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Lst>
  <p:notesMasterIdLst>
    <p:notesMasterId r:id="rId53"/>
  </p:notesMasterIdLst>
  <p:sldIdLst>
    <p:sldId id="318" r:id="rId5"/>
    <p:sldId id="281" r:id="rId6"/>
    <p:sldId id="282" r:id="rId7"/>
    <p:sldId id="284" r:id="rId8"/>
    <p:sldId id="285" r:id="rId9"/>
    <p:sldId id="327" r:id="rId10"/>
    <p:sldId id="324" r:id="rId11"/>
    <p:sldId id="325" r:id="rId12"/>
    <p:sldId id="326" r:id="rId13"/>
    <p:sldId id="328" r:id="rId14"/>
    <p:sldId id="329" r:id="rId15"/>
    <p:sldId id="302" r:id="rId16"/>
    <p:sldId id="330" r:id="rId17"/>
    <p:sldId id="331" r:id="rId18"/>
    <p:sldId id="332" r:id="rId19"/>
    <p:sldId id="333" r:id="rId20"/>
    <p:sldId id="334" r:id="rId21"/>
    <p:sldId id="320" r:id="rId22"/>
    <p:sldId id="335" r:id="rId23"/>
    <p:sldId id="336" r:id="rId24"/>
    <p:sldId id="337" r:id="rId25"/>
    <p:sldId id="338" r:id="rId26"/>
    <p:sldId id="321" r:id="rId27"/>
    <p:sldId id="322" r:id="rId28"/>
    <p:sldId id="339" r:id="rId29"/>
    <p:sldId id="315" r:id="rId30"/>
    <p:sldId id="340" r:id="rId31"/>
    <p:sldId id="341" r:id="rId32"/>
    <p:sldId id="342" r:id="rId33"/>
    <p:sldId id="344" r:id="rId34"/>
    <p:sldId id="323" r:id="rId35"/>
    <p:sldId id="287" r:id="rId36"/>
    <p:sldId id="347" r:id="rId37"/>
    <p:sldId id="348" r:id="rId38"/>
    <p:sldId id="349" r:id="rId39"/>
    <p:sldId id="301" r:id="rId40"/>
    <p:sldId id="350" r:id="rId41"/>
    <p:sldId id="351" r:id="rId42"/>
    <p:sldId id="352" r:id="rId43"/>
    <p:sldId id="299" r:id="rId44"/>
    <p:sldId id="293" r:id="rId45"/>
    <p:sldId id="295" r:id="rId46"/>
    <p:sldId id="345" r:id="rId47"/>
    <p:sldId id="346" r:id="rId48"/>
    <p:sldId id="296" r:id="rId49"/>
    <p:sldId id="297" r:id="rId50"/>
    <p:sldId id="279" r:id="rId51"/>
    <p:sldId id="300" r:id="rId52"/>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36" autoAdjust="0"/>
    <p:restoredTop sz="90228" autoAdjust="0"/>
  </p:normalViewPr>
  <p:slideViewPr>
    <p:cSldViewPr snapToGrid="0">
      <p:cViewPr varScale="1">
        <p:scale>
          <a:sx n="100" d="100"/>
          <a:sy n="100" d="100"/>
        </p:scale>
        <p:origin x="72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AEF62E-05CB-4A4E-BB7E-BDD71A51DD51}"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CBF76490-18E5-4FF9-958A-8B2555156465}">
      <dgm:prSet phldrT="[Text]" custT="1"/>
      <dgm:spPr>
        <a:xfrm>
          <a:off x="1969622" y="64532"/>
          <a:ext cx="2931161" cy="930995"/>
        </a:xfrm>
        <a:prstGeom prst="rect">
          <a:avLst/>
        </a:prstGeom>
        <a:solidFill>
          <a:schemeClr val="accent5">
            <a:lumMod val="20000"/>
            <a:lumOff val="80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buNone/>
          </a:pPr>
          <a:r>
            <a:rPr lang="en-US" sz="2400" b="1" dirty="0" err="1">
              <a:solidFill>
                <a:schemeClr val="tx1"/>
              </a:solidFill>
              <a:latin typeface="UTM Avo" panose="02040603050506020204" pitchFamily="18" charset="0"/>
              <a:ea typeface="+mn-ea"/>
              <a:cs typeface="Arial" panose="020B0604020202020204" pitchFamily="34" charset="0"/>
            </a:rPr>
            <a:t>Bố</a:t>
          </a:r>
          <a:r>
            <a:rPr lang="en-US" sz="2400" b="1" dirty="0">
              <a:solidFill>
                <a:schemeClr val="tx1"/>
              </a:solidFill>
              <a:latin typeface="UTM Avo" panose="02040603050506020204" pitchFamily="18" charset="0"/>
              <a:ea typeface="+mn-ea"/>
              <a:cs typeface="Arial" panose="020B0604020202020204" pitchFamily="34" charset="0"/>
            </a:rPr>
            <a:t> cục: 2 </a:t>
          </a:r>
          <a:r>
            <a:rPr lang="en-US" sz="2400" b="1" dirty="0" err="1">
              <a:solidFill>
                <a:schemeClr val="tx1"/>
              </a:solidFill>
              <a:latin typeface="UTM Avo" panose="02040603050506020204" pitchFamily="18" charset="0"/>
              <a:ea typeface="+mn-ea"/>
              <a:cs typeface="Arial" panose="020B0604020202020204" pitchFamily="34" charset="0"/>
            </a:rPr>
            <a:t>phần</a:t>
          </a:r>
          <a:endParaRPr lang="en-US" sz="2400" b="1" dirty="0">
            <a:solidFill>
              <a:schemeClr val="tx1"/>
            </a:solidFill>
            <a:latin typeface="UTM Avo" panose="02040603050506020204" pitchFamily="18" charset="0"/>
            <a:ea typeface="+mn-ea"/>
            <a:cs typeface="Arial" panose="020B0604020202020204" pitchFamily="34" charset="0"/>
          </a:endParaRPr>
        </a:p>
      </dgm:t>
    </dgm:pt>
    <dgm:pt modelId="{35179877-F320-4C92-9BE3-5BFB5A351C64}" type="parTrans" cxnId="{527FB7C1-EB2F-4D56-93A4-2FBB767A1C1B}">
      <dgm:prSet/>
      <dgm:spPr/>
      <dgm:t>
        <a:bodyPr/>
        <a:lstStyle/>
        <a:p>
          <a:endParaRPr lang="en-US" sz="1100">
            <a:latin typeface="Arial" panose="020B0604020202020204" pitchFamily="34" charset="0"/>
            <a:cs typeface="Arial" panose="020B0604020202020204" pitchFamily="34" charset="0"/>
          </a:endParaRPr>
        </a:p>
      </dgm:t>
    </dgm:pt>
    <dgm:pt modelId="{81B70AC7-D134-45F3-BC0A-1DB99FF548A6}" type="sibTrans" cxnId="{527FB7C1-EB2F-4D56-93A4-2FBB767A1C1B}">
      <dgm:prSet/>
      <dgm:spPr/>
      <dgm:t>
        <a:bodyPr/>
        <a:lstStyle/>
        <a:p>
          <a:endParaRPr lang="en-US" sz="1100">
            <a:latin typeface="Arial" panose="020B0604020202020204" pitchFamily="34" charset="0"/>
            <a:cs typeface="Arial" panose="020B0604020202020204" pitchFamily="34" charset="0"/>
          </a:endParaRPr>
        </a:p>
      </dgm:t>
    </dgm:pt>
    <dgm:pt modelId="{45999304-4BDB-4A88-987F-81F342F811C7}">
      <dgm:prSet phldrT="[Text]" custT="1"/>
      <dgm:spPr>
        <a:xfrm>
          <a:off x="4484" y="1611071"/>
          <a:ext cx="3314732" cy="1465580"/>
        </a:xfrm>
        <a:prstGeom prst="rect">
          <a:avLst/>
        </a:prstGeom>
        <a:solidFill>
          <a:schemeClr val="accent2">
            <a:lumMod val="20000"/>
            <a:lumOff val="80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lgn="just">
            <a:buNone/>
          </a:pPr>
          <a:r>
            <a:rPr lang="pt-BR" sz="2000" b="1" dirty="0">
              <a:solidFill>
                <a:schemeClr val="tx1"/>
              </a:solidFill>
              <a:latin typeface="UTM Avo" panose="02040603050506020204" pitchFamily="18" charset="0"/>
              <a:ea typeface="+mn-ea"/>
              <a:cs typeface="Arial" panose="020B0604020202020204" pitchFamily="34" charset="0"/>
            </a:rPr>
            <a:t>Phần 1: </a:t>
          </a:r>
          <a:r>
            <a:rPr lang="pt-BR" sz="2000" dirty="0">
              <a:solidFill>
                <a:schemeClr val="tx1"/>
              </a:solidFill>
              <a:latin typeface="UTM Avo" panose="02040603050506020204" pitchFamily="18" charset="0"/>
              <a:ea typeface="+mn-ea"/>
              <a:cs typeface="Arial" panose="020B0604020202020204" pitchFamily="34" charset="0"/>
            </a:rPr>
            <a:t>Từ đầu -&gt; </a:t>
          </a:r>
          <a:r>
            <a:rPr lang="pt-BR" sz="2000" i="1" dirty="0">
              <a:solidFill>
                <a:schemeClr val="tx1"/>
              </a:solidFill>
              <a:latin typeface="UTM Avo" panose="02040603050506020204" pitchFamily="18" charset="0"/>
              <a:ea typeface="+mn-ea"/>
              <a:cs typeface="Arial" panose="020B0604020202020204" pitchFamily="34" charset="0"/>
            </a:rPr>
            <a:t>thiên hạ</a:t>
          </a:r>
          <a:r>
            <a:rPr lang="pt-BR" sz="2000" dirty="0">
              <a:solidFill>
                <a:schemeClr val="tx1"/>
              </a:solidFill>
              <a:latin typeface="UTM Avo" panose="02040603050506020204" pitchFamily="18" charset="0"/>
              <a:ea typeface="+mn-ea"/>
              <a:cs typeface="Arial" panose="020B0604020202020204" pitchFamily="34" charset="0"/>
            </a:rPr>
            <a:t>: Miêu tả hình dáng, tính cách Dế Mèn.</a:t>
          </a:r>
          <a:endParaRPr lang="en-US" sz="2000" dirty="0">
            <a:solidFill>
              <a:schemeClr val="tx1"/>
            </a:solidFill>
            <a:latin typeface="UTM Avo" panose="02040603050506020204" pitchFamily="18" charset="0"/>
            <a:ea typeface="+mn-ea"/>
            <a:cs typeface="Arial" panose="020B0604020202020204" pitchFamily="34" charset="0"/>
          </a:endParaRPr>
        </a:p>
      </dgm:t>
    </dgm:pt>
    <dgm:pt modelId="{B39EE90E-F5BF-4477-9E8D-18EA90A31997}" type="parTrans" cxnId="{E12C23C5-61C7-401F-BAE1-DBA34DABA8E9}">
      <dgm:prSet/>
      <dgm:spPr>
        <a:xfrm>
          <a:off x="1661850" y="995527"/>
          <a:ext cx="1773352" cy="615543"/>
        </a:xfrm>
        <a:custGeom>
          <a:avLst/>
          <a:gdLst/>
          <a:ahLst/>
          <a:cxnLst/>
          <a:rect l="0" t="0" r="0" b="0"/>
          <a:pathLst>
            <a:path>
              <a:moveTo>
                <a:pt x="1773352" y="0"/>
              </a:moveTo>
              <a:lnTo>
                <a:pt x="1773352" y="307771"/>
              </a:lnTo>
              <a:lnTo>
                <a:pt x="0" y="307771"/>
              </a:lnTo>
              <a:lnTo>
                <a:pt x="0" y="615543"/>
              </a:lnTo>
            </a:path>
          </a:pathLst>
        </a:custGeom>
        <a:noFill/>
        <a:ln w="25400" cap="flat" cmpd="sng" algn="ctr">
          <a:solidFill>
            <a:srgbClr val="F79646">
              <a:hueOff val="0"/>
              <a:satOff val="0"/>
              <a:lumOff val="0"/>
              <a:alphaOff val="0"/>
            </a:srgbClr>
          </a:solidFill>
          <a:prstDash val="solid"/>
        </a:ln>
        <a:effectLst/>
      </dgm:spPr>
      <dgm:t>
        <a:bodyPr/>
        <a:lstStyle/>
        <a:p>
          <a:endParaRPr lang="en-US" sz="1100">
            <a:latin typeface="Arial" panose="020B0604020202020204" pitchFamily="34" charset="0"/>
            <a:cs typeface="Arial" panose="020B0604020202020204" pitchFamily="34" charset="0"/>
          </a:endParaRPr>
        </a:p>
      </dgm:t>
    </dgm:pt>
    <dgm:pt modelId="{8E69F034-D6A3-4102-A9D4-9AEA39463D7D}" type="sibTrans" cxnId="{E12C23C5-61C7-401F-BAE1-DBA34DABA8E9}">
      <dgm:prSet/>
      <dgm:spPr/>
      <dgm:t>
        <a:bodyPr/>
        <a:lstStyle/>
        <a:p>
          <a:endParaRPr lang="en-US" sz="1100">
            <a:latin typeface="Arial" panose="020B0604020202020204" pitchFamily="34" charset="0"/>
            <a:cs typeface="Arial" panose="020B0604020202020204" pitchFamily="34" charset="0"/>
          </a:endParaRPr>
        </a:p>
      </dgm:t>
    </dgm:pt>
    <dgm:pt modelId="{ECB5A42A-D729-45AB-B0C1-13E22A25ADDF}">
      <dgm:prSet phldrT="[Text]" custT="1"/>
      <dgm:spPr>
        <a:xfrm>
          <a:off x="3934761" y="1611071"/>
          <a:ext cx="2931161" cy="1465580"/>
        </a:xfrm>
        <a:prstGeom prst="rect">
          <a:avLst/>
        </a:prstGeom>
        <a:solidFill>
          <a:schemeClr val="accent2">
            <a:lumMod val="20000"/>
            <a:lumOff val="80000"/>
          </a:schemeClr>
        </a:solidFill>
        <a:ln w="25400" cap="flat" cmpd="sng" algn="ctr">
          <a:solidFill>
            <a:sysClr val="window" lastClr="FFFFFF">
              <a:hueOff val="0"/>
              <a:satOff val="0"/>
              <a:lumOff val="0"/>
              <a:alphaOff val="0"/>
            </a:sysClr>
          </a:solidFill>
          <a:prstDash val="solid"/>
        </a:ln>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buNone/>
          </a:pPr>
          <a:r>
            <a:rPr lang="en-US" sz="2000" b="1" dirty="0" err="1">
              <a:solidFill>
                <a:schemeClr val="tx1"/>
              </a:solidFill>
              <a:latin typeface="UTM Avo" panose="02040603050506020204" pitchFamily="18" charset="0"/>
              <a:ea typeface="+mn-ea"/>
              <a:cs typeface="Arial" panose="020B0604020202020204" pitchFamily="34" charset="0"/>
            </a:rPr>
            <a:t>Phần</a:t>
          </a:r>
          <a:r>
            <a:rPr lang="en-US" sz="2000" b="1" dirty="0">
              <a:solidFill>
                <a:schemeClr val="tx1"/>
              </a:solidFill>
              <a:latin typeface="UTM Avo" panose="02040603050506020204" pitchFamily="18" charset="0"/>
              <a:ea typeface="+mn-ea"/>
              <a:cs typeface="Arial" panose="020B0604020202020204" pitchFamily="34" charset="0"/>
            </a:rPr>
            <a:t> 2: </a:t>
          </a:r>
          <a:r>
            <a:rPr lang="en-US" sz="2000" dirty="0" err="1">
              <a:solidFill>
                <a:schemeClr val="tx1"/>
              </a:solidFill>
              <a:latin typeface="UTM Avo" panose="02040603050506020204" pitchFamily="18" charset="0"/>
              <a:ea typeface="+mn-ea"/>
              <a:cs typeface="Arial" panose="020B0604020202020204" pitchFamily="34" charset="0"/>
            </a:rPr>
            <a:t>Đoạn</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còn</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lại</a:t>
          </a:r>
          <a:r>
            <a:rPr lang="en-US" sz="2000" dirty="0">
              <a:solidFill>
                <a:schemeClr val="tx1"/>
              </a:solidFill>
              <a:latin typeface="UTM Avo" panose="02040603050506020204" pitchFamily="18" charset="0"/>
              <a:ea typeface="+mn-ea"/>
              <a:cs typeface="Arial" panose="020B0604020202020204" pitchFamily="34" charset="0"/>
            </a:rPr>
            <a:t>: Diễn biến </a:t>
          </a:r>
          <a:r>
            <a:rPr lang="en-US" sz="2000" dirty="0" err="1">
              <a:solidFill>
                <a:schemeClr val="tx1"/>
              </a:solidFill>
              <a:latin typeface="UTM Avo" panose="02040603050506020204" pitchFamily="18" charset="0"/>
              <a:ea typeface="+mn-ea"/>
              <a:cs typeface="Arial" panose="020B0604020202020204" pitchFamily="34" charset="0"/>
            </a:rPr>
            <a:t>câu</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chuyện</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về</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bài</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học</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đường</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đời</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đầu</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tiên</a:t>
          </a:r>
          <a:r>
            <a:rPr lang="en-US" sz="2000" dirty="0">
              <a:solidFill>
                <a:schemeClr val="tx1"/>
              </a:solidFill>
              <a:latin typeface="UTM Avo" panose="02040603050506020204" pitchFamily="18" charset="0"/>
              <a:ea typeface="+mn-ea"/>
              <a:cs typeface="Arial" panose="020B0604020202020204" pitchFamily="34" charset="0"/>
            </a:rPr>
            <a:t> của </a:t>
          </a:r>
          <a:r>
            <a:rPr lang="en-US" sz="2000" dirty="0" err="1">
              <a:solidFill>
                <a:schemeClr val="tx1"/>
              </a:solidFill>
              <a:latin typeface="UTM Avo" panose="02040603050506020204" pitchFamily="18" charset="0"/>
              <a:ea typeface="+mn-ea"/>
              <a:cs typeface="Arial" panose="020B0604020202020204" pitchFamily="34" charset="0"/>
            </a:rPr>
            <a:t>Dế</a:t>
          </a:r>
          <a:r>
            <a:rPr lang="en-US" sz="2000" dirty="0">
              <a:solidFill>
                <a:schemeClr val="tx1"/>
              </a:solidFill>
              <a:latin typeface="UTM Avo" panose="02040603050506020204" pitchFamily="18" charset="0"/>
              <a:ea typeface="+mn-ea"/>
              <a:cs typeface="Arial" panose="020B0604020202020204" pitchFamily="34" charset="0"/>
            </a:rPr>
            <a:t> </a:t>
          </a:r>
          <a:r>
            <a:rPr lang="en-US" sz="2000" dirty="0" err="1">
              <a:solidFill>
                <a:schemeClr val="tx1"/>
              </a:solidFill>
              <a:latin typeface="UTM Avo" panose="02040603050506020204" pitchFamily="18" charset="0"/>
              <a:ea typeface="+mn-ea"/>
              <a:cs typeface="Arial" panose="020B0604020202020204" pitchFamily="34" charset="0"/>
            </a:rPr>
            <a:t>Mèn</a:t>
          </a:r>
          <a:r>
            <a:rPr lang="en-US" sz="2000" dirty="0">
              <a:solidFill>
                <a:schemeClr val="tx1"/>
              </a:solidFill>
              <a:latin typeface="UTM Avo" panose="02040603050506020204" pitchFamily="18" charset="0"/>
              <a:ea typeface="+mn-ea"/>
              <a:cs typeface="Arial" panose="020B0604020202020204" pitchFamily="34" charset="0"/>
            </a:rPr>
            <a:t>. </a:t>
          </a:r>
        </a:p>
      </dgm:t>
    </dgm:pt>
    <dgm:pt modelId="{FD73B5B7-B0B8-4189-9ADE-59D46872F55A}" type="parTrans" cxnId="{18636212-D3E4-41DD-BD0F-E4FB8E31B8B5}">
      <dgm:prSet/>
      <dgm:spPr>
        <a:xfrm>
          <a:off x="3435203" y="995527"/>
          <a:ext cx="1965138" cy="615543"/>
        </a:xfrm>
        <a:custGeom>
          <a:avLst/>
          <a:gdLst/>
          <a:ahLst/>
          <a:cxnLst/>
          <a:rect l="0" t="0" r="0" b="0"/>
          <a:pathLst>
            <a:path>
              <a:moveTo>
                <a:pt x="0" y="0"/>
              </a:moveTo>
              <a:lnTo>
                <a:pt x="0" y="307771"/>
              </a:lnTo>
              <a:lnTo>
                <a:pt x="1965138" y="307771"/>
              </a:lnTo>
              <a:lnTo>
                <a:pt x="1965138" y="615543"/>
              </a:lnTo>
            </a:path>
          </a:pathLst>
        </a:custGeom>
        <a:noFill/>
        <a:ln w="25400" cap="flat" cmpd="sng" algn="ctr">
          <a:solidFill>
            <a:srgbClr val="F79646">
              <a:hueOff val="0"/>
              <a:satOff val="0"/>
              <a:lumOff val="0"/>
              <a:alphaOff val="0"/>
            </a:srgbClr>
          </a:solidFill>
          <a:prstDash val="solid"/>
        </a:ln>
        <a:effectLst/>
      </dgm:spPr>
      <dgm:t>
        <a:bodyPr/>
        <a:lstStyle/>
        <a:p>
          <a:endParaRPr lang="en-US" sz="1100">
            <a:latin typeface="Arial" panose="020B0604020202020204" pitchFamily="34" charset="0"/>
            <a:cs typeface="Arial" panose="020B0604020202020204" pitchFamily="34" charset="0"/>
          </a:endParaRPr>
        </a:p>
      </dgm:t>
    </dgm:pt>
    <dgm:pt modelId="{905C40D8-3701-40EF-BB27-053FD624A666}" type="sibTrans" cxnId="{18636212-D3E4-41DD-BD0F-E4FB8E31B8B5}">
      <dgm:prSet/>
      <dgm:spPr/>
      <dgm:t>
        <a:bodyPr/>
        <a:lstStyle/>
        <a:p>
          <a:endParaRPr lang="en-US" sz="1100">
            <a:latin typeface="Arial" panose="020B0604020202020204" pitchFamily="34" charset="0"/>
            <a:cs typeface="Arial" panose="020B0604020202020204" pitchFamily="34" charset="0"/>
          </a:endParaRPr>
        </a:p>
      </dgm:t>
    </dgm:pt>
    <dgm:pt modelId="{C1BFF098-F360-4A44-A6A9-8E25B67B8BB1}" type="pres">
      <dgm:prSet presAssocID="{08AEF62E-05CB-4A4E-BB7E-BDD71A51DD51}" presName="hierChild1" presStyleCnt="0">
        <dgm:presLayoutVars>
          <dgm:orgChart val="1"/>
          <dgm:chPref val="1"/>
          <dgm:dir/>
          <dgm:animOne val="branch"/>
          <dgm:animLvl val="lvl"/>
          <dgm:resizeHandles/>
        </dgm:presLayoutVars>
      </dgm:prSet>
      <dgm:spPr/>
    </dgm:pt>
    <dgm:pt modelId="{C69B439F-C0A0-4F85-A622-15D5C19FDC42}" type="pres">
      <dgm:prSet presAssocID="{CBF76490-18E5-4FF9-958A-8B2555156465}" presName="hierRoot1" presStyleCnt="0">
        <dgm:presLayoutVars>
          <dgm:hierBranch val="init"/>
        </dgm:presLayoutVars>
      </dgm:prSet>
      <dgm:spPr/>
    </dgm:pt>
    <dgm:pt modelId="{BB469893-B1EB-45A6-B036-B16F8A1EAA4F}" type="pres">
      <dgm:prSet presAssocID="{CBF76490-18E5-4FF9-958A-8B2555156465}" presName="rootComposite1" presStyleCnt="0"/>
      <dgm:spPr/>
    </dgm:pt>
    <dgm:pt modelId="{217CC168-C650-4571-AC96-05C33DF42661}" type="pres">
      <dgm:prSet presAssocID="{CBF76490-18E5-4FF9-958A-8B2555156465}" presName="rootText1" presStyleLbl="node0" presStyleIdx="0" presStyleCnt="1" custScaleY="63524">
        <dgm:presLayoutVars>
          <dgm:chPref val="3"/>
        </dgm:presLayoutVars>
      </dgm:prSet>
      <dgm:spPr/>
    </dgm:pt>
    <dgm:pt modelId="{33CA955B-F2F7-4533-829F-002D046C79AB}" type="pres">
      <dgm:prSet presAssocID="{CBF76490-18E5-4FF9-958A-8B2555156465}" presName="rootConnector1" presStyleLbl="node1" presStyleIdx="0" presStyleCnt="0"/>
      <dgm:spPr/>
    </dgm:pt>
    <dgm:pt modelId="{E7C38E89-4742-41F1-A5D8-297DB7613863}" type="pres">
      <dgm:prSet presAssocID="{CBF76490-18E5-4FF9-958A-8B2555156465}" presName="hierChild2" presStyleCnt="0"/>
      <dgm:spPr/>
    </dgm:pt>
    <dgm:pt modelId="{6F3DBAD5-1A96-40D0-B3C1-BCC6CDA41B35}" type="pres">
      <dgm:prSet presAssocID="{B39EE90E-F5BF-4477-9E8D-18EA90A31997}" presName="Name37" presStyleLbl="parChTrans1D2" presStyleIdx="0" presStyleCnt="2"/>
      <dgm:spPr/>
    </dgm:pt>
    <dgm:pt modelId="{F567A471-D4A2-41A7-8ADE-19DC022EB8AE}" type="pres">
      <dgm:prSet presAssocID="{45999304-4BDB-4A88-987F-81F342F811C7}" presName="hierRoot2" presStyleCnt="0">
        <dgm:presLayoutVars>
          <dgm:hierBranch val="init"/>
        </dgm:presLayoutVars>
      </dgm:prSet>
      <dgm:spPr/>
    </dgm:pt>
    <dgm:pt modelId="{7E4EA8C7-2601-49A4-92C5-F01A23206B22}" type="pres">
      <dgm:prSet presAssocID="{45999304-4BDB-4A88-987F-81F342F811C7}" presName="rootComposite" presStyleCnt="0"/>
      <dgm:spPr/>
    </dgm:pt>
    <dgm:pt modelId="{59840528-782B-460E-BB61-B725CA362D78}" type="pres">
      <dgm:prSet presAssocID="{45999304-4BDB-4A88-987F-81F342F811C7}" presName="rootText" presStyleLbl="node2" presStyleIdx="0" presStyleCnt="2" custScaleX="112006">
        <dgm:presLayoutVars>
          <dgm:chPref val="3"/>
        </dgm:presLayoutVars>
      </dgm:prSet>
      <dgm:spPr/>
    </dgm:pt>
    <dgm:pt modelId="{BFDFA901-4B5A-46D6-B3FA-F7098EE2F1F2}" type="pres">
      <dgm:prSet presAssocID="{45999304-4BDB-4A88-987F-81F342F811C7}" presName="rootConnector" presStyleLbl="node2" presStyleIdx="0" presStyleCnt="2"/>
      <dgm:spPr/>
    </dgm:pt>
    <dgm:pt modelId="{1BE41900-EBBF-4BDA-A8EF-7E0B2BF530B4}" type="pres">
      <dgm:prSet presAssocID="{45999304-4BDB-4A88-987F-81F342F811C7}" presName="hierChild4" presStyleCnt="0"/>
      <dgm:spPr/>
    </dgm:pt>
    <dgm:pt modelId="{C1B2F05E-3F75-46A7-BB0E-6DC8786181B2}" type="pres">
      <dgm:prSet presAssocID="{45999304-4BDB-4A88-987F-81F342F811C7}" presName="hierChild5" presStyleCnt="0"/>
      <dgm:spPr/>
    </dgm:pt>
    <dgm:pt modelId="{9748BC0E-EFAF-445A-B370-ACE4158D4E22}" type="pres">
      <dgm:prSet presAssocID="{FD73B5B7-B0B8-4189-9ADE-59D46872F55A}" presName="Name37" presStyleLbl="parChTrans1D2" presStyleIdx="1" presStyleCnt="2"/>
      <dgm:spPr/>
    </dgm:pt>
    <dgm:pt modelId="{1AF4CDC6-C622-4723-984A-3D6050841C41}" type="pres">
      <dgm:prSet presAssocID="{ECB5A42A-D729-45AB-B0C1-13E22A25ADDF}" presName="hierRoot2" presStyleCnt="0">
        <dgm:presLayoutVars>
          <dgm:hierBranch val="init"/>
        </dgm:presLayoutVars>
      </dgm:prSet>
      <dgm:spPr/>
    </dgm:pt>
    <dgm:pt modelId="{2E4376A2-2987-4C66-9700-897EF5BF10EA}" type="pres">
      <dgm:prSet presAssocID="{ECB5A42A-D729-45AB-B0C1-13E22A25ADDF}" presName="rootComposite" presStyleCnt="0"/>
      <dgm:spPr/>
    </dgm:pt>
    <dgm:pt modelId="{06FB6DCF-03F3-42C3-9196-F40F0B9ED53D}" type="pres">
      <dgm:prSet presAssocID="{ECB5A42A-D729-45AB-B0C1-13E22A25ADDF}" presName="rootText" presStyleLbl="node2" presStyleIdx="1" presStyleCnt="2">
        <dgm:presLayoutVars>
          <dgm:chPref val="3"/>
        </dgm:presLayoutVars>
      </dgm:prSet>
      <dgm:spPr/>
    </dgm:pt>
    <dgm:pt modelId="{04A9D76B-E224-480C-8EA7-32D525EF8DBA}" type="pres">
      <dgm:prSet presAssocID="{ECB5A42A-D729-45AB-B0C1-13E22A25ADDF}" presName="rootConnector" presStyleLbl="node2" presStyleIdx="1" presStyleCnt="2"/>
      <dgm:spPr/>
    </dgm:pt>
    <dgm:pt modelId="{D245370B-684D-428F-A813-19B53CA14019}" type="pres">
      <dgm:prSet presAssocID="{ECB5A42A-D729-45AB-B0C1-13E22A25ADDF}" presName="hierChild4" presStyleCnt="0"/>
      <dgm:spPr/>
    </dgm:pt>
    <dgm:pt modelId="{ADBC1A68-69DD-4852-9501-18DC700C4CB9}" type="pres">
      <dgm:prSet presAssocID="{ECB5A42A-D729-45AB-B0C1-13E22A25ADDF}" presName="hierChild5" presStyleCnt="0"/>
      <dgm:spPr/>
    </dgm:pt>
    <dgm:pt modelId="{F133A1DB-2E85-42A3-A6B3-9D6B07A9F6C4}" type="pres">
      <dgm:prSet presAssocID="{CBF76490-18E5-4FF9-958A-8B2555156465}" presName="hierChild3" presStyleCnt="0"/>
      <dgm:spPr/>
    </dgm:pt>
  </dgm:ptLst>
  <dgm:cxnLst>
    <dgm:cxn modelId="{18636212-D3E4-41DD-BD0F-E4FB8E31B8B5}" srcId="{CBF76490-18E5-4FF9-958A-8B2555156465}" destId="{ECB5A42A-D729-45AB-B0C1-13E22A25ADDF}" srcOrd="1" destOrd="0" parTransId="{FD73B5B7-B0B8-4189-9ADE-59D46872F55A}" sibTransId="{905C40D8-3701-40EF-BB27-053FD624A666}"/>
    <dgm:cxn modelId="{D576DA39-D8BB-4664-A949-6263134DE917}" type="presOf" srcId="{FD73B5B7-B0B8-4189-9ADE-59D46872F55A}" destId="{9748BC0E-EFAF-445A-B370-ACE4158D4E22}" srcOrd="0" destOrd="0" presId="urn:microsoft.com/office/officeart/2005/8/layout/orgChart1"/>
    <dgm:cxn modelId="{F9D76A3E-F714-4231-ADDC-39FD8D991CCD}" type="presOf" srcId="{ECB5A42A-D729-45AB-B0C1-13E22A25ADDF}" destId="{04A9D76B-E224-480C-8EA7-32D525EF8DBA}" srcOrd="1" destOrd="0" presId="urn:microsoft.com/office/officeart/2005/8/layout/orgChart1"/>
    <dgm:cxn modelId="{AE65D53E-0615-44AF-BDBD-C0AD2CC4B613}" type="presOf" srcId="{45999304-4BDB-4A88-987F-81F342F811C7}" destId="{BFDFA901-4B5A-46D6-B3FA-F7098EE2F1F2}" srcOrd="1" destOrd="0" presId="urn:microsoft.com/office/officeart/2005/8/layout/orgChart1"/>
    <dgm:cxn modelId="{C16FC598-A51F-4DC1-B018-439900D2C1B2}" type="presOf" srcId="{CBF76490-18E5-4FF9-958A-8B2555156465}" destId="{33CA955B-F2F7-4533-829F-002D046C79AB}" srcOrd="1" destOrd="0" presId="urn:microsoft.com/office/officeart/2005/8/layout/orgChart1"/>
    <dgm:cxn modelId="{B9087DA1-13DA-4E94-B8ED-E598B847907B}" type="presOf" srcId="{CBF76490-18E5-4FF9-958A-8B2555156465}" destId="{217CC168-C650-4571-AC96-05C33DF42661}" srcOrd="0" destOrd="0" presId="urn:microsoft.com/office/officeart/2005/8/layout/orgChart1"/>
    <dgm:cxn modelId="{5F7B6BA3-F23D-4CD9-856A-962FA53FF51E}" type="presOf" srcId="{45999304-4BDB-4A88-987F-81F342F811C7}" destId="{59840528-782B-460E-BB61-B725CA362D78}" srcOrd="0" destOrd="0" presId="urn:microsoft.com/office/officeart/2005/8/layout/orgChart1"/>
    <dgm:cxn modelId="{27EEC0AB-D510-4F28-B996-CA1CD84D838C}" type="presOf" srcId="{08AEF62E-05CB-4A4E-BB7E-BDD71A51DD51}" destId="{C1BFF098-F360-4A44-A6A9-8E25B67B8BB1}" srcOrd="0" destOrd="0" presId="urn:microsoft.com/office/officeart/2005/8/layout/orgChart1"/>
    <dgm:cxn modelId="{D89100BB-1B7B-4885-A6C2-5A9C651290E4}" type="presOf" srcId="{B39EE90E-F5BF-4477-9E8D-18EA90A31997}" destId="{6F3DBAD5-1A96-40D0-B3C1-BCC6CDA41B35}" srcOrd="0" destOrd="0" presId="urn:microsoft.com/office/officeart/2005/8/layout/orgChart1"/>
    <dgm:cxn modelId="{527FB7C1-EB2F-4D56-93A4-2FBB767A1C1B}" srcId="{08AEF62E-05CB-4A4E-BB7E-BDD71A51DD51}" destId="{CBF76490-18E5-4FF9-958A-8B2555156465}" srcOrd="0" destOrd="0" parTransId="{35179877-F320-4C92-9BE3-5BFB5A351C64}" sibTransId="{81B70AC7-D134-45F3-BC0A-1DB99FF548A6}"/>
    <dgm:cxn modelId="{E12C23C5-61C7-401F-BAE1-DBA34DABA8E9}" srcId="{CBF76490-18E5-4FF9-958A-8B2555156465}" destId="{45999304-4BDB-4A88-987F-81F342F811C7}" srcOrd="0" destOrd="0" parTransId="{B39EE90E-F5BF-4477-9E8D-18EA90A31997}" sibTransId="{8E69F034-D6A3-4102-A9D4-9AEA39463D7D}"/>
    <dgm:cxn modelId="{7FA1F6C8-78AD-472C-B5E3-BC425BC05EB3}" type="presOf" srcId="{ECB5A42A-D729-45AB-B0C1-13E22A25ADDF}" destId="{06FB6DCF-03F3-42C3-9196-F40F0B9ED53D}" srcOrd="0" destOrd="0" presId="urn:microsoft.com/office/officeart/2005/8/layout/orgChart1"/>
    <dgm:cxn modelId="{0FFC1EAC-DE81-4901-8535-8E7EB372CA74}" type="presParOf" srcId="{C1BFF098-F360-4A44-A6A9-8E25B67B8BB1}" destId="{C69B439F-C0A0-4F85-A622-15D5C19FDC42}" srcOrd="0" destOrd="0" presId="urn:microsoft.com/office/officeart/2005/8/layout/orgChart1"/>
    <dgm:cxn modelId="{A507578C-2648-48AC-8D59-A19BBBA76B06}" type="presParOf" srcId="{C69B439F-C0A0-4F85-A622-15D5C19FDC42}" destId="{BB469893-B1EB-45A6-B036-B16F8A1EAA4F}" srcOrd="0" destOrd="0" presId="urn:microsoft.com/office/officeart/2005/8/layout/orgChart1"/>
    <dgm:cxn modelId="{6C816FAA-854F-4262-9B92-7EDE776C1550}" type="presParOf" srcId="{BB469893-B1EB-45A6-B036-B16F8A1EAA4F}" destId="{217CC168-C650-4571-AC96-05C33DF42661}" srcOrd="0" destOrd="0" presId="urn:microsoft.com/office/officeart/2005/8/layout/orgChart1"/>
    <dgm:cxn modelId="{6663803C-4B70-4639-B601-CC728AE77811}" type="presParOf" srcId="{BB469893-B1EB-45A6-B036-B16F8A1EAA4F}" destId="{33CA955B-F2F7-4533-829F-002D046C79AB}" srcOrd="1" destOrd="0" presId="urn:microsoft.com/office/officeart/2005/8/layout/orgChart1"/>
    <dgm:cxn modelId="{36DE9545-6E36-4C4A-86A1-1F3A12831B49}" type="presParOf" srcId="{C69B439F-C0A0-4F85-A622-15D5C19FDC42}" destId="{E7C38E89-4742-41F1-A5D8-297DB7613863}" srcOrd="1" destOrd="0" presId="urn:microsoft.com/office/officeart/2005/8/layout/orgChart1"/>
    <dgm:cxn modelId="{A2330390-84E9-493A-B0FD-79D7C14FC1E7}" type="presParOf" srcId="{E7C38E89-4742-41F1-A5D8-297DB7613863}" destId="{6F3DBAD5-1A96-40D0-B3C1-BCC6CDA41B35}" srcOrd="0" destOrd="0" presId="urn:microsoft.com/office/officeart/2005/8/layout/orgChart1"/>
    <dgm:cxn modelId="{CE9D5683-398C-40C4-B02A-907AC3C82FFA}" type="presParOf" srcId="{E7C38E89-4742-41F1-A5D8-297DB7613863}" destId="{F567A471-D4A2-41A7-8ADE-19DC022EB8AE}" srcOrd="1" destOrd="0" presId="urn:microsoft.com/office/officeart/2005/8/layout/orgChart1"/>
    <dgm:cxn modelId="{19E328E6-92F6-4AE7-A271-681335CF1148}" type="presParOf" srcId="{F567A471-D4A2-41A7-8ADE-19DC022EB8AE}" destId="{7E4EA8C7-2601-49A4-92C5-F01A23206B22}" srcOrd="0" destOrd="0" presId="urn:microsoft.com/office/officeart/2005/8/layout/orgChart1"/>
    <dgm:cxn modelId="{7BBDF4E9-E6DB-4111-A1EA-AC36783A8B0F}" type="presParOf" srcId="{7E4EA8C7-2601-49A4-92C5-F01A23206B22}" destId="{59840528-782B-460E-BB61-B725CA362D78}" srcOrd="0" destOrd="0" presId="urn:microsoft.com/office/officeart/2005/8/layout/orgChart1"/>
    <dgm:cxn modelId="{BC3FBD44-D087-4CF8-8421-003AD0D41B71}" type="presParOf" srcId="{7E4EA8C7-2601-49A4-92C5-F01A23206B22}" destId="{BFDFA901-4B5A-46D6-B3FA-F7098EE2F1F2}" srcOrd="1" destOrd="0" presId="urn:microsoft.com/office/officeart/2005/8/layout/orgChart1"/>
    <dgm:cxn modelId="{C1F0903A-47FA-4A1E-B170-46AAFE4D8898}" type="presParOf" srcId="{F567A471-D4A2-41A7-8ADE-19DC022EB8AE}" destId="{1BE41900-EBBF-4BDA-A8EF-7E0B2BF530B4}" srcOrd="1" destOrd="0" presId="urn:microsoft.com/office/officeart/2005/8/layout/orgChart1"/>
    <dgm:cxn modelId="{3021EF5A-76C8-4E01-98A7-67B67796C5CA}" type="presParOf" srcId="{F567A471-D4A2-41A7-8ADE-19DC022EB8AE}" destId="{C1B2F05E-3F75-46A7-BB0E-6DC8786181B2}" srcOrd="2" destOrd="0" presId="urn:microsoft.com/office/officeart/2005/8/layout/orgChart1"/>
    <dgm:cxn modelId="{3921C377-8ECA-4331-92F7-81FFAF4FD0D1}" type="presParOf" srcId="{E7C38E89-4742-41F1-A5D8-297DB7613863}" destId="{9748BC0E-EFAF-445A-B370-ACE4158D4E22}" srcOrd="2" destOrd="0" presId="urn:microsoft.com/office/officeart/2005/8/layout/orgChart1"/>
    <dgm:cxn modelId="{9D571813-32F5-4374-92A5-39E700A0E87B}" type="presParOf" srcId="{E7C38E89-4742-41F1-A5D8-297DB7613863}" destId="{1AF4CDC6-C622-4723-984A-3D6050841C41}" srcOrd="3" destOrd="0" presId="urn:microsoft.com/office/officeart/2005/8/layout/orgChart1"/>
    <dgm:cxn modelId="{DC4706F3-B1E5-46DD-B957-6DDE2D3D1234}" type="presParOf" srcId="{1AF4CDC6-C622-4723-984A-3D6050841C41}" destId="{2E4376A2-2987-4C66-9700-897EF5BF10EA}" srcOrd="0" destOrd="0" presId="urn:microsoft.com/office/officeart/2005/8/layout/orgChart1"/>
    <dgm:cxn modelId="{23BE215B-FA86-481A-A95A-6EB96266A69D}" type="presParOf" srcId="{2E4376A2-2987-4C66-9700-897EF5BF10EA}" destId="{06FB6DCF-03F3-42C3-9196-F40F0B9ED53D}" srcOrd="0" destOrd="0" presId="urn:microsoft.com/office/officeart/2005/8/layout/orgChart1"/>
    <dgm:cxn modelId="{95799ECE-17BE-4C9D-A1DC-E058406D7646}" type="presParOf" srcId="{2E4376A2-2987-4C66-9700-897EF5BF10EA}" destId="{04A9D76B-E224-480C-8EA7-32D525EF8DBA}" srcOrd="1" destOrd="0" presId="urn:microsoft.com/office/officeart/2005/8/layout/orgChart1"/>
    <dgm:cxn modelId="{014D6107-E5C0-4641-8B8A-45DB64AFA30C}" type="presParOf" srcId="{1AF4CDC6-C622-4723-984A-3D6050841C41}" destId="{D245370B-684D-428F-A813-19B53CA14019}" srcOrd="1" destOrd="0" presId="urn:microsoft.com/office/officeart/2005/8/layout/orgChart1"/>
    <dgm:cxn modelId="{B1F1F372-DB03-4413-B773-E1D8428369D5}" type="presParOf" srcId="{1AF4CDC6-C622-4723-984A-3D6050841C41}" destId="{ADBC1A68-69DD-4852-9501-18DC700C4CB9}" srcOrd="2" destOrd="0" presId="urn:microsoft.com/office/officeart/2005/8/layout/orgChart1"/>
    <dgm:cxn modelId="{986981CF-BCDD-45A6-A40F-CA9564455C24}" type="presParOf" srcId="{C69B439F-C0A0-4F85-A622-15D5C19FDC42}" destId="{F133A1DB-2E85-42A3-A6B3-9D6B07A9F6C4}"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AFFCB6-04F0-4E55-861B-6B7DD1ACE581}" type="doc">
      <dgm:prSet loTypeId="urn:microsoft.com/office/officeart/2005/8/layout/bProcess3" loCatId="process" qsTypeId="urn:microsoft.com/office/officeart/2005/8/quickstyle/simple1" qsCatId="simple" csTypeId="urn:microsoft.com/office/officeart/2005/8/colors/colorful4" csCatId="colorful" phldr="1"/>
      <dgm:spPr/>
      <dgm:t>
        <a:bodyPr/>
        <a:lstStyle/>
        <a:p>
          <a:endParaRPr lang="en-US"/>
        </a:p>
      </dgm:t>
    </dgm:pt>
    <dgm:pt modelId="{B9300868-A353-42D4-8FEA-CAD883FD8670}">
      <dgm:prSet phldrT="[Text]" custT="1"/>
      <dgm:spPr>
        <a:xfrm>
          <a:off x="863600" y="2149"/>
          <a:ext cx="2479007"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ln>
        <a:effectLst/>
      </dgm:spPr>
      <dgm:t>
        <a:bodyPr/>
        <a:lstStyle/>
        <a:p>
          <a:pPr>
            <a:buFont typeface="Wingdings" panose="05000000000000000000" pitchFamily="2" charset="2"/>
            <a:buNone/>
          </a:pPr>
          <a:r>
            <a:rPr lang="en-US" sz="2000" dirty="0">
              <a:solidFill>
                <a:schemeClr val="tx1"/>
              </a:solidFill>
              <a:effectLst/>
              <a:latin typeface="UTM Avo" panose="02040603050506020204" pitchFamily="18" charset="0"/>
              <a:ea typeface="MS Mincho"/>
              <a:cs typeface="Arial" panose="020B0604020202020204" pitchFamily="34" charset="0"/>
            </a:rPr>
            <a:t>Lúc </a:t>
          </a:r>
          <a:r>
            <a:rPr lang="en-US" sz="2000" dirty="0" err="1">
              <a:solidFill>
                <a:schemeClr val="tx1"/>
              </a:solidFill>
              <a:effectLst/>
              <a:latin typeface="UTM Avo" panose="02040603050506020204" pitchFamily="18" charset="0"/>
              <a:ea typeface="MS Mincho"/>
              <a:cs typeface="Arial" panose="020B0604020202020204" pitchFamily="34" charset="0"/>
            </a:rPr>
            <a:t>đầu</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Dế</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Mèn</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huênh</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hoang</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trước</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Dế</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Choắt</a:t>
          </a:r>
          <a:r>
            <a:rPr lang="en-US" sz="2000" dirty="0">
              <a:solidFill>
                <a:schemeClr val="tx1"/>
              </a:solidFill>
              <a:effectLst/>
              <a:latin typeface="UTM Avo" panose="02040603050506020204" pitchFamily="18" charset="0"/>
              <a:ea typeface="MS Mincho"/>
              <a:cs typeface="Arial" panose="020B0604020202020204" pitchFamily="34" charset="0"/>
            </a:rPr>
            <a:t>.</a:t>
          </a:r>
          <a:endParaRPr lang="en-US" sz="2000" dirty="0">
            <a:solidFill>
              <a:schemeClr val="tx1"/>
            </a:solidFill>
            <a:latin typeface="UTM Avo" panose="02040603050506020204" pitchFamily="18" charset="0"/>
            <a:ea typeface="+mn-ea"/>
            <a:cs typeface="Arial" panose="020B0604020202020204" pitchFamily="34" charset="0"/>
          </a:endParaRPr>
        </a:p>
      </dgm:t>
    </dgm:pt>
    <dgm:pt modelId="{DF91E276-333B-40D9-90B4-4A64A95B8F55}" type="parTrans" cxnId="{7DCD6EBE-3749-4D21-961B-8C316117528B}">
      <dgm:prSet/>
      <dgm:spPr/>
      <dgm:t>
        <a:bodyPr/>
        <a:lstStyle/>
        <a:p>
          <a:endParaRPr lang="en-US" sz="2000">
            <a:solidFill>
              <a:schemeClr val="tx1"/>
            </a:solidFill>
            <a:latin typeface="Arial" panose="020B0604020202020204" pitchFamily="34" charset="0"/>
            <a:cs typeface="Arial" panose="020B0604020202020204" pitchFamily="34" charset="0"/>
          </a:endParaRPr>
        </a:p>
      </dgm:t>
    </dgm:pt>
    <dgm:pt modelId="{DE661DB4-B593-4071-9259-07C323E4ED9E}" type="sibTrans" cxnId="{7DCD6EBE-3749-4D21-961B-8C316117528B}">
      <dgm:prSet custT="1"/>
      <dgm:spPr>
        <a:xfrm>
          <a:off x="3340807" y="700132"/>
          <a:ext cx="1097199" cy="91440"/>
        </a:xfrm>
        <a:custGeom>
          <a:avLst/>
          <a:gdLst/>
          <a:ahLst/>
          <a:cxnLst/>
          <a:rect l="0" t="0" r="0" b="0"/>
          <a:pathLst>
            <a:path>
              <a:moveTo>
                <a:pt x="0" y="45720"/>
              </a:moveTo>
              <a:lnTo>
                <a:pt x="565699" y="45720"/>
              </a:lnTo>
              <a:lnTo>
                <a:pt x="565699" y="50494"/>
              </a:lnTo>
              <a:lnTo>
                <a:pt x="1097199" y="50494"/>
              </a:lnTo>
            </a:path>
          </a:pathLst>
        </a:custGeom>
        <a:noFill/>
        <a:ln w="9525" cap="flat" cmpd="sng" algn="ctr">
          <a:solidFill>
            <a:srgbClr val="8064A2">
              <a:hueOff val="0"/>
              <a:satOff val="0"/>
              <a:lumOff val="0"/>
              <a:alphaOff val="0"/>
            </a:srgbClr>
          </a:solidFill>
          <a:prstDash val="solid"/>
          <a:tailEnd type="arrow"/>
        </a:ln>
        <a:effectLst/>
      </dgm:spPr>
      <dgm:t>
        <a:bodyPr/>
        <a:lstStyle/>
        <a:p>
          <a:pPr>
            <a:buNone/>
          </a:pPr>
          <a:endParaRPr lang="en-US" sz="2000" dirty="0">
            <a:solidFill>
              <a:schemeClr val="tx1"/>
            </a:solidFill>
            <a:latin typeface="UTM Avo" panose="02040603050506020204" pitchFamily="18" charset="0"/>
            <a:ea typeface="+mn-ea"/>
            <a:cs typeface="Arial" panose="020B0604020202020204" pitchFamily="34" charset="0"/>
          </a:endParaRPr>
        </a:p>
      </dgm:t>
    </dgm:pt>
    <dgm:pt modelId="{FB015EBE-0721-4DF2-A629-9FE821E2707F}">
      <dgm:prSet phldrT="[Text]" custT="1"/>
      <dgm:spPr>
        <a:xfrm>
          <a:off x="4470407" y="6924"/>
          <a:ext cx="3204092"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ln>
        <a:effectLst/>
      </dgm:spPr>
      <dgm:t>
        <a:bodyPr/>
        <a:lstStyle/>
        <a:p>
          <a:pPr>
            <a:buFont typeface="Wingdings" panose="05000000000000000000" pitchFamily="2" charset="2"/>
            <a:buNone/>
          </a:pPr>
          <a:r>
            <a:rPr lang="en-US" sz="2000" dirty="0" err="1">
              <a:solidFill>
                <a:schemeClr val="tx1"/>
              </a:solidFill>
              <a:effectLst/>
              <a:latin typeface="UTM Avo" panose="02040603050506020204" pitchFamily="18" charset="0"/>
              <a:ea typeface="MS Mincho"/>
              <a:cs typeface="Arial" panose="020B0604020202020204" pitchFamily="34" charset="0"/>
            </a:rPr>
            <a:t>Hát</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véo</a:t>
          </a:r>
          <a:r>
            <a:rPr lang="en-US" sz="2000" dirty="0">
              <a:solidFill>
                <a:schemeClr val="tx1"/>
              </a:solidFill>
              <a:effectLst/>
              <a:latin typeface="UTM Avo" panose="02040603050506020204" pitchFamily="18" charset="0"/>
              <a:ea typeface="MS Mincho"/>
              <a:cs typeface="Arial" panose="020B0604020202020204" pitchFamily="34" charset="0"/>
            </a:rPr>
            <a:t> von, </a:t>
          </a:r>
          <a:r>
            <a:rPr lang="en-US" sz="2000" dirty="0" err="1">
              <a:solidFill>
                <a:schemeClr val="tx1"/>
              </a:solidFill>
              <a:effectLst/>
              <a:latin typeface="UTM Avo" panose="02040603050506020204" pitchFamily="18" charset="0"/>
              <a:ea typeface="MS Mincho"/>
              <a:cs typeface="Arial" panose="020B0604020202020204" pitchFamily="34" charset="0"/>
            </a:rPr>
            <a:t>xấc</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xược</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với</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chị</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Cốc</a:t>
          </a:r>
          <a:r>
            <a:rPr lang="en-US" sz="2000" dirty="0">
              <a:solidFill>
                <a:schemeClr val="tx1"/>
              </a:solidFill>
              <a:effectLst/>
              <a:latin typeface="UTM Avo" panose="02040603050506020204" pitchFamily="18" charset="0"/>
              <a:ea typeface="MS Mincho"/>
              <a:cs typeface="Arial" panose="020B0604020202020204" pitchFamily="34" charset="0"/>
            </a:rPr>
            <a:t>.</a:t>
          </a:r>
          <a:endParaRPr lang="en-US" sz="2000" dirty="0">
            <a:solidFill>
              <a:schemeClr val="tx1"/>
            </a:solidFill>
            <a:latin typeface="UTM Avo" panose="02040603050506020204" pitchFamily="18" charset="0"/>
            <a:ea typeface="+mn-ea"/>
            <a:cs typeface="Arial" panose="020B0604020202020204" pitchFamily="34" charset="0"/>
          </a:endParaRPr>
        </a:p>
      </dgm:t>
    </dgm:pt>
    <dgm:pt modelId="{E949CCC2-0656-44B0-A6E4-37CEC0DE43DE}" type="parTrans" cxnId="{2E61D6D1-2B69-4276-BE0E-BB9F405F0B94}">
      <dgm:prSet/>
      <dgm:spPr/>
      <dgm:t>
        <a:bodyPr/>
        <a:lstStyle/>
        <a:p>
          <a:endParaRPr lang="en-US" sz="2000">
            <a:solidFill>
              <a:schemeClr val="tx1"/>
            </a:solidFill>
            <a:latin typeface="Arial" panose="020B0604020202020204" pitchFamily="34" charset="0"/>
            <a:cs typeface="Arial" panose="020B0604020202020204" pitchFamily="34" charset="0"/>
          </a:endParaRPr>
        </a:p>
      </dgm:t>
    </dgm:pt>
    <dgm:pt modelId="{D9D57DC9-09F1-4D2E-94CE-7445A4F196C9}" type="sibTrans" cxnId="{2E61D6D1-2B69-4276-BE0E-BB9F405F0B94}">
      <dgm:prSet custT="1"/>
      <dgm:spPr>
        <a:xfrm>
          <a:off x="2287194" y="1492528"/>
          <a:ext cx="3785258" cy="534797"/>
        </a:xfrm>
        <a:custGeom>
          <a:avLst/>
          <a:gdLst/>
          <a:ahLst/>
          <a:cxnLst/>
          <a:rect l="0" t="0" r="0" b="0"/>
          <a:pathLst>
            <a:path>
              <a:moveTo>
                <a:pt x="3785258" y="0"/>
              </a:moveTo>
              <a:lnTo>
                <a:pt x="3785258" y="284498"/>
              </a:lnTo>
              <a:lnTo>
                <a:pt x="0" y="284498"/>
              </a:lnTo>
              <a:lnTo>
                <a:pt x="0" y="534797"/>
              </a:lnTo>
            </a:path>
          </a:pathLst>
        </a:custGeom>
        <a:noFill/>
        <a:ln w="9525" cap="flat" cmpd="sng" algn="ctr">
          <a:solidFill>
            <a:srgbClr val="8064A2">
              <a:hueOff val="-2232385"/>
              <a:satOff val="13449"/>
              <a:lumOff val="1078"/>
              <a:alphaOff val="0"/>
            </a:srgbClr>
          </a:solidFill>
          <a:prstDash val="solid"/>
          <a:tailEnd type="arrow"/>
        </a:ln>
        <a:effectLst/>
      </dgm:spPr>
      <dgm:t>
        <a:bodyPr/>
        <a:lstStyle/>
        <a:p>
          <a:pPr>
            <a:buNone/>
          </a:pPr>
          <a:endParaRPr lang="en-US" sz="2000" dirty="0">
            <a:solidFill>
              <a:schemeClr val="tx1"/>
            </a:solidFill>
            <a:latin typeface="UTM Avo" panose="02040603050506020204" pitchFamily="18" charset="0"/>
            <a:ea typeface="+mn-ea"/>
            <a:cs typeface="Arial" panose="020B0604020202020204" pitchFamily="34" charset="0"/>
          </a:endParaRPr>
        </a:p>
      </dgm:t>
    </dgm:pt>
    <dgm:pt modelId="{CF2C00D4-A98D-4E1A-AD81-51EB3471DFB3}">
      <dgm:prSet phldrT="[Text]" custT="1"/>
      <dgm:spPr>
        <a:xfrm>
          <a:off x="863600" y="2059725"/>
          <a:ext cx="2847189"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ln>
        <a:effectLst/>
      </dgm:spPr>
      <dgm:t>
        <a:bodyPr/>
        <a:lstStyle/>
        <a:p>
          <a:pPr>
            <a:buFont typeface="Wingdings" panose="05000000000000000000" pitchFamily="2" charset="2"/>
            <a:buNone/>
          </a:pPr>
          <a:r>
            <a:rPr lang="en-US" sz="2000" dirty="0">
              <a:solidFill>
                <a:schemeClr val="tx1"/>
              </a:solidFill>
              <a:effectLst/>
              <a:latin typeface="UTM Avo" panose="02040603050506020204" pitchFamily="18" charset="0"/>
              <a:ea typeface="MS Mincho"/>
              <a:cs typeface="Arial" panose="020B0604020202020204" pitchFamily="34" charset="0"/>
            </a:rPr>
            <a:t>Sau </a:t>
          </a:r>
          <a:r>
            <a:rPr lang="en-US" sz="2000" dirty="0" err="1">
              <a:solidFill>
                <a:schemeClr val="tx1"/>
              </a:solidFill>
              <a:effectLst/>
              <a:latin typeface="UTM Avo" panose="02040603050506020204" pitchFamily="18" charset="0"/>
              <a:ea typeface="MS Mincho"/>
              <a:cs typeface="Arial" panose="020B0604020202020204" pitchFamily="34" charset="0"/>
            </a:rPr>
            <a:t>đó</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chui</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tọt</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vào</a:t>
          </a:r>
          <a:r>
            <a:rPr lang="en-US" sz="2000" dirty="0">
              <a:solidFill>
                <a:schemeClr val="tx1"/>
              </a:solidFill>
              <a:effectLst/>
              <a:latin typeface="UTM Avo" panose="02040603050506020204" pitchFamily="18" charset="0"/>
              <a:ea typeface="MS Mincho"/>
              <a:cs typeface="Arial" panose="020B0604020202020204" pitchFamily="34" charset="0"/>
            </a:rPr>
            <a:t> hang </a:t>
          </a:r>
          <a:r>
            <a:rPr lang="en-US" sz="2000" dirty="0" err="1">
              <a:solidFill>
                <a:schemeClr val="tx1"/>
              </a:solidFill>
              <a:effectLst/>
              <a:latin typeface="UTM Avo" panose="02040603050506020204" pitchFamily="18" charset="0"/>
              <a:ea typeface="MS Mincho"/>
              <a:cs typeface="Arial" panose="020B0604020202020204" pitchFamily="34" charset="0"/>
            </a:rPr>
            <a:t>vắt</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chân</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chữ</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ngũ</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nằm</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khểnh</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yên</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trí</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đắc</a:t>
          </a:r>
          <a:r>
            <a:rPr lang="en-US" sz="2000" dirty="0">
              <a:solidFill>
                <a:schemeClr val="tx1"/>
              </a:solidFill>
              <a:effectLst/>
              <a:latin typeface="UTM Avo" panose="02040603050506020204" pitchFamily="18" charset="0"/>
              <a:ea typeface="MS Mincho"/>
              <a:cs typeface="Arial" panose="020B0604020202020204" pitchFamily="34" charset="0"/>
            </a:rPr>
            <a:t> ý.</a:t>
          </a:r>
          <a:endParaRPr lang="en-US" sz="2000" dirty="0">
            <a:solidFill>
              <a:schemeClr val="tx1"/>
            </a:solidFill>
            <a:latin typeface="UTM Avo" panose="02040603050506020204" pitchFamily="18" charset="0"/>
            <a:ea typeface="+mn-ea"/>
            <a:cs typeface="Arial" panose="020B0604020202020204" pitchFamily="34" charset="0"/>
          </a:endParaRPr>
        </a:p>
      </dgm:t>
    </dgm:pt>
    <dgm:pt modelId="{D14D5C9E-A78D-4E9E-9C09-A77F246C75D2}" type="parTrans" cxnId="{9EB3EE94-6A73-4507-819A-6B610A879F1B}">
      <dgm:prSet/>
      <dgm:spPr/>
      <dgm:t>
        <a:bodyPr/>
        <a:lstStyle/>
        <a:p>
          <a:endParaRPr lang="en-US" sz="2000">
            <a:solidFill>
              <a:schemeClr val="tx1"/>
            </a:solidFill>
            <a:latin typeface="Arial" panose="020B0604020202020204" pitchFamily="34" charset="0"/>
            <a:cs typeface="Arial" panose="020B0604020202020204" pitchFamily="34" charset="0"/>
          </a:endParaRPr>
        </a:p>
      </dgm:t>
    </dgm:pt>
    <dgm:pt modelId="{119FBA31-0A90-4277-880E-F53EF66637C0}" type="sibTrans" cxnId="{9EB3EE94-6A73-4507-819A-6B610A879F1B}">
      <dgm:prSet custT="1"/>
      <dgm:spPr>
        <a:xfrm>
          <a:off x="3708989" y="2757707"/>
          <a:ext cx="539571" cy="91440"/>
        </a:xfrm>
        <a:custGeom>
          <a:avLst/>
          <a:gdLst/>
          <a:ahLst/>
          <a:cxnLst/>
          <a:rect l="0" t="0" r="0" b="0"/>
          <a:pathLst>
            <a:path>
              <a:moveTo>
                <a:pt x="0" y="45720"/>
              </a:moveTo>
              <a:lnTo>
                <a:pt x="539571" y="45720"/>
              </a:lnTo>
            </a:path>
          </a:pathLst>
        </a:custGeom>
        <a:noFill/>
        <a:ln w="9525" cap="flat" cmpd="sng" algn="ctr">
          <a:solidFill>
            <a:srgbClr val="8064A2">
              <a:hueOff val="-4464770"/>
              <a:satOff val="26899"/>
              <a:lumOff val="2156"/>
              <a:alphaOff val="0"/>
            </a:srgbClr>
          </a:solidFill>
          <a:prstDash val="solid"/>
          <a:tailEnd type="arrow"/>
        </a:ln>
        <a:effectLst/>
      </dgm:spPr>
      <dgm:t>
        <a:bodyPr/>
        <a:lstStyle/>
        <a:p>
          <a:pPr>
            <a:buNone/>
          </a:pPr>
          <a:endParaRPr lang="en-US" sz="2000" dirty="0">
            <a:solidFill>
              <a:schemeClr val="tx1"/>
            </a:solidFill>
            <a:latin typeface="UTM Avo" panose="02040603050506020204" pitchFamily="18" charset="0"/>
            <a:ea typeface="+mn-ea"/>
            <a:cs typeface="Arial" panose="020B0604020202020204" pitchFamily="34" charset="0"/>
          </a:endParaRPr>
        </a:p>
      </dgm:t>
    </dgm:pt>
    <dgm:pt modelId="{0020B532-4309-425D-B315-68BF5BE977B6}">
      <dgm:prSet phldrT="[Text]" custT="1"/>
      <dgm:spPr>
        <a:xfrm>
          <a:off x="4280961" y="2059725"/>
          <a:ext cx="3693646"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ln>
        <a:effectLst/>
      </dgm:spPr>
      <dgm:t>
        <a:bodyPr/>
        <a:lstStyle/>
        <a:p>
          <a:pPr>
            <a:buFont typeface="Wingdings" panose="05000000000000000000" pitchFamily="2" charset="2"/>
            <a:buNone/>
          </a:pPr>
          <a:r>
            <a:rPr lang="en-US" sz="2000" dirty="0">
              <a:solidFill>
                <a:schemeClr val="tx1"/>
              </a:solidFill>
              <a:effectLst/>
              <a:latin typeface="UTM Avo" panose="02040603050506020204" pitchFamily="18" charset="0"/>
              <a:ea typeface="MS Mincho"/>
              <a:cs typeface="Arial" panose="020B0604020202020204" pitchFamily="34" charset="0"/>
            </a:rPr>
            <a:t>Khi </a:t>
          </a:r>
          <a:r>
            <a:rPr lang="en-US" sz="2000" dirty="0" err="1">
              <a:solidFill>
                <a:schemeClr val="tx1"/>
              </a:solidFill>
              <a:effectLst/>
              <a:latin typeface="UTM Avo" panose="02040603050506020204" pitchFamily="18" charset="0"/>
              <a:ea typeface="MS Mincho"/>
              <a:cs typeface="Arial" panose="020B0604020202020204" pitchFamily="34" charset="0"/>
            </a:rPr>
            <a:t>Dế</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Choắt</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bị</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Cốc</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mổ</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thì</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Dế</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Mèn</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nằm</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im</a:t>
          </a:r>
          <a:r>
            <a:rPr lang="en-US" sz="2000" dirty="0">
              <a:solidFill>
                <a:schemeClr val="tx1"/>
              </a:solidFill>
              <a:effectLst/>
              <a:latin typeface="UTM Avo" panose="02040603050506020204" pitchFamily="18" charset="0"/>
              <a:ea typeface="MS Mincho"/>
              <a:cs typeface="Arial" panose="020B0604020202020204" pitchFamily="34" charset="0"/>
            </a:rPr>
            <a:t> thin </a:t>
          </a:r>
          <a:r>
            <a:rPr lang="en-US" sz="2000" dirty="0" err="1">
              <a:solidFill>
                <a:schemeClr val="tx1"/>
              </a:solidFill>
              <a:effectLst/>
              <a:latin typeface="UTM Avo" panose="02040603050506020204" pitchFamily="18" charset="0"/>
              <a:ea typeface="MS Mincho"/>
              <a:cs typeface="Arial" panose="020B0604020202020204" pitchFamily="34" charset="0"/>
            </a:rPr>
            <a:t>thít</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khi</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Cốc</a:t>
          </a:r>
          <a:r>
            <a:rPr lang="en-US" sz="2000" dirty="0">
              <a:solidFill>
                <a:schemeClr val="tx1"/>
              </a:solidFill>
              <a:effectLst/>
              <a:latin typeface="UTM Avo" panose="02040603050506020204" pitchFamily="18" charset="0"/>
              <a:ea typeface="MS Mincho"/>
              <a:cs typeface="Arial" panose="020B0604020202020204" pitchFamily="34" charset="0"/>
            </a:rPr>
            <a:t> bay </a:t>
          </a:r>
          <a:r>
            <a:rPr lang="en-US" sz="2000" dirty="0" err="1">
              <a:solidFill>
                <a:schemeClr val="tx1"/>
              </a:solidFill>
              <a:effectLst/>
              <a:latin typeface="UTM Avo" panose="02040603050506020204" pitchFamily="18" charset="0"/>
              <a:ea typeface="MS Mincho"/>
              <a:cs typeface="Arial" panose="020B0604020202020204" pitchFamily="34" charset="0"/>
            </a:rPr>
            <a:t>đi</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rồi</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mới</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dám</a:t>
          </a:r>
          <a:r>
            <a:rPr lang="en-US" sz="2000" dirty="0">
              <a:solidFill>
                <a:schemeClr val="tx1"/>
              </a:solidFill>
              <a:effectLst/>
              <a:latin typeface="UTM Avo" panose="02040603050506020204" pitchFamily="18" charset="0"/>
              <a:ea typeface="MS Mincho"/>
              <a:cs typeface="Arial" panose="020B0604020202020204" pitchFamily="34" charset="0"/>
            </a:rPr>
            <a:t> </a:t>
          </a:r>
          <a:r>
            <a:rPr lang="en-US" sz="2000" dirty="0" err="1">
              <a:solidFill>
                <a:schemeClr val="tx1"/>
              </a:solidFill>
              <a:effectLst/>
              <a:latin typeface="UTM Avo" panose="02040603050506020204" pitchFamily="18" charset="0"/>
              <a:ea typeface="MS Mincho"/>
              <a:cs typeface="Arial" panose="020B0604020202020204" pitchFamily="34" charset="0"/>
            </a:rPr>
            <a:t>mon</a:t>
          </a:r>
          <a:r>
            <a:rPr lang="en-US" sz="2000" dirty="0">
              <a:solidFill>
                <a:schemeClr val="tx1"/>
              </a:solidFill>
              <a:effectLst/>
              <a:latin typeface="UTM Avo" panose="02040603050506020204" pitchFamily="18" charset="0"/>
              <a:ea typeface="MS Mincho"/>
              <a:cs typeface="Arial" panose="020B0604020202020204" pitchFamily="34" charset="0"/>
            </a:rPr>
            <a:t> men </a:t>
          </a:r>
          <a:r>
            <a:rPr lang="en-US" sz="2000" dirty="0" err="1">
              <a:solidFill>
                <a:schemeClr val="tx1"/>
              </a:solidFill>
              <a:effectLst/>
              <a:latin typeface="UTM Avo" panose="02040603050506020204" pitchFamily="18" charset="0"/>
              <a:ea typeface="MS Mincho"/>
              <a:cs typeface="Arial" panose="020B0604020202020204" pitchFamily="34" charset="0"/>
            </a:rPr>
            <a:t>bò</a:t>
          </a:r>
          <a:r>
            <a:rPr lang="en-US" sz="2000" dirty="0">
              <a:solidFill>
                <a:schemeClr val="tx1"/>
              </a:solidFill>
              <a:effectLst/>
              <a:latin typeface="UTM Avo" panose="02040603050506020204" pitchFamily="18" charset="0"/>
              <a:ea typeface="MS Mincho"/>
              <a:cs typeface="Arial" panose="020B0604020202020204" pitchFamily="34" charset="0"/>
            </a:rPr>
            <a:t> ra </a:t>
          </a:r>
          <a:r>
            <a:rPr lang="en-US" sz="2000" dirty="0" err="1">
              <a:solidFill>
                <a:schemeClr val="tx1"/>
              </a:solidFill>
              <a:effectLst/>
              <a:latin typeface="UTM Avo" panose="02040603050506020204" pitchFamily="18" charset="0"/>
              <a:ea typeface="MS Mincho"/>
              <a:cs typeface="Arial" panose="020B0604020202020204" pitchFamily="34" charset="0"/>
            </a:rPr>
            <a:t>khỏi</a:t>
          </a:r>
          <a:r>
            <a:rPr lang="en-US" sz="2000" dirty="0">
              <a:solidFill>
                <a:schemeClr val="tx1"/>
              </a:solidFill>
              <a:effectLst/>
              <a:latin typeface="UTM Avo" panose="02040603050506020204" pitchFamily="18" charset="0"/>
              <a:ea typeface="MS Mincho"/>
              <a:cs typeface="Arial" panose="020B0604020202020204" pitchFamily="34" charset="0"/>
            </a:rPr>
            <a:t> hang.</a:t>
          </a:r>
          <a:endParaRPr lang="en-US" sz="2000" dirty="0">
            <a:solidFill>
              <a:schemeClr val="tx1"/>
            </a:solidFill>
            <a:latin typeface="UTM Avo" panose="02040603050506020204" pitchFamily="18" charset="0"/>
            <a:ea typeface="+mn-ea"/>
            <a:cs typeface="Arial" panose="020B0604020202020204" pitchFamily="34" charset="0"/>
          </a:endParaRPr>
        </a:p>
      </dgm:t>
    </dgm:pt>
    <dgm:pt modelId="{0A2FF4A2-F10D-4C70-BCCC-959DD5F6E0A8}" type="parTrans" cxnId="{BDDDC947-955C-4367-A9F7-E18CEDEFF207}">
      <dgm:prSet/>
      <dgm:spPr/>
      <dgm:t>
        <a:bodyPr/>
        <a:lstStyle/>
        <a:p>
          <a:endParaRPr lang="en-US" sz="2000">
            <a:solidFill>
              <a:schemeClr val="tx1"/>
            </a:solidFill>
            <a:latin typeface="Arial" panose="020B0604020202020204" pitchFamily="34" charset="0"/>
            <a:cs typeface="Arial" panose="020B0604020202020204" pitchFamily="34" charset="0"/>
          </a:endParaRPr>
        </a:p>
      </dgm:t>
    </dgm:pt>
    <dgm:pt modelId="{8DDA9CC0-6AFE-4BEF-986E-AC107E0A1BDF}" type="sibTrans" cxnId="{BDDDC947-955C-4367-A9F7-E18CEDEFF207}">
      <dgm:prSet/>
      <dgm:spPr/>
      <dgm:t>
        <a:bodyPr/>
        <a:lstStyle/>
        <a:p>
          <a:endParaRPr lang="en-US" sz="2000">
            <a:solidFill>
              <a:schemeClr val="tx1"/>
            </a:solidFill>
            <a:latin typeface="Arial" panose="020B0604020202020204" pitchFamily="34" charset="0"/>
            <a:cs typeface="Arial" panose="020B0604020202020204" pitchFamily="34" charset="0"/>
          </a:endParaRPr>
        </a:p>
      </dgm:t>
    </dgm:pt>
    <dgm:pt modelId="{8BA851FD-BED1-4411-B35A-7F7D17A822C5}" type="pres">
      <dgm:prSet presAssocID="{92AFFCB6-04F0-4E55-861B-6B7DD1ACE581}" presName="Name0" presStyleCnt="0">
        <dgm:presLayoutVars>
          <dgm:dir/>
          <dgm:resizeHandles val="exact"/>
        </dgm:presLayoutVars>
      </dgm:prSet>
      <dgm:spPr/>
    </dgm:pt>
    <dgm:pt modelId="{14576E42-360D-4A53-924E-83A16F8F26D2}" type="pres">
      <dgm:prSet presAssocID="{B9300868-A353-42D4-8FEA-CAD883FD8670}" presName="node" presStyleLbl="node1" presStyleIdx="0" presStyleCnt="4">
        <dgm:presLayoutVars>
          <dgm:bulletEnabled val="1"/>
        </dgm:presLayoutVars>
      </dgm:prSet>
      <dgm:spPr/>
    </dgm:pt>
    <dgm:pt modelId="{994D381F-72DF-4003-9D3D-668EB94FCF44}" type="pres">
      <dgm:prSet presAssocID="{DE661DB4-B593-4071-9259-07C323E4ED9E}" presName="sibTrans" presStyleLbl="sibTrans1D1" presStyleIdx="0" presStyleCnt="3"/>
      <dgm:spPr/>
    </dgm:pt>
    <dgm:pt modelId="{16760BF2-6824-42DD-9717-5FE2AAC6DAD3}" type="pres">
      <dgm:prSet presAssocID="{DE661DB4-B593-4071-9259-07C323E4ED9E}" presName="connectorText" presStyleLbl="sibTrans1D1" presStyleIdx="0" presStyleCnt="3"/>
      <dgm:spPr/>
    </dgm:pt>
    <dgm:pt modelId="{F93B2ABA-CB35-45EE-898E-ECFC3E75A060}" type="pres">
      <dgm:prSet presAssocID="{FB015EBE-0721-4DF2-A629-9FE821E2707F}" presName="node" presStyleLbl="node1" presStyleIdx="1" presStyleCnt="4" custScaleX="129249" custLinFactNeighborX="22494" custLinFactNeighborY="321">
        <dgm:presLayoutVars>
          <dgm:bulletEnabled val="1"/>
        </dgm:presLayoutVars>
      </dgm:prSet>
      <dgm:spPr/>
    </dgm:pt>
    <dgm:pt modelId="{7AA25B57-42B5-44AF-94D2-0BB14F4C5BC4}" type="pres">
      <dgm:prSet presAssocID="{D9D57DC9-09F1-4D2E-94CE-7445A4F196C9}" presName="sibTrans" presStyleLbl="sibTrans1D1" presStyleIdx="1" presStyleCnt="3"/>
      <dgm:spPr/>
    </dgm:pt>
    <dgm:pt modelId="{DDB1A8AC-C6D0-4F03-9758-51C7AAAC60CF}" type="pres">
      <dgm:prSet presAssocID="{D9D57DC9-09F1-4D2E-94CE-7445A4F196C9}" presName="connectorText" presStyleLbl="sibTrans1D1" presStyleIdx="1" presStyleCnt="3"/>
      <dgm:spPr/>
    </dgm:pt>
    <dgm:pt modelId="{276B9482-2E26-4D2A-B711-0B02B92ED541}" type="pres">
      <dgm:prSet presAssocID="{CF2C00D4-A98D-4E1A-AD81-51EB3471DFB3}" presName="node" presStyleLbl="node1" presStyleIdx="2" presStyleCnt="4" custScaleX="109792">
        <dgm:presLayoutVars>
          <dgm:bulletEnabled val="1"/>
        </dgm:presLayoutVars>
      </dgm:prSet>
      <dgm:spPr/>
    </dgm:pt>
    <dgm:pt modelId="{F25B129B-9C2E-4823-B89E-C64C201A043C}" type="pres">
      <dgm:prSet presAssocID="{119FBA31-0A90-4277-880E-F53EF66637C0}" presName="sibTrans" presStyleLbl="sibTrans1D1" presStyleIdx="2" presStyleCnt="3"/>
      <dgm:spPr/>
    </dgm:pt>
    <dgm:pt modelId="{3E60269E-3539-4074-A19E-840736E22B2D}" type="pres">
      <dgm:prSet presAssocID="{119FBA31-0A90-4277-880E-F53EF66637C0}" presName="connectorText" presStyleLbl="sibTrans1D1" presStyleIdx="2" presStyleCnt="3"/>
      <dgm:spPr/>
    </dgm:pt>
    <dgm:pt modelId="{0084D3EE-6D70-4A6F-A80F-63EDF33AEBFA}" type="pres">
      <dgm:prSet presAssocID="{0020B532-4309-425D-B315-68BF5BE977B6}" presName="node" presStyleLbl="node1" presStyleIdx="3" presStyleCnt="4" custScaleX="148997">
        <dgm:presLayoutVars>
          <dgm:bulletEnabled val="1"/>
        </dgm:presLayoutVars>
      </dgm:prSet>
      <dgm:spPr/>
    </dgm:pt>
  </dgm:ptLst>
  <dgm:cxnLst>
    <dgm:cxn modelId="{6C60A20D-8DB2-44B9-A179-1833FB06A3D2}" type="presOf" srcId="{119FBA31-0A90-4277-880E-F53EF66637C0}" destId="{3E60269E-3539-4074-A19E-840736E22B2D}" srcOrd="1" destOrd="0" presId="urn:microsoft.com/office/officeart/2005/8/layout/bProcess3"/>
    <dgm:cxn modelId="{587FBE5E-17BC-407A-8510-D1F0D5D77A70}" type="presOf" srcId="{FB015EBE-0721-4DF2-A629-9FE821E2707F}" destId="{F93B2ABA-CB35-45EE-898E-ECFC3E75A060}" srcOrd="0" destOrd="0" presId="urn:microsoft.com/office/officeart/2005/8/layout/bProcess3"/>
    <dgm:cxn modelId="{9FED9E65-EC67-4D6B-8050-BCE6044690CF}" type="presOf" srcId="{92AFFCB6-04F0-4E55-861B-6B7DD1ACE581}" destId="{8BA851FD-BED1-4411-B35A-7F7D17A822C5}" srcOrd="0" destOrd="0" presId="urn:microsoft.com/office/officeart/2005/8/layout/bProcess3"/>
    <dgm:cxn modelId="{BDDDC947-955C-4367-A9F7-E18CEDEFF207}" srcId="{92AFFCB6-04F0-4E55-861B-6B7DD1ACE581}" destId="{0020B532-4309-425D-B315-68BF5BE977B6}" srcOrd="3" destOrd="0" parTransId="{0A2FF4A2-F10D-4C70-BCCC-959DD5F6E0A8}" sibTransId="{8DDA9CC0-6AFE-4BEF-986E-AC107E0A1BDF}"/>
    <dgm:cxn modelId="{DBF86F55-F0C0-42F3-A33A-AEDCB3911F55}" type="presOf" srcId="{CF2C00D4-A98D-4E1A-AD81-51EB3471DFB3}" destId="{276B9482-2E26-4D2A-B711-0B02B92ED541}" srcOrd="0" destOrd="0" presId="urn:microsoft.com/office/officeart/2005/8/layout/bProcess3"/>
    <dgm:cxn modelId="{DB6F5076-E506-4DA2-B65B-9FFDCB68AF50}" type="presOf" srcId="{B9300868-A353-42D4-8FEA-CAD883FD8670}" destId="{14576E42-360D-4A53-924E-83A16F8F26D2}" srcOrd="0" destOrd="0" presId="urn:microsoft.com/office/officeart/2005/8/layout/bProcess3"/>
    <dgm:cxn modelId="{9EB3EE94-6A73-4507-819A-6B610A879F1B}" srcId="{92AFFCB6-04F0-4E55-861B-6B7DD1ACE581}" destId="{CF2C00D4-A98D-4E1A-AD81-51EB3471DFB3}" srcOrd="2" destOrd="0" parTransId="{D14D5C9E-A78D-4E9E-9C09-A77F246C75D2}" sibTransId="{119FBA31-0A90-4277-880E-F53EF66637C0}"/>
    <dgm:cxn modelId="{B2D3BCA5-7F21-4167-A405-05A0F27EC744}" type="presOf" srcId="{DE661DB4-B593-4071-9259-07C323E4ED9E}" destId="{16760BF2-6824-42DD-9717-5FE2AAC6DAD3}" srcOrd="1" destOrd="0" presId="urn:microsoft.com/office/officeart/2005/8/layout/bProcess3"/>
    <dgm:cxn modelId="{69FE55B0-B540-4DAA-8481-6453A251CE1E}" type="presOf" srcId="{D9D57DC9-09F1-4D2E-94CE-7445A4F196C9}" destId="{DDB1A8AC-C6D0-4F03-9758-51C7AAAC60CF}" srcOrd="1" destOrd="0" presId="urn:microsoft.com/office/officeart/2005/8/layout/bProcess3"/>
    <dgm:cxn modelId="{0376EDB2-ED58-4913-999A-715411D1ABE4}" type="presOf" srcId="{D9D57DC9-09F1-4D2E-94CE-7445A4F196C9}" destId="{7AA25B57-42B5-44AF-94D2-0BB14F4C5BC4}" srcOrd="0" destOrd="0" presId="urn:microsoft.com/office/officeart/2005/8/layout/bProcess3"/>
    <dgm:cxn modelId="{7DCD6EBE-3749-4D21-961B-8C316117528B}" srcId="{92AFFCB6-04F0-4E55-861B-6B7DD1ACE581}" destId="{B9300868-A353-42D4-8FEA-CAD883FD8670}" srcOrd="0" destOrd="0" parTransId="{DF91E276-333B-40D9-90B4-4A64A95B8F55}" sibTransId="{DE661DB4-B593-4071-9259-07C323E4ED9E}"/>
    <dgm:cxn modelId="{2E61D6D1-2B69-4276-BE0E-BB9F405F0B94}" srcId="{92AFFCB6-04F0-4E55-861B-6B7DD1ACE581}" destId="{FB015EBE-0721-4DF2-A629-9FE821E2707F}" srcOrd="1" destOrd="0" parTransId="{E949CCC2-0656-44B0-A6E4-37CEC0DE43DE}" sibTransId="{D9D57DC9-09F1-4D2E-94CE-7445A4F196C9}"/>
    <dgm:cxn modelId="{1F3CA0D9-5476-4756-A0FD-182EF172CA20}" type="presOf" srcId="{DE661DB4-B593-4071-9259-07C323E4ED9E}" destId="{994D381F-72DF-4003-9D3D-668EB94FCF44}" srcOrd="0" destOrd="0" presId="urn:microsoft.com/office/officeart/2005/8/layout/bProcess3"/>
    <dgm:cxn modelId="{49DBABDC-A6C6-4871-AAD6-7A8984E27691}" type="presOf" srcId="{119FBA31-0A90-4277-880E-F53EF66637C0}" destId="{F25B129B-9C2E-4823-B89E-C64C201A043C}" srcOrd="0" destOrd="0" presId="urn:microsoft.com/office/officeart/2005/8/layout/bProcess3"/>
    <dgm:cxn modelId="{0BD669FF-A382-405E-953F-003246D2D8C8}" type="presOf" srcId="{0020B532-4309-425D-B315-68BF5BE977B6}" destId="{0084D3EE-6D70-4A6F-A80F-63EDF33AEBFA}" srcOrd="0" destOrd="0" presId="urn:microsoft.com/office/officeart/2005/8/layout/bProcess3"/>
    <dgm:cxn modelId="{52B23B8D-D666-4B7E-868C-C2B269BE47F7}" type="presParOf" srcId="{8BA851FD-BED1-4411-B35A-7F7D17A822C5}" destId="{14576E42-360D-4A53-924E-83A16F8F26D2}" srcOrd="0" destOrd="0" presId="urn:microsoft.com/office/officeart/2005/8/layout/bProcess3"/>
    <dgm:cxn modelId="{04AB2298-B424-42F3-8F5D-53E1328FF04A}" type="presParOf" srcId="{8BA851FD-BED1-4411-B35A-7F7D17A822C5}" destId="{994D381F-72DF-4003-9D3D-668EB94FCF44}" srcOrd="1" destOrd="0" presId="urn:microsoft.com/office/officeart/2005/8/layout/bProcess3"/>
    <dgm:cxn modelId="{000530ED-6E14-4698-8B21-DA5A269B69C2}" type="presParOf" srcId="{994D381F-72DF-4003-9D3D-668EB94FCF44}" destId="{16760BF2-6824-42DD-9717-5FE2AAC6DAD3}" srcOrd="0" destOrd="0" presId="urn:microsoft.com/office/officeart/2005/8/layout/bProcess3"/>
    <dgm:cxn modelId="{C04B320C-3064-43A6-AFBE-5E91BB595F39}" type="presParOf" srcId="{8BA851FD-BED1-4411-B35A-7F7D17A822C5}" destId="{F93B2ABA-CB35-45EE-898E-ECFC3E75A060}" srcOrd="2" destOrd="0" presId="urn:microsoft.com/office/officeart/2005/8/layout/bProcess3"/>
    <dgm:cxn modelId="{D25F5F15-A2FE-4BBE-A019-CEFA972EA494}" type="presParOf" srcId="{8BA851FD-BED1-4411-B35A-7F7D17A822C5}" destId="{7AA25B57-42B5-44AF-94D2-0BB14F4C5BC4}" srcOrd="3" destOrd="0" presId="urn:microsoft.com/office/officeart/2005/8/layout/bProcess3"/>
    <dgm:cxn modelId="{19A90685-D064-4270-95E0-2340C9DF7D02}" type="presParOf" srcId="{7AA25B57-42B5-44AF-94D2-0BB14F4C5BC4}" destId="{DDB1A8AC-C6D0-4F03-9758-51C7AAAC60CF}" srcOrd="0" destOrd="0" presId="urn:microsoft.com/office/officeart/2005/8/layout/bProcess3"/>
    <dgm:cxn modelId="{10A9DECB-215F-47C7-934C-CA08856C46E3}" type="presParOf" srcId="{8BA851FD-BED1-4411-B35A-7F7D17A822C5}" destId="{276B9482-2E26-4D2A-B711-0B02B92ED541}" srcOrd="4" destOrd="0" presId="urn:microsoft.com/office/officeart/2005/8/layout/bProcess3"/>
    <dgm:cxn modelId="{D3F60E0C-8CE8-4A1D-80B5-C5E18A75DCC7}" type="presParOf" srcId="{8BA851FD-BED1-4411-B35A-7F7D17A822C5}" destId="{F25B129B-9C2E-4823-B89E-C64C201A043C}" srcOrd="5" destOrd="0" presId="urn:microsoft.com/office/officeart/2005/8/layout/bProcess3"/>
    <dgm:cxn modelId="{557A4B0A-D8D8-4E7A-B5B2-E4D0207C59FE}" type="presParOf" srcId="{F25B129B-9C2E-4823-B89E-C64C201A043C}" destId="{3E60269E-3539-4074-A19E-840736E22B2D}" srcOrd="0" destOrd="0" presId="urn:microsoft.com/office/officeart/2005/8/layout/bProcess3"/>
    <dgm:cxn modelId="{9A311414-7903-4408-BA27-2F88115C59F7}" type="presParOf" srcId="{8BA851FD-BED1-4411-B35A-7F7D17A822C5}" destId="{0084D3EE-6D70-4A6F-A80F-63EDF33AEBFA}" srcOrd="6" destOrd="0" presId="urn:microsoft.com/office/officeart/2005/8/layout/b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1FF770-A97E-4C67-BA45-F6EC53F5A192}" type="doc">
      <dgm:prSet loTypeId="urn:microsoft.com/office/officeart/2005/8/layout/radial4" loCatId="relationship" qsTypeId="urn:microsoft.com/office/officeart/2005/8/quickstyle/simple1" qsCatId="simple" csTypeId="urn:microsoft.com/office/officeart/2005/8/colors/colorful5" csCatId="colorful" phldr="1"/>
      <dgm:spPr/>
      <dgm:t>
        <a:bodyPr/>
        <a:lstStyle/>
        <a:p>
          <a:endParaRPr lang="en-US"/>
        </a:p>
      </dgm:t>
    </dgm:pt>
    <dgm:pt modelId="{F43D9307-0C16-4EBF-B80B-C55D8F217058}">
      <dgm:prSet phldrT="[Text]" custT="1"/>
      <dgm:spPr/>
      <dgm:t>
        <a:bodyPr/>
        <a:lstStyle/>
        <a:p>
          <a:r>
            <a:rPr lang="en-US" sz="2000" b="1" dirty="0" err="1">
              <a:solidFill>
                <a:schemeClr val="tx1"/>
              </a:solidFill>
              <a:latin typeface="UTM Avo" panose="02040603050506020204" pitchFamily="18" charset="0"/>
              <a:cs typeface="Arial" panose="020B0604020202020204" pitchFamily="34" charset="0"/>
            </a:rPr>
            <a:t>Tâm</a:t>
          </a:r>
          <a:r>
            <a:rPr lang="en-US" sz="2000" b="1" dirty="0">
              <a:solidFill>
                <a:schemeClr val="tx1"/>
              </a:solidFill>
              <a:latin typeface="UTM Avo" panose="02040603050506020204" pitchFamily="18" charset="0"/>
              <a:cs typeface="Arial" panose="020B0604020202020204" pitchFamily="34" charset="0"/>
            </a:rPr>
            <a:t> </a:t>
          </a:r>
          <a:r>
            <a:rPr lang="en-US" sz="2000" b="1" dirty="0" err="1">
              <a:solidFill>
                <a:schemeClr val="tx1"/>
              </a:solidFill>
              <a:latin typeface="UTM Avo" panose="02040603050506020204" pitchFamily="18" charset="0"/>
              <a:cs typeface="Arial" panose="020B0604020202020204" pitchFamily="34" charset="0"/>
            </a:rPr>
            <a:t>trạng</a:t>
          </a:r>
          <a:r>
            <a:rPr lang="en-US" sz="2000" b="1" dirty="0">
              <a:solidFill>
                <a:schemeClr val="tx1"/>
              </a:solidFill>
              <a:latin typeface="UTM Avo" panose="02040603050506020204" pitchFamily="18" charset="0"/>
              <a:cs typeface="Arial" panose="020B0604020202020204" pitchFamily="34" charset="0"/>
            </a:rPr>
            <a:t> </a:t>
          </a:r>
          <a:r>
            <a:rPr lang="en-US" sz="2000" b="1" dirty="0" err="1">
              <a:solidFill>
                <a:schemeClr val="tx1"/>
              </a:solidFill>
              <a:latin typeface="UTM Avo" panose="02040603050506020204" pitchFamily="18" charset="0"/>
              <a:cs typeface="Arial" panose="020B0604020202020204" pitchFamily="34" charset="0"/>
            </a:rPr>
            <a:t>Dế</a:t>
          </a:r>
          <a:r>
            <a:rPr lang="en-US" sz="2000" b="1" dirty="0">
              <a:solidFill>
                <a:schemeClr val="tx1"/>
              </a:solidFill>
              <a:latin typeface="UTM Avo" panose="02040603050506020204" pitchFamily="18" charset="0"/>
              <a:cs typeface="Arial" panose="020B0604020202020204" pitchFamily="34" charset="0"/>
            </a:rPr>
            <a:t> </a:t>
          </a:r>
          <a:r>
            <a:rPr lang="en-US" sz="2000" b="1" dirty="0" err="1">
              <a:solidFill>
                <a:schemeClr val="tx1"/>
              </a:solidFill>
              <a:latin typeface="UTM Avo" panose="02040603050506020204" pitchFamily="18" charset="0"/>
              <a:cs typeface="Arial" panose="020B0604020202020204" pitchFamily="34" charset="0"/>
            </a:rPr>
            <a:t>Mèn</a:t>
          </a:r>
          <a:endParaRPr lang="en-US" sz="2000" b="1" dirty="0">
            <a:solidFill>
              <a:schemeClr val="tx1"/>
            </a:solidFill>
            <a:latin typeface="UTM Avo" panose="02040603050506020204" pitchFamily="18" charset="0"/>
            <a:cs typeface="Arial" panose="020B0604020202020204" pitchFamily="34" charset="0"/>
          </a:endParaRPr>
        </a:p>
      </dgm:t>
    </dgm:pt>
    <dgm:pt modelId="{E15E6424-F8F0-4AA0-927B-BC125513485D}" type="parTrans" cxnId="{7ED2FFF0-D4B1-450B-89C6-B9A925D5AF85}">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45734460-098E-4DAA-900F-562D637707C3}" type="sibTrans" cxnId="{7ED2FFF0-D4B1-450B-89C6-B9A925D5AF85}">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2ECBE8F6-5159-4E19-91EE-4DB38D9AC611}">
      <dgm:prSet phldrT="[Text]" custT="1"/>
      <dgm:spPr>
        <a:solidFill>
          <a:schemeClr val="accent5">
            <a:lumMod val="40000"/>
            <a:lumOff val="60000"/>
          </a:schemeClr>
        </a:solidFill>
      </dgm:spPr>
      <dgm:t>
        <a:bodyPr/>
        <a:lstStyle/>
        <a:p>
          <a:r>
            <a:rPr lang="en-US" sz="1800" dirty="0" err="1">
              <a:solidFill>
                <a:schemeClr val="tx1"/>
              </a:solidFill>
              <a:latin typeface="UTM Avo" panose="02040603050506020204" pitchFamily="18" charset="0"/>
              <a:cs typeface="Arial" panose="020B0604020202020204" pitchFamily="34" charset="0"/>
            </a:rPr>
            <a:t>Dế</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Mèn</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thể</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hiện</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ân</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hận</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hối</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lỗi</a:t>
          </a:r>
          <a:r>
            <a:rPr lang="en-US" sz="1800" dirty="0">
              <a:solidFill>
                <a:schemeClr val="tx1"/>
              </a:solidFill>
              <a:latin typeface="UTM Avo" panose="02040603050506020204" pitchFamily="18" charset="0"/>
              <a:cs typeface="Arial" panose="020B0604020202020204" pitchFamily="34" charset="0"/>
            </a:rPr>
            <a:t>.</a:t>
          </a:r>
        </a:p>
      </dgm:t>
    </dgm:pt>
    <dgm:pt modelId="{F2595F27-E8C1-44EE-9200-3C9D2E13F880}" type="parTrans" cxnId="{76CEE0F7-A778-4AF8-9933-B6141033AEAC}">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BA998214-65C1-47D8-80BF-988C24733D8F}" type="sibTrans" cxnId="{76CEE0F7-A778-4AF8-9933-B6141033AEAC}">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EC99D798-7130-4DA8-B17B-8A4D081CD31C}">
      <dgm:prSet phldrT="[Text]" custT="1"/>
      <dgm:spPr/>
      <dgm:t>
        <a:bodyPr/>
        <a:lstStyle/>
        <a:p>
          <a:r>
            <a:rPr lang="en-US" sz="1800" dirty="0" err="1">
              <a:solidFill>
                <a:schemeClr val="tx1"/>
              </a:solidFill>
              <a:latin typeface="UTM Avo" panose="02040603050506020204" pitchFamily="18" charset="0"/>
              <a:cs typeface="Arial" panose="020B0604020202020204" pitchFamily="34" charset="0"/>
            </a:rPr>
            <a:t>Nâng</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đầu</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Dế</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Choắt</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vừa</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thương</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vừa</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ăn</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năn</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hối</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hận</a:t>
          </a:r>
          <a:r>
            <a:rPr lang="en-US" sz="1800" dirty="0">
              <a:solidFill>
                <a:schemeClr val="tx1"/>
              </a:solidFill>
              <a:latin typeface="UTM Avo" panose="02040603050506020204" pitchFamily="18" charset="0"/>
              <a:cs typeface="Arial" panose="020B0604020202020204" pitchFamily="34" charset="0"/>
            </a:rPr>
            <a:t>.</a:t>
          </a:r>
        </a:p>
      </dgm:t>
    </dgm:pt>
    <dgm:pt modelId="{4A56C42B-677E-4D5B-A280-ECF034531D6F}" type="parTrans" cxnId="{5318EA76-F3D4-4563-BFD7-00ED8C3BC189}">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79F5EF7E-57FB-4146-A047-47FC2C48D40C}" type="sibTrans" cxnId="{5318EA76-F3D4-4563-BFD7-00ED8C3BC189}">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E060CD1B-82B7-4618-A9EB-9364C5947C54}">
      <dgm:prSet phldrT="[Text]" custT="1"/>
      <dgm:spPr>
        <a:solidFill>
          <a:schemeClr val="accent6">
            <a:lumMod val="40000"/>
            <a:lumOff val="60000"/>
          </a:schemeClr>
        </a:solidFill>
      </dgm:spPr>
      <dgm:t>
        <a:bodyPr/>
        <a:lstStyle/>
        <a:p>
          <a:r>
            <a:rPr lang="en-US" sz="1800" dirty="0" err="1">
              <a:solidFill>
                <a:schemeClr val="tx1"/>
              </a:solidFill>
              <a:latin typeface="UTM Avo" panose="02040603050506020204" pitchFamily="18" charset="0"/>
              <a:cs typeface="Arial" panose="020B0604020202020204" pitchFamily="34" charset="0"/>
            </a:rPr>
            <a:t>Chôn</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xác</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Dế</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Choắt</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vào</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bụi</a:t>
          </a:r>
          <a:r>
            <a:rPr lang="en-US" sz="1800" dirty="0">
              <a:solidFill>
                <a:schemeClr val="tx1"/>
              </a:solidFill>
              <a:latin typeface="UTM Avo" panose="02040603050506020204" pitchFamily="18" charset="0"/>
              <a:cs typeface="Arial" panose="020B0604020202020204" pitchFamily="34" charset="0"/>
            </a:rPr>
            <a:t> </a:t>
          </a:r>
          <a:r>
            <a:rPr lang="en-US" sz="1800" dirty="0" err="1">
              <a:solidFill>
                <a:schemeClr val="tx1"/>
              </a:solidFill>
              <a:latin typeface="UTM Avo" panose="02040603050506020204" pitchFamily="18" charset="0"/>
              <a:cs typeface="Arial" panose="020B0604020202020204" pitchFamily="34" charset="0"/>
            </a:rPr>
            <a:t>cỏ</a:t>
          </a:r>
          <a:r>
            <a:rPr lang="en-US" sz="1800" dirty="0">
              <a:solidFill>
                <a:schemeClr val="tx1"/>
              </a:solidFill>
              <a:latin typeface="UTM Avo" panose="02040603050506020204" pitchFamily="18" charset="0"/>
              <a:cs typeface="Arial" panose="020B0604020202020204" pitchFamily="34" charset="0"/>
            </a:rPr>
            <a:t> um </a:t>
          </a:r>
          <a:r>
            <a:rPr lang="en-US" sz="1800" dirty="0" err="1">
              <a:solidFill>
                <a:schemeClr val="tx1"/>
              </a:solidFill>
              <a:latin typeface="UTM Avo" panose="02040603050506020204" pitchFamily="18" charset="0"/>
              <a:cs typeface="Arial" panose="020B0604020202020204" pitchFamily="34" charset="0"/>
            </a:rPr>
            <a:t>tùm</a:t>
          </a:r>
          <a:r>
            <a:rPr lang="en-US" sz="1800" dirty="0">
              <a:solidFill>
                <a:schemeClr val="tx1"/>
              </a:solidFill>
              <a:latin typeface="UTM Avo" panose="02040603050506020204" pitchFamily="18" charset="0"/>
              <a:cs typeface="Arial" panose="020B0604020202020204" pitchFamily="34" charset="0"/>
            </a:rPr>
            <a:t>.</a:t>
          </a:r>
        </a:p>
      </dgm:t>
    </dgm:pt>
    <dgm:pt modelId="{6A3E50E1-48CA-4883-AEBB-D6451EE2A279}" type="parTrans" cxnId="{C6B7E4A7-2ED9-4772-944B-B464AE259ACC}">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6C6ADEEC-67C2-489D-9E7B-2033623425BF}" type="sibTrans" cxnId="{C6B7E4A7-2ED9-4772-944B-B464AE259ACC}">
      <dgm:prSet/>
      <dgm:spPr/>
      <dgm:t>
        <a:bodyPr/>
        <a:lstStyle/>
        <a:p>
          <a:endParaRPr lang="en-US" sz="1000">
            <a:solidFill>
              <a:schemeClr val="tx1"/>
            </a:solidFill>
            <a:latin typeface="Arial" panose="020B0604020202020204" pitchFamily="34" charset="0"/>
            <a:cs typeface="Arial" panose="020B0604020202020204" pitchFamily="34" charset="0"/>
          </a:endParaRPr>
        </a:p>
      </dgm:t>
    </dgm:pt>
    <dgm:pt modelId="{A02461B1-0FAD-49FC-B4AE-6CF34A406EB9}" type="pres">
      <dgm:prSet presAssocID="{6B1FF770-A97E-4C67-BA45-F6EC53F5A192}" presName="cycle" presStyleCnt="0">
        <dgm:presLayoutVars>
          <dgm:chMax val="1"/>
          <dgm:dir/>
          <dgm:animLvl val="ctr"/>
          <dgm:resizeHandles val="exact"/>
        </dgm:presLayoutVars>
      </dgm:prSet>
      <dgm:spPr/>
    </dgm:pt>
    <dgm:pt modelId="{2E11E2FD-8895-4278-B8CB-C9F4379220B9}" type="pres">
      <dgm:prSet presAssocID="{F43D9307-0C16-4EBF-B80B-C55D8F217058}" presName="centerShape" presStyleLbl="node0" presStyleIdx="0" presStyleCnt="1"/>
      <dgm:spPr/>
    </dgm:pt>
    <dgm:pt modelId="{D221B41B-F563-4240-A717-EDEAC7A33C27}" type="pres">
      <dgm:prSet presAssocID="{F2595F27-E8C1-44EE-9200-3C9D2E13F880}" presName="parTrans" presStyleLbl="bgSibTrans2D1" presStyleIdx="0" presStyleCnt="3"/>
      <dgm:spPr/>
    </dgm:pt>
    <dgm:pt modelId="{C6413A43-B209-4743-A682-60756DC43387}" type="pres">
      <dgm:prSet presAssocID="{2ECBE8F6-5159-4E19-91EE-4DB38D9AC611}" presName="node" presStyleLbl="node1" presStyleIdx="0" presStyleCnt="3">
        <dgm:presLayoutVars>
          <dgm:bulletEnabled val="1"/>
        </dgm:presLayoutVars>
      </dgm:prSet>
      <dgm:spPr/>
    </dgm:pt>
    <dgm:pt modelId="{C7022834-7EC1-4CD5-B207-F3E5A67CBCD2}" type="pres">
      <dgm:prSet presAssocID="{4A56C42B-677E-4D5B-A280-ECF034531D6F}" presName="parTrans" presStyleLbl="bgSibTrans2D1" presStyleIdx="1" presStyleCnt="3"/>
      <dgm:spPr/>
    </dgm:pt>
    <dgm:pt modelId="{BF74EF11-73A3-426C-AD17-A68B2F1B2DB3}" type="pres">
      <dgm:prSet presAssocID="{EC99D798-7130-4DA8-B17B-8A4D081CD31C}" presName="node" presStyleLbl="node1" presStyleIdx="1" presStyleCnt="3" custScaleX="116769">
        <dgm:presLayoutVars>
          <dgm:bulletEnabled val="1"/>
        </dgm:presLayoutVars>
      </dgm:prSet>
      <dgm:spPr/>
    </dgm:pt>
    <dgm:pt modelId="{B5E71A68-CFC2-455D-96B7-CF755654C72C}" type="pres">
      <dgm:prSet presAssocID="{6A3E50E1-48CA-4883-AEBB-D6451EE2A279}" presName="parTrans" presStyleLbl="bgSibTrans2D1" presStyleIdx="2" presStyleCnt="3"/>
      <dgm:spPr/>
    </dgm:pt>
    <dgm:pt modelId="{F712FDC8-6D88-499A-8764-F241432A8D58}" type="pres">
      <dgm:prSet presAssocID="{E060CD1B-82B7-4618-A9EB-9364C5947C54}" presName="node" presStyleLbl="node1" presStyleIdx="2" presStyleCnt="3">
        <dgm:presLayoutVars>
          <dgm:bulletEnabled val="1"/>
        </dgm:presLayoutVars>
      </dgm:prSet>
      <dgm:spPr/>
    </dgm:pt>
  </dgm:ptLst>
  <dgm:cxnLst>
    <dgm:cxn modelId="{173B112C-59B7-47B1-B662-F4FFCC52302F}" type="presOf" srcId="{6B1FF770-A97E-4C67-BA45-F6EC53F5A192}" destId="{A02461B1-0FAD-49FC-B4AE-6CF34A406EB9}" srcOrd="0" destOrd="0" presId="urn:microsoft.com/office/officeart/2005/8/layout/radial4"/>
    <dgm:cxn modelId="{55C06C67-AC0F-4C1F-9579-9CE4B21F029A}" type="presOf" srcId="{EC99D798-7130-4DA8-B17B-8A4D081CD31C}" destId="{BF74EF11-73A3-426C-AD17-A68B2F1B2DB3}" srcOrd="0" destOrd="0" presId="urn:microsoft.com/office/officeart/2005/8/layout/radial4"/>
    <dgm:cxn modelId="{256CF650-D8AF-48D3-B754-FA04BD93D3B5}" type="presOf" srcId="{F43D9307-0C16-4EBF-B80B-C55D8F217058}" destId="{2E11E2FD-8895-4278-B8CB-C9F4379220B9}" srcOrd="0" destOrd="0" presId="urn:microsoft.com/office/officeart/2005/8/layout/radial4"/>
    <dgm:cxn modelId="{5318EA76-F3D4-4563-BFD7-00ED8C3BC189}" srcId="{F43D9307-0C16-4EBF-B80B-C55D8F217058}" destId="{EC99D798-7130-4DA8-B17B-8A4D081CD31C}" srcOrd="1" destOrd="0" parTransId="{4A56C42B-677E-4D5B-A280-ECF034531D6F}" sibTransId="{79F5EF7E-57FB-4146-A047-47FC2C48D40C}"/>
    <dgm:cxn modelId="{1095E959-394F-41C7-8BEC-F46243619D09}" type="presOf" srcId="{6A3E50E1-48CA-4883-AEBB-D6451EE2A279}" destId="{B5E71A68-CFC2-455D-96B7-CF755654C72C}" srcOrd="0" destOrd="0" presId="urn:microsoft.com/office/officeart/2005/8/layout/radial4"/>
    <dgm:cxn modelId="{63C00790-4944-40F3-BA3F-F664EFF956FB}" type="presOf" srcId="{E060CD1B-82B7-4618-A9EB-9364C5947C54}" destId="{F712FDC8-6D88-499A-8764-F241432A8D58}" srcOrd="0" destOrd="0" presId="urn:microsoft.com/office/officeart/2005/8/layout/radial4"/>
    <dgm:cxn modelId="{C6B7E4A7-2ED9-4772-944B-B464AE259ACC}" srcId="{F43D9307-0C16-4EBF-B80B-C55D8F217058}" destId="{E060CD1B-82B7-4618-A9EB-9364C5947C54}" srcOrd="2" destOrd="0" parTransId="{6A3E50E1-48CA-4883-AEBB-D6451EE2A279}" sibTransId="{6C6ADEEC-67C2-489D-9E7B-2033623425BF}"/>
    <dgm:cxn modelId="{9B23D6AD-51C3-4922-BAAB-9D3E34150609}" type="presOf" srcId="{2ECBE8F6-5159-4E19-91EE-4DB38D9AC611}" destId="{C6413A43-B209-4743-A682-60756DC43387}" srcOrd="0" destOrd="0" presId="urn:microsoft.com/office/officeart/2005/8/layout/radial4"/>
    <dgm:cxn modelId="{5AA500C0-30BF-4021-BA9E-A530CEC97B6B}" type="presOf" srcId="{4A56C42B-677E-4D5B-A280-ECF034531D6F}" destId="{C7022834-7EC1-4CD5-B207-F3E5A67CBCD2}" srcOrd="0" destOrd="0" presId="urn:microsoft.com/office/officeart/2005/8/layout/radial4"/>
    <dgm:cxn modelId="{013647D4-F58F-4C0C-B67A-65D737FF7301}" type="presOf" srcId="{F2595F27-E8C1-44EE-9200-3C9D2E13F880}" destId="{D221B41B-F563-4240-A717-EDEAC7A33C27}" srcOrd="0" destOrd="0" presId="urn:microsoft.com/office/officeart/2005/8/layout/radial4"/>
    <dgm:cxn modelId="{7ED2FFF0-D4B1-450B-89C6-B9A925D5AF85}" srcId="{6B1FF770-A97E-4C67-BA45-F6EC53F5A192}" destId="{F43D9307-0C16-4EBF-B80B-C55D8F217058}" srcOrd="0" destOrd="0" parTransId="{E15E6424-F8F0-4AA0-927B-BC125513485D}" sibTransId="{45734460-098E-4DAA-900F-562D637707C3}"/>
    <dgm:cxn modelId="{76CEE0F7-A778-4AF8-9933-B6141033AEAC}" srcId="{F43D9307-0C16-4EBF-B80B-C55D8F217058}" destId="{2ECBE8F6-5159-4E19-91EE-4DB38D9AC611}" srcOrd="0" destOrd="0" parTransId="{F2595F27-E8C1-44EE-9200-3C9D2E13F880}" sibTransId="{BA998214-65C1-47D8-80BF-988C24733D8F}"/>
    <dgm:cxn modelId="{E75544A6-8569-404F-B149-4FF12292DCBF}" type="presParOf" srcId="{A02461B1-0FAD-49FC-B4AE-6CF34A406EB9}" destId="{2E11E2FD-8895-4278-B8CB-C9F4379220B9}" srcOrd="0" destOrd="0" presId="urn:microsoft.com/office/officeart/2005/8/layout/radial4"/>
    <dgm:cxn modelId="{C4C081D9-E536-4B4E-AAB8-25398124415E}" type="presParOf" srcId="{A02461B1-0FAD-49FC-B4AE-6CF34A406EB9}" destId="{D221B41B-F563-4240-A717-EDEAC7A33C27}" srcOrd="1" destOrd="0" presId="urn:microsoft.com/office/officeart/2005/8/layout/radial4"/>
    <dgm:cxn modelId="{97350708-7765-4B26-B7F1-6B78A3D32672}" type="presParOf" srcId="{A02461B1-0FAD-49FC-B4AE-6CF34A406EB9}" destId="{C6413A43-B209-4743-A682-60756DC43387}" srcOrd="2" destOrd="0" presId="urn:microsoft.com/office/officeart/2005/8/layout/radial4"/>
    <dgm:cxn modelId="{1C42A6E5-90B0-4F01-9B6B-69CA3E8A6BD5}" type="presParOf" srcId="{A02461B1-0FAD-49FC-B4AE-6CF34A406EB9}" destId="{C7022834-7EC1-4CD5-B207-F3E5A67CBCD2}" srcOrd="3" destOrd="0" presId="urn:microsoft.com/office/officeart/2005/8/layout/radial4"/>
    <dgm:cxn modelId="{1D23783C-4DF8-466E-BF34-DB8D78B98B0D}" type="presParOf" srcId="{A02461B1-0FAD-49FC-B4AE-6CF34A406EB9}" destId="{BF74EF11-73A3-426C-AD17-A68B2F1B2DB3}" srcOrd="4" destOrd="0" presId="urn:microsoft.com/office/officeart/2005/8/layout/radial4"/>
    <dgm:cxn modelId="{9095B478-C943-46FF-81CC-1B00E31B4C44}" type="presParOf" srcId="{A02461B1-0FAD-49FC-B4AE-6CF34A406EB9}" destId="{B5E71A68-CFC2-455D-96B7-CF755654C72C}" srcOrd="5" destOrd="0" presId="urn:microsoft.com/office/officeart/2005/8/layout/radial4"/>
    <dgm:cxn modelId="{AAE3CDAC-AE3B-49BD-ABEA-E7C65225E2B3}" type="presParOf" srcId="{A02461B1-0FAD-49FC-B4AE-6CF34A406EB9}" destId="{F712FDC8-6D88-499A-8764-F241432A8D58}" srcOrd="6" destOrd="0" presId="urn:microsoft.com/office/officeart/2005/8/layout/radial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48BC0E-EFAF-445A-B370-ACE4158D4E22}">
      <dsp:nvSpPr>
        <dsp:cNvPr id="0" name=""/>
        <dsp:cNvSpPr/>
      </dsp:nvSpPr>
      <dsp:spPr>
        <a:xfrm>
          <a:off x="3435203" y="992237"/>
          <a:ext cx="1960464" cy="619066"/>
        </a:xfrm>
        <a:custGeom>
          <a:avLst/>
          <a:gdLst/>
          <a:ahLst/>
          <a:cxnLst/>
          <a:rect l="0" t="0" r="0" b="0"/>
          <a:pathLst>
            <a:path>
              <a:moveTo>
                <a:pt x="0" y="0"/>
              </a:moveTo>
              <a:lnTo>
                <a:pt x="0" y="307771"/>
              </a:lnTo>
              <a:lnTo>
                <a:pt x="1965138" y="307771"/>
              </a:lnTo>
              <a:lnTo>
                <a:pt x="1965138" y="615543"/>
              </a:lnTo>
            </a:path>
          </a:pathLst>
        </a:custGeom>
        <a:noFill/>
        <a:ln w="25400" cap="flat" cmpd="sng" algn="ctr">
          <a:solidFill>
            <a:srgbClr val="F79646">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6F3DBAD5-1A96-40D0-B3C1-BCC6CDA41B35}">
      <dsp:nvSpPr>
        <dsp:cNvPr id="0" name=""/>
        <dsp:cNvSpPr/>
      </dsp:nvSpPr>
      <dsp:spPr>
        <a:xfrm>
          <a:off x="1651703" y="992237"/>
          <a:ext cx="1783500" cy="619066"/>
        </a:xfrm>
        <a:custGeom>
          <a:avLst/>
          <a:gdLst/>
          <a:ahLst/>
          <a:cxnLst/>
          <a:rect l="0" t="0" r="0" b="0"/>
          <a:pathLst>
            <a:path>
              <a:moveTo>
                <a:pt x="1773352" y="0"/>
              </a:moveTo>
              <a:lnTo>
                <a:pt x="1773352" y="307771"/>
              </a:lnTo>
              <a:lnTo>
                <a:pt x="0" y="307771"/>
              </a:lnTo>
              <a:lnTo>
                <a:pt x="0" y="615543"/>
              </a:lnTo>
            </a:path>
          </a:pathLst>
        </a:custGeom>
        <a:noFill/>
        <a:ln w="25400" cap="flat" cmpd="sng" algn="ctr">
          <a:solidFill>
            <a:srgbClr val="F79646">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217CC168-C650-4571-AC96-05C33DF42661}">
      <dsp:nvSpPr>
        <dsp:cNvPr id="0" name=""/>
        <dsp:cNvSpPr/>
      </dsp:nvSpPr>
      <dsp:spPr>
        <a:xfrm>
          <a:off x="1961236" y="55914"/>
          <a:ext cx="2947934" cy="936323"/>
        </a:xfrm>
        <a:prstGeom prst="rect">
          <a:avLst/>
        </a:prstGeom>
        <a:solidFill>
          <a:schemeClr val="accent5">
            <a:lumMod val="20000"/>
            <a:lumOff val="80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chemeClr val="tx1"/>
              </a:solidFill>
              <a:latin typeface="UTM Avo" panose="02040603050506020204" pitchFamily="18" charset="0"/>
              <a:ea typeface="+mn-ea"/>
              <a:cs typeface="Arial" panose="020B0604020202020204" pitchFamily="34" charset="0"/>
            </a:rPr>
            <a:t>Bố</a:t>
          </a:r>
          <a:r>
            <a:rPr lang="en-US" sz="2400" b="1" kern="1200" dirty="0">
              <a:solidFill>
                <a:schemeClr val="tx1"/>
              </a:solidFill>
              <a:latin typeface="UTM Avo" panose="02040603050506020204" pitchFamily="18" charset="0"/>
              <a:ea typeface="+mn-ea"/>
              <a:cs typeface="Arial" panose="020B0604020202020204" pitchFamily="34" charset="0"/>
            </a:rPr>
            <a:t> cục: 2 </a:t>
          </a:r>
          <a:r>
            <a:rPr lang="en-US" sz="2400" b="1" kern="1200" dirty="0" err="1">
              <a:solidFill>
                <a:schemeClr val="tx1"/>
              </a:solidFill>
              <a:latin typeface="UTM Avo" panose="02040603050506020204" pitchFamily="18" charset="0"/>
              <a:ea typeface="+mn-ea"/>
              <a:cs typeface="Arial" panose="020B0604020202020204" pitchFamily="34" charset="0"/>
            </a:rPr>
            <a:t>phần</a:t>
          </a:r>
          <a:endParaRPr lang="en-US" sz="2400" b="1" kern="1200" dirty="0">
            <a:solidFill>
              <a:schemeClr val="tx1"/>
            </a:solidFill>
            <a:latin typeface="UTM Avo" panose="02040603050506020204" pitchFamily="18" charset="0"/>
            <a:ea typeface="+mn-ea"/>
            <a:cs typeface="Arial" panose="020B0604020202020204" pitchFamily="34" charset="0"/>
          </a:endParaRPr>
        </a:p>
      </dsp:txBody>
      <dsp:txXfrm>
        <a:off x="1961236" y="55914"/>
        <a:ext cx="2947934" cy="936323"/>
      </dsp:txXfrm>
    </dsp:sp>
    <dsp:sp modelId="{59840528-782B-460E-BB61-B725CA362D78}">
      <dsp:nvSpPr>
        <dsp:cNvPr id="0" name=""/>
        <dsp:cNvSpPr/>
      </dsp:nvSpPr>
      <dsp:spPr>
        <a:xfrm>
          <a:off x="771" y="1611303"/>
          <a:ext cx="3301863" cy="1473967"/>
        </a:xfrm>
        <a:prstGeom prst="rect">
          <a:avLst/>
        </a:prstGeom>
        <a:solidFill>
          <a:schemeClr val="accent2">
            <a:lumMod val="20000"/>
            <a:lumOff val="80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pt-BR" sz="2000" b="1" kern="1200" dirty="0">
              <a:solidFill>
                <a:schemeClr val="tx1"/>
              </a:solidFill>
              <a:latin typeface="UTM Avo" panose="02040603050506020204" pitchFamily="18" charset="0"/>
              <a:ea typeface="+mn-ea"/>
              <a:cs typeface="Arial" panose="020B0604020202020204" pitchFamily="34" charset="0"/>
            </a:rPr>
            <a:t>Phần 1: </a:t>
          </a:r>
          <a:r>
            <a:rPr lang="pt-BR" sz="2000" kern="1200" dirty="0">
              <a:solidFill>
                <a:schemeClr val="tx1"/>
              </a:solidFill>
              <a:latin typeface="UTM Avo" panose="02040603050506020204" pitchFamily="18" charset="0"/>
              <a:ea typeface="+mn-ea"/>
              <a:cs typeface="Arial" panose="020B0604020202020204" pitchFamily="34" charset="0"/>
            </a:rPr>
            <a:t>Từ đầu -&gt; </a:t>
          </a:r>
          <a:r>
            <a:rPr lang="pt-BR" sz="2000" i="1" kern="1200" dirty="0">
              <a:solidFill>
                <a:schemeClr val="tx1"/>
              </a:solidFill>
              <a:latin typeface="UTM Avo" panose="02040603050506020204" pitchFamily="18" charset="0"/>
              <a:ea typeface="+mn-ea"/>
              <a:cs typeface="Arial" panose="020B0604020202020204" pitchFamily="34" charset="0"/>
            </a:rPr>
            <a:t>thiên hạ</a:t>
          </a:r>
          <a:r>
            <a:rPr lang="pt-BR" sz="2000" kern="1200" dirty="0">
              <a:solidFill>
                <a:schemeClr val="tx1"/>
              </a:solidFill>
              <a:latin typeface="UTM Avo" panose="02040603050506020204" pitchFamily="18" charset="0"/>
              <a:ea typeface="+mn-ea"/>
              <a:cs typeface="Arial" panose="020B0604020202020204" pitchFamily="34" charset="0"/>
            </a:rPr>
            <a:t>: Miêu tả hình dáng, tính cách Dế Mèn.</a:t>
          </a: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771" y="1611303"/>
        <a:ext cx="3301863" cy="1473967"/>
      </dsp:txXfrm>
    </dsp:sp>
    <dsp:sp modelId="{06FB6DCF-03F3-42C3-9196-F40F0B9ED53D}">
      <dsp:nvSpPr>
        <dsp:cNvPr id="0" name=""/>
        <dsp:cNvSpPr/>
      </dsp:nvSpPr>
      <dsp:spPr>
        <a:xfrm>
          <a:off x="3921701" y="1611303"/>
          <a:ext cx="2947934" cy="1473967"/>
        </a:xfrm>
        <a:prstGeom prst="rect">
          <a:avLst/>
        </a:prstGeom>
        <a:solidFill>
          <a:schemeClr val="accent2">
            <a:lumMod val="20000"/>
            <a:lumOff val="80000"/>
          </a:schemeClr>
        </a:solidFill>
        <a:ln w="25400" cap="flat" cmpd="sng" algn="ctr">
          <a:solidFill>
            <a:sysClr val="window" lastClr="FFFFFF">
              <a:hueOff val="0"/>
              <a:satOff val="0"/>
              <a:lumOff val="0"/>
              <a:alphaOff val="0"/>
            </a:sysClr>
          </a:solidFill>
          <a:prstDash val="solid"/>
          <a:miter lim="800000"/>
        </a:ln>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err="1">
              <a:solidFill>
                <a:schemeClr val="tx1"/>
              </a:solidFill>
              <a:latin typeface="UTM Avo" panose="02040603050506020204" pitchFamily="18" charset="0"/>
              <a:ea typeface="+mn-ea"/>
              <a:cs typeface="Arial" panose="020B0604020202020204" pitchFamily="34" charset="0"/>
            </a:rPr>
            <a:t>Phần</a:t>
          </a:r>
          <a:r>
            <a:rPr lang="en-US" sz="2000" b="1" kern="1200" dirty="0">
              <a:solidFill>
                <a:schemeClr val="tx1"/>
              </a:solidFill>
              <a:latin typeface="UTM Avo" panose="02040603050506020204" pitchFamily="18" charset="0"/>
              <a:ea typeface="+mn-ea"/>
              <a:cs typeface="Arial" panose="020B0604020202020204" pitchFamily="34" charset="0"/>
            </a:rPr>
            <a:t> 2: </a:t>
          </a:r>
          <a:r>
            <a:rPr lang="en-US" sz="2000" kern="1200" dirty="0" err="1">
              <a:solidFill>
                <a:schemeClr val="tx1"/>
              </a:solidFill>
              <a:latin typeface="UTM Avo" panose="02040603050506020204" pitchFamily="18" charset="0"/>
              <a:ea typeface="+mn-ea"/>
              <a:cs typeface="Arial" panose="020B0604020202020204" pitchFamily="34" charset="0"/>
            </a:rPr>
            <a:t>Đoạn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còn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lại</a:t>
          </a:r>
          <a:r>
            <a:rPr lang="en-US" sz="2000" kern="1200" dirty="0">
              <a:solidFill>
                <a:schemeClr val="tx1"/>
              </a:solidFill>
              <a:latin typeface="UTM Avo" panose="02040603050506020204" pitchFamily="18" charset="0"/>
              <a:ea typeface="+mn-ea"/>
              <a:cs typeface="Arial" panose="020B0604020202020204" pitchFamily="34" charset="0"/>
            </a:rPr>
            <a:t>: Diễn biến </a:t>
          </a:r>
          <a:r>
            <a:rPr lang="en-US" sz="2000" kern="1200" dirty="0" err="1">
              <a:solidFill>
                <a:schemeClr val="tx1"/>
              </a:solidFill>
              <a:latin typeface="UTM Avo" panose="02040603050506020204" pitchFamily="18" charset="0"/>
              <a:ea typeface="+mn-ea"/>
              <a:cs typeface="Arial" panose="020B0604020202020204" pitchFamily="34" charset="0"/>
            </a:rPr>
            <a:t>câu</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chuyện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về</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bài</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học</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đường</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đời</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đầu</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tiên</a:t>
          </a:r>
          <a:r>
            <a:rPr lang="en-US" sz="2000" kern="1200" dirty="0">
              <a:solidFill>
                <a:schemeClr val="tx1"/>
              </a:solidFill>
              <a:latin typeface="UTM Avo" panose="02040603050506020204" pitchFamily="18" charset="0"/>
              <a:ea typeface="+mn-ea"/>
              <a:cs typeface="Arial" panose="020B0604020202020204" pitchFamily="34" charset="0"/>
            </a:rPr>
            <a:t> của </a:t>
          </a:r>
          <a:r>
            <a:rPr lang="en-US" sz="2000" kern="1200" dirty="0" err="1">
              <a:solidFill>
                <a:schemeClr val="tx1"/>
              </a:solidFill>
              <a:latin typeface="UTM Avo" panose="02040603050506020204" pitchFamily="18" charset="0"/>
              <a:ea typeface="+mn-ea"/>
              <a:cs typeface="Arial" panose="020B0604020202020204" pitchFamily="34" charset="0"/>
            </a:rPr>
            <a:t>Dế</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Mèn</a:t>
          </a:r>
          <a:r>
            <a:rPr lang="en-US" sz="2000" kern="1200" dirty="0">
              <a:solidFill>
                <a:schemeClr val="tx1"/>
              </a:solidFill>
              <a:latin typeface="UTM Avo" panose="02040603050506020204" pitchFamily="18" charset="0"/>
              <a:ea typeface="+mn-ea"/>
              <a:cs typeface="Arial" panose="020B0604020202020204" pitchFamily="34" charset="0"/>
            </a:rPr>
            <a:t>. </a:t>
          </a:r>
        </a:p>
      </dsp:txBody>
      <dsp:txXfrm>
        <a:off x="3921701" y="1611303"/>
        <a:ext cx="2947934" cy="14739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D381F-72DF-4003-9D3D-668EB94FCF44}">
      <dsp:nvSpPr>
        <dsp:cNvPr id="0" name=""/>
        <dsp:cNvSpPr/>
      </dsp:nvSpPr>
      <dsp:spPr>
        <a:xfrm>
          <a:off x="3403526" y="700132"/>
          <a:ext cx="1097199" cy="91440"/>
        </a:xfrm>
        <a:custGeom>
          <a:avLst/>
          <a:gdLst/>
          <a:ahLst/>
          <a:cxnLst/>
          <a:rect l="0" t="0" r="0" b="0"/>
          <a:pathLst>
            <a:path>
              <a:moveTo>
                <a:pt x="0" y="45720"/>
              </a:moveTo>
              <a:lnTo>
                <a:pt x="565699" y="45720"/>
              </a:lnTo>
              <a:lnTo>
                <a:pt x="565699" y="50494"/>
              </a:lnTo>
              <a:lnTo>
                <a:pt x="1097199" y="50494"/>
              </a:lnTo>
            </a:path>
          </a:pathLst>
        </a:custGeom>
        <a:noFill/>
        <a:ln w="9525" cap="flat" cmpd="sng" algn="ctr">
          <a:solidFill>
            <a:srgbClr val="8064A2">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3923930" y="742998"/>
        <a:ext cx="0" cy="0"/>
      </dsp:txXfrm>
    </dsp:sp>
    <dsp:sp modelId="{14576E42-360D-4A53-924E-83A16F8F26D2}">
      <dsp:nvSpPr>
        <dsp:cNvPr id="0" name=""/>
        <dsp:cNvSpPr/>
      </dsp:nvSpPr>
      <dsp:spPr>
        <a:xfrm>
          <a:off x="926319" y="2149"/>
          <a:ext cx="2479007"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en-US" sz="2000" kern="1200" dirty="0">
              <a:solidFill>
                <a:schemeClr val="tx1"/>
              </a:solidFill>
              <a:effectLst/>
              <a:latin typeface="UTM Avo" panose="02040603050506020204" pitchFamily="18" charset="0"/>
              <a:ea typeface="MS Mincho"/>
              <a:cs typeface="Arial" panose="020B0604020202020204" pitchFamily="34" charset="0"/>
            </a:rPr>
            <a:t>Lúc </a:t>
          </a:r>
          <a:r>
            <a:rPr lang="en-US" sz="2000" kern="1200" dirty="0" err="1">
              <a:solidFill>
                <a:schemeClr val="tx1"/>
              </a:solidFill>
              <a:effectLst/>
              <a:latin typeface="UTM Avo" panose="02040603050506020204" pitchFamily="18" charset="0"/>
              <a:ea typeface="MS Mincho"/>
              <a:cs typeface="Arial" panose="020B0604020202020204" pitchFamily="34" charset="0"/>
            </a:rPr>
            <a:t>đầu</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Dế</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Mèn</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huênh</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hoang</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trước</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Dế</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Choắt</a:t>
          </a:r>
          <a:r>
            <a:rPr lang="en-US" sz="2000" kern="1200" dirty="0">
              <a:solidFill>
                <a:schemeClr val="tx1"/>
              </a:solidFill>
              <a:effectLst/>
              <a:latin typeface="UTM Avo" panose="02040603050506020204" pitchFamily="18" charset="0"/>
              <a:ea typeface="MS Mincho"/>
              <a:cs typeface="Arial" panose="020B0604020202020204" pitchFamily="34" charset="0"/>
            </a:rPr>
            <a:t>.</a:t>
          </a: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926319" y="2149"/>
        <a:ext cx="2479007" cy="1487404"/>
      </dsp:txXfrm>
    </dsp:sp>
    <dsp:sp modelId="{7AA25B57-42B5-44AF-94D2-0BB14F4C5BC4}">
      <dsp:nvSpPr>
        <dsp:cNvPr id="0" name=""/>
        <dsp:cNvSpPr/>
      </dsp:nvSpPr>
      <dsp:spPr>
        <a:xfrm>
          <a:off x="2287194" y="1492528"/>
          <a:ext cx="3847976" cy="534797"/>
        </a:xfrm>
        <a:custGeom>
          <a:avLst/>
          <a:gdLst/>
          <a:ahLst/>
          <a:cxnLst/>
          <a:rect l="0" t="0" r="0" b="0"/>
          <a:pathLst>
            <a:path>
              <a:moveTo>
                <a:pt x="3785258" y="0"/>
              </a:moveTo>
              <a:lnTo>
                <a:pt x="3785258" y="284498"/>
              </a:lnTo>
              <a:lnTo>
                <a:pt x="0" y="284498"/>
              </a:lnTo>
              <a:lnTo>
                <a:pt x="0" y="534797"/>
              </a:lnTo>
            </a:path>
          </a:pathLst>
        </a:custGeom>
        <a:noFill/>
        <a:ln w="9525" cap="flat" cmpd="sng" algn="ctr">
          <a:solidFill>
            <a:srgbClr val="8064A2">
              <a:hueOff val="-2232385"/>
              <a:satOff val="13449"/>
              <a:lumOff val="1078"/>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4113951" y="1757073"/>
        <a:ext cx="0" cy="0"/>
      </dsp:txXfrm>
    </dsp:sp>
    <dsp:sp modelId="{F93B2ABA-CB35-45EE-898E-ECFC3E75A060}">
      <dsp:nvSpPr>
        <dsp:cNvPr id="0" name=""/>
        <dsp:cNvSpPr/>
      </dsp:nvSpPr>
      <dsp:spPr>
        <a:xfrm>
          <a:off x="4533125" y="6924"/>
          <a:ext cx="3204092"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en-US" sz="2000" kern="1200" dirty="0" err="1">
              <a:solidFill>
                <a:schemeClr val="tx1"/>
              </a:solidFill>
              <a:effectLst/>
              <a:latin typeface="UTM Avo" panose="02040603050506020204" pitchFamily="18" charset="0"/>
              <a:ea typeface="MS Mincho"/>
              <a:cs typeface="Arial" panose="020B0604020202020204" pitchFamily="34" charset="0"/>
            </a:rPr>
            <a:t>Hát</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véo</a:t>
          </a:r>
          <a:r>
            <a:rPr lang="en-US" sz="2000" kern="1200" dirty="0">
              <a:solidFill>
                <a:schemeClr val="tx1"/>
              </a:solidFill>
              <a:effectLst/>
              <a:latin typeface="UTM Avo" panose="02040603050506020204" pitchFamily="18" charset="0"/>
              <a:ea typeface="MS Mincho"/>
              <a:cs typeface="Arial" panose="020B0604020202020204" pitchFamily="34" charset="0"/>
            </a:rPr>
            <a:t> von, </a:t>
          </a:r>
          <a:r>
            <a:rPr lang="en-US" sz="2000" kern="1200" dirty="0" err="1">
              <a:solidFill>
                <a:schemeClr val="tx1"/>
              </a:solidFill>
              <a:effectLst/>
              <a:latin typeface="UTM Avo" panose="02040603050506020204" pitchFamily="18" charset="0"/>
              <a:ea typeface="MS Mincho"/>
              <a:cs typeface="Arial" panose="020B0604020202020204" pitchFamily="34" charset="0"/>
            </a:rPr>
            <a:t>xấc</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xược</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với</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chị</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Cốc</a:t>
          </a:r>
          <a:r>
            <a:rPr lang="en-US" sz="2000" kern="1200" dirty="0">
              <a:solidFill>
                <a:schemeClr val="tx1"/>
              </a:solidFill>
              <a:effectLst/>
              <a:latin typeface="UTM Avo" panose="02040603050506020204" pitchFamily="18" charset="0"/>
              <a:ea typeface="MS Mincho"/>
              <a:cs typeface="Arial" panose="020B0604020202020204" pitchFamily="34" charset="0"/>
            </a:rPr>
            <a:t>.</a:t>
          </a: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4533125" y="6924"/>
        <a:ext cx="3204092" cy="1487404"/>
      </dsp:txXfrm>
    </dsp:sp>
    <dsp:sp modelId="{F25B129B-9C2E-4823-B89E-C64C201A043C}">
      <dsp:nvSpPr>
        <dsp:cNvPr id="0" name=""/>
        <dsp:cNvSpPr/>
      </dsp:nvSpPr>
      <dsp:spPr>
        <a:xfrm>
          <a:off x="3646270" y="2757707"/>
          <a:ext cx="539571" cy="91440"/>
        </a:xfrm>
        <a:custGeom>
          <a:avLst/>
          <a:gdLst/>
          <a:ahLst/>
          <a:cxnLst/>
          <a:rect l="0" t="0" r="0" b="0"/>
          <a:pathLst>
            <a:path>
              <a:moveTo>
                <a:pt x="0" y="45720"/>
              </a:moveTo>
              <a:lnTo>
                <a:pt x="539571" y="45720"/>
              </a:lnTo>
            </a:path>
          </a:pathLst>
        </a:custGeom>
        <a:noFill/>
        <a:ln w="9525" cap="flat" cmpd="sng" algn="ctr">
          <a:solidFill>
            <a:srgbClr val="8064A2">
              <a:hueOff val="-4464770"/>
              <a:satOff val="26899"/>
              <a:lumOff val="2156"/>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0">
            <a:lnSpc>
              <a:spcPct val="90000"/>
            </a:lnSpc>
            <a:spcBef>
              <a:spcPct val="0"/>
            </a:spcBef>
            <a:spcAft>
              <a:spcPct val="35000"/>
            </a:spcAft>
            <a:buNone/>
          </a:pP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3901802" y="2800574"/>
        <a:ext cx="0" cy="0"/>
      </dsp:txXfrm>
    </dsp:sp>
    <dsp:sp modelId="{276B9482-2E26-4D2A-B711-0B02B92ED541}">
      <dsp:nvSpPr>
        <dsp:cNvPr id="0" name=""/>
        <dsp:cNvSpPr/>
      </dsp:nvSpPr>
      <dsp:spPr>
        <a:xfrm>
          <a:off x="926319" y="2059725"/>
          <a:ext cx="2721751"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en-US" sz="2000" kern="1200" dirty="0">
              <a:solidFill>
                <a:schemeClr val="tx1"/>
              </a:solidFill>
              <a:effectLst/>
              <a:latin typeface="UTM Avo" panose="02040603050506020204" pitchFamily="18" charset="0"/>
              <a:ea typeface="MS Mincho"/>
              <a:cs typeface="Arial" panose="020B0604020202020204" pitchFamily="34" charset="0"/>
            </a:rPr>
            <a:t>Sau </a:t>
          </a:r>
          <a:r>
            <a:rPr lang="en-US" sz="2000" kern="1200" dirty="0" err="1">
              <a:solidFill>
                <a:schemeClr val="tx1"/>
              </a:solidFill>
              <a:effectLst/>
              <a:latin typeface="UTM Avo" panose="02040603050506020204" pitchFamily="18" charset="0"/>
              <a:ea typeface="MS Mincho"/>
              <a:cs typeface="Arial" panose="020B0604020202020204" pitchFamily="34" charset="0"/>
            </a:rPr>
            <a:t>đó</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chui</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tọt</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vào</a:t>
          </a:r>
          <a:r>
            <a:rPr lang="en-US" sz="2000" kern="1200" dirty="0">
              <a:solidFill>
                <a:schemeClr val="tx1"/>
              </a:solidFill>
              <a:effectLst/>
              <a:latin typeface="UTM Avo" panose="02040603050506020204" pitchFamily="18" charset="0"/>
              <a:ea typeface="MS Mincho"/>
              <a:cs typeface="Arial" panose="020B0604020202020204" pitchFamily="34" charset="0"/>
            </a:rPr>
            <a:t> hang </a:t>
          </a:r>
          <a:r>
            <a:rPr lang="en-US" sz="2000" kern="1200" dirty="0" err="1">
              <a:solidFill>
                <a:schemeClr val="tx1"/>
              </a:solidFill>
              <a:effectLst/>
              <a:latin typeface="UTM Avo" panose="02040603050506020204" pitchFamily="18" charset="0"/>
              <a:ea typeface="MS Mincho"/>
              <a:cs typeface="Arial" panose="020B0604020202020204" pitchFamily="34" charset="0"/>
            </a:rPr>
            <a:t>vắt</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chân</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chữ</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ngũ</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nằm</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khểnh</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yên</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trí</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đắc</a:t>
          </a:r>
          <a:r>
            <a:rPr lang="en-US" sz="2000" kern="1200" dirty="0">
              <a:solidFill>
                <a:schemeClr val="tx1"/>
              </a:solidFill>
              <a:effectLst/>
              <a:latin typeface="UTM Avo" panose="02040603050506020204" pitchFamily="18" charset="0"/>
              <a:ea typeface="MS Mincho"/>
              <a:cs typeface="Arial" panose="020B0604020202020204" pitchFamily="34" charset="0"/>
            </a:rPr>
            <a:t> ý.</a:t>
          </a: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926319" y="2059725"/>
        <a:ext cx="2721751" cy="1487404"/>
      </dsp:txXfrm>
    </dsp:sp>
    <dsp:sp modelId="{0084D3EE-6D70-4A6F-A80F-63EDF33AEBFA}">
      <dsp:nvSpPr>
        <dsp:cNvPr id="0" name=""/>
        <dsp:cNvSpPr/>
      </dsp:nvSpPr>
      <dsp:spPr>
        <a:xfrm>
          <a:off x="4218242" y="2059725"/>
          <a:ext cx="3693646" cy="1487404"/>
        </a:xfrm>
        <a:prstGeom prst="rect">
          <a:avLst/>
        </a:prstGeom>
        <a:solidFill>
          <a:schemeClr val="accent5">
            <a:lumMod val="40000"/>
            <a:lumOff val="60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Font typeface="Wingdings" panose="05000000000000000000" pitchFamily="2" charset="2"/>
            <a:buNone/>
          </a:pPr>
          <a:r>
            <a:rPr lang="en-US" sz="2000" kern="1200" dirty="0">
              <a:solidFill>
                <a:schemeClr val="tx1"/>
              </a:solidFill>
              <a:effectLst/>
              <a:latin typeface="UTM Avo" panose="02040603050506020204" pitchFamily="18" charset="0"/>
              <a:ea typeface="MS Mincho"/>
              <a:cs typeface="Arial" panose="020B0604020202020204" pitchFamily="34" charset="0"/>
            </a:rPr>
            <a:t>Khi </a:t>
          </a:r>
          <a:r>
            <a:rPr lang="en-US" sz="2000" kern="1200" dirty="0" err="1">
              <a:solidFill>
                <a:schemeClr val="tx1"/>
              </a:solidFill>
              <a:effectLst/>
              <a:latin typeface="UTM Avo" panose="02040603050506020204" pitchFamily="18" charset="0"/>
              <a:ea typeface="MS Mincho"/>
              <a:cs typeface="Arial" panose="020B0604020202020204" pitchFamily="34" charset="0"/>
            </a:rPr>
            <a:t>Dế</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Choắt</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bị</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Cốc</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mổ</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thì</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Dế</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Mèn</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nằm</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im</a:t>
          </a:r>
          <a:r>
            <a:rPr lang="en-US" sz="2000" kern="1200" dirty="0">
              <a:solidFill>
                <a:schemeClr val="tx1"/>
              </a:solidFill>
              <a:effectLst/>
              <a:latin typeface="UTM Avo" panose="02040603050506020204" pitchFamily="18" charset="0"/>
              <a:ea typeface="MS Mincho"/>
              <a:cs typeface="Arial" panose="020B0604020202020204" pitchFamily="34" charset="0"/>
            </a:rPr>
            <a:t> thin </a:t>
          </a:r>
          <a:r>
            <a:rPr lang="en-US" sz="2000" kern="1200" dirty="0" err="1">
              <a:solidFill>
                <a:schemeClr val="tx1"/>
              </a:solidFill>
              <a:effectLst/>
              <a:latin typeface="UTM Avo" panose="02040603050506020204" pitchFamily="18" charset="0"/>
              <a:ea typeface="MS Mincho"/>
              <a:cs typeface="Arial" panose="020B0604020202020204" pitchFamily="34" charset="0"/>
            </a:rPr>
            <a:t>thít</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khi</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Cốc</a:t>
          </a:r>
          <a:r>
            <a:rPr lang="en-US" sz="2000" kern="1200" dirty="0">
              <a:solidFill>
                <a:schemeClr val="tx1"/>
              </a:solidFill>
              <a:effectLst/>
              <a:latin typeface="UTM Avo" panose="02040603050506020204" pitchFamily="18" charset="0"/>
              <a:ea typeface="MS Mincho"/>
              <a:cs typeface="Arial" panose="020B0604020202020204" pitchFamily="34" charset="0"/>
            </a:rPr>
            <a:t> bay </a:t>
          </a:r>
          <a:r>
            <a:rPr lang="en-US" sz="2000" kern="1200" dirty="0" err="1">
              <a:solidFill>
                <a:schemeClr val="tx1"/>
              </a:solidFill>
              <a:effectLst/>
              <a:latin typeface="UTM Avo" panose="02040603050506020204" pitchFamily="18" charset="0"/>
              <a:ea typeface="MS Mincho"/>
              <a:cs typeface="Arial" panose="020B0604020202020204" pitchFamily="34" charset="0"/>
            </a:rPr>
            <a:t>đi</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rồi</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mới</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dám</a:t>
          </a:r>
          <a:r>
            <a:rPr lang="en-US" sz="2000" kern="1200" dirty="0">
              <a:solidFill>
                <a:schemeClr val="tx1"/>
              </a:solidFill>
              <a:effectLst/>
              <a:latin typeface="UTM Avo" panose="02040603050506020204" pitchFamily="18" charset="0"/>
              <a:ea typeface="MS Mincho"/>
              <a:cs typeface="Arial" panose="020B0604020202020204" pitchFamily="34" charset="0"/>
            </a:rPr>
            <a:t> </a:t>
          </a:r>
          <a:r>
            <a:rPr lang="en-US" sz="2000" kern="1200" dirty="0" err="1">
              <a:solidFill>
                <a:schemeClr val="tx1"/>
              </a:solidFill>
              <a:effectLst/>
              <a:latin typeface="UTM Avo" panose="02040603050506020204" pitchFamily="18" charset="0"/>
              <a:ea typeface="MS Mincho"/>
              <a:cs typeface="Arial" panose="020B0604020202020204" pitchFamily="34" charset="0"/>
            </a:rPr>
            <a:t>mon</a:t>
          </a:r>
          <a:r>
            <a:rPr lang="en-US" sz="2000" kern="1200" dirty="0">
              <a:solidFill>
                <a:schemeClr val="tx1"/>
              </a:solidFill>
              <a:effectLst/>
              <a:latin typeface="UTM Avo" panose="02040603050506020204" pitchFamily="18" charset="0"/>
              <a:ea typeface="MS Mincho"/>
              <a:cs typeface="Arial" panose="020B0604020202020204" pitchFamily="34" charset="0"/>
            </a:rPr>
            <a:t> men </a:t>
          </a:r>
          <a:r>
            <a:rPr lang="en-US" sz="2000" kern="1200" dirty="0" err="1">
              <a:solidFill>
                <a:schemeClr val="tx1"/>
              </a:solidFill>
              <a:effectLst/>
              <a:latin typeface="UTM Avo" panose="02040603050506020204" pitchFamily="18" charset="0"/>
              <a:ea typeface="MS Mincho"/>
              <a:cs typeface="Arial" panose="020B0604020202020204" pitchFamily="34" charset="0"/>
            </a:rPr>
            <a:t>bò</a:t>
          </a:r>
          <a:r>
            <a:rPr lang="en-US" sz="2000" kern="1200" dirty="0">
              <a:solidFill>
                <a:schemeClr val="tx1"/>
              </a:solidFill>
              <a:effectLst/>
              <a:latin typeface="UTM Avo" panose="02040603050506020204" pitchFamily="18" charset="0"/>
              <a:ea typeface="MS Mincho"/>
              <a:cs typeface="Arial" panose="020B0604020202020204" pitchFamily="34" charset="0"/>
            </a:rPr>
            <a:t> ra </a:t>
          </a:r>
          <a:r>
            <a:rPr lang="en-US" sz="2000" kern="1200" dirty="0" err="1">
              <a:solidFill>
                <a:schemeClr val="tx1"/>
              </a:solidFill>
              <a:effectLst/>
              <a:latin typeface="UTM Avo" panose="02040603050506020204" pitchFamily="18" charset="0"/>
              <a:ea typeface="MS Mincho"/>
              <a:cs typeface="Arial" panose="020B0604020202020204" pitchFamily="34" charset="0"/>
            </a:rPr>
            <a:t>khỏi</a:t>
          </a:r>
          <a:r>
            <a:rPr lang="en-US" sz="2000" kern="1200" dirty="0">
              <a:solidFill>
                <a:schemeClr val="tx1"/>
              </a:solidFill>
              <a:effectLst/>
              <a:latin typeface="UTM Avo" panose="02040603050506020204" pitchFamily="18" charset="0"/>
              <a:ea typeface="MS Mincho"/>
              <a:cs typeface="Arial" panose="020B0604020202020204" pitchFamily="34" charset="0"/>
            </a:rPr>
            <a:t> hang.</a:t>
          </a:r>
          <a:endParaRPr lang="en-US" sz="2000" kern="1200" dirty="0">
            <a:solidFill>
              <a:schemeClr val="tx1"/>
            </a:solidFill>
            <a:latin typeface="UTM Avo" panose="02040603050506020204" pitchFamily="18" charset="0"/>
            <a:ea typeface="+mn-ea"/>
            <a:cs typeface="Arial" panose="020B0604020202020204" pitchFamily="34" charset="0"/>
          </a:endParaRPr>
        </a:p>
      </dsp:txBody>
      <dsp:txXfrm>
        <a:off x="4218242" y="2059725"/>
        <a:ext cx="3693646" cy="14874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11E2FD-8895-4278-B8CB-C9F4379220B9}">
      <dsp:nvSpPr>
        <dsp:cNvPr id="0" name=""/>
        <dsp:cNvSpPr/>
      </dsp:nvSpPr>
      <dsp:spPr>
        <a:xfrm>
          <a:off x="3917083" y="2102737"/>
          <a:ext cx="1767033" cy="176703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err="1">
              <a:solidFill>
                <a:schemeClr val="tx1"/>
              </a:solidFill>
              <a:latin typeface="UTM Avo" panose="02040603050506020204" pitchFamily="18" charset="0"/>
              <a:cs typeface="Arial" panose="020B0604020202020204" pitchFamily="34" charset="0"/>
            </a:rPr>
            <a:t>Tâm</a:t>
          </a:r>
          <a:r>
            <a:rPr lang="en-US" sz="2000" b="1" kern="1200" dirty="0">
              <a:solidFill>
                <a:schemeClr val="tx1"/>
              </a:solidFill>
              <a:latin typeface="UTM Avo" panose="02040603050506020204" pitchFamily="18" charset="0"/>
              <a:cs typeface="Arial" panose="020B0604020202020204" pitchFamily="34" charset="0"/>
            </a:rPr>
            <a:t> </a:t>
          </a:r>
          <a:r>
            <a:rPr lang="en-US" sz="2000" b="1" kern="1200" dirty="0" err="1">
              <a:solidFill>
                <a:schemeClr val="tx1"/>
              </a:solidFill>
              <a:latin typeface="UTM Avo" panose="02040603050506020204" pitchFamily="18" charset="0"/>
              <a:cs typeface="Arial" panose="020B0604020202020204" pitchFamily="34" charset="0"/>
            </a:rPr>
            <a:t>trạng</a:t>
          </a:r>
          <a:r>
            <a:rPr lang="en-US" sz="2000" b="1" kern="1200" dirty="0">
              <a:solidFill>
                <a:schemeClr val="tx1"/>
              </a:solidFill>
              <a:latin typeface="UTM Avo" panose="02040603050506020204" pitchFamily="18" charset="0"/>
              <a:cs typeface="Arial" panose="020B0604020202020204" pitchFamily="34" charset="0"/>
            </a:rPr>
            <a:t> </a:t>
          </a:r>
          <a:r>
            <a:rPr lang="en-US" sz="2000" b="1" kern="1200" dirty="0" err="1">
              <a:solidFill>
                <a:schemeClr val="tx1"/>
              </a:solidFill>
              <a:latin typeface="UTM Avo" panose="02040603050506020204" pitchFamily="18" charset="0"/>
              <a:cs typeface="Arial" panose="020B0604020202020204" pitchFamily="34" charset="0"/>
            </a:rPr>
            <a:t>Dế</a:t>
          </a:r>
          <a:r>
            <a:rPr lang="en-US" sz="2000" b="1" kern="1200" dirty="0">
              <a:solidFill>
                <a:schemeClr val="tx1"/>
              </a:solidFill>
              <a:latin typeface="UTM Avo" panose="02040603050506020204" pitchFamily="18" charset="0"/>
              <a:cs typeface="Arial" panose="020B0604020202020204" pitchFamily="34" charset="0"/>
            </a:rPr>
            <a:t> </a:t>
          </a:r>
          <a:r>
            <a:rPr lang="en-US" sz="2000" b="1" kern="1200" dirty="0" err="1">
              <a:solidFill>
                <a:schemeClr val="tx1"/>
              </a:solidFill>
              <a:latin typeface="UTM Avo" panose="02040603050506020204" pitchFamily="18" charset="0"/>
              <a:cs typeface="Arial" panose="020B0604020202020204" pitchFamily="34" charset="0"/>
            </a:rPr>
            <a:t>Mèn</a:t>
          </a:r>
          <a:endParaRPr lang="en-US" sz="2000" b="1" kern="1200" dirty="0">
            <a:solidFill>
              <a:schemeClr val="tx1"/>
            </a:solidFill>
            <a:latin typeface="UTM Avo" panose="02040603050506020204" pitchFamily="18" charset="0"/>
            <a:cs typeface="Arial" panose="020B0604020202020204" pitchFamily="34" charset="0"/>
          </a:endParaRPr>
        </a:p>
      </dsp:txBody>
      <dsp:txXfrm>
        <a:off x="4175859" y="2361513"/>
        <a:ext cx="1249481" cy="1249481"/>
      </dsp:txXfrm>
    </dsp:sp>
    <dsp:sp modelId="{D221B41B-F563-4240-A717-EDEAC7A33C27}">
      <dsp:nvSpPr>
        <dsp:cNvPr id="0" name=""/>
        <dsp:cNvSpPr/>
      </dsp:nvSpPr>
      <dsp:spPr>
        <a:xfrm rot="12900000">
          <a:off x="2782175" y="1794653"/>
          <a:ext cx="1352507" cy="503604"/>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413A43-B209-4743-A682-60756DC43387}">
      <dsp:nvSpPr>
        <dsp:cNvPr id="0" name=""/>
        <dsp:cNvSpPr/>
      </dsp:nvSpPr>
      <dsp:spPr>
        <a:xfrm>
          <a:off x="2065134" y="987099"/>
          <a:ext cx="1678681" cy="1342945"/>
        </a:xfrm>
        <a:prstGeom prst="roundRect">
          <a:avLst>
            <a:gd name="adj" fmla="val 10000"/>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1"/>
              </a:solidFill>
              <a:latin typeface="UTM Avo" panose="02040603050506020204" pitchFamily="18" charset="0"/>
              <a:cs typeface="Arial" panose="020B0604020202020204" pitchFamily="34" charset="0"/>
            </a:rPr>
            <a:t>Dế</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Mèn</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thể</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hiện</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ân</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hận</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hối</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lỗi</a:t>
          </a:r>
          <a:r>
            <a:rPr lang="en-US" sz="1800" kern="1200" dirty="0">
              <a:solidFill>
                <a:schemeClr val="tx1"/>
              </a:solidFill>
              <a:latin typeface="UTM Avo" panose="02040603050506020204" pitchFamily="18" charset="0"/>
              <a:cs typeface="Arial" panose="020B0604020202020204" pitchFamily="34" charset="0"/>
            </a:rPr>
            <a:t>.</a:t>
          </a:r>
        </a:p>
      </dsp:txBody>
      <dsp:txXfrm>
        <a:off x="2104468" y="1026433"/>
        <a:ext cx="1600013" cy="1264277"/>
      </dsp:txXfrm>
    </dsp:sp>
    <dsp:sp modelId="{C7022834-7EC1-4CD5-B207-F3E5A67CBCD2}">
      <dsp:nvSpPr>
        <dsp:cNvPr id="0" name=""/>
        <dsp:cNvSpPr/>
      </dsp:nvSpPr>
      <dsp:spPr>
        <a:xfrm rot="16200000">
          <a:off x="4124346" y="1095963"/>
          <a:ext cx="1352507" cy="503604"/>
        </a:xfrm>
        <a:prstGeom prst="leftArrow">
          <a:avLst>
            <a:gd name="adj1" fmla="val 60000"/>
            <a:gd name="adj2" fmla="val 50000"/>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74EF11-73A3-426C-AD17-A68B2F1B2DB3}">
      <dsp:nvSpPr>
        <dsp:cNvPr id="0" name=""/>
        <dsp:cNvSpPr/>
      </dsp:nvSpPr>
      <dsp:spPr>
        <a:xfrm>
          <a:off x="3820510" y="39"/>
          <a:ext cx="1960180" cy="1342945"/>
        </a:xfrm>
        <a:prstGeom prst="roundRect">
          <a:avLst>
            <a:gd name="adj" fmla="val 10000"/>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1"/>
              </a:solidFill>
              <a:latin typeface="UTM Avo" panose="02040603050506020204" pitchFamily="18" charset="0"/>
              <a:cs typeface="Arial" panose="020B0604020202020204" pitchFamily="34" charset="0"/>
            </a:rPr>
            <a:t>Nâng</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đầu</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Dế</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Choắt</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vừa</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thương</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vừa</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ăn</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năn</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hối</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hận</a:t>
          </a:r>
          <a:r>
            <a:rPr lang="en-US" sz="1800" kern="1200" dirty="0">
              <a:solidFill>
                <a:schemeClr val="tx1"/>
              </a:solidFill>
              <a:latin typeface="UTM Avo" panose="02040603050506020204" pitchFamily="18" charset="0"/>
              <a:cs typeface="Arial" panose="020B0604020202020204" pitchFamily="34" charset="0"/>
            </a:rPr>
            <a:t>.</a:t>
          </a:r>
        </a:p>
      </dsp:txBody>
      <dsp:txXfrm>
        <a:off x="3859844" y="39373"/>
        <a:ext cx="1881512" cy="1264277"/>
      </dsp:txXfrm>
    </dsp:sp>
    <dsp:sp modelId="{B5E71A68-CFC2-455D-96B7-CF755654C72C}">
      <dsp:nvSpPr>
        <dsp:cNvPr id="0" name=""/>
        <dsp:cNvSpPr/>
      </dsp:nvSpPr>
      <dsp:spPr>
        <a:xfrm rot="19500000">
          <a:off x="5466517" y="1794653"/>
          <a:ext cx="1352507" cy="503604"/>
        </a:xfrm>
        <a:prstGeom prst="lef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712FDC8-6D88-499A-8764-F241432A8D58}">
      <dsp:nvSpPr>
        <dsp:cNvPr id="0" name=""/>
        <dsp:cNvSpPr/>
      </dsp:nvSpPr>
      <dsp:spPr>
        <a:xfrm>
          <a:off x="5857385" y="987099"/>
          <a:ext cx="1678681" cy="1342945"/>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err="1">
              <a:solidFill>
                <a:schemeClr val="tx1"/>
              </a:solidFill>
              <a:latin typeface="UTM Avo" panose="02040603050506020204" pitchFamily="18" charset="0"/>
              <a:cs typeface="Arial" panose="020B0604020202020204" pitchFamily="34" charset="0"/>
            </a:rPr>
            <a:t>Chôn</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xác</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Dế</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Choắt</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vào</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bụi</a:t>
          </a:r>
          <a:r>
            <a:rPr lang="en-US" sz="1800" kern="1200" dirty="0">
              <a:solidFill>
                <a:schemeClr val="tx1"/>
              </a:solidFill>
              <a:latin typeface="UTM Avo" panose="02040603050506020204" pitchFamily="18" charset="0"/>
              <a:cs typeface="Arial" panose="020B0604020202020204" pitchFamily="34" charset="0"/>
            </a:rPr>
            <a:t> </a:t>
          </a:r>
          <a:r>
            <a:rPr lang="en-US" sz="1800" kern="1200" dirty="0" err="1">
              <a:solidFill>
                <a:schemeClr val="tx1"/>
              </a:solidFill>
              <a:latin typeface="UTM Avo" panose="02040603050506020204" pitchFamily="18" charset="0"/>
              <a:cs typeface="Arial" panose="020B0604020202020204" pitchFamily="34" charset="0"/>
            </a:rPr>
            <a:t>cỏ</a:t>
          </a:r>
          <a:r>
            <a:rPr lang="en-US" sz="1800" kern="1200" dirty="0">
              <a:solidFill>
                <a:schemeClr val="tx1"/>
              </a:solidFill>
              <a:latin typeface="UTM Avo" panose="02040603050506020204" pitchFamily="18" charset="0"/>
              <a:cs typeface="Arial" panose="020B0604020202020204" pitchFamily="34" charset="0"/>
            </a:rPr>
            <a:t> um </a:t>
          </a:r>
          <a:r>
            <a:rPr lang="en-US" sz="1800" kern="1200" dirty="0" err="1">
              <a:solidFill>
                <a:schemeClr val="tx1"/>
              </a:solidFill>
              <a:latin typeface="UTM Avo" panose="02040603050506020204" pitchFamily="18" charset="0"/>
              <a:cs typeface="Arial" panose="020B0604020202020204" pitchFamily="34" charset="0"/>
            </a:rPr>
            <a:t>tùm</a:t>
          </a:r>
          <a:r>
            <a:rPr lang="en-US" sz="1800" kern="1200" dirty="0">
              <a:solidFill>
                <a:schemeClr val="tx1"/>
              </a:solidFill>
              <a:latin typeface="UTM Avo" panose="02040603050506020204" pitchFamily="18" charset="0"/>
              <a:cs typeface="Arial" panose="020B0604020202020204" pitchFamily="34" charset="0"/>
            </a:rPr>
            <a:t>.</a:t>
          </a:r>
        </a:p>
      </dsp:txBody>
      <dsp:txXfrm>
        <a:off x="5896719" y="1026433"/>
        <a:ext cx="1600013" cy="126427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2F0EC9-D441-4F64-8B38-467E671099B1}" type="datetimeFigureOut">
              <a:rPr lang="en-US" smtClean="0"/>
              <a:t>12/7/2023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4A4D40-E2D5-4C10-90BE-466816887420}" type="slidenum">
              <a:rPr lang="en-US" smtClean="0"/>
              <a:t>‹#›</a:t>
            </a:fld>
            <a:endParaRPr lang="en-US"/>
          </a:p>
        </p:txBody>
      </p:sp>
    </p:spTree>
    <p:extLst>
      <p:ext uri="{BB962C8B-B14F-4D97-AF65-F5344CB8AC3E}">
        <p14:creationId xmlns:p14="http://schemas.microsoft.com/office/powerpoint/2010/main" val="984612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8415" marR="46990" algn="just">
              <a:lnSpc>
                <a:spcPct val="115000"/>
              </a:lnSpc>
              <a:spcBef>
                <a:spcPts val="0"/>
              </a:spcBef>
              <a:spcAft>
                <a:spcPts val="0"/>
              </a:spcAft>
              <a:tabLst>
                <a:tab pos="162560" algn="l"/>
              </a:tabLst>
            </a:pPr>
            <a:r>
              <a:rPr lang="en-US" dirty="0"/>
              <a:t>- </a:t>
            </a:r>
            <a:r>
              <a:rPr lang="en-US" dirty="0" err="1"/>
              <a:t>Nhấn</a:t>
            </a:r>
            <a:r>
              <a:rPr lang="en-US" dirty="0"/>
              <a:t> </a:t>
            </a:r>
            <a:r>
              <a:rPr lang="en-US" dirty="0" err="1"/>
              <a:t>vào</a:t>
            </a:r>
            <a:r>
              <a:rPr lang="en-US" dirty="0"/>
              <a:t> </a:t>
            </a:r>
            <a:r>
              <a:rPr lang="en-US" dirty="0" err="1"/>
              <a:t>chữ</a:t>
            </a:r>
            <a:r>
              <a:rPr lang="en-US" dirty="0"/>
              <a:t> </a:t>
            </a:r>
            <a:r>
              <a:rPr lang="en-US" dirty="0" err="1"/>
              <a:t>Bắt</a:t>
            </a:r>
            <a:r>
              <a:rPr lang="en-US" dirty="0"/>
              <a:t> </a:t>
            </a:r>
            <a:r>
              <a:rPr lang="en-US" dirty="0" err="1"/>
              <a:t>đầu</a:t>
            </a:r>
            <a:r>
              <a:rPr lang="en-US" dirty="0"/>
              <a:t> </a:t>
            </a:r>
            <a:r>
              <a:rPr lang="en-US" dirty="0" err="1"/>
              <a:t>để</a:t>
            </a:r>
            <a:r>
              <a:rPr lang="en-US" dirty="0"/>
              <a:t> </a:t>
            </a:r>
            <a:r>
              <a:rPr lang="en-US" dirty="0" err="1"/>
              <a:t>chuyển</a:t>
            </a:r>
            <a:r>
              <a:rPr lang="en-US" dirty="0"/>
              <a:t> Slide.</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ED40AF1-241F-463A-8508-92C4EB2DF3E4}" type="slidenum">
              <a:rPr kumimoji="0" lang="en-US" sz="1400" b="0" i="0" u="none" strike="noStrike" kern="0" cap="none" spc="0" normalizeH="0" baseline="0" noProof="0" smtClean="0">
                <a:ln>
                  <a:noFill/>
                </a:ln>
                <a:solidFill>
                  <a:srgbClr val="000000"/>
                </a:solidFill>
                <a:effectLst/>
                <a:uLnTx/>
                <a:uFillTx/>
                <a:latin typeface="UTM Avo" panose="02040603050506020204" pitchFamily="18" charset="0"/>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20672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B797605-CA0B-41C0-A379-AE7C38122F99}" type="slidenum">
              <a:rPr kumimoji="0" lang="en-US" sz="1400" b="0" i="0" u="none" strike="noStrike" kern="0" cap="none" spc="0" normalizeH="0" baseline="0" noProof="0" smtClean="0">
                <a:ln>
                  <a:noFill/>
                </a:ln>
                <a:solidFill>
                  <a:srgbClr val="000000"/>
                </a:solidFill>
                <a:effectLst/>
                <a:uLnTx/>
                <a:uFillTx/>
                <a:latin typeface="UTM Avo" panose="02040603050506020204" pitchFamily="18" charset="0"/>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US"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2492988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B797605-CA0B-41C0-A379-AE7C38122F99}" type="slidenum">
              <a:rPr kumimoji="0" lang="en-US" sz="1400" b="0" i="0" u="none" strike="noStrike" kern="0" cap="none" spc="0" normalizeH="0" baseline="0" noProof="0" smtClean="0">
                <a:ln>
                  <a:noFill/>
                </a:ln>
                <a:solidFill>
                  <a:srgbClr val="000000"/>
                </a:solidFill>
                <a:effectLst/>
                <a:uLnTx/>
                <a:uFillTx/>
                <a:latin typeface="UTM Avo" panose="02040603050506020204" pitchFamily="18" charset="0"/>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lang="en-US"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291221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B797605-CA0B-41C0-A379-AE7C38122F99}" type="slidenum">
              <a:rPr kumimoji="0" lang="en-US" sz="1400" b="0" i="0" u="none" strike="noStrike" kern="0" cap="none" spc="0" normalizeH="0" baseline="0" noProof="0" smtClean="0">
                <a:ln>
                  <a:noFill/>
                </a:ln>
                <a:solidFill>
                  <a:srgbClr val="000000"/>
                </a:solidFill>
                <a:effectLst/>
                <a:uLnTx/>
                <a:uFillTx/>
                <a:latin typeface="UTM Avo" panose="02040603050506020204" pitchFamily="18" charset="0"/>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US"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1253872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B797605-CA0B-41C0-A379-AE7C38122F99}" type="slidenum">
              <a:rPr kumimoji="0" lang="en-US" sz="1400" b="0" i="0" u="none" strike="noStrike" kern="0" cap="none" spc="0" normalizeH="0" baseline="0" noProof="0" smtClean="0">
                <a:ln>
                  <a:noFill/>
                </a:ln>
                <a:solidFill>
                  <a:srgbClr val="000000"/>
                </a:solidFill>
                <a:effectLst/>
                <a:uLnTx/>
                <a:uFillTx/>
                <a:latin typeface="UTM Avo" panose="02040603050506020204" pitchFamily="18" charset="0"/>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lang="en-US"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4068772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B797605-CA0B-41C0-A379-AE7C38122F99}" type="slidenum">
              <a:rPr kumimoji="0" lang="en-US" sz="1400" b="0" i="0" u="none" strike="noStrike" kern="0" cap="none" spc="0" normalizeH="0" baseline="0" noProof="0" smtClean="0">
                <a:ln>
                  <a:noFill/>
                </a:ln>
                <a:solidFill>
                  <a:srgbClr val="000000"/>
                </a:solidFill>
                <a:effectLst/>
                <a:uLnTx/>
                <a:uFillTx/>
                <a:latin typeface="UTM Avo" panose="02040603050506020204" pitchFamily="18" charset="0"/>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lang="en-US"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1909497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B797605-CA0B-41C0-A379-AE7C38122F99}" type="slidenum">
              <a:rPr kumimoji="0" lang="en-US" sz="1400" b="0" i="0" u="none" strike="noStrike" kern="0" cap="none" spc="0" normalizeH="0" baseline="0" noProof="0" smtClean="0">
                <a:ln>
                  <a:noFill/>
                </a:ln>
                <a:solidFill>
                  <a:srgbClr val="000000"/>
                </a:solidFill>
                <a:effectLst/>
                <a:uLnTx/>
                <a:uFillTx/>
                <a:latin typeface="UTM Avo" panose="02040603050506020204" pitchFamily="18" charset="0"/>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lang="en-US" sz="1400" b="0" i="0" u="none" strike="noStrike" kern="0" cap="none" spc="0" normalizeH="0" baseline="0" noProof="0" dirty="0">
              <a:ln>
                <a:noFill/>
              </a:ln>
              <a:solidFill>
                <a:srgbClr val="000000"/>
              </a:solidFill>
              <a:effectLst/>
              <a:uLnTx/>
              <a:uFillTx/>
              <a:latin typeface="UTM Avo" panose="02040603050506020204" pitchFamily="18" charset="0"/>
              <a:ea typeface="+mn-ea"/>
              <a:cs typeface="Arial"/>
              <a:sym typeface="Arial"/>
            </a:endParaRPr>
          </a:p>
        </p:txBody>
      </p:sp>
    </p:spTree>
    <p:extLst>
      <p:ext uri="{BB962C8B-B14F-4D97-AF65-F5344CB8AC3E}">
        <p14:creationId xmlns:p14="http://schemas.microsoft.com/office/powerpoint/2010/main" val="1132407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p:nvPr/>
        </p:nvSpPr>
        <p:spPr>
          <a:xfrm>
            <a:off x="9433367" y="3659169"/>
            <a:ext cx="2758581" cy="3222388"/>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1" name="Google Shape;11;p2"/>
          <p:cNvSpPr txBox="1">
            <a:spLocks noGrp="1"/>
          </p:cNvSpPr>
          <p:nvPr>
            <p:ph type="ctrTitle"/>
          </p:nvPr>
        </p:nvSpPr>
        <p:spPr>
          <a:xfrm>
            <a:off x="953467" y="2888867"/>
            <a:ext cx="10285200" cy="15500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9600"/>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12" name="Google Shape;12;p2"/>
          <p:cNvSpPr/>
          <p:nvPr/>
        </p:nvSpPr>
        <p:spPr>
          <a:xfrm rot="-9899659">
            <a:off x="11358067" y="327760"/>
            <a:ext cx="538187" cy="385727"/>
          </a:xfrm>
          <a:custGeom>
            <a:avLst/>
            <a:gdLst/>
            <a:ahLst/>
            <a:cxnLst/>
            <a:rect l="l" t="t" r="r" b="b"/>
            <a:pathLst>
              <a:path w="216598" h="155899" extrusionOk="0">
                <a:moveTo>
                  <a:pt x="88020" y="0"/>
                </a:moveTo>
                <a:cubicBezTo>
                  <a:pt x="69488" y="0"/>
                  <a:pt x="51028" y="6505"/>
                  <a:pt x="35651" y="21882"/>
                </a:cubicBezTo>
                <a:cubicBezTo>
                  <a:pt x="0" y="57532"/>
                  <a:pt x="52721" y="155899"/>
                  <a:pt x="113272" y="155899"/>
                </a:cubicBezTo>
                <a:cubicBezTo>
                  <a:pt x="128447" y="155899"/>
                  <a:pt x="144113" y="149721"/>
                  <a:pt x="159003" y="134830"/>
                </a:cubicBezTo>
                <a:cubicBezTo>
                  <a:pt x="216598" y="77236"/>
                  <a:pt x="151879" y="0"/>
                  <a:pt x="88020"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3" name="Google Shape;13;p2"/>
          <p:cNvSpPr txBox="1">
            <a:spLocks noGrp="1"/>
          </p:cNvSpPr>
          <p:nvPr>
            <p:ph type="subTitle" idx="1"/>
          </p:nvPr>
        </p:nvSpPr>
        <p:spPr>
          <a:xfrm>
            <a:off x="959167" y="2104133"/>
            <a:ext cx="10285200" cy="546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sz="4000">
                <a:latin typeface="Nunito ExtraBold"/>
                <a:ea typeface="Nunito ExtraBold"/>
                <a:cs typeface="Nunito ExtraBold"/>
                <a:sym typeface="Nunito ExtraBold"/>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14" name="Google Shape;14;p2"/>
          <p:cNvSpPr/>
          <p:nvPr/>
        </p:nvSpPr>
        <p:spPr>
          <a:xfrm rot="-5400000">
            <a:off x="-474022" y="-146154"/>
            <a:ext cx="2854991" cy="2265947"/>
          </a:xfrm>
          <a:custGeom>
            <a:avLst/>
            <a:gdLst/>
            <a:ahLst/>
            <a:cxnLst/>
            <a:rect l="l" t="t" r="r" b="b"/>
            <a:pathLst>
              <a:path w="299894" h="153208" extrusionOk="0">
                <a:moveTo>
                  <a:pt x="142383" y="1"/>
                </a:moveTo>
                <a:cubicBezTo>
                  <a:pt x="81615" y="1"/>
                  <a:pt x="19971" y="6014"/>
                  <a:pt x="12664" y="18362"/>
                </a:cubicBezTo>
                <a:cubicBezTo>
                  <a:pt x="3569" y="33768"/>
                  <a:pt x="0" y="65276"/>
                  <a:pt x="21586" y="80029"/>
                </a:cubicBezTo>
                <a:cubicBezTo>
                  <a:pt x="28350" y="84657"/>
                  <a:pt x="36171" y="86309"/>
                  <a:pt x="44699" y="86309"/>
                </a:cubicBezTo>
                <a:cubicBezTo>
                  <a:pt x="63440" y="86309"/>
                  <a:pt x="85600" y="78331"/>
                  <a:pt x="107494" y="76417"/>
                </a:cubicBezTo>
                <a:cubicBezTo>
                  <a:pt x="110616" y="76140"/>
                  <a:pt x="113576" y="75997"/>
                  <a:pt x="116396" y="75997"/>
                </a:cubicBezTo>
                <a:cubicBezTo>
                  <a:pt x="142309" y="75997"/>
                  <a:pt x="156362" y="88078"/>
                  <a:pt x="175123" y="118849"/>
                </a:cubicBezTo>
                <a:cubicBezTo>
                  <a:pt x="188435" y="140719"/>
                  <a:pt x="213682" y="153208"/>
                  <a:pt x="238295" y="153208"/>
                </a:cubicBezTo>
                <a:cubicBezTo>
                  <a:pt x="251983" y="153208"/>
                  <a:pt x="265475" y="149345"/>
                  <a:pt x="276611" y="141087"/>
                </a:cubicBezTo>
                <a:cubicBezTo>
                  <a:pt x="299894" y="123897"/>
                  <a:pt x="292365" y="30112"/>
                  <a:pt x="262336" y="13270"/>
                </a:cubicBezTo>
                <a:cubicBezTo>
                  <a:pt x="246780" y="4494"/>
                  <a:pt x="194909" y="1"/>
                  <a:pt x="142383"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5" name="Google Shape;15;p2"/>
          <p:cNvSpPr txBox="1">
            <a:spLocks noGrp="1"/>
          </p:cNvSpPr>
          <p:nvPr>
            <p:ph type="subTitle" idx="2"/>
          </p:nvPr>
        </p:nvSpPr>
        <p:spPr>
          <a:xfrm>
            <a:off x="940100" y="4547200"/>
            <a:ext cx="10285200" cy="425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 name="Google Shape;16;p2"/>
          <p:cNvSpPr/>
          <p:nvPr/>
        </p:nvSpPr>
        <p:spPr>
          <a:xfrm>
            <a:off x="1103434" y="4438870"/>
            <a:ext cx="537885" cy="314916"/>
          </a:xfrm>
          <a:custGeom>
            <a:avLst/>
            <a:gdLst/>
            <a:ahLst/>
            <a:cxnLst/>
            <a:rect l="l" t="t" r="r" b="b"/>
            <a:pathLst>
              <a:path w="216598" h="155899" extrusionOk="0">
                <a:moveTo>
                  <a:pt x="88020" y="0"/>
                </a:moveTo>
                <a:cubicBezTo>
                  <a:pt x="69488" y="0"/>
                  <a:pt x="51028" y="6505"/>
                  <a:pt x="35651" y="21882"/>
                </a:cubicBezTo>
                <a:cubicBezTo>
                  <a:pt x="0" y="57532"/>
                  <a:pt x="52721" y="155899"/>
                  <a:pt x="113272" y="155899"/>
                </a:cubicBezTo>
                <a:cubicBezTo>
                  <a:pt x="128447" y="155899"/>
                  <a:pt x="144113" y="149721"/>
                  <a:pt x="159003" y="134830"/>
                </a:cubicBezTo>
                <a:cubicBezTo>
                  <a:pt x="216598" y="77236"/>
                  <a:pt x="151879" y="0"/>
                  <a:pt x="88020"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nvGrpSpPr>
          <p:cNvPr id="17" name="Google Shape;17;p2"/>
          <p:cNvGrpSpPr/>
          <p:nvPr/>
        </p:nvGrpSpPr>
        <p:grpSpPr>
          <a:xfrm>
            <a:off x="354436" y="199624"/>
            <a:ext cx="11468433" cy="6219977"/>
            <a:chOff x="265826" y="149717"/>
            <a:chExt cx="8601325" cy="4664983"/>
          </a:xfrm>
        </p:grpSpPr>
        <p:sp>
          <p:nvSpPr>
            <p:cNvPr id="18" name="Google Shape;18;p2"/>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9" name="Google Shape;19;p2"/>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0" name="Google Shape;20;p2"/>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1" name="Google Shape;21;p2"/>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2" name="Google Shape;22;p2"/>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23" name="Google Shape;23;p2"/>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24" name="Google Shape;24;p2"/>
            <p:cNvSpPr/>
            <p:nvPr/>
          </p:nvSpPr>
          <p:spPr>
            <a:xfrm rot="5400000" flipH="1">
              <a:off x="2398989"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5" name="Google Shape;25;p2"/>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357237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lt2"/>
        </a:solidFill>
        <a:effectLst/>
      </p:bgPr>
    </p:bg>
    <p:spTree>
      <p:nvGrpSpPr>
        <p:cNvPr id="1" name="Shape 26"/>
        <p:cNvGrpSpPr/>
        <p:nvPr/>
      </p:nvGrpSpPr>
      <p:grpSpPr>
        <a:xfrm>
          <a:off x="0" y="0"/>
          <a:ext cx="0" cy="0"/>
          <a:chOff x="0" y="0"/>
          <a:chExt cx="0" cy="0"/>
        </a:xfrm>
      </p:grpSpPr>
      <p:sp>
        <p:nvSpPr>
          <p:cNvPr id="27" name="Google Shape;27;p3"/>
          <p:cNvSpPr/>
          <p:nvPr/>
        </p:nvSpPr>
        <p:spPr>
          <a:xfrm rot="10800000" flipH="1">
            <a:off x="9504134" y="-411"/>
            <a:ext cx="2687829" cy="2398411"/>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8" name="Google Shape;28;p3"/>
          <p:cNvSpPr txBox="1">
            <a:spLocks noGrp="1"/>
          </p:cNvSpPr>
          <p:nvPr>
            <p:ph type="title"/>
          </p:nvPr>
        </p:nvSpPr>
        <p:spPr>
          <a:xfrm>
            <a:off x="960033" y="2598684"/>
            <a:ext cx="10272000" cy="52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29" name="Google Shape;29;p3"/>
          <p:cNvSpPr txBox="1">
            <a:spLocks noGrp="1"/>
          </p:cNvSpPr>
          <p:nvPr>
            <p:ph type="subTitle" idx="1"/>
          </p:nvPr>
        </p:nvSpPr>
        <p:spPr>
          <a:xfrm>
            <a:off x="960033" y="3607967"/>
            <a:ext cx="10272000" cy="3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Font typeface="Nunito ExtraBold"/>
              <a:buNone/>
              <a:defRPr sz="2400"/>
            </a:lvl1pPr>
            <a:lvl2pPr lvl="1"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2pPr>
            <a:lvl3pPr lvl="2"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3pPr>
            <a:lvl4pPr lvl="3"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4pPr>
            <a:lvl5pPr lvl="4"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5pPr>
            <a:lvl6pPr lvl="5"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6pPr>
            <a:lvl7pPr lvl="6"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7pPr>
            <a:lvl8pPr lvl="7"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8pPr>
            <a:lvl9pPr lvl="8" algn="ctr" rtl="0">
              <a:lnSpc>
                <a:spcPct val="100000"/>
              </a:lnSpc>
              <a:spcBef>
                <a:spcPts val="0"/>
              </a:spcBef>
              <a:spcAft>
                <a:spcPts val="0"/>
              </a:spcAft>
              <a:buSzPts val="1800"/>
              <a:buFont typeface="Nunito ExtraBold"/>
              <a:buNone/>
              <a:defRPr sz="2400">
                <a:latin typeface="Nunito ExtraBold"/>
                <a:ea typeface="Nunito ExtraBold"/>
                <a:cs typeface="Nunito ExtraBold"/>
                <a:sym typeface="Nunito ExtraBold"/>
              </a:defRPr>
            </a:lvl9pPr>
          </a:lstStyle>
          <a:p>
            <a:endParaRPr/>
          </a:p>
        </p:txBody>
      </p:sp>
      <p:sp>
        <p:nvSpPr>
          <p:cNvPr id="30" name="Google Shape;30;p3"/>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
        <p:nvSpPr>
          <p:cNvPr id="31" name="Google Shape;31;p3"/>
          <p:cNvSpPr/>
          <p:nvPr/>
        </p:nvSpPr>
        <p:spPr>
          <a:xfrm rot="10800000">
            <a:off x="304" y="283"/>
            <a:ext cx="2687829" cy="2397717"/>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2" name="Google Shape;32;p3"/>
          <p:cNvSpPr/>
          <p:nvPr/>
        </p:nvSpPr>
        <p:spPr>
          <a:xfrm rot="-9899659">
            <a:off x="11358067" y="327760"/>
            <a:ext cx="538187" cy="385727"/>
          </a:xfrm>
          <a:custGeom>
            <a:avLst/>
            <a:gdLst/>
            <a:ahLst/>
            <a:cxnLst/>
            <a:rect l="l" t="t" r="r" b="b"/>
            <a:pathLst>
              <a:path w="216598" h="155899" extrusionOk="0">
                <a:moveTo>
                  <a:pt x="88020" y="0"/>
                </a:moveTo>
                <a:cubicBezTo>
                  <a:pt x="69488" y="0"/>
                  <a:pt x="51028" y="6505"/>
                  <a:pt x="35651" y="21882"/>
                </a:cubicBezTo>
                <a:cubicBezTo>
                  <a:pt x="0" y="57532"/>
                  <a:pt x="52721" y="155899"/>
                  <a:pt x="113272" y="155899"/>
                </a:cubicBezTo>
                <a:cubicBezTo>
                  <a:pt x="128447" y="155899"/>
                  <a:pt x="144113" y="149721"/>
                  <a:pt x="159003" y="134830"/>
                </a:cubicBezTo>
                <a:cubicBezTo>
                  <a:pt x="216598" y="77236"/>
                  <a:pt x="151879" y="0"/>
                  <a:pt x="88020"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nvGrpSpPr>
          <p:cNvPr id="33" name="Google Shape;33;p3"/>
          <p:cNvGrpSpPr/>
          <p:nvPr/>
        </p:nvGrpSpPr>
        <p:grpSpPr>
          <a:xfrm>
            <a:off x="354436" y="199624"/>
            <a:ext cx="11468433" cy="6219977"/>
            <a:chOff x="265826" y="149717"/>
            <a:chExt cx="8601325" cy="4664983"/>
          </a:xfrm>
        </p:grpSpPr>
        <p:sp>
          <p:nvSpPr>
            <p:cNvPr id="34" name="Google Shape;34;p3"/>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5" name="Google Shape;35;p3"/>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6" name="Google Shape;36;p3"/>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7" name="Google Shape;37;p3"/>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8" name="Google Shape;38;p3"/>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39" name="Google Shape;39;p3"/>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0" name="Google Shape;40;p3"/>
            <p:cNvSpPr/>
            <p:nvPr/>
          </p:nvSpPr>
          <p:spPr>
            <a:xfrm rot="5400000" flipH="1">
              <a:off x="2398989"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1" name="Google Shape;41;p3"/>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42" name="Google Shape;42;p3"/>
          <p:cNvSpPr txBox="1">
            <a:spLocks noGrp="1"/>
          </p:cNvSpPr>
          <p:nvPr>
            <p:ph type="title" idx="2" hasCustomPrompt="1"/>
          </p:nvPr>
        </p:nvSpPr>
        <p:spPr>
          <a:xfrm>
            <a:off x="972600" y="709500"/>
            <a:ext cx="10246000" cy="170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Tree>
    <p:extLst>
      <p:ext uri="{BB962C8B-B14F-4D97-AF65-F5344CB8AC3E}">
        <p14:creationId xmlns:p14="http://schemas.microsoft.com/office/powerpoint/2010/main" val="249572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3"/>
        <p:cNvGrpSpPr/>
        <p:nvPr/>
      </p:nvGrpSpPr>
      <p:grpSpPr>
        <a:xfrm>
          <a:off x="0" y="0"/>
          <a:ext cx="0" cy="0"/>
          <a:chOff x="0" y="0"/>
          <a:chExt cx="0" cy="0"/>
        </a:xfrm>
      </p:grpSpPr>
      <p:sp>
        <p:nvSpPr>
          <p:cNvPr id="44" name="Google Shape;44;p4"/>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5" name="Google Shape;45;p4"/>
          <p:cNvSpPr txBox="1">
            <a:spLocks noGrp="1"/>
          </p:cNvSpPr>
          <p:nvPr>
            <p:ph type="body" idx="1"/>
          </p:nvPr>
        </p:nvSpPr>
        <p:spPr>
          <a:xfrm>
            <a:off x="960000" y="1536633"/>
            <a:ext cx="10272000" cy="46080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AutoNum type="arabicPeriod"/>
              <a:defRPr sz="1600"/>
            </a:lvl1pPr>
            <a:lvl2pPr marL="1219170" lvl="1" indent="-423323" rtl="0">
              <a:lnSpc>
                <a:spcPct val="115000"/>
              </a:lnSpc>
              <a:spcBef>
                <a:spcPts val="0"/>
              </a:spcBef>
              <a:spcAft>
                <a:spcPts val="0"/>
              </a:spcAft>
              <a:buSzPts val="1400"/>
              <a:buAutoNum type="alphaLcPeriod"/>
              <a:defRPr/>
            </a:lvl2pPr>
            <a:lvl3pPr marL="1828754" lvl="2" indent="-423323" rtl="0">
              <a:lnSpc>
                <a:spcPct val="115000"/>
              </a:lnSpc>
              <a:spcBef>
                <a:spcPts val="0"/>
              </a:spcBef>
              <a:spcAft>
                <a:spcPts val="0"/>
              </a:spcAft>
              <a:buSzPts val="1400"/>
              <a:buAutoNum type="romanLcPeriod"/>
              <a:defRPr/>
            </a:lvl3pPr>
            <a:lvl4pPr marL="2438339" lvl="3" indent="-423323" rtl="0">
              <a:lnSpc>
                <a:spcPct val="115000"/>
              </a:lnSpc>
              <a:spcBef>
                <a:spcPts val="0"/>
              </a:spcBef>
              <a:spcAft>
                <a:spcPts val="0"/>
              </a:spcAft>
              <a:buSzPts val="1400"/>
              <a:buAutoNum type="arabicPeriod"/>
              <a:defRPr/>
            </a:lvl4pPr>
            <a:lvl5pPr marL="3047924" lvl="4" indent="-423323" rtl="0">
              <a:lnSpc>
                <a:spcPct val="115000"/>
              </a:lnSpc>
              <a:spcBef>
                <a:spcPts val="0"/>
              </a:spcBef>
              <a:spcAft>
                <a:spcPts val="0"/>
              </a:spcAft>
              <a:buSzPts val="1400"/>
              <a:buAutoNum type="alphaLcPeriod"/>
              <a:defRPr/>
            </a:lvl5pPr>
            <a:lvl6pPr marL="3657509" lvl="5" indent="-423323" rtl="0">
              <a:lnSpc>
                <a:spcPct val="115000"/>
              </a:lnSpc>
              <a:spcBef>
                <a:spcPts val="0"/>
              </a:spcBef>
              <a:spcAft>
                <a:spcPts val="0"/>
              </a:spcAft>
              <a:buSzPts val="1400"/>
              <a:buAutoNum type="romanLcPeriod"/>
              <a:defRPr/>
            </a:lvl6pPr>
            <a:lvl7pPr marL="4267093" lvl="6" indent="-423323" rtl="0">
              <a:lnSpc>
                <a:spcPct val="115000"/>
              </a:lnSpc>
              <a:spcBef>
                <a:spcPts val="0"/>
              </a:spcBef>
              <a:spcAft>
                <a:spcPts val="0"/>
              </a:spcAft>
              <a:buSzPts val="1400"/>
              <a:buAutoNum type="arabicPeriod"/>
              <a:defRPr/>
            </a:lvl7pPr>
            <a:lvl8pPr marL="4876678" lvl="7" indent="-423323" rtl="0">
              <a:lnSpc>
                <a:spcPct val="115000"/>
              </a:lnSpc>
              <a:spcBef>
                <a:spcPts val="0"/>
              </a:spcBef>
              <a:spcAft>
                <a:spcPts val="0"/>
              </a:spcAft>
              <a:buSzPts val="1400"/>
              <a:buAutoNum type="alphaLcPeriod"/>
              <a:defRPr/>
            </a:lvl8pPr>
            <a:lvl9pPr marL="5486263" lvl="8" indent="-423323" rtl="0">
              <a:lnSpc>
                <a:spcPct val="115000"/>
              </a:lnSpc>
              <a:spcBef>
                <a:spcPts val="0"/>
              </a:spcBef>
              <a:spcAft>
                <a:spcPts val="0"/>
              </a:spcAft>
              <a:buSzPts val="1400"/>
              <a:buAutoNum type="romanLcPeriod"/>
              <a:defRPr/>
            </a:lvl9pPr>
          </a:lstStyle>
          <a:p>
            <a:endParaRPr/>
          </a:p>
        </p:txBody>
      </p:sp>
      <p:grpSp>
        <p:nvGrpSpPr>
          <p:cNvPr id="46" name="Google Shape;46;p4"/>
          <p:cNvGrpSpPr/>
          <p:nvPr/>
        </p:nvGrpSpPr>
        <p:grpSpPr>
          <a:xfrm>
            <a:off x="354436" y="108696"/>
            <a:ext cx="11468433" cy="6548203"/>
            <a:chOff x="265826" y="81522"/>
            <a:chExt cx="8601325" cy="4911152"/>
          </a:xfrm>
        </p:grpSpPr>
        <p:sp>
          <p:nvSpPr>
            <p:cNvPr id="47" name="Google Shape;47;p4"/>
            <p:cNvSpPr/>
            <p:nvPr/>
          </p:nvSpPr>
          <p:spPr>
            <a:xfrm rot="-6309003" flipH="1">
              <a:off x="286945" y="1089197"/>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8" name="Google Shape;48;p4"/>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9" name="Google Shape;49;p4"/>
            <p:cNvSpPr/>
            <p:nvPr/>
          </p:nvSpPr>
          <p:spPr>
            <a:xfrm rot="2700000">
              <a:off x="2430813" y="472672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0" name="Google Shape;50;p4"/>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1" name="Google Shape;51;p4"/>
            <p:cNvSpPr/>
            <p:nvPr/>
          </p:nvSpPr>
          <p:spPr>
            <a:xfrm rot="8997430" flipH="1">
              <a:off x="2338809" y="156268"/>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2" name="Google Shape;52;p4"/>
            <p:cNvSpPr/>
            <p:nvPr/>
          </p:nvSpPr>
          <p:spPr>
            <a:xfrm rot="3599254">
              <a:off x="300233" y="333890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3" name="Google Shape;53;p4"/>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4" name="Google Shape;54;p4"/>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55" name="Google Shape;55;p4"/>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0139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6"/>
        <p:cNvGrpSpPr/>
        <p:nvPr/>
      </p:nvGrpSpPr>
      <p:grpSpPr>
        <a:xfrm>
          <a:off x="0" y="0"/>
          <a:ext cx="0" cy="0"/>
          <a:chOff x="0" y="0"/>
          <a:chExt cx="0" cy="0"/>
        </a:xfrm>
      </p:grpSpPr>
      <p:sp>
        <p:nvSpPr>
          <p:cNvPr id="57" name="Google Shape;57;p5"/>
          <p:cNvSpPr txBox="1">
            <a:spLocks noGrp="1"/>
          </p:cNvSpPr>
          <p:nvPr>
            <p:ph type="subTitle" idx="1"/>
          </p:nvPr>
        </p:nvSpPr>
        <p:spPr>
          <a:xfrm>
            <a:off x="1245817" y="3895817"/>
            <a:ext cx="3876800" cy="4532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sz="2400">
                <a:latin typeface="Nunito ExtraBold"/>
                <a:ea typeface="Nunito ExtraBold"/>
                <a:cs typeface="Nunito ExtraBold"/>
                <a:sym typeface="Nunito ExtraBold"/>
              </a:defRPr>
            </a:lvl1pPr>
            <a:lvl2pPr lvl="1" algn="ctr">
              <a:lnSpc>
                <a:spcPct val="100000"/>
              </a:lnSpc>
              <a:spcBef>
                <a:spcPts val="0"/>
              </a:spcBef>
              <a:spcAft>
                <a:spcPts val="0"/>
              </a:spcAft>
              <a:buSzPts val="1800"/>
              <a:buNone/>
              <a:defRPr sz="2400" b="1"/>
            </a:lvl2pPr>
            <a:lvl3pPr lvl="2" algn="ctr">
              <a:lnSpc>
                <a:spcPct val="100000"/>
              </a:lnSpc>
              <a:spcBef>
                <a:spcPts val="0"/>
              </a:spcBef>
              <a:spcAft>
                <a:spcPts val="0"/>
              </a:spcAft>
              <a:buSzPts val="1800"/>
              <a:buNone/>
              <a:defRPr sz="2400" b="1"/>
            </a:lvl3pPr>
            <a:lvl4pPr lvl="3" algn="ctr">
              <a:lnSpc>
                <a:spcPct val="100000"/>
              </a:lnSpc>
              <a:spcBef>
                <a:spcPts val="0"/>
              </a:spcBef>
              <a:spcAft>
                <a:spcPts val="0"/>
              </a:spcAft>
              <a:buSzPts val="1800"/>
              <a:buNone/>
              <a:defRPr sz="2400" b="1"/>
            </a:lvl4pPr>
            <a:lvl5pPr lvl="4" algn="ctr">
              <a:lnSpc>
                <a:spcPct val="100000"/>
              </a:lnSpc>
              <a:spcBef>
                <a:spcPts val="0"/>
              </a:spcBef>
              <a:spcAft>
                <a:spcPts val="0"/>
              </a:spcAft>
              <a:buSzPts val="1800"/>
              <a:buNone/>
              <a:defRPr sz="2400" b="1"/>
            </a:lvl5pPr>
            <a:lvl6pPr lvl="5" algn="ctr">
              <a:lnSpc>
                <a:spcPct val="100000"/>
              </a:lnSpc>
              <a:spcBef>
                <a:spcPts val="0"/>
              </a:spcBef>
              <a:spcAft>
                <a:spcPts val="0"/>
              </a:spcAft>
              <a:buSzPts val="1800"/>
              <a:buNone/>
              <a:defRPr sz="2400" b="1"/>
            </a:lvl6pPr>
            <a:lvl7pPr lvl="6" algn="ctr">
              <a:lnSpc>
                <a:spcPct val="100000"/>
              </a:lnSpc>
              <a:spcBef>
                <a:spcPts val="0"/>
              </a:spcBef>
              <a:spcAft>
                <a:spcPts val="0"/>
              </a:spcAft>
              <a:buSzPts val="1800"/>
              <a:buNone/>
              <a:defRPr sz="2400" b="1"/>
            </a:lvl7pPr>
            <a:lvl8pPr lvl="7" algn="ctr">
              <a:lnSpc>
                <a:spcPct val="100000"/>
              </a:lnSpc>
              <a:spcBef>
                <a:spcPts val="0"/>
              </a:spcBef>
              <a:spcAft>
                <a:spcPts val="0"/>
              </a:spcAft>
              <a:buSzPts val="1800"/>
              <a:buNone/>
              <a:defRPr sz="2400" b="1"/>
            </a:lvl8pPr>
            <a:lvl9pPr lvl="8" algn="ctr">
              <a:lnSpc>
                <a:spcPct val="100000"/>
              </a:lnSpc>
              <a:spcBef>
                <a:spcPts val="0"/>
              </a:spcBef>
              <a:spcAft>
                <a:spcPts val="0"/>
              </a:spcAft>
              <a:buSzPts val="1800"/>
              <a:buNone/>
              <a:defRPr sz="2400" b="1"/>
            </a:lvl9pPr>
          </a:lstStyle>
          <a:p>
            <a:endParaRPr/>
          </a:p>
        </p:txBody>
      </p:sp>
      <p:sp>
        <p:nvSpPr>
          <p:cNvPr id="58" name="Google Shape;58;p5"/>
          <p:cNvSpPr txBox="1">
            <a:spLocks noGrp="1"/>
          </p:cNvSpPr>
          <p:nvPr>
            <p:ph type="subTitle" idx="2"/>
          </p:nvPr>
        </p:nvSpPr>
        <p:spPr>
          <a:xfrm>
            <a:off x="7069384" y="3895817"/>
            <a:ext cx="3876800" cy="45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2400">
                <a:latin typeface="Nunito ExtraBold"/>
                <a:ea typeface="Nunito ExtraBold"/>
                <a:cs typeface="Nunito ExtraBold"/>
                <a:sym typeface="Nunito ExtraBold"/>
              </a:defRPr>
            </a:lvl1pPr>
            <a:lvl2pPr lvl="1" algn="ctr" rtl="0">
              <a:lnSpc>
                <a:spcPct val="100000"/>
              </a:lnSpc>
              <a:spcBef>
                <a:spcPts val="0"/>
              </a:spcBef>
              <a:spcAft>
                <a:spcPts val="0"/>
              </a:spcAft>
              <a:buSzPts val="1800"/>
              <a:buNone/>
              <a:defRPr sz="2400" b="1"/>
            </a:lvl2pPr>
            <a:lvl3pPr lvl="2" algn="ctr" rtl="0">
              <a:lnSpc>
                <a:spcPct val="100000"/>
              </a:lnSpc>
              <a:spcBef>
                <a:spcPts val="0"/>
              </a:spcBef>
              <a:spcAft>
                <a:spcPts val="0"/>
              </a:spcAft>
              <a:buSzPts val="1800"/>
              <a:buNone/>
              <a:defRPr sz="2400" b="1"/>
            </a:lvl3pPr>
            <a:lvl4pPr lvl="3" algn="ctr" rtl="0">
              <a:lnSpc>
                <a:spcPct val="100000"/>
              </a:lnSpc>
              <a:spcBef>
                <a:spcPts val="0"/>
              </a:spcBef>
              <a:spcAft>
                <a:spcPts val="0"/>
              </a:spcAft>
              <a:buSzPts val="1800"/>
              <a:buNone/>
              <a:defRPr sz="2400" b="1"/>
            </a:lvl4pPr>
            <a:lvl5pPr lvl="4" algn="ctr" rtl="0">
              <a:lnSpc>
                <a:spcPct val="100000"/>
              </a:lnSpc>
              <a:spcBef>
                <a:spcPts val="0"/>
              </a:spcBef>
              <a:spcAft>
                <a:spcPts val="0"/>
              </a:spcAft>
              <a:buSzPts val="1800"/>
              <a:buNone/>
              <a:defRPr sz="2400" b="1"/>
            </a:lvl5pPr>
            <a:lvl6pPr lvl="5" algn="ctr" rtl="0">
              <a:lnSpc>
                <a:spcPct val="100000"/>
              </a:lnSpc>
              <a:spcBef>
                <a:spcPts val="0"/>
              </a:spcBef>
              <a:spcAft>
                <a:spcPts val="0"/>
              </a:spcAft>
              <a:buSzPts val="1800"/>
              <a:buNone/>
              <a:defRPr sz="2400" b="1"/>
            </a:lvl6pPr>
            <a:lvl7pPr lvl="6" algn="ctr" rtl="0">
              <a:lnSpc>
                <a:spcPct val="100000"/>
              </a:lnSpc>
              <a:spcBef>
                <a:spcPts val="0"/>
              </a:spcBef>
              <a:spcAft>
                <a:spcPts val="0"/>
              </a:spcAft>
              <a:buSzPts val="1800"/>
              <a:buNone/>
              <a:defRPr sz="2400" b="1"/>
            </a:lvl7pPr>
            <a:lvl8pPr lvl="7" algn="ctr" rtl="0">
              <a:lnSpc>
                <a:spcPct val="100000"/>
              </a:lnSpc>
              <a:spcBef>
                <a:spcPts val="0"/>
              </a:spcBef>
              <a:spcAft>
                <a:spcPts val="0"/>
              </a:spcAft>
              <a:buSzPts val="1800"/>
              <a:buNone/>
              <a:defRPr sz="2400" b="1"/>
            </a:lvl8pPr>
            <a:lvl9pPr lvl="8" algn="ctr" rtl="0">
              <a:lnSpc>
                <a:spcPct val="100000"/>
              </a:lnSpc>
              <a:spcBef>
                <a:spcPts val="0"/>
              </a:spcBef>
              <a:spcAft>
                <a:spcPts val="0"/>
              </a:spcAft>
              <a:buSzPts val="1800"/>
              <a:buNone/>
              <a:defRPr sz="2400" b="1"/>
            </a:lvl9pPr>
          </a:lstStyle>
          <a:p>
            <a:endParaRPr/>
          </a:p>
        </p:txBody>
      </p:sp>
      <p:sp>
        <p:nvSpPr>
          <p:cNvPr id="59" name="Google Shape;59;p5"/>
          <p:cNvSpPr txBox="1">
            <a:spLocks noGrp="1"/>
          </p:cNvSpPr>
          <p:nvPr>
            <p:ph type="subTitle" idx="3"/>
          </p:nvPr>
        </p:nvSpPr>
        <p:spPr>
          <a:xfrm>
            <a:off x="1245817" y="4565200"/>
            <a:ext cx="3876800" cy="113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ubik"/>
              <a:buNone/>
              <a:defRPr/>
            </a:lvl1pPr>
            <a:lvl2pPr lvl="1" algn="ctr" rtl="0">
              <a:lnSpc>
                <a:spcPct val="100000"/>
              </a:lnSpc>
              <a:spcBef>
                <a:spcPts val="0"/>
              </a:spcBef>
              <a:spcAft>
                <a:spcPts val="0"/>
              </a:spcAft>
              <a:buSzPts val="1400"/>
              <a:buFont typeface="Rubik"/>
              <a:buNone/>
              <a:defRPr>
                <a:latin typeface="Rubik"/>
                <a:ea typeface="Rubik"/>
                <a:cs typeface="Rubik"/>
                <a:sym typeface="Rubik"/>
              </a:defRPr>
            </a:lvl2pPr>
            <a:lvl3pPr lvl="2" algn="ctr" rtl="0">
              <a:lnSpc>
                <a:spcPct val="100000"/>
              </a:lnSpc>
              <a:spcBef>
                <a:spcPts val="0"/>
              </a:spcBef>
              <a:spcAft>
                <a:spcPts val="0"/>
              </a:spcAft>
              <a:buSzPts val="1400"/>
              <a:buFont typeface="Rubik"/>
              <a:buNone/>
              <a:defRPr>
                <a:latin typeface="Rubik"/>
                <a:ea typeface="Rubik"/>
                <a:cs typeface="Rubik"/>
                <a:sym typeface="Rubik"/>
              </a:defRPr>
            </a:lvl3pPr>
            <a:lvl4pPr lvl="3" algn="ctr" rtl="0">
              <a:lnSpc>
                <a:spcPct val="100000"/>
              </a:lnSpc>
              <a:spcBef>
                <a:spcPts val="0"/>
              </a:spcBef>
              <a:spcAft>
                <a:spcPts val="0"/>
              </a:spcAft>
              <a:buSzPts val="1400"/>
              <a:buFont typeface="Rubik"/>
              <a:buNone/>
              <a:defRPr>
                <a:latin typeface="Rubik"/>
                <a:ea typeface="Rubik"/>
                <a:cs typeface="Rubik"/>
                <a:sym typeface="Rubik"/>
              </a:defRPr>
            </a:lvl4pPr>
            <a:lvl5pPr lvl="4" algn="ctr" rtl="0">
              <a:lnSpc>
                <a:spcPct val="100000"/>
              </a:lnSpc>
              <a:spcBef>
                <a:spcPts val="0"/>
              </a:spcBef>
              <a:spcAft>
                <a:spcPts val="0"/>
              </a:spcAft>
              <a:buSzPts val="1400"/>
              <a:buFont typeface="Rubik"/>
              <a:buNone/>
              <a:defRPr>
                <a:latin typeface="Rubik"/>
                <a:ea typeface="Rubik"/>
                <a:cs typeface="Rubik"/>
                <a:sym typeface="Rubik"/>
              </a:defRPr>
            </a:lvl5pPr>
            <a:lvl6pPr lvl="5" algn="ctr" rtl="0">
              <a:lnSpc>
                <a:spcPct val="100000"/>
              </a:lnSpc>
              <a:spcBef>
                <a:spcPts val="0"/>
              </a:spcBef>
              <a:spcAft>
                <a:spcPts val="0"/>
              </a:spcAft>
              <a:buSzPts val="1400"/>
              <a:buFont typeface="Rubik"/>
              <a:buNone/>
              <a:defRPr>
                <a:latin typeface="Rubik"/>
                <a:ea typeface="Rubik"/>
                <a:cs typeface="Rubik"/>
                <a:sym typeface="Rubik"/>
              </a:defRPr>
            </a:lvl6pPr>
            <a:lvl7pPr lvl="6" algn="ctr" rtl="0">
              <a:lnSpc>
                <a:spcPct val="100000"/>
              </a:lnSpc>
              <a:spcBef>
                <a:spcPts val="0"/>
              </a:spcBef>
              <a:spcAft>
                <a:spcPts val="0"/>
              </a:spcAft>
              <a:buSzPts val="1400"/>
              <a:buFont typeface="Rubik"/>
              <a:buNone/>
              <a:defRPr>
                <a:latin typeface="Rubik"/>
                <a:ea typeface="Rubik"/>
                <a:cs typeface="Rubik"/>
                <a:sym typeface="Rubik"/>
              </a:defRPr>
            </a:lvl7pPr>
            <a:lvl8pPr lvl="7" algn="ctr" rtl="0">
              <a:lnSpc>
                <a:spcPct val="100000"/>
              </a:lnSpc>
              <a:spcBef>
                <a:spcPts val="0"/>
              </a:spcBef>
              <a:spcAft>
                <a:spcPts val="0"/>
              </a:spcAft>
              <a:buSzPts val="1400"/>
              <a:buFont typeface="Rubik"/>
              <a:buNone/>
              <a:defRPr>
                <a:latin typeface="Rubik"/>
                <a:ea typeface="Rubik"/>
                <a:cs typeface="Rubik"/>
                <a:sym typeface="Rubik"/>
              </a:defRPr>
            </a:lvl8pPr>
            <a:lvl9pPr lvl="8" algn="ctr" rtl="0">
              <a:lnSpc>
                <a:spcPct val="100000"/>
              </a:lnSpc>
              <a:spcBef>
                <a:spcPts val="0"/>
              </a:spcBef>
              <a:spcAft>
                <a:spcPts val="0"/>
              </a:spcAft>
              <a:buSzPts val="1400"/>
              <a:buFont typeface="Rubik"/>
              <a:buNone/>
              <a:defRPr>
                <a:latin typeface="Rubik"/>
                <a:ea typeface="Rubik"/>
                <a:cs typeface="Rubik"/>
                <a:sym typeface="Rubik"/>
              </a:defRPr>
            </a:lvl9pPr>
          </a:lstStyle>
          <a:p>
            <a:endParaRPr/>
          </a:p>
        </p:txBody>
      </p:sp>
      <p:sp>
        <p:nvSpPr>
          <p:cNvPr id="60" name="Google Shape;60;p5"/>
          <p:cNvSpPr txBox="1">
            <a:spLocks noGrp="1"/>
          </p:cNvSpPr>
          <p:nvPr>
            <p:ph type="subTitle" idx="4"/>
          </p:nvPr>
        </p:nvSpPr>
        <p:spPr>
          <a:xfrm>
            <a:off x="7069384" y="4565200"/>
            <a:ext cx="3876800" cy="113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Rubik"/>
              <a:buNone/>
              <a:defRPr/>
            </a:lvl1pPr>
            <a:lvl2pPr lvl="1" algn="ctr" rtl="0">
              <a:lnSpc>
                <a:spcPct val="100000"/>
              </a:lnSpc>
              <a:spcBef>
                <a:spcPts val="0"/>
              </a:spcBef>
              <a:spcAft>
                <a:spcPts val="0"/>
              </a:spcAft>
              <a:buSzPts val="1400"/>
              <a:buFont typeface="Rubik"/>
              <a:buNone/>
              <a:defRPr>
                <a:latin typeface="Rubik"/>
                <a:ea typeface="Rubik"/>
                <a:cs typeface="Rubik"/>
                <a:sym typeface="Rubik"/>
              </a:defRPr>
            </a:lvl2pPr>
            <a:lvl3pPr lvl="2" algn="ctr" rtl="0">
              <a:lnSpc>
                <a:spcPct val="100000"/>
              </a:lnSpc>
              <a:spcBef>
                <a:spcPts val="0"/>
              </a:spcBef>
              <a:spcAft>
                <a:spcPts val="0"/>
              </a:spcAft>
              <a:buSzPts val="1400"/>
              <a:buFont typeface="Rubik"/>
              <a:buNone/>
              <a:defRPr>
                <a:latin typeface="Rubik"/>
                <a:ea typeface="Rubik"/>
                <a:cs typeface="Rubik"/>
                <a:sym typeface="Rubik"/>
              </a:defRPr>
            </a:lvl3pPr>
            <a:lvl4pPr lvl="3" algn="ctr" rtl="0">
              <a:lnSpc>
                <a:spcPct val="100000"/>
              </a:lnSpc>
              <a:spcBef>
                <a:spcPts val="0"/>
              </a:spcBef>
              <a:spcAft>
                <a:spcPts val="0"/>
              </a:spcAft>
              <a:buSzPts val="1400"/>
              <a:buFont typeface="Rubik"/>
              <a:buNone/>
              <a:defRPr>
                <a:latin typeface="Rubik"/>
                <a:ea typeface="Rubik"/>
                <a:cs typeface="Rubik"/>
                <a:sym typeface="Rubik"/>
              </a:defRPr>
            </a:lvl4pPr>
            <a:lvl5pPr lvl="4" algn="ctr" rtl="0">
              <a:lnSpc>
                <a:spcPct val="100000"/>
              </a:lnSpc>
              <a:spcBef>
                <a:spcPts val="0"/>
              </a:spcBef>
              <a:spcAft>
                <a:spcPts val="0"/>
              </a:spcAft>
              <a:buSzPts val="1400"/>
              <a:buFont typeface="Rubik"/>
              <a:buNone/>
              <a:defRPr>
                <a:latin typeface="Rubik"/>
                <a:ea typeface="Rubik"/>
                <a:cs typeface="Rubik"/>
                <a:sym typeface="Rubik"/>
              </a:defRPr>
            </a:lvl5pPr>
            <a:lvl6pPr lvl="5" algn="ctr" rtl="0">
              <a:lnSpc>
                <a:spcPct val="100000"/>
              </a:lnSpc>
              <a:spcBef>
                <a:spcPts val="0"/>
              </a:spcBef>
              <a:spcAft>
                <a:spcPts val="0"/>
              </a:spcAft>
              <a:buSzPts val="1400"/>
              <a:buFont typeface="Rubik"/>
              <a:buNone/>
              <a:defRPr>
                <a:latin typeface="Rubik"/>
                <a:ea typeface="Rubik"/>
                <a:cs typeface="Rubik"/>
                <a:sym typeface="Rubik"/>
              </a:defRPr>
            </a:lvl6pPr>
            <a:lvl7pPr lvl="6" algn="ctr" rtl="0">
              <a:lnSpc>
                <a:spcPct val="100000"/>
              </a:lnSpc>
              <a:spcBef>
                <a:spcPts val="0"/>
              </a:spcBef>
              <a:spcAft>
                <a:spcPts val="0"/>
              </a:spcAft>
              <a:buSzPts val="1400"/>
              <a:buFont typeface="Rubik"/>
              <a:buNone/>
              <a:defRPr>
                <a:latin typeface="Rubik"/>
                <a:ea typeface="Rubik"/>
                <a:cs typeface="Rubik"/>
                <a:sym typeface="Rubik"/>
              </a:defRPr>
            </a:lvl7pPr>
            <a:lvl8pPr lvl="7" algn="ctr" rtl="0">
              <a:lnSpc>
                <a:spcPct val="100000"/>
              </a:lnSpc>
              <a:spcBef>
                <a:spcPts val="0"/>
              </a:spcBef>
              <a:spcAft>
                <a:spcPts val="0"/>
              </a:spcAft>
              <a:buSzPts val="1400"/>
              <a:buFont typeface="Rubik"/>
              <a:buNone/>
              <a:defRPr>
                <a:latin typeface="Rubik"/>
                <a:ea typeface="Rubik"/>
                <a:cs typeface="Rubik"/>
                <a:sym typeface="Rubik"/>
              </a:defRPr>
            </a:lvl8pPr>
            <a:lvl9pPr lvl="8" algn="ctr" rtl="0">
              <a:lnSpc>
                <a:spcPct val="100000"/>
              </a:lnSpc>
              <a:spcBef>
                <a:spcPts val="0"/>
              </a:spcBef>
              <a:spcAft>
                <a:spcPts val="0"/>
              </a:spcAft>
              <a:buSzPts val="1400"/>
              <a:buFont typeface="Rubik"/>
              <a:buNone/>
              <a:defRPr>
                <a:latin typeface="Rubik"/>
                <a:ea typeface="Rubik"/>
                <a:cs typeface="Rubik"/>
                <a:sym typeface="Rubik"/>
              </a:defRPr>
            </a:lvl9pPr>
          </a:lstStyle>
          <a:p>
            <a:endParaRPr/>
          </a:p>
        </p:txBody>
      </p:sp>
      <p:sp>
        <p:nvSpPr>
          <p:cNvPr id="61" name="Google Shape;61;p5"/>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grpSp>
        <p:nvGrpSpPr>
          <p:cNvPr id="62" name="Google Shape;62;p5"/>
          <p:cNvGrpSpPr/>
          <p:nvPr/>
        </p:nvGrpSpPr>
        <p:grpSpPr>
          <a:xfrm rot="10800000">
            <a:off x="354436" y="108696"/>
            <a:ext cx="11468433" cy="6548203"/>
            <a:chOff x="265826" y="81522"/>
            <a:chExt cx="8601325" cy="4911152"/>
          </a:xfrm>
        </p:grpSpPr>
        <p:sp>
          <p:nvSpPr>
            <p:cNvPr id="63" name="Google Shape;63;p5"/>
            <p:cNvSpPr/>
            <p:nvPr/>
          </p:nvSpPr>
          <p:spPr>
            <a:xfrm rot="-6309003" flipH="1">
              <a:off x="286945" y="1089197"/>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4" name="Google Shape;64;p5"/>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5" name="Google Shape;65;p5"/>
            <p:cNvSpPr/>
            <p:nvPr/>
          </p:nvSpPr>
          <p:spPr>
            <a:xfrm rot="2700000">
              <a:off x="2430813" y="472672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6" name="Google Shape;66;p5"/>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7" name="Google Shape;67;p5"/>
            <p:cNvSpPr/>
            <p:nvPr/>
          </p:nvSpPr>
          <p:spPr>
            <a:xfrm rot="8997430" flipH="1">
              <a:off x="2338809" y="156268"/>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8" name="Google Shape;68;p5"/>
            <p:cNvSpPr/>
            <p:nvPr/>
          </p:nvSpPr>
          <p:spPr>
            <a:xfrm rot="3599254">
              <a:off x="300233" y="333890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9" name="Google Shape;69;p5"/>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70" name="Google Shape;70;p5"/>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71" name="Google Shape;71;p5"/>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02155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84"/>
        <p:cNvGrpSpPr/>
        <p:nvPr/>
      </p:nvGrpSpPr>
      <p:grpSpPr>
        <a:xfrm>
          <a:off x="0" y="0"/>
          <a:ext cx="0" cy="0"/>
          <a:chOff x="0" y="0"/>
          <a:chExt cx="0" cy="0"/>
        </a:xfrm>
      </p:grpSpPr>
      <p:sp>
        <p:nvSpPr>
          <p:cNvPr id="85" name="Google Shape;85;p7"/>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
        <p:nvSpPr>
          <p:cNvPr id="86" name="Google Shape;86;p7"/>
          <p:cNvSpPr txBox="1">
            <a:spLocks noGrp="1"/>
          </p:cNvSpPr>
          <p:nvPr>
            <p:ph type="body" idx="1"/>
          </p:nvPr>
        </p:nvSpPr>
        <p:spPr>
          <a:xfrm>
            <a:off x="960000" y="1536633"/>
            <a:ext cx="5019600" cy="31728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Char char="●"/>
              <a:defRPr sz="1867"/>
            </a:lvl1pPr>
            <a:lvl2pPr marL="1219170" lvl="1" indent="-423323" rtl="0">
              <a:lnSpc>
                <a:spcPct val="115000"/>
              </a:lnSpc>
              <a:spcBef>
                <a:spcPts val="0"/>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grpSp>
        <p:nvGrpSpPr>
          <p:cNvPr id="87" name="Google Shape;87;p7"/>
          <p:cNvGrpSpPr/>
          <p:nvPr/>
        </p:nvGrpSpPr>
        <p:grpSpPr>
          <a:xfrm>
            <a:off x="354436" y="108696"/>
            <a:ext cx="11468433" cy="6548203"/>
            <a:chOff x="265826" y="81522"/>
            <a:chExt cx="8601325" cy="4911152"/>
          </a:xfrm>
        </p:grpSpPr>
        <p:sp>
          <p:nvSpPr>
            <p:cNvPr id="88" name="Google Shape;88;p7"/>
            <p:cNvSpPr/>
            <p:nvPr/>
          </p:nvSpPr>
          <p:spPr>
            <a:xfrm rot="-6309003" flipH="1">
              <a:off x="286945" y="1089197"/>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89" name="Google Shape;89;p7"/>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0" name="Google Shape;90;p7"/>
            <p:cNvSpPr/>
            <p:nvPr/>
          </p:nvSpPr>
          <p:spPr>
            <a:xfrm rot="2700000">
              <a:off x="2430813" y="472672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1" name="Google Shape;91;p7"/>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2" name="Google Shape;92;p7"/>
            <p:cNvSpPr/>
            <p:nvPr/>
          </p:nvSpPr>
          <p:spPr>
            <a:xfrm rot="8997430" flipH="1">
              <a:off x="2338809" y="156268"/>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93" name="Google Shape;93;p7"/>
            <p:cNvSpPr/>
            <p:nvPr/>
          </p:nvSpPr>
          <p:spPr>
            <a:xfrm rot="3599254">
              <a:off x="300233" y="333890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94" name="Google Shape;94;p7"/>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5" name="Google Shape;95;p7"/>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96" name="Google Shape;96;p7"/>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04865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97"/>
        <p:cNvGrpSpPr/>
        <p:nvPr/>
      </p:nvGrpSpPr>
      <p:grpSpPr>
        <a:xfrm>
          <a:off x="0" y="0"/>
          <a:ext cx="0" cy="0"/>
          <a:chOff x="0" y="0"/>
          <a:chExt cx="0" cy="0"/>
        </a:xfrm>
      </p:grpSpPr>
      <p:sp>
        <p:nvSpPr>
          <p:cNvPr id="98" name="Google Shape;98;p8"/>
          <p:cNvSpPr/>
          <p:nvPr/>
        </p:nvSpPr>
        <p:spPr>
          <a:xfrm>
            <a:off x="960000" y="713333"/>
            <a:ext cx="10278400" cy="5431200"/>
          </a:xfrm>
          <a:prstGeom prst="roundRect">
            <a:avLst>
              <a:gd name="adj" fmla="val 12048"/>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9" name="Google Shape;99;p8"/>
          <p:cNvSpPr txBox="1">
            <a:spLocks noGrp="1"/>
          </p:cNvSpPr>
          <p:nvPr>
            <p:ph type="title"/>
          </p:nvPr>
        </p:nvSpPr>
        <p:spPr>
          <a:xfrm>
            <a:off x="1850800" y="1742800"/>
            <a:ext cx="8490400" cy="337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12800"/>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0" name="Google Shape;100;p8"/>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grpSp>
        <p:nvGrpSpPr>
          <p:cNvPr id="101" name="Google Shape;101;p8"/>
          <p:cNvGrpSpPr/>
          <p:nvPr/>
        </p:nvGrpSpPr>
        <p:grpSpPr>
          <a:xfrm>
            <a:off x="354436" y="199623"/>
            <a:ext cx="11468433" cy="6490136"/>
            <a:chOff x="265826" y="149717"/>
            <a:chExt cx="8601325" cy="4867602"/>
          </a:xfrm>
        </p:grpSpPr>
        <p:sp>
          <p:nvSpPr>
            <p:cNvPr id="102" name="Google Shape;102;p8"/>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3" name="Google Shape;103;p8"/>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4" name="Google Shape;104;p8"/>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5" name="Google Shape;105;p8"/>
            <p:cNvSpPr/>
            <p:nvPr/>
          </p:nvSpPr>
          <p:spPr>
            <a:xfrm rot="-1802570" flipH="1">
              <a:off x="6405574" y="47101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106" name="Google Shape;106;p8"/>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107" name="Google Shape;107;p8"/>
            <p:cNvSpPr/>
            <p:nvPr/>
          </p:nvSpPr>
          <p:spPr>
            <a:xfrm rot="5400000" flipH="1">
              <a:off x="2398989" y="48179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8" name="Google Shape;108;p8"/>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342251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solidFill>
          <a:schemeClr val="accent1"/>
        </a:solidFill>
        <a:effectLst/>
      </p:bgPr>
    </p:bg>
    <p:spTree>
      <p:nvGrpSpPr>
        <p:cNvPr id="1" name="Shape 109"/>
        <p:cNvGrpSpPr/>
        <p:nvPr/>
      </p:nvGrpSpPr>
      <p:grpSpPr>
        <a:xfrm>
          <a:off x="0" y="0"/>
          <a:ext cx="0" cy="0"/>
          <a:chOff x="0" y="0"/>
          <a:chExt cx="0" cy="0"/>
        </a:xfrm>
      </p:grpSpPr>
      <p:sp>
        <p:nvSpPr>
          <p:cNvPr id="110" name="Google Shape;110;p9"/>
          <p:cNvSpPr/>
          <p:nvPr/>
        </p:nvSpPr>
        <p:spPr>
          <a:xfrm rot="10800000">
            <a:off x="0" y="2"/>
            <a:ext cx="2758581" cy="3222388"/>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11" name="Google Shape;111;p9"/>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
        <p:nvSpPr>
          <p:cNvPr id="112" name="Google Shape;112;p9"/>
          <p:cNvSpPr txBox="1">
            <a:spLocks noGrp="1"/>
          </p:cNvSpPr>
          <p:nvPr>
            <p:ph type="subTitle" idx="1"/>
          </p:nvPr>
        </p:nvSpPr>
        <p:spPr>
          <a:xfrm>
            <a:off x="1939800" y="4137467"/>
            <a:ext cx="8312400" cy="97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3" name="Google Shape;113;p9"/>
          <p:cNvSpPr txBox="1">
            <a:spLocks noGrp="1"/>
          </p:cNvSpPr>
          <p:nvPr>
            <p:ph type="title"/>
          </p:nvPr>
        </p:nvSpPr>
        <p:spPr>
          <a:xfrm>
            <a:off x="960000" y="1536633"/>
            <a:ext cx="10272000" cy="207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0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4" name="Google Shape;114;p9"/>
          <p:cNvSpPr/>
          <p:nvPr/>
        </p:nvSpPr>
        <p:spPr>
          <a:xfrm>
            <a:off x="9433367" y="3659169"/>
            <a:ext cx="2758581" cy="3222388"/>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nvGrpSpPr>
          <p:cNvPr id="115" name="Google Shape;115;p9"/>
          <p:cNvGrpSpPr/>
          <p:nvPr/>
        </p:nvGrpSpPr>
        <p:grpSpPr>
          <a:xfrm>
            <a:off x="354436" y="199624"/>
            <a:ext cx="11468433" cy="6219977"/>
            <a:chOff x="265826" y="149717"/>
            <a:chExt cx="8601325" cy="4664983"/>
          </a:xfrm>
        </p:grpSpPr>
        <p:sp>
          <p:nvSpPr>
            <p:cNvPr id="116" name="Google Shape;116;p9"/>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17" name="Google Shape;117;p9"/>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18" name="Google Shape;118;p9"/>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19" name="Google Shape;119;p9"/>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20" name="Google Shape;120;p9"/>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121" name="Google Shape;121;p9"/>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122" name="Google Shape;122;p9"/>
            <p:cNvSpPr/>
            <p:nvPr/>
          </p:nvSpPr>
          <p:spPr>
            <a:xfrm rot="5400000" flipH="1">
              <a:off x="2398989"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23" name="Google Shape;123;p9"/>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248072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49"/>
        <p:cNvGrpSpPr/>
        <p:nvPr/>
      </p:nvGrpSpPr>
      <p:grpSpPr>
        <a:xfrm>
          <a:off x="0" y="0"/>
          <a:ext cx="0" cy="0"/>
          <a:chOff x="0" y="0"/>
          <a:chExt cx="0" cy="0"/>
        </a:xfrm>
      </p:grpSpPr>
    </p:spTree>
    <p:extLst>
      <p:ext uri="{BB962C8B-B14F-4D97-AF65-F5344CB8AC3E}">
        <p14:creationId xmlns:p14="http://schemas.microsoft.com/office/powerpoint/2010/main" val="44279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0"/>
        <p:cNvGrpSpPr/>
        <p:nvPr/>
      </p:nvGrpSpPr>
      <p:grpSpPr>
        <a:xfrm>
          <a:off x="0" y="0"/>
          <a:ext cx="0" cy="0"/>
          <a:chOff x="0" y="0"/>
          <a:chExt cx="0" cy="0"/>
        </a:xfrm>
      </p:grpSpPr>
      <p:sp>
        <p:nvSpPr>
          <p:cNvPr id="151" name="Google Shape;151;p13"/>
          <p:cNvSpPr txBox="1">
            <a:spLocks noGrp="1"/>
          </p:cNvSpPr>
          <p:nvPr>
            <p:ph type="title"/>
          </p:nvPr>
        </p:nvSpPr>
        <p:spPr>
          <a:xfrm>
            <a:off x="1099933" y="2355384"/>
            <a:ext cx="30084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52" name="Google Shape;152;p13"/>
          <p:cNvSpPr txBox="1">
            <a:spLocks noGrp="1"/>
          </p:cNvSpPr>
          <p:nvPr>
            <p:ph type="subTitle" idx="1"/>
          </p:nvPr>
        </p:nvSpPr>
        <p:spPr>
          <a:xfrm>
            <a:off x="1099933" y="2934217"/>
            <a:ext cx="3008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3" name="Google Shape;153;p13"/>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grpSp>
        <p:nvGrpSpPr>
          <p:cNvPr id="154" name="Google Shape;154;p13"/>
          <p:cNvGrpSpPr/>
          <p:nvPr/>
        </p:nvGrpSpPr>
        <p:grpSpPr>
          <a:xfrm>
            <a:off x="354436" y="108696"/>
            <a:ext cx="11468433" cy="6548203"/>
            <a:chOff x="265826" y="81522"/>
            <a:chExt cx="8601325" cy="4911152"/>
          </a:xfrm>
        </p:grpSpPr>
        <p:sp>
          <p:nvSpPr>
            <p:cNvPr id="155" name="Google Shape;155;p13"/>
            <p:cNvSpPr/>
            <p:nvPr/>
          </p:nvSpPr>
          <p:spPr>
            <a:xfrm rot="-6309003" flipH="1">
              <a:off x="286945" y="1089197"/>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56" name="Google Shape;156;p13"/>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57" name="Google Shape;157;p13"/>
            <p:cNvSpPr/>
            <p:nvPr/>
          </p:nvSpPr>
          <p:spPr>
            <a:xfrm rot="2700000">
              <a:off x="2430813" y="472672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58" name="Google Shape;158;p13"/>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59" name="Google Shape;159;p13"/>
            <p:cNvSpPr/>
            <p:nvPr/>
          </p:nvSpPr>
          <p:spPr>
            <a:xfrm rot="8997430" flipH="1">
              <a:off x="2338809" y="156268"/>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160" name="Google Shape;160;p13"/>
            <p:cNvSpPr/>
            <p:nvPr/>
          </p:nvSpPr>
          <p:spPr>
            <a:xfrm rot="3599254">
              <a:off x="300233" y="333890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161" name="Google Shape;161;p13"/>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62" name="Google Shape;162;p13"/>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163" name="Google Shape;163;p13"/>
          <p:cNvSpPr txBox="1">
            <a:spLocks noGrp="1"/>
          </p:cNvSpPr>
          <p:nvPr>
            <p:ph type="title" idx="2"/>
          </p:nvPr>
        </p:nvSpPr>
        <p:spPr>
          <a:xfrm>
            <a:off x="4591800" y="2347433"/>
            <a:ext cx="30084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64" name="Google Shape;164;p13"/>
          <p:cNvSpPr txBox="1">
            <a:spLocks noGrp="1"/>
          </p:cNvSpPr>
          <p:nvPr>
            <p:ph type="subTitle" idx="3"/>
          </p:nvPr>
        </p:nvSpPr>
        <p:spPr>
          <a:xfrm>
            <a:off x="4591800" y="2926267"/>
            <a:ext cx="3008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5" name="Google Shape;165;p13"/>
          <p:cNvSpPr txBox="1">
            <a:spLocks noGrp="1"/>
          </p:cNvSpPr>
          <p:nvPr>
            <p:ph type="title" idx="4"/>
          </p:nvPr>
        </p:nvSpPr>
        <p:spPr>
          <a:xfrm>
            <a:off x="8083667" y="2348600"/>
            <a:ext cx="30084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66" name="Google Shape;166;p13"/>
          <p:cNvSpPr txBox="1">
            <a:spLocks noGrp="1"/>
          </p:cNvSpPr>
          <p:nvPr>
            <p:ph type="subTitle" idx="5"/>
          </p:nvPr>
        </p:nvSpPr>
        <p:spPr>
          <a:xfrm>
            <a:off x="8083667" y="2927433"/>
            <a:ext cx="3008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7" name="Google Shape;167;p13"/>
          <p:cNvSpPr txBox="1">
            <a:spLocks noGrp="1"/>
          </p:cNvSpPr>
          <p:nvPr>
            <p:ph type="title" idx="6"/>
          </p:nvPr>
        </p:nvSpPr>
        <p:spPr>
          <a:xfrm>
            <a:off x="1099933" y="4650184"/>
            <a:ext cx="30084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68" name="Google Shape;168;p13"/>
          <p:cNvSpPr txBox="1">
            <a:spLocks noGrp="1"/>
          </p:cNvSpPr>
          <p:nvPr>
            <p:ph type="subTitle" idx="7"/>
          </p:nvPr>
        </p:nvSpPr>
        <p:spPr>
          <a:xfrm>
            <a:off x="1099933" y="5229017"/>
            <a:ext cx="3008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9" name="Google Shape;169;p13"/>
          <p:cNvSpPr txBox="1">
            <a:spLocks noGrp="1"/>
          </p:cNvSpPr>
          <p:nvPr>
            <p:ph type="title" idx="8"/>
          </p:nvPr>
        </p:nvSpPr>
        <p:spPr>
          <a:xfrm>
            <a:off x="4591800" y="4650184"/>
            <a:ext cx="30084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70" name="Google Shape;170;p13"/>
          <p:cNvSpPr txBox="1">
            <a:spLocks noGrp="1"/>
          </p:cNvSpPr>
          <p:nvPr>
            <p:ph type="subTitle" idx="9"/>
          </p:nvPr>
        </p:nvSpPr>
        <p:spPr>
          <a:xfrm>
            <a:off x="4591800" y="5229017"/>
            <a:ext cx="3008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1" name="Google Shape;171;p13"/>
          <p:cNvSpPr txBox="1">
            <a:spLocks noGrp="1"/>
          </p:cNvSpPr>
          <p:nvPr>
            <p:ph type="title" idx="13"/>
          </p:nvPr>
        </p:nvSpPr>
        <p:spPr>
          <a:xfrm>
            <a:off x="8083667" y="4650184"/>
            <a:ext cx="30084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endParaRPr/>
          </a:p>
        </p:txBody>
      </p:sp>
      <p:sp>
        <p:nvSpPr>
          <p:cNvPr id="172" name="Google Shape;172;p13"/>
          <p:cNvSpPr txBox="1">
            <a:spLocks noGrp="1"/>
          </p:cNvSpPr>
          <p:nvPr>
            <p:ph type="subTitle" idx="14"/>
          </p:nvPr>
        </p:nvSpPr>
        <p:spPr>
          <a:xfrm>
            <a:off x="8083667" y="5229017"/>
            <a:ext cx="30084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3" name="Google Shape;173;p13"/>
          <p:cNvSpPr txBox="1">
            <a:spLocks noGrp="1"/>
          </p:cNvSpPr>
          <p:nvPr>
            <p:ph type="title" idx="15"/>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4" name="Google Shape;174;p13"/>
          <p:cNvSpPr txBox="1">
            <a:spLocks noGrp="1"/>
          </p:cNvSpPr>
          <p:nvPr>
            <p:ph type="title" idx="16" hasCustomPrompt="1"/>
          </p:nvPr>
        </p:nvSpPr>
        <p:spPr>
          <a:xfrm>
            <a:off x="1111500" y="1874467"/>
            <a:ext cx="3008400" cy="738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75" name="Google Shape;175;p13"/>
          <p:cNvSpPr txBox="1">
            <a:spLocks noGrp="1"/>
          </p:cNvSpPr>
          <p:nvPr>
            <p:ph type="title" idx="17" hasCustomPrompt="1"/>
          </p:nvPr>
        </p:nvSpPr>
        <p:spPr>
          <a:xfrm>
            <a:off x="4603351" y="1874467"/>
            <a:ext cx="3008400" cy="738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76" name="Google Shape;176;p13"/>
          <p:cNvSpPr txBox="1">
            <a:spLocks noGrp="1"/>
          </p:cNvSpPr>
          <p:nvPr>
            <p:ph type="title" idx="18" hasCustomPrompt="1"/>
          </p:nvPr>
        </p:nvSpPr>
        <p:spPr>
          <a:xfrm>
            <a:off x="8095233" y="1874467"/>
            <a:ext cx="3008400" cy="738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77" name="Google Shape;177;p13"/>
          <p:cNvSpPr txBox="1">
            <a:spLocks noGrp="1"/>
          </p:cNvSpPr>
          <p:nvPr>
            <p:ph type="title" idx="19" hasCustomPrompt="1"/>
          </p:nvPr>
        </p:nvSpPr>
        <p:spPr>
          <a:xfrm>
            <a:off x="1111500" y="4133633"/>
            <a:ext cx="3008400" cy="738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78" name="Google Shape;178;p13"/>
          <p:cNvSpPr txBox="1">
            <a:spLocks noGrp="1"/>
          </p:cNvSpPr>
          <p:nvPr>
            <p:ph type="title" idx="20" hasCustomPrompt="1"/>
          </p:nvPr>
        </p:nvSpPr>
        <p:spPr>
          <a:xfrm>
            <a:off x="4603367" y="4133633"/>
            <a:ext cx="3008400" cy="738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179" name="Google Shape;179;p13"/>
          <p:cNvSpPr txBox="1">
            <a:spLocks noGrp="1"/>
          </p:cNvSpPr>
          <p:nvPr>
            <p:ph type="title" idx="21" hasCustomPrompt="1"/>
          </p:nvPr>
        </p:nvSpPr>
        <p:spPr>
          <a:xfrm>
            <a:off x="8095233" y="4133633"/>
            <a:ext cx="3008400" cy="738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2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Tree>
    <p:extLst>
      <p:ext uri="{BB962C8B-B14F-4D97-AF65-F5344CB8AC3E}">
        <p14:creationId xmlns:p14="http://schemas.microsoft.com/office/powerpoint/2010/main" val="186448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258"/>
        <p:cNvGrpSpPr/>
        <p:nvPr/>
      </p:nvGrpSpPr>
      <p:grpSpPr>
        <a:xfrm>
          <a:off x="0" y="0"/>
          <a:ext cx="0" cy="0"/>
          <a:chOff x="0" y="0"/>
          <a:chExt cx="0" cy="0"/>
        </a:xfrm>
      </p:grpSpPr>
      <p:sp>
        <p:nvSpPr>
          <p:cNvPr id="259" name="Google Shape;259;p19"/>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
        <p:nvSpPr>
          <p:cNvPr id="260" name="Google Shape;260;p19"/>
          <p:cNvSpPr txBox="1">
            <a:spLocks noGrp="1"/>
          </p:cNvSpPr>
          <p:nvPr>
            <p:ph type="subTitle" idx="1"/>
          </p:nvPr>
        </p:nvSpPr>
        <p:spPr>
          <a:xfrm>
            <a:off x="953467" y="1536633"/>
            <a:ext cx="10272000" cy="620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61" name="Google Shape;261;p19"/>
          <p:cNvGrpSpPr/>
          <p:nvPr/>
        </p:nvGrpSpPr>
        <p:grpSpPr>
          <a:xfrm rot="10800000">
            <a:off x="354436" y="108696"/>
            <a:ext cx="11468433" cy="6548203"/>
            <a:chOff x="265826" y="81522"/>
            <a:chExt cx="8601325" cy="4911152"/>
          </a:xfrm>
        </p:grpSpPr>
        <p:sp>
          <p:nvSpPr>
            <p:cNvPr id="262" name="Google Shape;262;p19"/>
            <p:cNvSpPr/>
            <p:nvPr/>
          </p:nvSpPr>
          <p:spPr>
            <a:xfrm rot="-6309003" flipH="1">
              <a:off x="286945" y="1089197"/>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63" name="Google Shape;263;p19"/>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64" name="Google Shape;264;p19"/>
            <p:cNvSpPr/>
            <p:nvPr/>
          </p:nvSpPr>
          <p:spPr>
            <a:xfrm rot="2700000">
              <a:off x="2430813" y="472672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65" name="Google Shape;265;p19"/>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66" name="Google Shape;266;p19"/>
            <p:cNvSpPr/>
            <p:nvPr/>
          </p:nvSpPr>
          <p:spPr>
            <a:xfrm rot="8997430" flipH="1">
              <a:off x="2338809" y="156268"/>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267" name="Google Shape;267;p19"/>
            <p:cNvSpPr/>
            <p:nvPr/>
          </p:nvSpPr>
          <p:spPr>
            <a:xfrm rot="3599254">
              <a:off x="300233" y="333890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268" name="Google Shape;268;p19"/>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69" name="Google Shape;269;p19"/>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270" name="Google Shape;270;p19"/>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397422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ext 6">
  <p:cSld name="Title and text 6">
    <p:spTree>
      <p:nvGrpSpPr>
        <p:cNvPr id="1" name="Shape 271"/>
        <p:cNvGrpSpPr/>
        <p:nvPr/>
      </p:nvGrpSpPr>
      <p:grpSpPr>
        <a:xfrm>
          <a:off x="0" y="0"/>
          <a:ext cx="0" cy="0"/>
          <a:chOff x="0" y="0"/>
          <a:chExt cx="0" cy="0"/>
        </a:xfrm>
      </p:grpSpPr>
      <p:sp>
        <p:nvSpPr>
          <p:cNvPr id="272" name="Google Shape;272;p20"/>
          <p:cNvSpPr txBox="1">
            <a:spLocks noGrp="1"/>
          </p:cNvSpPr>
          <p:nvPr>
            <p:ph type="body" idx="1"/>
          </p:nvPr>
        </p:nvSpPr>
        <p:spPr>
          <a:xfrm>
            <a:off x="1727067" y="2027633"/>
            <a:ext cx="4259200" cy="3623600"/>
          </a:xfrm>
          <a:prstGeom prst="rect">
            <a:avLst/>
          </a:prstGeom>
        </p:spPr>
        <p:txBody>
          <a:bodyPr spcFirstLastPara="1" wrap="square" lIns="91425" tIns="91425" rIns="91425" bIns="91425" anchor="t" anchorCtr="0">
            <a:noAutofit/>
          </a:bodyPr>
          <a:lstStyle>
            <a:lvl1pPr marL="609585" lvl="0" indent="-423323" rtl="0">
              <a:spcBef>
                <a:spcPts val="0"/>
              </a:spcBef>
              <a:spcAft>
                <a:spcPts val="0"/>
              </a:spcAft>
              <a:buSzPts val="1400"/>
              <a:buChar char="●"/>
              <a:defRPr/>
            </a:lvl1pPr>
            <a:lvl2pPr marL="1219170" lvl="1" indent="-423323" rtl="0">
              <a:lnSpc>
                <a:spcPct val="115000"/>
              </a:lnSpc>
              <a:spcBef>
                <a:spcPts val="2133"/>
              </a:spcBef>
              <a:spcAft>
                <a:spcPts val="0"/>
              </a:spcAft>
              <a:buSzPts val="1400"/>
              <a:buChar char="○"/>
              <a:defRPr/>
            </a:lvl2pPr>
            <a:lvl3pPr marL="1828754" lvl="2" indent="-423323" rtl="0">
              <a:lnSpc>
                <a:spcPct val="115000"/>
              </a:lnSpc>
              <a:spcBef>
                <a:spcPts val="0"/>
              </a:spcBef>
              <a:spcAft>
                <a:spcPts val="0"/>
              </a:spcAft>
              <a:buSzPts val="1400"/>
              <a:buChar char="■"/>
              <a:defRPr/>
            </a:lvl3pPr>
            <a:lvl4pPr marL="2438339" lvl="3" indent="-423323" rtl="0">
              <a:lnSpc>
                <a:spcPct val="115000"/>
              </a:lnSpc>
              <a:spcBef>
                <a:spcPts val="0"/>
              </a:spcBef>
              <a:spcAft>
                <a:spcPts val="0"/>
              </a:spcAft>
              <a:buSzPts val="1400"/>
              <a:buChar char="●"/>
              <a:defRPr/>
            </a:lvl4pPr>
            <a:lvl5pPr marL="3047924" lvl="4" indent="-423323" rtl="0">
              <a:lnSpc>
                <a:spcPct val="115000"/>
              </a:lnSpc>
              <a:spcBef>
                <a:spcPts val="0"/>
              </a:spcBef>
              <a:spcAft>
                <a:spcPts val="0"/>
              </a:spcAft>
              <a:buSzPts val="1400"/>
              <a:buChar char="○"/>
              <a:defRPr/>
            </a:lvl5pPr>
            <a:lvl6pPr marL="3657509" lvl="5" indent="-423323" rtl="0">
              <a:lnSpc>
                <a:spcPct val="115000"/>
              </a:lnSpc>
              <a:spcBef>
                <a:spcPts val="0"/>
              </a:spcBef>
              <a:spcAft>
                <a:spcPts val="0"/>
              </a:spcAft>
              <a:buSzPts val="1400"/>
              <a:buChar char="■"/>
              <a:defRPr/>
            </a:lvl6pPr>
            <a:lvl7pPr marL="4267093" lvl="6" indent="-423323" rtl="0">
              <a:lnSpc>
                <a:spcPct val="115000"/>
              </a:lnSpc>
              <a:spcBef>
                <a:spcPts val="0"/>
              </a:spcBef>
              <a:spcAft>
                <a:spcPts val="0"/>
              </a:spcAft>
              <a:buSzPts val="1400"/>
              <a:buChar char="●"/>
              <a:defRPr/>
            </a:lvl7pPr>
            <a:lvl8pPr marL="4876678" lvl="7" indent="-423323" rtl="0">
              <a:lnSpc>
                <a:spcPct val="115000"/>
              </a:lnSpc>
              <a:spcBef>
                <a:spcPts val="0"/>
              </a:spcBef>
              <a:spcAft>
                <a:spcPts val="0"/>
              </a:spcAft>
              <a:buSzPts val="1400"/>
              <a:buChar char="○"/>
              <a:defRPr/>
            </a:lvl8pPr>
            <a:lvl9pPr marL="5486263" lvl="8" indent="-423323" rtl="0">
              <a:lnSpc>
                <a:spcPct val="115000"/>
              </a:lnSpc>
              <a:spcBef>
                <a:spcPts val="0"/>
              </a:spcBef>
              <a:spcAft>
                <a:spcPts val="0"/>
              </a:spcAft>
              <a:buSzPts val="1400"/>
              <a:buChar char="■"/>
              <a:defRPr/>
            </a:lvl9pPr>
          </a:lstStyle>
          <a:p>
            <a:endParaRPr/>
          </a:p>
        </p:txBody>
      </p:sp>
      <p:sp>
        <p:nvSpPr>
          <p:cNvPr id="273" name="Google Shape;273;p20"/>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grpSp>
        <p:nvGrpSpPr>
          <p:cNvPr id="274" name="Google Shape;274;p20"/>
          <p:cNvGrpSpPr/>
          <p:nvPr/>
        </p:nvGrpSpPr>
        <p:grpSpPr>
          <a:xfrm rot="10800000">
            <a:off x="354436" y="108696"/>
            <a:ext cx="11468433" cy="6548203"/>
            <a:chOff x="265826" y="81522"/>
            <a:chExt cx="8601325" cy="4911152"/>
          </a:xfrm>
        </p:grpSpPr>
        <p:sp>
          <p:nvSpPr>
            <p:cNvPr id="275" name="Google Shape;275;p20"/>
            <p:cNvSpPr/>
            <p:nvPr/>
          </p:nvSpPr>
          <p:spPr>
            <a:xfrm rot="-6309003" flipH="1">
              <a:off x="286945" y="1089197"/>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76" name="Google Shape;276;p20"/>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77" name="Google Shape;277;p20"/>
            <p:cNvSpPr/>
            <p:nvPr/>
          </p:nvSpPr>
          <p:spPr>
            <a:xfrm rot="2700000">
              <a:off x="2430813" y="472672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78" name="Google Shape;278;p20"/>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79" name="Google Shape;279;p20"/>
            <p:cNvSpPr/>
            <p:nvPr/>
          </p:nvSpPr>
          <p:spPr>
            <a:xfrm rot="8997430" flipH="1">
              <a:off x="2338809" y="156268"/>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280" name="Google Shape;280;p20"/>
            <p:cNvSpPr/>
            <p:nvPr/>
          </p:nvSpPr>
          <p:spPr>
            <a:xfrm rot="3599254">
              <a:off x="300233" y="333890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281" name="Google Shape;281;p20"/>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282" name="Google Shape;282;p20"/>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283" name="Google Shape;283;p20"/>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66475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14"/>
        <p:cNvGrpSpPr/>
        <p:nvPr/>
      </p:nvGrpSpPr>
      <p:grpSpPr>
        <a:xfrm>
          <a:off x="0" y="0"/>
          <a:ext cx="0" cy="0"/>
          <a:chOff x="0" y="0"/>
          <a:chExt cx="0" cy="0"/>
        </a:xfrm>
      </p:grpSpPr>
      <p:sp>
        <p:nvSpPr>
          <p:cNvPr id="315" name="Google Shape;315;p23"/>
          <p:cNvSpPr txBox="1">
            <a:spLocks noGrp="1"/>
          </p:cNvSpPr>
          <p:nvPr>
            <p:ph type="title"/>
          </p:nvPr>
        </p:nvSpPr>
        <p:spPr>
          <a:xfrm>
            <a:off x="1025200" y="2410917"/>
            <a:ext cx="31152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16" name="Google Shape;316;p23"/>
          <p:cNvSpPr txBox="1">
            <a:spLocks noGrp="1"/>
          </p:cNvSpPr>
          <p:nvPr>
            <p:ph type="subTitle" idx="1"/>
          </p:nvPr>
        </p:nvSpPr>
        <p:spPr>
          <a:xfrm>
            <a:off x="1025200" y="3182567"/>
            <a:ext cx="3115200" cy="88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7" name="Google Shape;317;p23"/>
          <p:cNvSpPr txBox="1">
            <a:spLocks noGrp="1"/>
          </p:cNvSpPr>
          <p:nvPr>
            <p:ph type="subTitle" idx="2"/>
          </p:nvPr>
        </p:nvSpPr>
        <p:spPr>
          <a:xfrm>
            <a:off x="8051600" y="3182567"/>
            <a:ext cx="3115200" cy="88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8" name="Google Shape;318;p23"/>
          <p:cNvSpPr txBox="1">
            <a:spLocks noGrp="1"/>
          </p:cNvSpPr>
          <p:nvPr>
            <p:ph type="title" idx="3"/>
          </p:nvPr>
        </p:nvSpPr>
        <p:spPr>
          <a:xfrm>
            <a:off x="4538400" y="2410900"/>
            <a:ext cx="31152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19" name="Google Shape;319;p23"/>
          <p:cNvSpPr txBox="1">
            <a:spLocks noGrp="1"/>
          </p:cNvSpPr>
          <p:nvPr>
            <p:ph type="title" idx="4"/>
          </p:nvPr>
        </p:nvSpPr>
        <p:spPr>
          <a:xfrm>
            <a:off x="8051600" y="2410917"/>
            <a:ext cx="31152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20" name="Google Shape;320;p23"/>
          <p:cNvSpPr txBox="1">
            <a:spLocks noGrp="1"/>
          </p:cNvSpPr>
          <p:nvPr>
            <p:ph type="subTitle" idx="5"/>
          </p:nvPr>
        </p:nvSpPr>
        <p:spPr>
          <a:xfrm>
            <a:off x="4538400" y="3182567"/>
            <a:ext cx="3115200" cy="88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21" name="Google Shape;321;p23"/>
          <p:cNvGrpSpPr/>
          <p:nvPr/>
        </p:nvGrpSpPr>
        <p:grpSpPr>
          <a:xfrm rot="10800000">
            <a:off x="447903" y="402824"/>
            <a:ext cx="11578165" cy="6219977"/>
            <a:chOff x="265826" y="149717"/>
            <a:chExt cx="8683624" cy="4664983"/>
          </a:xfrm>
        </p:grpSpPr>
        <p:sp>
          <p:nvSpPr>
            <p:cNvPr id="322" name="Google Shape;322;p23"/>
            <p:cNvSpPr/>
            <p:nvPr/>
          </p:nvSpPr>
          <p:spPr>
            <a:xfrm rot="4490997" flipH="1">
              <a:off x="8779984" y="3941791"/>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23" name="Google Shape;323;p23"/>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24" name="Google Shape;324;p23"/>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25" name="Google Shape;325;p23"/>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26" name="Google Shape;326;p23"/>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327" name="Google Shape;327;p23"/>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328" name="Google Shape;328;p23"/>
            <p:cNvSpPr/>
            <p:nvPr/>
          </p:nvSpPr>
          <p:spPr>
            <a:xfrm rot="5400000" flipH="1">
              <a:off x="2398989"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29" name="Google Shape;329;p23"/>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330" name="Google Shape;330;p23"/>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
        <p:nvSpPr>
          <p:cNvPr id="331" name="Google Shape;331;p23"/>
          <p:cNvSpPr txBox="1">
            <a:spLocks noGrp="1"/>
          </p:cNvSpPr>
          <p:nvPr>
            <p:ph type="title" idx="6"/>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53072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332"/>
        <p:cNvGrpSpPr/>
        <p:nvPr/>
      </p:nvGrpSpPr>
      <p:grpSpPr>
        <a:xfrm>
          <a:off x="0" y="0"/>
          <a:ext cx="0" cy="0"/>
          <a:chOff x="0" y="0"/>
          <a:chExt cx="0" cy="0"/>
        </a:xfrm>
      </p:grpSpPr>
      <p:sp>
        <p:nvSpPr>
          <p:cNvPr id="333" name="Google Shape;333;p24"/>
          <p:cNvSpPr txBox="1">
            <a:spLocks noGrp="1"/>
          </p:cNvSpPr>
          <p:nvPr>
            <p:ph type="title"/>
          </p:nvPr>
        </p:nvSpPr>
        <p:spPr>
          <a:xfrm>
            <a:off x="960076" y="4821884"/>
            <a:ext cx="3115200" cy="40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34" name="Google Shape;334;p24"/>
          <p:cNvSpPr txBox="1">
            <a:spLocks noGrp="1"/>
          </p:cNvSpPr>
          <p:nvPr>
            <p:ph type="subTitle" idx="1"/>
          </p:nvPr>
        </p:nvSpPr>
        <p:spPr>
          <a:xfrm>
            <a:off x="960076" y="5498251"/>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5" name="Google Shape;335;p24"/>
          <p:cNvSpPr txBox="1">
            <a:spLocks noGrp="1"/>
          </p:cNvSpPr>
          <p:nvPr>
            <p:ph type="title" idx="2"/>
          </p:nvPr>
        </p:nvSpPr>
        <p:spPr>
          <a:xfrm>
            <a:off x="4538400" y="4821884"/>
            <a:ext cx="3115200" cy="40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36" name="Google Shape;336;p24"/>
          <p:cNvSpPr txBox="1">
            <a:spLocks noGrp="1"/>
          </p:cNvSpPr>
          <p:nvPr>
            <p:ph type="subTitle" idx="3"/>
          </p:nvPr>
        </p:nvSpPr>
        <p:spPr>
          <a:xfrm>
            <a:off x="4538400" y="5498251"/>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7" name="Google Shape;337;p24"/>
          <p:cNvSpPr txBox="1">
            <a:spLocks noGrp="1"/>
          </p:cNvSpPr>
          <p:nvPr>
            <p:ph type="title" idx="4"/>
          </p:nvPr>
        </p:nvSpPr>
        <p:spPr>
          <a:xfrm>
            <a:off x="8116724" y="4821884"/>
            <a:ext cx="3115200" cy="40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4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38" name="Google Shape;338;p24"/>
          <p:cNvSpPr txBox="1">
            <a:spLocks noGrp="1"/>
          </p:cNvSpPr>
          <p:nvPr>
            <p:ph type="subTitle" idx="5"/>
          </p:nvPr>
        </p:nvSpPr>
        <p:spPr>
          <a:xfrm>
            <a:off x="8116724" y="5498251"/>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9" name="Google Shape;339;p24"/>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grpSp>
        <p:nvGrpSpPr>
          <p:cNvPr id="340" name="Google Shape;340;p24"/>
          <p:cNvGrpSpPr/>
          <p:nvPr/>
        </p:nvGrpSpPr>
        <p:grpSpPr>
          <a:xfrm>
            <a:off x="354436" y="108696"/>
            <a:ext cx="11468433" cy="6548203"/>
            <a:chOff x="265826" y="81522"/>
            <a:chExt cx="8601325" cy="4911152"/>
          </a:xfrm>
        </p:grpSpPr>
        <p:sp>
          <p:nvSpPr>
            <p:cNvPr id="341" name="Google Shape;341;p24"/>
            <p:cNvSpPr/>
            <p:nvPr/>
          </p:nvSpPr>
          <p:spPr>
            <a:xfrm rot="-6309003" flipH="1">
              <a:off x="286945" y="1089197"/>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42" name="Google Shape;342;p24"/>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43" name="Google Shape;343;p24"/>
            <p:cNvSpPr/>
            <p:nvPr/>
          </p:nvSpPr>
          <p:spPr>
            <a:xfrm rot="2700000">
              <a:off x="2430813" y="472672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44" name="Google Shape;344;p24"/>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45" name="Google Shape;345;p24"/>
            <p:cNvSpPr/>
            <p:nvPr/>
          </p:nvSpPr>
          <p:spPr>
            <a:xfrm rot="8997430" flipH="1">
              <a:off x="2338809" y="156268"/>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346" name="Google Shape;346;p24"/>
            <p:cNvSpPr/>
            <p:nvPr/>
          </p:nvSpPr>
          <p:spPr>
            <a:xfrm rot="3599254">
              <a:off x="300233" y="333890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347" name="Google Shape;347;p24"/>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48" name="Google Shape;348;p24"/>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349" name="Google Shape;349;p24"/>
          <p:cNvSpPr txBox="1">
            <a:spLocks noGrp="1"/>
          </p:cNvSpPr>
          <p:nvPr>
            <p:ph type="title" idx="6"/>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428904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413"/>
        <p:cNvGrpSpPr/>
        <p:nvPr/>
      </p:nvGrpSpPr>
      <p:grpSpPr>
        <a:xfrm>
          <a:off x="0" y="0"/>
          <a:ext cx="0" cy="0"/>
          <a:chOff x="0" y="0"/>
          <a:chExt cx="0" cy="0"/>
        </a:xfrm>
      </p:grpSpPr>
      <p:sp>
        <p:nvSpPr>
          <p:cNvPr id="414" name="Google Shape;414;p28"/>
          <p:cNvSpPr txBox="1">
            <a:spLocks noGrp="1"/>
          </p:cNvSpPr>
          <p:nvPr>
            <p:ph type="title" hasCustomPrompt="1"/>
          </p:nvPr>
        </p:nvSpPr>
        <p:spPr>
          <a:xfrm>
            <a:off x="1024733" y="2469367"/>
            <a:ext cx="3121600" cy="78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415" name="Google Shape;415;p28"/>
          <p:cNvSpPr txBox="1">
            <a:spLocks noGrp="1"/>
          </p:cNvSpPr>
          <p:nvPr>
            <p:ph type="subTitle" idx="1"/>
          </p:nvPr>
        </p:nvSpPr>
        <p:spPr>
          <a:xfrm>
            <a:off x="1537500" y="3672951"/>
            <a:ext cx="2096000" cy="89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6" name="Google Shape;416;p28"/>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
        <p:nvSpPr>
          <p:cNvPr id="417" name="Google Shape;417;p28"/>
          <p:cNvSpPr txBox="1">
            <a:spLocks noGrp="1"/>
          </p:cNvSpPr>
          <p:nvPr>
            <p:ph type="title" idx="2" hasCustomPrompt="1"/>
          </p:nvPr>
        </p:nvSpPr>
        <p:spPr>
          <a:xfrm>
            <a:off x="4535200" y="2469367"/>
            <a:ext cx="3121600" cy="78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418" name="Google Shape;418;p28"/>
          <p:cNvSpPr txBox="1">
            <a:spLocks noGrp="1"/>
          </p:cNvSpPr>
          <p:nvPr>
            <p:ph type="subTitle" idx="3"/>
          </p:nvPr>
        </p:nvSpPr>
        <p:spPr>
          <a:xfrm>
            <a:off x="5048000" y="3672951"/>
            <a:ext cx="2096000" cy="89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9" name="Google Shape;419;p28"/>
          <p:cNvSpPr txBox="1">
            <a:spLocks noGrp="1"/>
          </p:cNvSpPr>
          <p:nvPr>
            <p:ph type="title" idx="4" hasCustomPrompt="1"/>
          </p:nvPr>
        </p:nvSpPr>
        <p:spPr>
          <a:xfrm>
            <a:off x="8045667" y="2469367"/>
            <a:ext cx="3121600" cy="78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420" name="Google Shape;420;p28"/>
          <p:cNvSpPr txBox="1">
            <a:spLocks noGrp="1"/>
          </p:cNvSpPr>
          <p:nvPr>
            <p:ph type="subTitle" idx="5"/>
          </p:nvPr>
        </p:nvSpPr>
        <p:spPr>
          <a:xfrm>
            <a:off x="8558467" y="3672951"/>
            <a:ext cx="2096000" cy="893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1" name="Google Shape;421;p28"/>
          <p:cNvSpPr/>
          <p:nvPr/>
        </p:nvSpPr>
        <p:spPr>
          <a:xfrm rot="10800000">
            <a:off x="-15" y="12"/>
            <a:ext cx="2758581" cy="1539755"/>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22" name="Google Shape;422;p28"/>
          <p:cNvSpPr/>
          <p:nvPr/>
        </p:nvSpPr>
        <p:spPr>
          <a:xfrm>
            <a:off x="9433367" y="5111561"/>
            <a:ext cx="2758581" cy="1770024"/>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nvGrpSpPr>
          <p:cNvPr id="423" name="Google Shape;423;p28"/>
          <p:cNvGrpSpPr/>
          <p:nvPr/>
        </p:nvGrpSpPr>
        <p:grpSpPr>
          <a:xfrm>
            <a:off x="354436" y="199624"/>
            <a:ext cx="11468433" cy="6219977"/>
            <a:chOff x="265826" y="149717"/>
            <a:chExt cx="8601325" cy="4664983"/>
          </a:xfrm>
        </p:grpSpPr>
        <p:sp>
          <p:nvSpPr>
            <p:cNvPr id="424" name="Google Shape;424;p28"/>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25" name="Google Shape;425;p28"/>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26" name="Google Shape;426;p28"/>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27" name="Google Shape;427;p28"/>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28" name="Google Shape;428;p28"/>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29" name="Google Shape;429;p28"/>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30" name="Google Shape;430;p28"/>
            <p:cNvSpPr/>
            <p:nvPr/>
          </p:nvSpPr>
          <p:spPr>
            <a:xfrm rot="5400000" flipH="1">
              <a:off x="2398989"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31" name="Google Shape;431;p28"/>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148713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444"/>
        <p:cNvGrpSpPr/>
        <p:nvPr/>
      </p:nvGrpSpPr>
      <p:grpSpPr>
        <a:xfrm>
          <a:off x="0" y="0"/>
          <a:ext cx="0" cy="0"/>
          <a:chOff x="0" y="0"/>
          <a:chExt cx="0" cy="0"/>
        </a:xfrm>
      </p:grpSpPr>
      <p:sp>
        <p:nvSpPr>
          <p:cNvPr id="445" name="Google Shape;445;p30"/>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446" name="Google Shape;446;p30"/>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47" name="Google Shape;447;p30"/>
          <p:cNvGrpSpPr/>
          <p:nvPr/>
        </p:nvGrpSpPr>
        <p:grpSpPr>
          <a:xfrm rot="10800000">
            <a:off x="354435" y="152320"/>
            <a:ext cx="11462552" cy="6504579"/>
            <a:chOff x="270237" y="81522"/>
            <a:chExt cx="8596914" cy="4878434"/>
          </a:xfrm>
        </p:grpSpPr>
        <p:sp>
          <p:nvSpPr>
            <p:cNvPr id="448" name="Google Shape;448;p30"/>
            <p:cNvSpPr/>
            <p:nvPr/>
          </p:nvSpPr>
          <p:spPr>
            <a:xfrm rot="2700000" flipH="1">
              <a:off x="444773" y="725317"/>
              <a:ext cx="158035" cy="144759"/>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49" name="Google Shape;449;p30"/>
            <p:cNvSpPr/>
            <p:nvPr/>
          </p:nvSpPr>
          <p:spPr>
            <a:xfrm rot="-9000802">
              <a:off x="8680477" y="195350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50" name="Google Shape;450;p30"/>
            <p:cNvSpPr/>
            <p:nvPr/>
          </p:nvSpPr>
          <p:spPr>
            <a:xfrm rot="-4497520">
              <a:off x="2430918" y="4726616"/>
              <a:ext cx="166106" cy="243161"/>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51" name="Google Shape;451;p30"/>
            <p:cNvSpPr/>
            <p:nvPr/>
          </p:nvSpPr>
          <p:spPr>
            <a:xfrm rot="4498256" flipH="1">
              <a:off x="8644133" y="4129024"/>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52" name="Google Shape;452;p30"/>
            <p:cNvSpPr/>
            <p:nvPr/>
          </p:nvSpPr>
          <p:spPr>
            <a:xfrm rot="-7202570" flipH="1">
              <a:off x="2338802" y="156301"/>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53" name="Google Shape;453;p30"/>
            <p:cNvSpPr/>
            <p:nvPr/>
          </p:nvSpPr>
          <p:spPr>
            <a:xfrm rot="-1800746">
              <a:off x="300222" y="3338934"/>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54" name="Google Shape;454;p30"/>
            <p:cNvSpPr/>
            <p:nvPr/>
          </p:nvSpPr>
          <p:spPr>
            <a:xfrm rot="-5400000" flipH="1">
              <a:off x="7444106" y="90263"/>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55" name="Google Shape;455;p30"/>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42383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456"/>
        <p:cNvGrpSpPr/>
        <p:nvPr/>
      </p:nvGrpSpPr>
      <p:grpSpPr>
        <a:xfrm>
          <a:off x="0" y="0"/>
          <a:ext cx="0" cy="0"/>
          <a:chOff x="0" y="0"/>
          <a:chExt cx="0" cy="0"/>
        </a:xfrm>
      </p:grpSpPr>
      <p:sp>
        <p:nvSpPr>
          <p:cNvPr id="457" name="Google Shape;457;p31"/>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458" name="Google Shape;458;p31"/>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59" name="Google Shape;459;p31"/>
          <p:cNvSpPr/>
          <p:nvPr/>
        </p:nvSpPr>
        <p:spPr>
          <a:xfrm rot="-6309003" flipH="1">
            <a:off x="1343660" y="1388197"/>
            <a:ext cx="210632" cy="192937"/>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60" name="Google Shape;460;p31"/>
          <p:cNvSpPr/>
          <p:nvPr/>
        </p:nvSpPr>
        <p:spPr>
          <a:xfrm rot="-9000802">
            <a:off x="11573970" y="2604679"/>
            <a:ext cx="180039" cy="2635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61" name="Google Shape;461;p31"/>
          <p:cNvSpPr/>
          <p:nvPr/>
        </p:nvSpPr>
        <p:spPr>
          <a:xfrm rot="-902480">
            <a:off x="1996391" y="6237055"/>
            <a:ext cx="221475" cy="324215"/>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62" name="Google Shape;462;p31"/>
          <p:cNvSpPr/>
          <p:nvPr/>
        </p:nvSpPr>
        <p:spPr>
          <a:xfrm rot="4498256" flipH="1">
            <a:off x="11525511" y="5505366"/>
            <a:ext cx="277389" cy="254087"/>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63" name="Google Shape;463;p31"/>
          <p:cNvSpPr/>
          <p:nvPr/>
        </p:nvSpPr>
        <p:spPr>
          <a:xfrm rot="9900295" flipH="1">
            <a:off x="4170965" y="226707"/>
            <a:ext cx="191188" cy="207111"/>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64" name="Google Shape;464;p31"/>
          <p:cNvSpPr/>
          <p:nvPr/>
        </p:nvSpPr>
        <p:spPr>
          <a:xfrm rot="6298269">
            <a:off x="565128" y="4085526"/>
            <a:ext cx="175073" cy="207111"/>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65" name="Google Shape;465;p31"/>
          <p:cNvSpPr/>
          <p:nvPr/>
        </p:nvSpPr>
        <p:spPr>
          <a:xfrm rot="8100000" flipH="1">
            <a:off x="9925516" y="120664"/>
            <a:ext cx="277145" cy="253864"/>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66" name="Google Shape;466;p31"/>
          <p:cNvSpPr/>
          <p:nvPr/>
        </p:nvSpPr>
        <p:spPr>
          <a:xfrm rot="-3607270">
            <a:off x="8111865" y="6295606"/>
            <a:ext cx="174955" cy="207013"/>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Tree>
    <p:extLst>
      <p:ext uri="{BB962C8B-B14F-4D97-AF65-F5344CB8AC3E}">
        <p14:creationId xmlns:p14="http://schemas.microsoft.com/office/powerpoint/2010/main" val="41633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467"/>
        <p:cNvGrpSpPr/>
        <p:nvPr/>
      </p:nvGrpSpPr>
      <p:grpSpPr>
        <a:xfrm>
          <a:off x="0" y="0"/>
          <a:ext cx="0" cy="0"/>
          <a:chOff x="0" y="0"/>
          <a:chExt cx="0" cy="0"/>
        </a:xfrm>
      </p:grpSpPr>
      <p:sp>
        <p:nvSpPr>
          <p:cNvPr id="468" name="Google Shape;468;p32"/>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469" name="Google Shape;469;p32"/>
          <p:cNvSpPr txBox="1">
            <a:spLocks noGrp="1"/>
          </p:cNvSpPr>
          <p:nvPr>
            <p:ph type="title"/>
          </p:nvPr>
        </p:nvSpPr>
        <p:spPr>
          <a:xfrm>
            <a:off x="960000" y="713333"/>
            <a:ext cx="10272000" cy="45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70" name="Google Shape;470;p32"/>
          <p:cNvGrpSpPr/>
          <p:nvPr/>
        </p:nvGrpSpPr>
        <p:grpSpPr>
          <a:xfrm>
            <a:off x="225141" y="63748"/>
            <a:ext cx="11739279" cy="6466285"/>
            <a:chOff x="168855" y="47811"/>
            <a:chExt cx="8804459" cy="4849714"/>
          </a:xfrm>
        </p:grpSpPr>
        <p:sp>
          <p:nvSpPr>
            <p:cNvPr id="471" name="Google Shape;471;p32"/>
            <p:cNvSpPr/>
            <p:nvPr/>
          </p:nvSpPr>
          <p:spPr>
            <a:xfrm rot="-6309003" flipH="1">
              <a:off x="286945" y="1553022"/>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72" name="Google Shape;472;p32"/>
            <p:cNvSpPr/>
            <p:nvPr/>
          </p:nvSpPr>
          <p:spPr>
            <a:xfrm rot="-5400000">
              <a:off x="8786790" y="1650676"/>
              <a:ext cx="134975" cy="197589"/>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73" name="Google Shape;473;p32"/>
            <p:cNvSpPr/>
            <p:nvPr/>
          </p:nvSpPr>
          <p:spPr>
            <a:xfrm rot="2700000">
              <a:off x="1342238" y="4631579"/>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74" name="Google Shape;474;p32"/>
            <p:cNvSpPr/>
            <p:nvPr/>
          </p:nvSpPr>
          <p:spPr>
            <a:xfrm rot="-6301744" flipH="1">
              <a:off x="8750296" y="3769263"/>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75" name="Google Shape;475;p32"/>
            <p:cNvSpPr/>
            <p:nvPr/>
          </p:nvSpPr>
          <p:spPr>
            <a:xfrm rot="1795222" flipH="1">
              <a:off x="1108409" y="108006"/>
              <a:ext cx="143093"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76" name="Google Shape;476;p32"/>
            <p:cNvSpPr/>
            <p:nvPr/>
          </p:nvSpPr>
          <p:spPr>
            <a:xfrm rot="-9901731">
              <a:off x="186800" y="3859486"/>
              <a:ext cx="131305" cy="155333"/>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477" name="Google Shape;477;p32"/>
            <p:cNvSpPr/>
            <p:nvPr/>
          </p:nvSpPr>
          <p:spPr>
            <a:xfrm rot="-3598373" flipH="1">
              <a:off x="7444101" y="90242"/>
              <a:ext cx="207912" cy="190446"/>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78" name="Google Shape;478;p32"/>
            <p:cNvSpPr/>
            <p:nvPr/>
          </p:nvSpPr>
          <p:spPr>
            <a:xfrm rot="-3607270">
              <a:off x="6083899" y="4721704"/>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236665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ection header 1">
  <p:cSld name="Section header 1">
    <p:bg>
      <p:bgPr>
        <a:solidFill>
          <a:schemeClr val="lt2"/>
        </a:solidFill>
        <a:effectLst/>
      </p:bgPr>
    </p:bg>
    <p:spTree>
      <p:nvGrpSpPr>
        <p:cNvPr id="1" name="Shape 516"/>
        <p:cNvGrpSpPr/>
        <p:nvPr/>
      </p:nvGrpSpPr>
      <p:grpSpPr>
        <a:xfrm>
          <a:off x="0" y="0"/>
          <a:ext cx="0" cy="0"/>
          <a:chOff x="0" y="0"/>
          <a:chExt cx="0" cy="0"/>
        </a:xfrm>
      </p:grpSpPr>
      <p:sp>
        <p:nvSpPr>
          <p:cNvPr id="517" name="Google Shape;517;p36"/>
          <p:cNvSpPr/>
          <p:nvPr/>
        </p:nvSpPr>
        <p:spPr>
          <a:xfrm flipH="1">
            <a:off x="-473886" y="-170367"/>
            <a:ext cx="3429788" cy="2265947"/>
          </a:xfrm>
          <a:custGeom>
            <a:avLst/>
            <a:gdLst/>
            <a:ahLst/>
            <a:cxnLst/>
            <a:rect l="l" t="t" r="r" b="b"/>
            <a:pathLst>
              <a:path w="299894" h="153208" extrusionOk="0">
                <a:moveTo>
                  <a:pt x="142383" y="1"/>
                </a:moveTo>
                <a:cubicBezTo>
                  <a:pt x="81615" y="1"/>
                  <a:pt x="19971" y="6014"/>
                  <a:pt x="12664" y="18362"/>
                </a:cubicBezTo>
                <a:cubicBezTo>
                  <a:pt x="3569" y="33768"/>
                  <a:pt x="0" y="65276"/>
                  <a:pt x="21586" y="80029"/>
                </a:cubicBezTo>
                <a:cubicBezTo>
                  <a:pt x="28350" y="84657"/>
                  <a:pt x="36171" y="86309"/>
                  <a:pt x="44699" y="86309"/>
                </a:cubicBezTo>
                <a:cubicBezTo>
                  <a:pt x="63440" y="86309"/>
                  <a:pt x="85600" y="78331"/>
                  <a:pt x="107494" y="76417"/>
                </a:cubicBezTo>
                <a:cubicBezTo>
                  <a:pt x="110616" y="76140"/>
                  <a:pt x="113576" y="75997"/>
                  <a:pt x="116396" y="75997"/>
                </a:cubicBezTo>
                <a:cubicBezTo>
                  <a:pt x="142309" y="75997"/>
                  <a:pt x="156362" y="88078"/>
                  <a:pt x="175123" y="118849"/>
                </a:cubicBezTo>
                <a:cubicBezTo>
                  <a:pt x="188435" y="140719"/>
                  <a:pt x="213682" y="153208"/>
                  <a:pt x="238295" y="153208"/>
                </a:cubicBezTo>
                <a:cubicBezTo>
                  <a:pt x="251983" y="153208"/>
                  <a:pt x="265475" y="149345"/>
                  <a:pt x="276611" y="141087"/>
                </a:cubicBezTo>
                <a:cubicBezTo>
                  <a:pt x="299894" y="123897"/>
                  <a:pt x="292365" y="30112"/>
                  <a:pt x="262336" y="13270"/>
                </a:cubicBezTo>
                <a:cubicBezTo>
                  <a:pt x="246780" y="4494"/>
                  <a:pt x="194909" y="1"/>
                  <a:pt x="142383"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18" name="Google Shape;518;p36"/>
          <p:cNvSpPr/>
          <p:nvPr/>
        </p:nvSpPr>
        <p:spPr>
          <a:xfrm>
            <a:off x="9149967" y="-274334"/>
            <a:ext cx="3429788" cy="2265947"/>
          </a:xfrm>
          <a:custGeom>
            <a:avLst/>
            <a:gdLst/>
            <a:ahLst/>
            <a:cxnLst/>
            <a:rect l="l" t="t" r="r" b="b"/>
            <a:pathLst>
              <a:path w="299894" h="153208" extrusionOk="0">
                <a:moveTo>
                  <a:pt x="142383" y="1"/>
                </a:moveTo>
                <a:cubicBezTo>
                  <a:pt x="81615" y="1"/>
                  <a:pt x="19971" y="6014"/>
                  <a:pt x="12664" y="18362"/>
                </a:cubicBezTo>
                <a:cubicBezTo>
                  <a:pt x="3569" y="33768"/>
                  <a:pt x="0" y="65276"/>
                  <a:pt x="21586" y="80029"/>
                </a:cubicBezTo>
                <a:cubicBezTo>
                  <a:pt x="28350" y="84657"/>
                  <a:pt x="36171" y="86309"/>
                  <a:pt x="44699" y="86309"/>
                </a:cubicBezTo>
                <a:cubicBezTo>
                  <a:pt x="63440" y="86309"/>
                  <a:pt x="85600" y="78331"/>
                  <a:pt x="107494" y="76417"/>
                </a:cubicBezTo>
                <a:cubicBezTo>
                  <a:pt x="110616" y="76140"/>
                  <a:pt x="113576" y="75997"/>
                  <a:pt x="116396" y="75997"/>
                </a:cubicBezTo>
                <a:cubicBezTo>
                  <a:pt x="142309" y="75997"/>
                  <a:pt x="156362" y="88078"/>
                  <a:pt x="175123" y="118849"/>
                </a:cubicBezTo>
                <a:cubicBezTo>
                  <a:pt x="188435" y="140719"/>
                  <a:pt x="213682" y="153208"/>
                  <a:pt x="238295" y="153208"/>
                </a:cubicBezTo>
                <a:cubicBezTo>
                  <a:pt x="251983" y="153208"/>
                  <a:pt x="265475" y="149345"/>
                  <a:pt x="276611" y="141087"/>
                </a:cubicBezTo>
                <a:cubicBezTo>
                  <a:pt x="299894" y="123897"/>
                  <a:pt x="292365" y="30112"/>
                  <a:pt x="262336" y="13270"/>
                </a:cubicBezTo>
                <a:cubicBezTo>
                  <a:pt x="246780" y="4494"/>
                  <a:pt x="194909" y="1"/>
                  <a:pt x="142383"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19" name="Google Shape;519;p36"/>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520" name="Google Shape;520;p36"/>
          <p:cNvSpPr txBox="1">
            <a:spLocks noGrp="1"/>
          </p:cNvSpPr>
          <p:nvPr>
            <p:ph type="title"/>
          </p:nvPr>
        </p:nvSpPr>
        <p:spPr>
          <a:xfrm>
            <a:off x="960000" y="2413133"/>
            <a:ext cx="102720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21" name="Google Shape;521;p36"/>
          <p:cNvSpPr txBox="1">
            <a:spLocks noGrp="1"/>
          </p:cNvSpPr>
          <p:nvPr>
            <p:ph type="subTitle" idx="1"/>
          </p:nvPr>
        </p:nvSpPr>
        <p:spPr>
          <a:xfrm>
            <a:off x="960033" y="5556851"/>
            <a:ext cx="10272000" cy="3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522" name="Google Shape;522;p36"/>
          <p:cNvGrpSpPr/>
          <p:nvPr/>
        </p:nvGrpSpPr>
        <p:grpSpPr>
          <a:xfrm rot="10800000">
            <a:off x="354436" y="199623"/>
            <a:ext cx="11468433" cy="6154999"/>
            <a:chOff x="265826" y="198451"/>
            <a:chExt cx="8601325" cy="4616249"/>
          </a:xfrm>
        </p:grpSpPr>
        <p:sp>
          <p:nvSpPr>
            <p:cNvPr id="523" name="Google Shape;523;p36"/>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24" name="Google Shape;524;p36"/>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25" name="Google Shape;525;p36"/>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26" name="Google Shape;526;p36"/>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27" name="Google Shape;527;p36"/>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28" name="Google Shape;528;p36"/>
            <p:cNvSpPr/>
            <p:nvPr/>
          </p:nvSpPr>
          <p:spPr>
            <a:xfrm rot="5400000" flipH="1">
              <a:off x="2989364"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29" name="Google Shape;529;p36"/>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530" name="Google Shape;530;p36"/>
          <p:cNvSpPr txBox="1">
            <a:spLocks noGrp="1"/>
          </p:cNvSpPr>
          <p:nvPr>
            <p:ph type="title" idx="2" hasCustomPrompt="1"/>
          </p:nvPr>
        </p:nvSpPr>
        <p:spPr>
          <a:xfrm>
            <a:off x="972600" y="709500"/>
            <a:ext cx="10246000" cy="170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Tree>
    <p:extLst>
      <p:ext uri="{BB962C8B-B14F-4D97-AF65-F5344CB8AC3E}">
        <p14:creationId xmlns:p14="http://schemas.microsoft.com/office/powerpoint/2010/main" val="151640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header 4">
  <p:cSld name="Section header 4">
    <p:bg>
      <p:bgPr>
        <a:solidFill>
          <a:schemeClr val="lt2"/>
        </a:solidFill>
        <a:effectLst/>
      </p:bgPr>
    </p:bg>
    <p:spTree>
      <p:nvGrpSpPr>
        <p:cNvPr id="1" name="Shape 563"/>
        <p:cNvGrpSpPr/>
        <p:nvPr/>
      </p:nvGrpSpPr>
      <p:grpSpPr>
        <a:xfrm>
          <a:off x="0" y="0"/>
          <a:ext cx="0" cy="0"/>
          <a:chOff x="0" y="0"/>
          <a:chExt cx="0" cy="0"/>
        </a:xfrm>
      </p:grpSpPr>
      <p:sp>
        <p:nvSpPr>
          <p:cNvPr id="564" name="Google Shape;564;p39"/>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565" name="Google Shape;565;p39"/>
          <p:cNvSpPr txBox="1">
            <a:spLocks noGrp="1"/>
          </p:cNvSpPr>
          <p:nvPr>
            <p:ph type="title"/>
          </p:nvPr>
        </p:nvSpPr>
        <p:spPr>
          <a:xfrm>
            <a:off x="3429733" y="3028433"/>
            <a:ext cx="53084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66" name="Google Shape;566;p39"/>
          <p:cNvSpPr txBox="1">
            <a:spLocks noGrp="1"/>
          </p:cNvSpPr>
          <p:nvPr>
            <p:ph type="subTitle" idx="1"/>
          </p:nvPr>
        </p:nvSpPr>
        <p:spPr>
          <a:xfrm>
            <a:off x="4167200" y="4584067"/>
            <a:ext cx="3833600" cy="68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567" name="Google Shape;567;p39"/>
          <p:cNvGrpSpPr/>
          <p:nvPr/>
        </p:nvGrpSpPr>
        <p:grpSpPr>
          <a:xfrm rot="10800000">
            <a:off x="354436" y="199624"/>
            <a:ext cx="11468433" cy="6219977"/>
            <a:chOff x="265826" y="149717"/>
            <a:chExt cx="8601325" cy="4664983"/>
          </a:xfrm>
        </p:grpSpPr>
        <p:sp>
          <p:nvSpPr>
            <p:cNvPr id="568" name="Google Shape;568;p39"/>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69" name="Google Shape;569;p39"/>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70" name="Google Shape;570;p39"/>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71" name="Google Shape;571;p39"/>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72" name="Google Shape;572;p39"/>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73" name="Google Shape;573;p39"/>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74" name="Google Shape;574;p39"/>
            <p:cNvSpPr/>
            <p:nvPr/>
          </p:nvSpPr>
          <p:spPr>
            <a:xfrm rot="5400000" flipH="1">
              <a:off x="2989364"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75" name="Google Shape;575;p39"/>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576" name="Google Shape;576;p39"/>
          <p:cNvSpPr txBox="1">
            <a:spLocks noGrp="1"/>
          </p:cNvSpPr>
          <p:nvPr>
            <p:ph type="title" idx="2" hasCustomPrompt="1"/>
          </p:nvPr>
        </p:nvSpPr>
        <p:spPr>
          <a:xfrm>
            <a:off x="3453067" y="1351233"/>
            <a:ext cx="5285200" cy="170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577" name="Google Shape;577;p39"/>
          <p:cNvSpPr/>
          <p:nvPr/>
        </p:nvSpPr>
        <p:spPr>
          <a:xfrm>
            <a:off x="10324070" y="6195266"/>
            <a:ext cx="1868340" cy="685953"/>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78" name="Google Shape;578;p39"/>
          <p:cNvSpPr/>
          <p:nvPr/>
        </p:nvSpPr>
        <p:spPr>
          <a:xfrm rot="10800000">
            <a:off x="-303" y="170"/>
            <a:ext cx="1767265" cy="656129"/>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Tree>
    <p:extLst>
      <p:ext uri="{BB962C8B-B14F-4D97-AF65-F5344CB8AC3E}">
        <p14:creationId xmlns:p14="http://schemas.microsoft.com/office/powerpoint/2010/main" val="386494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5">
  <p:cSld name="Section header 5">
    <p:bg>
      <p:bgPr>
        <a:solidFill>
          <a:schemeClr val="lt2"/>
        </a:solidFill>
        <a:effectLst/>
      </p:bgPr>
    </p:bg>
    <p:spTree>
      <p:nvGrpSpPr>
        <p:cNvPr id="1" name="Shape 579"/>
        <p:cNvGrpSpPr/>
        <p:nvPr/>
      </p:nvGrpSpPr>
      <p:grpSpPr>
        <a:xfrm>
          <a:off x="0" y="0"/>
          <a:ext cx="0" cy="0"/>
          <a:chOff x="0" y="0"/>
          <a:chExt cx="0" cy="0"/>
        </a:xfrm>
      </p:grpSpPr>
      <p:sp>
        <p:nvSpPr>
          <p:cNvPr id="580" name="Google Shape;580;p40"/>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581" name="Google Shape;581;p40"/>
          <p:cNvSpPr/>
          <p:nvPr/>
        </p:nvSpPr>
        <p:spPr>
          <a:xfrm>
            <a:off x="10324070" y="6195266"/>
            <a:ext cx="1868340" cy="685953"/>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82" name="Google Shape;582;p40"/>
          <p:cNvSpPr txBox="1">
            <a:spLocks noGrp="1"/>
          </p:cNvSpPr>
          <p:nvPr>
            <p:ph type="sldNum" idx="2"/>
          </p:nvPr>
        </p:nvSpPr>
        <p:spPr>
          <a:xfrm>
            <a:off x="11205845" y="6231535"/>
            <a:ext cx="731600" cy="524800"/>
          </a:xfrm>
          <a:prstGeom prst="rect">
            <a:avLst/>
          </a:prstGeom>
        </p:spPr>
        <p:txBody>
          <a:bodyPr spcFirstLastPara="1" wrap="square" lIns="91425" tIns="91425" rIns="91425" bIns="91425" anchor="t" anchorCtr="0">
            <a:noAutofit/>
          </a:bodyPr>
          <a:lstStyle>
            <a:lvl1pPr lvl="0" rtl="0">
              <a:spcAft>
                <a:spcPts val="0"/>
              </a:spcAft>
              <a:buNone/>
              <a:defRPr/>
            </a:lvl1pPr>
            <a:lvl2pPr lvl="1" rtl="0">
              <a:spcAft>
                <a:spcPts val="0"/>
              </a:spcAft>
              <a:buNone/>
              <a:defRPr/>
            </a:lvl2pPr>
            <a:lvl3pPr lvl="2" rtl="0">
              <a:spcAft>
                <a:spcPts val="0"/>
              </a:spcAft>
              <a:buNone/>
              <a:defRPr/>
            </a:lvl3pPr>
            <a:lvl4pPr lvl="3" rtl="0">
              <a:spcAft>
                <a:spcPts val="0"/>
              </a:spcAft>
              <a:buNone/>
              <a:defRPr/>
            </a:lvl4pPr>
            <a:lvl5pPr lvl="4" rtl="0">
              <a:spcAft>
                <a:spcPts val="0"/>
              </a:spcAft>
              <a:buNone/>
              <a:defRPr/>
            </a:lvl5pPr>
            <a:lvl6pPr lvl="5" rtl="0">
              <a:spcAft>
                <a:spcPts val="0"/>
              </a:spcAft>
              <a:buNone/>
              <a:defRPr/>
            </a:lvl6pPr>
            <a:lvl7pPr lvl="6" rtl="0">
              <a:spcAft>
                <a:spcPts val="0"/>
              </a:spcAft>
              <a:buNone/>
              <a:defRPr/>
            </a:lvl7pPr>
            <a:lvl8pPr lvl="7" rtl="0">
              <a:spcAft>
                <a:spcPts val="0"/>
              </a:spcAft>
              <a:buNone/>
              <a:defRPr/>
            </a:lvl8pPr>
            <a:lvl9pPr lvl="8" rtl="0">
              <a:spcAft>
                <a:spcPts val="0"/>
              </a:spcAft>
              <a:buNone/>
              <a:defRPr/>
            </a:lvl9pPr>
          </a:lstStyle>
          <a:p>
            <a:fld id="{00000000-1234-1234-1234-123412341234}" type="slidenum">
              <a:rPr lang="en" smtClean="0"/>
              <a:pPr/>
              <a:t>‹#›</a:t>
            </a:fld>
            <a:endParaRPr lang="en"/>
          </a:p>
        </p:txBody>
      </p:sp>
      <p:sp>
        <p:nvSpPr>
          <p:cNvPr id="583" name="Google Shape;583;p40"/>
          <p:cNvSpPr txBox="1">
            <a:spLocks noGrp="1"/>
          </p:cNvSpPr>
          <p:nvPr>
            <p:ph type="title"/>
          </p:nvPr>
        </p:nvSpPr>
        <p:spPr>
          <a:xfrm>
            <a:off x="960033" y="2412284"/>
            <a:ext cx="10272000" cy="52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8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584" name="Google Shape;584;p40"/>
          <p:cNvSpPr txBox="1">
            <a:spLocks noGrp="1"/>
          </p:cNvSpPr>
          <p:nvPr>
            <p:ph type="subTitle" idx="1"/>
          </p:nvPr>
        </p:nvSpPr>
        <p:spPr>
          <a:xfrm>
            <a:off x="960033" y="3341367"/>
            <a:ext cx="10272000" cy="36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2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585" name="Google Shape;585;p40"/>
          <p:cNvGrpSpPr/>
          <p:nvPr/>
        </p:nvGrpSpPr>
        <p:grpSpPr>
          <a:xfrm rot="10800000">
            <a:off x="354436" y="199624"/>
            <a:ext cx="11468433" cy="6219977"/>
            <a:chOff x="265826" y="149717"/>
            <a:chExt cx="8601325" cy="4664983"/>
          </a:xfrm>
        </p:grpSpPr>
        <p:sp>
          <p:nvSpPr>
            <p:cNvPr id="586" name="Google Shape;586;p40"/>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87" name="Google Shape;587;p40"/>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88" name="Google Shape;588;p40"/>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89" name="Google Shape;589;p40"/>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90" name="Google Shape;590;p40"/>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91" name="Google Shape;591;p40"/>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592" name="Google Shape;592;p40"/>
            <p:cNvSpPr/>
            <p:nvPr/>
          </p:nvSpPr>
          <p:spPr>
            <a:xfrm rot="5400000" flipH="1">
              <a:off x="2989364"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93" name="Google Shape;593;p40"/>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
        <p:nvSpPr>
          <p:cNvPr id="594" name="Google Shape;594;p40"/>
          <p:cNvSpPr/>
          <p:nvPr/>
        </p:nvSpPr>
        <p:spPr>
          <a:xfrm rot="10800000">
            <a:off x="0" y="-1"/>
            <a:ext cx="2758581" cy="962000"/>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95" name="Google Shape;595;p40"/>
          <p:cNvSpPr/>
          <p:nvPr/>
        </p:nvSpPr>
        <p:spPr>
          <a:xfrm rot="10800000" flipH="1">
            <a:off x="9218832" y="0"/>
            <a:ext cx="2973173" cy="962000"/>
          </a:xfrm>
          <a:custGeom>
            <a:avLst/>
            <a:gdLst/>
            <a:ahLst/>
            <a:cxnLst/>
            <a:rect l="l" t="t" r="r" b="b"/>
            <a:pathLst>
              <a:path w="233251" h="208075" extrusionOk="0">
                <a:moveTo>
                  <a:pt x="207344" y="1"/>
                </a:moveTo>
                <a:cubicBezTo>
                  <a:pt x="177534" y="1"/>
                  <a:pt x="127489" y="7384"/>
                  <a:pt x="87031" y="50025"/>
                </a:cubicBezTo>
                <a:cubicBezTo>
                  <a:pt x="29785" y="110397"/>
                  <a:pt x="47740" y="142336"/>
                  <a:pt x="0" y="208074"/>
                </a:cubicBezTo>
                <a:lnTo>
                  <a:pt x="233251" y="208074"/>
                </a:lnTo>
                <a:lnTo>
                  <a:pt x="233251" y="2073"/>
                </a:lnTo>
                <a:cubicBezTo>
                  <a:pt x="233251" y="2073"/>
                  <a:pt x="223137" y="1"/>
                  <a:pt x="207344"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96" name="Google Shape;596;p40"/>
          <p:cNvSpPr txBox="1">
            <a:spLocks noGrp="1"/>
          </p:cNvSpPr>
          <p:nvPr>
            <p:ph type="title" idx="3" hasCustomPrompt="1"/>
          </p:nvPr>
        </p:nvSpPr>
        <p:spPr>
          <a:xfrm>
            <a:off x="972600" y="709500"/>
            <a:ext cx="10246000" cy="1702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Tree>
    <p:extLst>
      <p:ext uri="{BB962C8B-B14F-4D97-AF65-F5344CB8AC3E}">
        <p14:creationId xmlns:p14="http://schemas.microsoft.com/office/powerpoint/2010/main" val="2034544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ackground ">
  <p:cSld name="Background ">
    <p:bg>
      <p:bgPr>
        <a:solidFill>
          <a:schemeClr val="lt2"/>
        </a:solidFill>
        <a:effectLst/>
      </p:bgPr>
    </p:bg>
    <p:spTree>
      <p:nvGrpSpPr>
        <p:cNvPr id="1" name="Shape 611"/>
        <p:cNvGrpSpPr/>
        <p:nvPr/>
      </p:nvGrpSpPr>
      <p:grpSpPr>
        <a:xfrm>
          <a:off x="0" y="0"/>
          <a:ext cx="0" cy="0"/>
          <a:chOff x="0" y="0"/>
          <a:chExt cx="0" cy="0"/>
        </a:xfrm>
      </p:grpSpPr>
      <p:sp>
        <p:nvSpPr>
          <p:cNvPr id="612" name="Google Shape;612;p42"/>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grpSp>
        <p:nvGrpSpPr>
          <p:cNvPr id="613" name="Google Shape;613;p42"/>
          <p:cNvGrpSpPr/>
          <p:nvPr/>
        </p:nvGrpSpPr>
        <p:grpSpPr>
          <a:xfrm rot="10800000">
            <a:off x="354436" y="199624"/>
            <a:ext cx="11468433" cy="6219977"/>
            <a:chOff x="265826" y="149717"/>
            <a:chExt cx="8601325" cy="4664983"/>
          </a:xfrm>
        </p:grpSpPr>
        <p:sp>
          <p:nvSpPr>
            <p:cNvPr id="614" name="Google Shape;614;p42"/>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15" name="Google Shape;615;p42"/>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16" name="Google Shape;616;p42"/>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17" name="Google Shape;617;p42"/>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18" name="Google Shape;618;p42"/>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19" name="Google Shape;619;p42"/>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20" name="Google Shape;620;p42"/>
            <p:cNvSpPr/>
            <p:nvPr/>
          </p:nvSpPr>
          <p:spPr>
            <a:xfrm rot="5400000" flipH="1">
              <a:off x="2989364"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21" name="Google Shape;621;p42"/>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306222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1"/>
        </a:solidFill>
        <a:effectLst/>
      </p:bgPr>
    </p:bg>
    <p:spTree>
      <p:nvGrpSpPr>
        <p:cNvPr id="1" name="Shape 622"/>
        <p:cNvGrpSpPr/>
        <p:nvPr/>
      </p:nvGrpSpPr>
      <p:grpSpPr>
        <a:xfrm>
          <a:off x="0" y="0"/>
          <a:ext cx="0" cy="0"/>
          <a:chOff x="0" y="0"/>
          <a:chExt cx="0" cy="0"/>
        </a:xfrm>
      </p:grpSpPr>
      <p:sp>
        <p:nvSpPr>
          <p:cNvPr id="623" name="Google Shape;623;p43"/>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grpSp>
        <p:nvGrpSpPr>
          <p:cNvPr id="624" name="Google Shape;624;p43"/>
          <p:cNvGrpSpPr/>
          <p:nvPr/>
        </p:nvGrpSpPr>
        <p:grpSpPr>
          <a:xfrm>
            <a:off x="354436" y="199624"/>
            <a:ext cx="11468433" cy="6219977"/>
            <a:chOff x="265826" y="149717"/>
            <a:chExt cx="8601325" cy="4664983"/>
          </a:xfrm>
        </p:grpSpPr>
        <p:sp>
          <p:nvSpPr>
            <p:cNvPr id="625" name="Google Shape;625;p43"/>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26" name="Google Shape;626;p43"/>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27" name="Google Shape;627;p43"/>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28" name="Google Shape;628;p43"/>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29" name="Google Shape;629;p43"/>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30" name="Google Shape;630;p43"/>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31" name="Google Shape;631;p43"/>
            <p:cNvSpPr/>
            <p:nvPr/>
          </p:nvSpPr>
          <p:spPr>
            <a:xfrm rot="5400000" flipH="1">
              <a:off x="2989364"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32" name="Google Shape;632;p43"/>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421990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accent1"/>
        </a:solidFill>
        <a:effectLst/>
      </p:bgPr>
    </p:bg>
    <p:spTree>
      <p:nvGrpSpPr>
        <p:cNvPr id="1" name="Shape 633"/>
        <p:cNvGrpSpPr/>
        <p:nvPr/>
      </p:nvGrpSpPr>
      <p:grpSpPr>
        <a:xfrm>
          <a:off x="0" y="0"/>
          <a:ext cx="0" cy="0"/>
          <a:chOff x="0" y="0"/>
          <a:chExt cx="0" cy="0"/>
        </a:xfrm>
      </p:grpSpPr>
      <p:sp>
        <p:nvSpPr>
          <p:cNvPr id="634" name="Google Shape;634;p44"/>
          <p:cNvSpPr txBox="1">
            <a:spLocks noGrp="1"/>
          </p:cNvSpPr>
          <p:nvPr>
            <p:ph type="sldNum" idx="12"/>
          </p:nvPr>
        </p:nvSpPr>
        <p:spPr>
          <a:xfrm>
            <a:off x="11205845" y="6231535"/>
            <a:ext cx="731600" cy="5248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grpSp>
        <p:nvGrpSpPr>
          <p:cNvPr id="635" name="Google Shape;635;p44"/>
          <p:cNvGrpSpPr/>
          <p:nvPr/>
        </p:nvGrpSpPr>
        <p:grpSpPr>
          <a:xfrm rot="10800000">
            <a:off x="354436" y="199624"/>
            <a:ext cx="11468433" cy="6219977"/>
            <a:chOff x="265826" y="149717"/>
            <a:chExt cx="8601325" cy="4664983"/>
          </a:xfrm>
        </p:grpSpPr>
        <p:sp>
          <p:nvSpPr>
            <p:cNvPr id="636" name="Google Shape;636;p44"/>
            <p:cNvSpPr/>
            <p:nvPr/>
          </p:nvSpPr>
          <p:spPr>
            <a:xfrm rot="4490997" flipH="1">
              <a:off x="8051109" y="3219366"/>
              <a:ext cx="157974" cy="144703"/>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37" name="Google Shape;637;p44"/>
            <p:cNvSpPr/>
            <p:nvPr/>
          </p:nvSpPr>
          <p:spPr>
            <a:xfrm rot="1799198">
              <a:off x="317471" y="2813239"/>
              <a:ext cx="135029" cy="197668"/>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38" name="Google Shape;638;p44"/>
            <p:cNvSpPr/>
            <p:nvPr/>
          </p:nvSpPr>
          <p:spPr>
            <a:xfrm rot="-8100000">
              <a:off x="6394266" y="172805"/>
              <a:ext cx="165899" cy="242857"/>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39" name="Google Shape;639;p44"/>
            <p:cNvSpPr/>
            <p:nvPr/>
          </p:nvSpPr>
          <p:spPr>
            <a:xfrm rot="-6301744" flipH="1">
              <a:off x="280802" y="644828"/>
              <a:ext cx="208042" cy="190565"/>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40" name="Google Shape;640;p44"/>
            <p:cNvSpPr/>
            <p:nvPr/>
          </p:nvSpPr>
          <p:spPr>
            <a:xfrm rot="-1802570" flipH="1">
              <a:off x="6405574" y="4633964"/>
              <a:ext cx="143270"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41" name="Google Shape;641;p44"/>
            <p:cNvSpPr/>
            <p:nvPr/>
          </p:nvSpPr>
          <p:spPr>
            <a:xfrm rot="-7200746">
              <a:off x="8701352" y="1470252"/>
              <a:ext cx="131392"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sp>
          <p:nvSpPr>
            <p:cNvPr id="642" name="Google Shape;642;p44"/>
            <p:cNvSpPr/>
            <p:nvPr/>
          </p:nvSpPr>
          <p:spPr>
            <a:xfrm rot="5400000" flipH="1">
              <a:off x="2989364" y="4513177"/>
              <a:ext cx="208082" cy="190602"/>
            </a:xfrm>
            <a:custGeom>
              <a:avLst/>
              <a:gdLst/>
              <a:ahLst/>
              <a:cxnLst/>
              <a:rect l="l" t="t" r="r" b="b"/>
              <a:pathLst>
                <a:path w="220193" h="201695" extrusionOk="0">
                  <a:moveTo>
                    <a:pt x="107056" y="0"/>
                  </a:moveTo>
                  <a:cubicBezTo>
                    <a:pt x="65592" y="0"/>
                    <a:pt x="26759" y="6193"/>
                    <a:pt x="19682" y="18096"/>
                  </a:cubicBezTo>
                  <a:cubicBezTo>
                    <a:pt x="1" y="49726"/>
                    <a:pt x="51460" y="201694"/>
                    <a:pt x="82241" y="201694"/>
                  </a:cubicBezTo>
                  <a:cubicBezTo>
                    <a:pt x="84001" y="201694"/>
                    <a:pt x="85694" y="201197"/>
                    <a:pt x="87302" y="200152"/>
                  </a:cubicBezTo>
                  <a:cubicBezTo>
                    <a:pt x="117769" y="181575"/>
                    <a:pt x="84330" y="107267"/>
                    <a:pt x="84330" y="107266"/>
                  </a:cubicBezTo>
                  <a:lnTo>
                    <a:pt x="84330" y="107266"/>
                  </a:lnTo>
                  <a:cubicBezTo>
                    <a:pt x="84331" y="107267"/>
                    <a:pt x="121638" y="134185"/>
                    <a:pt x="144676" y="134185"/>
                  </a:cubicBezTo>
                  <a:cubicBezTo>
                    <a:pt x="150537" y="134185"/>
                    <a:pt x="155474" y="132443"/>
                    <a:pt x="158638" y="128073"/>
                  </a:cubicBezTo>
                  <a:cubicBezTo>
                    <a:pt x="174986" y="107266"/>
                    <a:pt x="112568" y="63425"/>
                    <a:pt x="112567" y="63424"/>
                  </a:cubicBezTo>
                  <a:lnTo>
                    <a:pt x="112567" y="63424"/>
                  </a:lnTo>
                  <a:cubicBezTo>
                    <a:pt x="112568" y="63424"/>
                    <a:pt x="122458" y="64291"/>
                    <a:pt x="136185" y="64291"/>
                  </a:cubicBezTo>
                  <a:cubicBezTo>
                    <a:pt x="166499" y="64291"/>
                    <a:pt x="215528" y="60066"/>
                    <a:pt x="218085" y="32958"/>
                  </a:cubicBezTo>
                  <a:cubicBezTo>
                    <a:pt x="220192" y="10625"/>
                    <a:pt x="161367" y="0"/>
                    <a:pt x="10705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643" name="Google Shape;643;p44"/>
            <p:cNvSpPr/>
            <p:nvPr/>
          </p:nvSpPr>
          <p:spPr>
            <a:xfrm rot="7192730">
              <a:off x="2955738" y="216502"/>
              <a:ext cx="131216" cy="155260"/>
            </a:xfrm>
            <a:custGeom>
              <a:avLst/>
              <a:gdLst/>
              <a:ahLst/>
              <a:cxnLst/>
              <a:rect l="l" t="t" r="r" b="b"/>
              <a:pathLst>
                <a:path w="141335" h="206899" extrusionOk="0">
                  <a:moveTo>
                    <a:pt x="124287" y="1"/>
                  </a:moveTo>
                  <a:cubicBezTo>
                    <a:pt x="123469" y="1"/>
                    <a:pt x="122611" y="79"/>
                    <a:pt x="121712" y="239"/>
                  </a:cubicBezTo>
                  <a:cubicBezTo>
                    <a:pt x="103256" y="3509"/>
                    <a:pt x="97650" y="90646"/>
                    <a:pt x="97650" y="90646"/>
                  </a:cubicBezTo>
                  <a:cubicBezTo>
                    <a:pt x="97650" y="90646"/>
                    <a:pt x="100920" y="28973"/>
                    <a:pt x="77326" y="28973"/>
                  </a:cubicBezTo>
                  <a:cubicBezTo>
                    <a:pt x="53731" y="28973"/>
                    <a:pt x="60973" y="97888"/>
                    <a:pt x="60973" y="97888"/>
                  </a:cubicBezTo>
                  <a:cubicBezTo>
                    <a:pt x="60973" y="97888"/>
                    <a:pt x="39984" y="28648"/>
                    <a:pt x="21330" y="28648"/>
                  </a:cubicBezTo>
                  <a:cubicBezTo>
                    <a:pt x="20602" y="28648"/>
                    <a:pt x="19876" y="28753"/>
                    <a:pt x="19156" y="28973"/>
                  </a:cubicBezTo>
                  <a:cubicBezTo>
                    <a:pt x="0" y="34580"/>
                    <a:pt x="29435" y="169374"/>
                    <a:pt x="102088" y="206752"/>
                  </a:cubicBezTo>
                  <a:cubicBezTo>
                    <a:pt x="102285" y="206850"/>
                    <a:pt x="102491" y="206898"/>
                    <a:pt x="102708" y="206898"/>
                  </a:cubicBezTo>
                  <a:cubicBezTo>
                    <a:pt x="112294" y="206898"/>
                    <a:pt x="141335" y="112595"/>
                    <a:pt x="141335" y="70789"/>
                  </a:cubicBezTo>
                  <a:cubicBezTo>
                    <a:pt x="141335" y="29899"/>
                    <a:pt x="140278" y="1"/>
                    <a:pt x="12428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solidFill>
                  <a:schemeClr val="accent3"/>
                </a:solidFill>
                <a:latin typeface="UTM Avo" panose="02040603050506020204" pitchFamily="18" charset="0"/>
              </a:endParaRPr>
            </a:p>
          </p:txBody>
        </p:sp>
      </p:grpSp>
    </p:spTree>
    <p:extLst>
      <p:ext uri="{BB962C8B-B14F-4D97-AF65-F5344CB8AC3E}">
        <p14:creationId xmlns:p14="http://schemas.microsoft.com/office/powerpoint/2010/main" val="4184486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theme" Target="../theme/theme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26160651-14BE-4C14-BF8F-D2A5C8804F3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09C7FE0-50E2-482D-A3BE-E0A22D837AF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0D2D85EF-B8A1-44C7-98E6-B39776F14EA5}"/>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448233"/>
            <a:ext cx="11360800" cy="763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Nunito ExtraBold"/>
              <a:buNone/>
              <a:defRPr sz="3000">
                <a:solidFill>
                  <a:schemeClr val="dk1"/>
                </a:solidFill>
                <a:latin typeface="Nunito ExtraBold"/>
                <a:ea typeface="Nunito ExtraBold"/>
                <a:cs typeface="Nunito ExtraBold"/>
                <a:sym typeface="Nunito ExtraBold"/>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Nunito"/>
              <a:buChar char="●"/>
              <a:defRPr>
                <a:solidFill>
                  <a:schemeClr val="dk1"/>
                </a:solidFill>
                <a:latin typeface="Nunito"/>
                <a:ea typeface="Nunito"/>
                <a:cs typeface="Nunito"/>
                <a:sym typeface="Nunito"/>
              </a:defRPr>
            </a:lvl1pPr>
            <a:lvl2pPr marL="914400" lvl="1"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2pPr>
            <a:lvl3pPr marL="1371600" lvl="2"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3pPr>
            <a:lvl4pPr marL="1828800" lvl="3"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4pPr>
            <a:lvl5pPr marL="2286000" lvl="4"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5pPr>
            <a:lvl6pPr marL="2743200" lvl="5"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6pPr>
            <a:lvl7pPr marL="3200400" lvl="6"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7pPr>
            <a:lvl8pPr marL="3657600" lvl="7" indent="-317500">
              <a:lnSpc>
                <a:spcPct val="115000"/>
              </a:lnSpc>
              <a:spcBef>
                <a:spcPts val="1600"/>
              </a:spcBef>
              <a:spcAft>
                <a:spcPts val="0"/>
              </a:spcAft>
              <a:buClr>
                <a:schemeClr val="dk1"/>
              </a:buClr>
              <a:buSzPts val="1400"/>
              <a:buFont typeface="Nunito"/>
              <a:buChar char="○"/>
              <a:defRPr>
                <a:solidFill>
                  <a:schemeClr val="dk1"/>
                </a:solidFill>
                <a:latin typeface="Nunito"/>
                <a:ea typeface="Nunito"/>
                <a:cs typeface="Nunito"/>
                <a:sym typeface="Nunito"/>
              </a:defRPr>
            </a:lvl8pPr>
            <a:lvl9pPr marL="4114800" lvl="8" indent="-317500">
              <a:lnSpc>
                <a:spcPct val="115000"/>
              </a:lnSpc>
              <a:spcBef>
                <a:spcPts val="1600"/>
              </a:spcBef>
              <a:spcAft>
                <a:spcPts val="1600"/>
              </a:spcAft>
              <a:buClr>
                <a:schemeClr val="dk1"/>
              </a:buClr>
              <a:buSzPts val="1400"/>
              <a:buFont typeface="Nunito"/>
              <a:buChar char="■"/>
              <a:defRPr>
                <a:solidFill>
                  <a:schemeClr val="dk1"/>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11205845" y="6231535"/>
            <a:ext cx="731600" cy="524800"/>
          </a:xfrm>
          <a:prstGeom prst="rect">
            <a:avLst/>
          </a:prstGeom>
          <a:noFill/>
          <a:ln>
            <a:noFill/>
          </a:ln>
        </p:spPr>
        <p:txBody>
          <a:bodyPr spcFirstLastPara="1" wrap="square" lIns="91425" tIns="91425" rIns="91425" bIns="91425" anchor="t" anchorCtr="0">
            <a:noAutofit/>
          </a:bodyPr>
          <a:lstStyle>
            <a:lvl1pPr lvl="0" algn="r" rtl="0">
              <a:buNone/>
              <a:defRPr sz="1733" b="1">
                <a:solidFill>
                  <a:schemeClr val="dk2"/>
                </a:solidFill>
                <a:latin typeface="Nunito"/>
                <a:ea typeface="Nunito"/>
                <a:cs typeface="Nunito"/>
                <a:sym typeface="Nunito"/>
              </a:defRPr>
            </a:lvl1pPr>
            <a:lvl2pPr lvl="1" algn="r" rtl="0">
              <a:buNone/>
              <a:defRPr sz="1733" b="1">
                <a:solidFill>
                  <a:schemeClr val="dk2"/>
                </a:solidFill>
                <a:latin typeface="Nunito"/>
                <a:ea typeface="Nunito"/>
                <a:cs typeface="Nunito"/>
                <a:sym typeface="Nunito"/>
              </a:defRPr>
            </a:lvl2pPr>
            <a:lvl3pPr lvl="2" algn="r" rtl="0">
              <a:buNone/>
              <a:defRPr sz="1733" b="1">
                <a:solidFill>
                  <a:schemeClr val="dk2"/>
                </a:solidFill>
                <a:latin typeface="Nunito"/>
                <a:ea typeface="Nunito"/>
                <a:cs typeface="Nunito"/>
                <a:sym typeface="Nunito"/>
              </a:defRPr>
            </a:lvl3pPr>
            <a:lvl4pPr lvl="3" algn="r" rtl="0">
              <a:buNone/>
              <a:defRPr sz="1733" b="1">
                <a:solidFill>
                  <a:schemeClr val="dk2"/>
                </a:solidFill>
                <a:latin typeface="Nunito"/>
                <a:ea typeface="Nunito"/>
                <a:cs typeface="Nunito"/>
                <a:sym typeface="Nunito"/>
              </a:defRPr>
            </a:lvl4pPr>
            <a:lvl5pPr lvl="4" algn="r" rtl="0">
              <a:buNone/>
              <a:defRPr sz="1733" b="1">
                <a:solidFill>
                  <a:schemeClr val="dk2"/>
                </a:solidFill>
                <a:latin typeface="Nunito"/>
                <a:ea typeface="Nunito"/>
                <a:cs typeface="Nunito"/>
                <a:sym typeface="Nunito"/>
              </a:defRPr>
            </a:lvl5pPr>
            <a:lvl6pPr lvl="5" algn="r" rtl="0">
              <a:buNone/>
              <a:defRPr sz="1733" b="1">
                <a:solidFill>
                  <a:schemeClr val="dk2"/>
                </a:solidFill>
                <a:latin typeface="Nunito"/>
                <a:ea typeface="Nunito"/>
                <a:cs typeface="Nunito"/>
                <a:sym typeface="Nunito"/>
              </a:defRPr>
            </a:lvl6pPr>
            <a:lvl7pPr lvl="6" algn="r" rtl="0">
              <a:buNone/>
              <a:defRPr sz="1733" b="1">
                <a:solidFill>
                  <a:schemeClr val="dk2"/>
                </a:solidFill>
                <a:latin typeface="Nunito"/>
                <a:ea typeface="Nunito"/>
                <a:cs typeface="Nunito"/>
                <a:sym typeface="Nunito"/>
              </a:defRPr>
            </a:lvl7pPr>
            <a:lvl8pPr lvl="7" algn="r" rtl="0">
              <a:buNone/>
              <a:defRPr sz="1733" b="1">
                <a:solidFill>
                  <a:schemeClr val="dk2"/>
                </a:solidFill>
                <a:latin typeface="Nunito"/>
                <a:ea typeface="Nunito"/>
                <a:cs typeface="Nunito"/>
                <a:sym typeface="Nunito"/>
              </a:defRPr>
            </a:lvl8pPr>
            <a:lvl9pPr lvl="8" algn="r" rtl="0">
              <a:buNone/>
              <a:defRPr sz="1733" b="1">
                <a:solidFill>
                  <a:schemeClr val="dk2"/>
                </a:solidFill>
                <a:latin typeface="Nunito"/>
                <a:ea typeface="Nunito"/>
                <a:cs typeface="Nunito"/>
                <a:sym typeface="Nuni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36304425"/>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4/"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4/"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https://hoc10.vn/doc-sach/ngu-van-6-2/1/23/5/" TargetMode="Externa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3.png"/><Relationship Id="rId7" Type="http://schemas.openxmlformats.org/officeDocument/2006/relationships/diagramQuickStyle" Target="../diagrams/quickStyle1.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17.png"/><Relationship Id="rId7" Type="http://schemas.openxmlformats.org/officeDocument/2006/relationships/diagramLayout" Target="../diagrams/layout3.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Data" Target="../diagrams/data3.xml"/><Relationship Id="rId5" Type="http://schemas.openxmlformats.org/officeDocument/2006/relationships/image" Target="../media/image19.png"/><Relationship Id="rId10" Type="http://schemas.microsoft.com/office/2007/relationships/diagramDrawing" Target="../diagrams/drawing3.xml"/><Relationship Id="rId4" Type="http://schemas.openxmlformats.org/officeDocument/2006/relationships/image" Target="../media/image18.png"/><Relationship Id="rId9" Type="http://schemas.openxmlformats.org/officeDocument/2006/relationships/diagramColors" Target="../diagrams/colors3.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ngu-van-6-2/1/23/10/" TargetMode="External"/><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audio" Target="../media/media1.mp3"/><Relationship Id="rId7" Type="http://schemas.openxmlformats.org/officeDocument/2006/relationships/image" Target="../media/image24.png"/><Relationship Id="rId12" Type="http://schemas.openxmlformats.org/officeDocument/2006/relationships/image" Target="../media/image29.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notesSlide" Target="../notesSlides/notesSlide1.xml"/><Relationship Id="rId10" Type="http://schemas.openxmlformats.org/officeDocument/2006/relationships/image" Target="../media/image27.png"/><Relationship Id="rId4" Type="http://schemas.openxmlformats.org/officeDocument/2006/relationships/slideLayout" Target="../slideLayouts/slideLayout41.xml"/><Relationship Id="rId9" Type="http://schemas.openxmlformats.org/officeDocument/2006/relationships/image" Target="../media/image26.png"/></Relationships>
</file>

<file path=ppt/slides/_rels/slide34.xml.rels><?xml version="1.0" encoding="UTF-8" standalone="yes"?>
<Relationships xmlns="http://schemas.openxmlformats.org/package/2006/relationships"><Relationship Id="rId8" Type="http://schemas.openxmlformats.org/officeDocument/2006/relationships/audio" Target="../media/audio4.wav"/><Relationship Id="rId13" Type="http://schemas.openxmlformats.org/officeDocument/2006/relationships/image" Target="../media/image34.png"/><Relationship Id="rId18" Type="http://schemas.openxmlformats.org/officeDocument/2006/relationships/image" Target="../media/image38.png"/><Relationship Id="rId26" Type="http://schemas.openxmlformats.org/officeDocument/2006/relationships/audio" Target="NULL"/><Relationship Id="rId3" Type="http://schemas.openxmlformats.org/officeDocument/2006/relationships/slideLayout" Target="../slideLayouts/slideLayout41.xml"/><Relationship Id="rId21" Type="http://schemas.openxmlformats.org/officeDocument/2006/relationships/image" Target="../media/image41.png"/><Relationship Id="rId7" Type="http://schemas.openxmlformats.org/officeDocument/2006/relationships/audio" Target="../media/audio3.wav"/><Relationship Id="rId12" Type="http://schemas.openxmlformats.org/officeDocument/2006/relationships/image" Target="../media/image33.png"/><Relationship Id="rId17" Type="http://schemas.openxmlformats.org/officeDocument/2006/relationships/image" Target="../media/image28.png"/><Relationship Id="rId25" Type="http://schemas.openxmlformats.org/officeDocument/2006/relationships/audio" Target="NULL"/><Relationship Id="rId2" Type="http://schemas.openxmlformats.org/officeDocument/2006/relationships/audio" Target="../media/media2.mp3"/><Relationship Id="rId16" Type="http://schemas.openxmlformats.org/officeDocument/2006/relationships/image" Target="../media/image37.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32.emf"/><Relationship Id="rId24" Type="http://schemas.openxmlformats.org/officeDocument/2006/relationships/audio" Target="NULL"/><Relationship Id="rId5" Type="http://schemas.openxmlformats.org/officeDocument/2006/relationships/audio" Target="../media/audio1.wav"/><Relationship Id="rId15" Type="http://schemas.openxmlformats.org/officeDocument/2006/relationships/image" Target="../media/image36.png"/><Relationship Id="rId23" Type="http://schemas.openxmlformats.org/officeDocument/2006/relationships/audio" Target="NULL"/><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notesSlide" Target="../notesSlides/notesSlide2.xml"/><Relationship Id="rId9" Type="http://schemas.openxmlformats.org/officeDocument/2006/relationships/audio" Target="../media/audio5.wav"/><Relationship Id="rId14" Type="http://schemas.openxmlformats.org/officeDocument/2006/relationships/image" Target="../media/image35.emf"/><Relationship Id="rId22" Type="http://schemas.openxmlformats.org/officeDocument/2006/relationships/image" Target="../media/image30.png"/><Relationship Id="rId27" Type="http://schemas.openxmlformats.org/officeDocument/2006/relationships/audio" Target="NULL"/></Relationships>
</file>

<file path=ppt/slides/_rels/slide35.xml.rels><?xml version="1.0" encoding="UTF-8" standalone="yes"?>
<Relationships xmlns="http://schemas.openxmlformats.org/package/2006/relationships"><Relationship Id="rId8" Type="http://schemas.openxmlformats.org/officeDocument/2006/relationships/audio" Target="../media/audio4.wav"/><Relationship Id="rId13" Type="http://schemas.openxmlformats.org/officeDocument/2006/relationships/image" Target="../media/image34.png"/><Relationship Id="rId18" Type="http://schemas.openxmlformats.org/officeDocument/2006/relationships/image" Target="../media/image38.png"/><Relationship Id="rId26" Type="http://schemas.openxmlformats.org/officeDocument/2006/relationships/audio" Target="NULL"/><Relationship Id="rId3" Type="http://schemas.openxmlformats.org/officeDocument/2006/relationships/slideLayout" Target="../slideLayouts/slideLayout41.xml"/><Relationship Id="rId21" Type="http://schemas.openxmlformats.org/officeDocument/2006/relationships/image" Target="../media/image41.png"/><Relationship Id="rId7" Type="http://schemas.openxmlformats.org/officeDocument/2006/relationships/audio" Target="../media/audio3.wav"/><Relationship Id="rId12" Type="http://schemas.openxmlformats.org/officeDocument/2006/relationships/image" Target="../media/image33.png"/><Relationship Id="rId17" Type="http://schemas.openxmlformats.org/officeDocument/2006/relationships/image" Target="../media/image28.png"/><Relationship Id="rId25" Type="http://schemas.openxmlformats.org/officeDocument/2006/relationships/audio" Target="NULL"/><Relationship Id="rId2" Type="http://schemas.openxmlformats.org/officeDocument/2006/relationships/audio" Target="../media/media2.mp3"/><Relationship Id="rId16" Type="http://schemas.openxmlformats.org/officeDocument/2006/relationships/image" Target="../media/image37.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32.emf"/><Relationship Id="rId24" Type="http://schemas.openxmlformats.org/officeDocument/2006/relationships/audio" Target="NULL"/><Relationship Id="rId5" Type="http://schemas.openxmlformats.org/officeDocument/2006/relationships/audio" Target="../media/audio1.wav"/><Relationship Id="rId15" Type="http://schemas.openxmlformats.org/officeDocument/2006/relationships/image" Target="../media/image36.png"/><Relationship Id="rId23" Type="http://schemas.openxmlformats.org/officeDocument/2006/relationships/audio" Target="NULL"/><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notesSlide" Target="../notesSlides/notesSlide3.xml"/><Relationship Id="rId9" Type="http://schemas.openxmlformats.org/officeDocument/2006/relationships/audio" Target="../media/audio5.wav"/><Relationship Id="rId14" Type="http://schemas.openxmlformats.org/officeDocument/2006/relationships/image" Target="../media/image35.emf"/><Relationship Id="rId22" Type="http://schemas.openxmlformats.org/officeDocument/2006/relationships/image" Target="../media/image30.png"/><Relationship Id="rId27" Type="http://schemas.openxmlformats.org/officeDocument/2006/relationships/audio" Target="NULL"/></Relationships>
</file>

<file path=ppt/slides/_rels/slide36.xml.rels><?xml version="1.0" encoding="UTF-8" standalone="yes"?>
<Relationships xmlns="http://schemas.openxmlformats.org/package/2006/relationships"><Relationship Id="rId8" Type="http://schemas.openxmlformats.org/officeDocument/2006/relationships/audio" Target="../media/audio5.wav"/><Relationship Id="rId13" Type="http://schemas.openxmlformats.org/officeDocument/2006/relationships/image" Target="../media/image34.png"/><Relationship Id="rId18" Type="http://schemas.openxmlformats.org/officeDocument/2006/relationships/image" Target="../media/image38.png"/><Relationship Id="rId26" Type="http://schemas.openxmlformats.org/officeDocument/2006/relationships/audio" Target="../media/audio5.wav"/><Relationship Id="rId3" Type="http://schemas.openxmlformats.org/officeDocument/2006/relationships/slideLayout" Target="../slideLayouts/slideLayout41.xml"/><Relationship Id="rId21" Type="http://schemas.openxmlformats.org/officeDocument/2006/relationships/image" Target="../media/image41.png"/><Relationship Id="rId7" Type="http://schemas.openxmlformats.org/officeDocument/2006/relationships/audio" Target="../media/audio3.wav"/><Relationship Id="rId12" Type="http://schemas.openxmlformats.org/officeDocument/2006/relationships/image" Target="../media/image33.png"/><Relationship Id="rId17" Type="http://schemas.openxmlformats.org/officeDocument/2006/relationships/image" Target="../media/image28.png"/><Relationship Id="rId25" Type="http://schemas.openxmlformats.org/officeDocument/2006/relationships/audio" Target="../media/audio3.wav"/><Relationship Id="rId2" Type="http://schemas.openxmlformats.org/officeDocument/2006/relationships/audio" Target="../media/media2.mp3"/><Relationship Id="rId16" Type="http://schemas.openxmlformats.org/officeDocument/2006/relationships/image" Target="../media/image37.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32.emf"/><Relationship Id="rId24" Type="http://schemas.openxmlformats.org/officeDocument/2006/relationships/audio" Target="../media/audio2.wav"/><Relationship Id="rId5" Type="http://schemas.openxmlformats.org/officeDocument/2006/relationships/audio" Target="../media/audio1.wav"/><Relationship Id="rId15" Type="http://schemas.openxmlformats.org/officeDocument/2006/relationships/image" Target="../media/image36.png"/><Relationship Id="rId23" Type="http://schemas.openxmlformats.org/officeDocument/2006/relationships/audio" Target="../media/audio1.wav"/><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notesSlide" Target="../notesSlides/notesSlide4.xml"/><Relationship Id="rId9" Type="http://schemas.openxmlformats.org/officeDocument/2006/relationships/audio" Target="../media/audio4.wav"/><Relationship Id="rId14" Type="http://schemas.openxmlformats.org/officeDocument/2006/relationships/image" Target="../media/image35.emf"/><Relationship Id="rId22" Type="http://schemas.openxmlformats.org/officeDocument/2006/relationships/image" Target="../media/image30.png"/><Relationship Id="rId27" Type="http://schemas.openxmlformats.org/officeDocument/2006/relationships/audio" Target="../media/audio4.wav"/></Relationships>
</file>

<file path=ppt/slides/_rels/slide37.xml.rels><?xml version="1.0" encoding="UTF-8" standalone="yes"?>
<Relationships xmlns="http://schemas.openxmlformats.org/package/2006/relationships"><Relationship Id="rId8" Type="http://schemas.openxmlformats.org/officeDocument/2006/relationships/audio" Target="../media/audio4.wav"/><Relationship Id="rId13" Type="http://schemas.openxmlformats.org/officeDocument/2006/relationships/image" Target="../media/image34.png"/><Relationship Id="rId18" Type="http://schemas.openxmlformats.org/officeDocument/2006/relationships/image" Target="../media/image38.png"/><Relationship Id="rId26" Type="http://schemas.openxmlformats.org/officeDocument/2006/relationships/audio" Target="NULL"/><Relationship Id="rId3" Type="http://schemas.openxmlformats.org/officeDocument/2006/relationships/slideLayout" Target="../slideLayouts/slideLayout41.xml"/><Relationship Id="rId21" Type="http://schemas.openxmlformats.org/officeDocument/2006/relationships/image" Target="../media/image41.png"/><Relationship Id="rId7" Type="http://schemas.openxmlformats.org/officeDocument/2006/relationships/audio" Target="../media/audio3.wav"/><Relationship Id="rId12" Type="http://schemas.openxmlformats.org/officeDocument/2006/relationships/image" Target="../media/image33.png"/><Relationship Id="rId17" Type="http://schemas.openxmlformats.org/officeDocument/2006/relationships/image" Target="../media/image28.png"/><Relationship Id="rId25" Type="http://schemas.openxmlformats.org/officeDocument/2006/relationships/audio" Target="NULL"/><Relationship Id="rId2" Type="http://schemas.openxmlformats.org/officeDocument/2006/relationships/audio" Target="../media/media2.mp3"/><Relationship Id="rId16" Type="http://schemas.openxmlformats.org/officeDocument/2006/relationships/image" Target="../media/image37.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32.emf"/><Relationship Id="rId24" Type="http://schemas.openxmlformats.org/officeDocument/2006/relationships/audio" Target="NULL"/><Relationship Id="rId5" Type="http://schemas.openxmlformats.org/officeDocument/2006/relationships/audio" Target="../media/audio1.wav"/><Relationship Id="rId15" Type="http://schemas.openxmlformats.org/officeDocument/2006/relationships/image" Target="../media/image36.png"/><Relationship Id="rId23" Type="http://schemas.openxmlformats.org/officeDocument/2006/relationships/audio" Target="NULL"/><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notesSlide" Target="../notesSlides/notesSlide5.xml"/><Relationship Id="rId9" Type="http://schemas.openxmlformats.org/officeDocument/2006/relationships/audio" Target="../media/audio5.wav"/><Relationship Id="rId14" Type="http://schemas.openxmlformats.org/officeDocument/2006/relationships/image" Target="../media/image35.emf"/><Relationship Id="rId22" Type="http://schemas.openxmlformats.org/officeDocument/2006/relationships/image" Target="../media/image30.png"/><Relationship Id="rId27" Type="http://schemas.openxmlformats.org/officeDocument/2006/relationships/audio" Target="NULL"/></Relationships>
</file>

<file path=ppt/slides/_rels/slide38.xml.rels><?xml version="1.0" encoding="UTF-8" standalone="yes"?>
<Relationships xmlns="http://schemas.openxmlformats.org/package/2006/relationships"><Relationship Id="rId8" Type="http://schemas.openxmlformats.org/officeDocument/2006/relationships/audio" Target="../media/audio4.wav"/><Relationship Id="rId13" Type="http://schemas.openxmlformats.org/officeDocument/2006/relationships/image" Target="../media/image34.png"/><Relationship Id="rId18" Type="http://schemas.openxmlformats.org/officeDocument/2006/relationships/image" Target="../media/image38.png"/><Relationship Id="rId26" Type="http://schemas.openxmlformats.org/officeDocument/2006/relationships/audio" Target="NULL"/><Relationship Id="rId3" Type="http://schemas.openxmlformats.org/officeDocument/2006/relationships/slideLayout" Target="../slideLayouts/slideLayout41.xml"/><Relationship Id="rId21" Type="http://schemas.openxmlformats.org/officeDocument/2006/relationships/image" Target="../media/image41.png"/><Relationship Id="rId7" Type="http://schemas.openxmlformats.org/officeDocument/2006/relationships/audio" Target="../media/audio3.wav"/><Relationship Id="rId12" Type="http://schemas.openxmlformats.org/officeDocument/2006/relationships/image" Target="../media/image33.png"/><Relationship Id="rId17" Type="http://schemas.openxmlformats.org/officeDocument/2006/relationships/image" Target="../media/image28.png"/><Relationship Id="rId25" Type="http://schemas.openxmlformats.org/officeDocument/2006/relationships/audio" Target="NULL"/><Relationship Id="rId2" Type="http://schemas.openxmlformats.org/officeDocument/2006/relationships/audio" Target="../media/media2.mp3"/><Relationship Id="rId16" Type="http://schemas.openxmlformats.org/officeDocument/2006/relationships/image" Target="../media/image37.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32.emf"/><Relationship Id="rId24" Type="http://schemas.openxmlformats.org/officeDocument/2006/relationships/audio" Target="NULL"/><Relationship Id="rId5" Type="http://schemas.openxmlformats.org/officeDocument/2006/relationships/audio" Target="../media/audio1.wav"/><Relationship Id="rId15" Type="http://schemas.openxmlformats.org/officeDocument/2006/relationships/image" Target="../media/image36.png"/><Relationship Id="rId23" Type="http://schemas.openxmlformats.org/officeDocument/2006/relationships/audio" Target="NULL"/><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notesSlide" Target="../notesSlides/notesSlide6.xml"/><Relationship Id="rId9" Type="http://schemas.openxmlformats.org/officeDocument/2006/relationships/audio" Target="../media/audio5.wav"/><Relationship Id="rId14" Type="http://schemas.openxmlformats.org/officeDocument/2006/relationships/image" Target="../media/image35.emf"/><Relationship Id="rId22" Type="http://schemas.openxmlformats.org/officeDocument/2006/relationships/image" Target="../media/image30.png"/><Relationship Id="rId27" Type="http://schemas.openxmlformats.org/officeDocument/2006/relationships/audio" Target="NULL"/></Relationships>
</file>

<file path=ppt/slides/_rels/slide39.xml.rels><?xml version="1.0" encoding="UTF-8" standalone="yes"?>
<Relationships xmlns="http://schemas.openxmlformats.org/package/2006/relationships"><Relationship Id="rId8" Type="http://schemas.openxmlformats.org/officeDocument/2006/relationships/audio" Target="../media/audio4.wav"/><Relationship Id="rId13" Type="http://schemas.openxmlformats.org/officeDocument/2006/relationships/image" Target="../media/image34.png"/><Relationship Id="rId18" Type="http://schemas.openxmlformats.org/officeDocument/2006/relationships/image" Target="../media/image38.png"/><Relationship Id="rId26" Type="http://schemas.openxmlformats.org/officeDocument/2006/relationships/audio" Target="NULL"/><Relationship Id="rId3" Type="http://schemas.openxmlformats.org/officeDocument/2006/relationships/slideLayout" Target="../slideLayouts/slideLayout41.xml"/><Relationship Id="rId21" Type="http://schemas.openxmlformats.org/officeDocument/2006/relationships/image" Target="../media/image41.png"/><Relationship Id="rId7" Type="http://schemas.openxmlformats.org/officeDocument/2006/relationships/audio" Target="../media/audio3.wav"/><Relationship Id="rId12" Type="http://schemas.openxmlformats.org/officeDocument/2006/relationships/image" Target="../media/image33.png"/><Relationship Id="rId17" Type="http://schemas.openxmlformats.org/officeDocument/2006/relationships/image" Target="../media/image28.png"/><Relationship Id="rId25" Type="http://schemas.openxmlformats.org/officeDocument/2006/relationships/audio" Target="NULL"/><Relationship Id="rId2" Type="http://schemas.openxmlformats.org/officeDocument/2006/relationships/audio" Target="../media/media2.mp3"/><Relationship Id="rId16" Type="http://schemas.openxmlformats.org/officeDocument/2006/relationships/image" Target="../media/image37.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32.emf"/><Relationship Id="rId24" Type="http://schemas.openxmlformats.org/officeDocument/2006/relationships/audio" Target="NULL"/><Relationship Id="rId5" Type="http://schemas.openxmlformats.org/officeDocument/2006/relationships/audio" Target="../media/audio1.wav"/><Relationship Id="rId15" Type="http://schemas.openxmlformats.org/officeDocument/2006/relationships/image" Target="../media/image36.png"/><Relationship Id="rId23" Type="http://schemas.openxmlformats.org/officeDocument/2006/relationships/audio" Target="NULL"/><Relationship Id="rId10" Type="http://schemas.openxmlformats.org/officeDocument/2006/relationships/image" Target="../media/image31.png"/><Relationship Id="rId19" Type="http://schemas.openxmlformats.org/officeDocument/2006/relationships/image" Target="../media/image39.png"/><Relationship Id="rId4" Type="http://schemas.openxmlformats.org/officeDocument/2006/relationships/notesSlide" Target="../notesSlides/notesSlide7.xml"/><Relationship Id="rId9" Type="http://schemas.openxmlformats.org/officeDocument/2006/relationships/audio" Target="../media/audio5.wav"/><Relationship Id="rId14" Type="http://schemas.openxmlformats.org/officeDocument/2006/relationships/image" Target="../media/image35.emf"/><Relationship Id="rId22" Type="http://schemas.openxmlformats.org/officeDocument/2006/relationships/image" Target="../media/image30.png"/><Relationship Id="rId27" Type="http://schemas.openxmlformats.org/officeDocument/2006/relationships/audio" Target="NUL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3.png"/><Relationship Id="rId1" Type="http://schemas.openxmlformats.org/officeDocument/2006/relationships/slideLayout" Target="../slideLayouts/slideLayout41.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hyperlink" Target="https://hoc10.vn/doc-sach/ngu-van-6-2/1/23/10/" TargetMode="External"/><Relationship Id="rId2" Type="http://schemas.openxmlformats.org/officeDocument/2006/relationships/image" Target="../media/image4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46.svg"/></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s://hoc10.vn/doc-sach/ngu-van-6-2/1/23/4/" TargetMode="External"/><Relationship Id="rId2" Type="http://schemas.openxmlformats.org/officeDocument/2006/relationships/image" Target="../media/image4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svg"/></Relationships>
</file>

<file path=ppt/slides/_rels/slide4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60.png"/><Relationship Id="rId2" Type="http://schemas.openxmlformats.org/officeDocument/2006/relationships/slideLayout" Target="../slideLayouts/slideLayout12.xml"/><Relationship Id="rId1" Type="http://schemas.openxmlformats.org/officeDocument/2006/relationships/tags" Target="../tags/tag2.xml"/><Relationship Id="rId6" Type="http://schemas.microsoft.com/office/2007/relationships/hdphoto" Target="../media/hdphoto2.wdp"/><Relationship Id="rId5" Type="http://schemas.openxmlformats.org/officeDocument/2006/relationships/image" Target="../media/image5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864776" y="1916027"/>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48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Bài </a:t>
            </a:r>
            <a:r>
              <a:rPr kumimoji="0" lang="en-US" sz="48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6</a:t>
            </a: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1225454" y="2789575"/>
            <a:ext cx="9741091" cy="2288611"/>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4800" b="1" i="0" u="none" strike="noStrike" kern="1200" cap="none" spc="0" normalizeH="0" baseline="0" noProof="0" dirty="0">
                <a:ln>
                  <a:noFill/>
                </a:ln>
                <a:solidFill>
                  <a:srgbClr val="002060"/>
                </a:solidFill>
                <a:effectLst/>
                <a:uLnTx/>
                <a:uFillTx/>
                <a:latin typeface="UTM Avo" panose="02040603050506020204" pitchFamily="18" charset="0"/>
                <a:cs typeface="Arial" panose="020B0604020202020204" pitchFamily="34" charset="0"/>
                <a:sym typeface="Calibri"/>
              </a:rPr>
              <a:t>Đọc hiểu </a:t>
            </a:r>
            <a:r>
              <a:rPr kumimoji="0" lang="vi-VN" sz="4800" b="1" i="0" u="none" strike="noStrike" kern="1200" cap="none" spc="0" normalizeH="0" baseline="0" noProof="0">
                <a:ln>
                  <a:noFill/>
                </a:ln>
                <a:solidFill>
                  <a:srgbClr val="002060"/>
                </a:solidFill>
                <a:effectLst/>
                <a:uLnTx/>
                <a:uFillTx/>
                <a:latin typeface="UTM Avo" panose="02040603050506020204" pitchFamily="18" charset="0"/>
                <a:cs typeface="Arial" panose="020B0604020202020204" pitchFamily="34" charset="0"/>
                <a:sym typeface="Calibri"/>
              </a:rPr>
              <a:t>văn bản </a:t>
            </a:r>
            <a:endParaRPr kumimoji="0" lang="en-US" sz="4800" b="1" i="0" u="none" strike="noStrike" kern="1200" cap="none" spc="0" normalizeH="0" baseline="0" noProof="0" dirty="0">
              <a:ln>
                <a:noFill/>
              </a:ln>
              <a:solidFill>
                <a:srgbClr val="002060"/>
              </a:solidFill>
              <a:effectLst/>
              <a:uLnTx/>
              <a:uFillTx/>
              <a:latin typeface="UTM Avo" panose="02040603050506020204" pitchFamily="18" charset="0"/>
              <a:cs typeface="Arial" panose="020B0604020202020204" pitchFamily="34" charset="0"/>
              <a:sym typeface="Calibri"/>
            </a:endParaRPr>
          </a:p>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48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học đường đời đầu tiên</a:t>
            </a:r>
            <a:endParaRPr kumimoji="0" lang="en-US" sz="48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2" name="Google Shape;164;p1">
            <a:extLst>
              <a:ext uri="{FF2B5EF4-FFF2-40B4-BE49-F238E27FC236}">
                <a16:creationId xmlns:a16="http://schemas.microsoft.com/office/drawing/2014/main" id="{778E8606-E956-DFEE-0757-7363DFE57B34}"/>
              </a:ext>
            </a:extLst>
          </p:cNvPr>
          <p:cNvSpPr/>
          <p:nvPr/>
        </p:nvSpPr>
        <p:spPr>
          <a:xfrm>
            <a:off x="11066358" y="793242"/>
            <a:ext cx="990900" cy="461665"/>
          </a:xfrm>
          <a:prstGeom prst="rect">
            <a:avLst/>
          </a:prstGeom>
          <a:noFill/>
        </p:spPr>
        <p:txBody>
          <a:bodyPr wrap="square" rtlCol="0">
            <a:spAutoFit/>
          </a:bodyPr>
          <a:lstStyle/>
          <a:p>
            <a:pPr algn="ctr"/>
            <a:r>
              <a:rPr lang="en-US" sz="2400" dirty="0" err="1">
                <a:solidFill>
                  <a:prstClr val="white"/>
                </a:solidFill>
                <a:effectLst>
                  <a:outerShdw blurRad="38100" dist="38100" dir="2700000" algn="tl">
                    <a:srgbClr val="000000">
                      <a:alpha val="43137"/>
                    </a:srgbClr>
                  </a:outerShdw>
                </a:effectLst>
                <a:latin typeface="UTM Avo" panose="02040603050506020204" pitchFamily="18" charset="0"/>
                <a:sym typeface="Arial"/>
              </a:rPr>
              <a:t>Tập</a:t>
            </a:r>
            <a:r>
              <a:rPr lang="en-US" sz="2400" dirty="0">
                <a:solidFill>
                  <a:prstClr val="white"/>
                </a:solidFill>
                <a:effectLst>
                  <a:outerShdw blurRad="38100" dist="38100" dir="2700000" algn="tl">
                    <a:srgbClr val="000000">
                      <a:alpha val="43137"/>
                    </a:srgbClr>
                  </a:outerShdw>
                </a:effectLst>
                <a:latin typeface="UTM Avo" panose="02040603050506020204" pitchFamily="18" charset="0"/>
                <a:sym typeface="Arial"/>
              </a:rPr>
              <a:t> 2</a:t>
            </a:r>
            <a:endParaRPr lang="en-US" sz="2400" dirty="0">
              <a:solidFill>
                <a:prstClr val="white"/>
              </a:solidFill>
              <a:effectLst>
                <a:outerShdw blurRad="38100" dist="38100" dir="2700000" algn="tl">
                  <a:srgbClr val="000000">
                    <a:alpha val="43137"/>
                  </a:srgbClr>
                </a:outerShdw>
              </a:effectLst>
              <a:latin typeface="UTM Avo" panose="02040603050506020204" pitchFamily="18" charset="0"/>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F63651E-3744-41C2-A809-FE831F944085}"/>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9">
            <a:extLst>
              <a:ext uri="{FF2B5EF4-FFF2-40B4-BE49-F238E27FC236}">
                <a16:creationId xmlns:a16="http://schemas.microsoft.com/office/drawing/2014/main" id="{E298D331-D802-2304-5B65-990B0864C4FE}"/>
              </a:ext>
            </a:extLst>
          </p:cNvPr>
          <p:cNvSpPr txBox="1"/>
          <p:nvPr/>
        </p:nvSpPr>
        <p:spPr>
          <a:xfrm>
            <a:off x="2754124" y="1967819"/>
            <a:ext cx="7127813" cy="857992"/>
          </a:xfrm>
          <a:prstGeom prst="rect">
            <a:avLst/>
          </a:prstGeom>
          <a:solidFill>
            <a:schemeClr val="accent4">
              <a:lumMod val="20000"/>
              <a:lumOff val="80000"/>
            </a:schemeClr>
          </a:solidFill>
          <a:ln w="28575">
            <a:noFill/>
            <a:prstDash val="sysDash"/>
          </a:ln>
        </p:spPr>
        <p:txBody>
          <a:bodyPr wrap="square" lIns="0" tIns="0" rIns="0" bIns="0" rtlCol="0" anchor="t">
            <a:spAutoFit/>
          </a:bodyPr>
          <a:lstStyle/>
          <a:p>
            <a:pPr algn="ctr">
              <a:lnSpc>
                <a:spcPct val="150000"/>
              </a:lnSpc>
            </a:pPr>
            <a:r>
              <a:rPr lang="de-DE" sz="2000" b="1" dirty="0">
                <a:latin typeface="UTM Avo" panose="02040603050506020204" pitchFamily="18" charset="0"/>
              </a:rPr>
              <a:t>1</a:t>
            </a:r>
            <a:r>
              <a:rPr lang="vi-VN" sz="2000" b="1" dirty="0"/>
              <a:t>. </a:t>
            </a:r>
            <a:r>
              <a:rPr lang="en-US" sz="2000" b="1" dirty="0" err="1">
                <a:latin typeface="UTM Avo" panose="02040603050506020204" pitchFamily="18" charset="0"/>
              </a:rPr>
              <a:t>Em</a:t>
            </a:r>
            <a:r>
              <a:rPr lang="en-US" sz="2000" b="1" dirty="0">
                <a:latin typeface="UTM Avo" panose="02040603050506020204" pitchFamily="18" charset="0"/>
              </a:rPr>
              <a:t> </a:t>
            </a:r>
            <a:r>
              <a:rPr lang="en-US" sz="2000" b="1" dirty="0" err="1">
                <a:latin typeface="UTM Avo" panose="02040603050506020204" pitchFamily="18" charset="0"/>
              </a:rPr>
              <a:t>đã</a:t>
            </a:r>
            <a:r>
              <a:rPr lang="en-US" sz="2000" b="1" dirty="0">
                <a:latin typeface="UTM Avo" panose="02040603050506020204" pitchFamily="18" charset="0"/>
              </a:rPr>
              <a:t> bao </a:t>
            </a:r>
            <a:r>
              <a:rPr lang="en-US" sz="2000" b="1" dirty="0" err="1">
                <a:latin typeface="UTM Avo" panose="02040603050506020204" pitchFamily="18" charset="0"/>
              </a:rPr>
              <a:t>giờ</a:t>
            </a:r>
            <a:r>
              <a:rPr lang="en-US" sz="2000" b="1" dirty="0">
                <a:latin typeface="UTM Avo" panose="02040603050506020204" pitchFamily="18" charset="0"/>
              </a:rPr>
              <a:t> </a:t>
            </a:r>
            <a:r>
              <a:rPr lang="en-US" sz="2000" b="1" dirty="0" err="1">
                <a:latin typeface="UTM Avo" panose="02040603050506020204" pitchFamily="18" charset="0"/>
              </a:rPr>
              <a:t>chơi</a:t>
            </a:r>
            <a:r>
              <a:rPr lang="en-US" sz="2000" b="1" dirty="0">
                <a:latin typeface="UTM Avo" panose="02040603050506020204" pitchFamily="18" charset="0"/>
              </a:rPr>
              <a:t> </a:t>
            </a:r>
            <a:r>
              <a:rPr lang="en-US" sz="2000" b="1" dirty="0" err="1">
                <a:latin typeface="UTM Avo" panose="02040603050506020204" pitchFamily="18" charset="0"/>
              </a:rPr>
              <a:t>với</a:t>
            </a:r>
            <a:r>
              <a:rPr lang="en-US" sz="2000" b="1" dirty="0">
                <a:latin typeface="UTM Avo" panose="02040603050506020204" pitchFamily="18" charset="0"/>
              </a:rPr>
              <a:t> </a:t>
            </a:r>
            <a:r>
              <a:rPr lang="en-US" sz="2000" b="1" dirty="0" err="1">
                <a:latin typeface="UTM Avo" panose="02040603050506020204" pitchFamily="18" charset="0"/>
              </a:rPr>
              <a:t>một</a:t>
            </a:r>
            <a:r>
              <a:rPr lang="en-US" sz="2000" b="1" dirty="0">
                <a:latin typeface="UTM Avo" panose="02040603050506020204" pitchFamily="18" charset="0"/>
              </a:rPr>
              <a:t> </a:t>
            </a:r>
            <a:r>
              <a:rPr lang="en-US" sz="2000" b="1" dirty="0" err="1">
                <a:latin typeface="UTM Avo" panose="02040603050506020204" pitchFamily="18" charset="0"/>
              </a:rPr>
              <a:t>chú</a:t>
            </a:r>
            <a:r>
              <a:rPr lang="en-US" sz="2000" b="1" dirty="0">
                <a:latin typeface="UTM Avo" panose="02040603050506020204" pitchFamily="18" charset="0"/>
              </a:rPr>
              <a:t> </a:t>
            </a:r>
            <a:r>
              <a:rPr lang="en-US" sz="2000" b="1" dirty="0" err="1">
                <a:latin typeface="UTM Avo" panose="02040603050506020204" pitchFamily="18" charset="0"/>
              </a:rPr>
              <a:t>dế</a:t>
            </a:r>
            <a:r>
              <a:rPr lang="en-US" sz="2000" b="1" dirty="0">
                <a:latin typeface="UTM Avo" panose="02040603050506020204" pitchFamily="18" charset="0"/>
              </a:rPr>
              <a:t> </a:t>
            </a:r>
            <a:r>
              <a:rPr lang="en-US" sz="2000" b="1" dirty="0" err="1">
                <a:latin typeface="UTM Avo" panose="02040603050506020204" pitchFamily="18" charset="0"/>
              </a:rPr>
              <a:t>chưa</a:t>
            </a:r>
            <a:r>
              <a:rPr lang="en-US" sz="2000" b="1" dirty="0">
                <a:latin typeface="UTM Avo" panose="02040603050506020204" pitchFamily="18" charset="0"/>
              </a:rPr>
              <a:t>? </a:t>
            </a:r>
            <a:r>
              <a:rPr lang="en-US" sz="2000" b="1" dirty="0" err="1">
                <a:latin typeface="UTM Avo" panose="02040603050506020204" pitchFamily="18" charset="0"/>
              </a:rPr>
              <a:t>Nêu</a:t>
            </a:r>
            <a:r>
              <a:rPr lang="en-US" sz="2000" b="1" dirty="0">
                <a:latin typeface="UTM Avo" panose="02040603050506020204" pitchFamily="18" charset="0"/>
              </a:rPr>
              <a:t> </a:t>
            </a:r>
            <a:r>
              <a:rPr lang="en-US" sz="2000" b="1" dirty="0" err="1">
                <a:latin typeface="UTM Avo" panose="02040603050506020204" pitchFamily="18" charset="0"/>
              </a:rPr>
              <a:t>những</a:t>
            </a:r>
            <a:r>
              <a:rPr lang="en-US" sz="2000" b="1" dirty="0">
                <a:latin typeface="UTM Avo" panose="02040603050506020204" pitchFamily="18" charset="0"/>
              </a:rPr>
              <a:t> </a:t>
            </a:r>
            <a:r>
              <a:rPr lang="en-US" sz="2000" b="1" dirty="0" err="1">
                <a:latin typeface="UTM Avo" panose="02040603050506020204" pitchFamily="18" charset="0"/>
              </a:rPr>
              <a:t>hiểu</a:t>
            </a:r>
            <a:r>
              <a:rPr lang="en-US" sz="2000" b="1" dirty="0">
                <a:latin typeface="UTM Avo" panose="02040603050506020204" pitchFamily="18" charset="0"/>
              </a:rPr>
              <a:t> </a:t>
            </a:r>
            <a:r>
              <a:rPr lang="en-US" sz="2000" b="1" dirty="0" err="1">
                <a:latin typeface="UTM Avo" panose="02040603050506020204" pitchFamily="18" charset="0"/>
              </a:rPr>
              <a:t>biết</a:t>
            </a:r>
            <a:r>
              <a:rPr lang="en-US" sz="2000" b="1" dirty="0">
                <a:latin typeface="UTM Avo" panose="02040603050506020204" pitchFamily="18" charset="0"/>
              </a:rPr>
              <a:t> của </a:t>
            </a:r>
            <a:r>
              <a:rPr lang="en-US" sz="2000" b="1" dirty="0" err="1">
                <a:latin typeface="UTM Avo" panose="02040603050506020204" pitchFamily="18" charset="0"/>
              </a:rPr>
              <a:t>em</a:t>
            </a:r>
            <a:r>
              <a:rPr lang="en-US" sz="2000" b="1" dirty="0">
                <a:latin typeface="UTM Avo" panose="02040603050506020204" pitchFamily="18" charset="0"/>
              </a:rPr>
              <a:t> </a:t>
            </a:r>
            <a:r>
              <a:rPr lang="en-US" sz="2000" b="1" dirty="0" err="1">
                <a:latin typeface="UTM Avo" panose="02040603050506020204" pitchFamily="18" charset="0"/>
              </a:rPr>
              <a:t>về</a:t>
            </a:r>
            <a:r>
              <a:rPr lang="en-US" sz="2000" b="1" dirty="0">
                <a:latin typeface="UTM Avo" panose="02040603050506020204" pitchFamily="18" charset="0"/>
              </a:rPr>
              <a:t> </a:t>
            </a:r>
            <a:r>
              <a:rPr lang="en-US" sz="2000" b="1" dirty="0" err="1">
                <a:latin typeface="UTM Avo" panose="02040603050506020204" pitchFamily="18" charset="0"/>
              </a:rPr>
              <a:t>loại</a:t>
            </a:r>
            <a:r>
              <a:rPr lang="en-US" sz="2000" b="1" dirty="0">
                <a:latin typeface="UTM Avo" panose="02040603050506020204" pitchFamily="18" charset="0"/>
              </a:rPr>
              <a:t> </a:t>
            </a:r>
            <a:r>
              <a:rPr lang="en-US" sz="2000" b="1" dirty="0" err="1">
                <a:latin typeface="UTM Avo" panose="02040603050506020204" pitchFamily="18" charset="0"/>
              </a:rPr>
              <a:t>động</a:t>
            </a:r>
            <a:r>
              <a:rPr lang="en-US" sz="2000" b="1" dirty="0">
                <a:latin typeface="UTM Avo" panose="02040603050506020204" pitchFamily="18" charset="0"/>
              </a:rPr>
              <a:t> </a:t>
            </a:r>
            <a:r>
              <a:rPr lang="en-US" sz="2000" b="1" dirty="0" err="1">
                <a:latin typeface="UTM Avo" panose="02040603050506020204" pitchFamily="18" charset="0"/>
              </a:rPr>
              <a:t>vật</a:t>
            </a:r>
            <a:r>
              <a:rPr lang="en-US" sz="2000" b="1" dirty="0">
                <a:latin typeface="UTM Avo" panose="02040603050506020204" pitchFamily="18" charset="0"/>
              </a:rPr>
              <a:t> </a:t>
            </a:r>
            <a:r>
              <a:rPr lang="en-US" sz="2000" b="1" dirty="0" err="1">
                <a:latin typeface="UTM Avo" panose="02040603050506020204" pitchFamily="18" charset="0"/>
              </a:rPr>
              <a:t>này</a:t>
            </a:r>
            <a:r>
              <a:rPr lang="en-US" sz="2000" b="1" dirty="0">
                <a:latin typeface="UTM Avo" panose="02040603050506020204" pitchFamily="18" charset="0"/>
              </a:rPr>
              <a:t>?</a:t>
            </a:r>
          </a:p>
        </p:txBody>
      </p:sp>
      <p:pic>
        <p:nvPicPr>
          <p:cNvPr id="9" name="Picture 2" descr="Hình ảnh dế mèn đẹp">
            <a:extLst>
              <a:ext uri="{FF2B5EF4-FFF2-40B4-BE49-F238E27FC236}">
                <a16:creationId xmlns:a16="http://schemas.microsoft.com/office/drawing/2014/main" id="{8C338549-F01F-B8C1-93A0-44F39EB5E9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3558" y="3122493"/>
            <a:ext cx="3486291" cy="251876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TextBox 9">
            <a:extLst>
              <a:ext uri="{FF2B5EF4-FFF2-40B4-BE49-F238E27FC236}">
                <a16:creationId xmlns:a16="http://schemas.microsoft.com/office/drawing/2014/main" id="{053092DB-0510-F633-941E-71C1ABDDEC3E}"/>
              </a:ext>
            </a:extLst>
          </p:cNvPr>
          <p:cNvSpPr txBox="1"/>
          <p:nvPr/>
        </p:nvSpPr>
        <p:spPr>
          <a:xfrm>
            <a:off x="376360" y="2934367"/>
            <a:ext cx="7434140" cy="3258649"/>
          </a:xfrm>
          <a:prstGeom prst="rect">
            <a:avLst/>
          </a:prstGeom>
          <a:solidFill>
            <a:schemeClr val="bg1"/>
          </a:solidFill>
        </p:spPr>
        <p:txBody>
          <a:bodyPr wrap="square">
            <a:spAutoFit/>
          </a:bodyPr>
          <a:lstStyle/>
          <a:p>
            <a:pPr algn="just">
              <a:lnSpc>
                <a:spcPct val="150000"/>
              </a:lnSpc>
            </a:pPr>
            <a:r>
              <a:rPr lang="vi-VN" sz="2000" dirty="0">
                <a:latin typeface="UTM Avo" panose="02040603050506020204" pitchFamily="18" charset="0"/>
              </a:rPr>
              <a:t>Có hơn 900 loài thuộc họ Dế mèn; </a:t>
            </a:r>
            <a:r>
              <a:rPr lang="vi-VN" sz="2000">
                <a:latin typeface="UTM Avo" panose="02040603050506020204" pitchFamily="18" charset="0"/>
              </a:rPr>
              <a:t>chúng ph</a:t>
            </a:r>
            <a:r>
              <a:rPr lang="en-US" sz="2000">
                <a:latin typeface="UTM Avo" panose="02040603050506020204" pitchFamily="18" charset="0"/>
              </a:rPr>
              <a:t>â</a:t>
            </a:r>
            <a:r>
              <a:rPr lang="vi-VN" sz="2000">
                <a:latin typeface="UTM Avo" panose="02040603050506020204" pitchFamily="18" charset="0"/>
              </a:rPr>
              <a:t>n </a:t>
            </a:r>
            <a:r>
              <a:rPr lang="vi-VN" sz="2000" dirty="0">
                <a:latin typeface="UTM Avo" panose="02040603050506020204" pitchFamily="18" charset="0"/>
              </a:rPr>
              <a:t>bố toàn cầu tại nơi có vĩ độ từ 55</a:t>
            </a:r>
            <a:r>
              <a:rPr lang="vi-VN" sz="2000" baseline="40000" dirty="0">
                <a:latin typeface="UTM Avo" panose="02040603050506020204" pitchFamily="18" charset="0"/>
              </a:rPr>
              <a:t>°</a:t>
            </a:r>
            <a:r>
              <a:rPr lang="vi-VN" sz="2000" dirty="0">
                <a:latin typeface="UTM Avo" panose="02040603050506020204" pitchFamily="18" charset="0"/>
              </a:rPr>
              <a:t>Bắc đến 55</a:t>
            </a:r>
            <a:r>
              <a:rPr lang="vi-VN" sz="2000" baseline="40000" dirty="0">
                <a:latin typeface="UTM Avo" panose="02040603050506020204" pitchFamily="18" charset="0"/>
              </a:rPr>
              <a:t>°</a:t>
            </a:r>
            <a:r>
              <a:rPr lang="vi-VN" sz="2000" dirty="0">
                <a:latin typeface="UTM Avo" panose="02040603050506020204" pitchFamily="18" charset="0"/>
              </a:rPr>
              <a:t>Nam, với độ đa dạng cao nhất là ở các miền nhiệt đới. Chúng xuất hiện tại nhiều môi trường, từ đồng cỏ, bụi rậm</a:t>
            </a:r>
            <a:r>
              <a:rPr lang="vi-VN" sz="2000">
                <a:latin typeface="UTM Avo" panose="02040603050506020204" pitchFamily="18" charset="0"/>
              </a:rPr>
              <a:t>, rừng </a:t>
            </a:r>
            <a:r>
              <a:rPr lang="vi-VN" sz="2000" dirty="0">
                <a:latin typeface="UTM Avo" panose="02040603050506020204" pitchFamily="18" charset="0"/>
              </a:rPr>
              <a:t>tới đầm lầy, bãi biển và hang động. Các loài dế mèn đa số sống về đêm, và con trống có tiếng gáy to dai dẳng để thu hút con mái.</a:t>
            </a:r>
          </a:p>
        </p:txBody>
      </p:sp>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3968936-B96B-5566-187A-E7AD0944D5B0}"/>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6D72BCD-62E0-487D-9D45-72FCE7596BA5}"/>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I. Tìm hiểu chung</a:t>
            </a:r>
            <a:endParaRPr lang="en-US" sz="2400" b="1" dirty="0">
              <a:solidFill>
                <a:prstClr val="black"/>
              </a:solidFill>
              <a:latin typeface="UTM Avo" panose="02040603050506020204" pitchFamily="18" charset="0"/>
              <a:cs typeface="Arial" panose="020B0604020202020204" pitchFamily="34" charset="0"/>
            </a:endParaRPr>
          </a:p>
        </p:txBody>
      </p:sp>
      <p:sp>
        <p:nvSpPr>
          <p:cNvPr id="6" name="Cloud Callout 8">
            <a:extLst>
              <a:ext uri="{FF2B5EF4-FFF2-40B4-BE49-F238E27FC236}">
                <a16:creationId xmlns:a16="http://schemas.microsoft.com/office/drawing/2014/main" id="{60A990C0-D587-EC6C-83A8-A8F76121D8D6}"/>
              </a:ext>
            </a:extLst>
          </p:cNvPr>
          <p:cNvSpPr/>
          <p:nvPr/>
        </p:nvSpPr>
        <p:spPr>
          <a:xfrm>
            <a:off x="4916837" y="1652383"/>
            <a:ext cx="5474938" cy="3145726"/>
          </a:xfrm>
          <a:prstGeom prst="cloudCallout">
            <a:avLst/>
          </a:prstGeom>
          <a:effectLst>
            <a:outerShdw blurRad="50800" dist="38100" dir="5400000" algn="t"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tabLst>
                <a:tab pos="924606" algn="l"/>
              </a:tabLst>
            </a:pPr>
            <a:r>
              <a:rPr lang="en-US" sz="2400" dirty="0">
                <a:solidFill>
                  <a:schemeClr val="tx1"/>
                </a:solidFill>
                <a:latin typeface="UTM Avo" panose="02040603050506020204" pitchFamily="18" charset="0"/>
                <a:ea typeface="MS Mincho"/>
                <a:cs typeface="Arial" panose="020B0604020202020204" pitchFamily="34" charset="0"/>
              </a:rPr>
              <a:t>Theo </a:t>
            </a:r>
            <a:r>
              <a:rPr lang="en-US" sz="2400" dirty="0" err="1">
                <a:solidFill>
                  <a:schemeClr val="tx1"/>
                </a:solidFill>
                <a:latin typeface="UTM Avo" panose="02040603050506020204" pitchFamily="18" charset="0"/>
                <a:ea typeface="MS Mincho"/>
                <a:cs typeface="Arial" panose="020B0604020202020204" pitchFamily="34" charset="0"/>
              </a:rPr>
              <a:t>em</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truyện</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khác</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thơ</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chỗ</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nào</a:t>
            </a:r>
            <a:r>
              <a:rPr lang="en-US" sz="2400" dirty="0">
                <a:solidFill>
                  <a:schemeClr val="tx1"/>
                </a:solidFill>
                <a:latin typeface="UTM Avo" panose="02040603050506020204" pitchFamily="18" charset="0"/>
                <a:ea typeface="MS Mincho"/>
                <a:cs typeface="Arial" panose="020B0604020202020204" pitchFamily="34" charset="0"/>
              </a:rPr>
              <a:t>?</a:t>
            </a:r>
            <a:endParaRPr lang="en-US" sz="2400" dirty="0">
              <a:solidFill>
                <a:schemeClr val="tx1"/>
              </a:solidFill>
              <a:latin typeface="UTM Avo" panose="02040603050506020204" pitchFamily="18" charset="0"/>
              <a:ea typeface="Times New Roman" panose="02020603050405020304" pitchFamily="18" charset="0"/>
              <a:cs typeface="Arial" panose="020B0604020202020204" pitchFamily="34" charset="0"/>
            </a:endParaRPr>
          </a:p>
          <a:p>
            <a:pPr algn="ctr">
              <a:tabLst>
                <a:tab pos="924606" algn="l"/>
              </a:tabLst>
            </a:pPr>
            <a:r>
              <a:rPr lang="en-US" sz="2400" dirty="0" err="1">
                <a:solidFill>
                  <a:schemeClr val="tx1"/>
                </a:solidFill>
                <a:latin typeface="UTM Avo" panose="02040603050506020204" pitchFamily="18" charset="0"/>
                <a:ea typeface="MS Mincho"/>
                <a:cs typeface="Arial" panose="020B0604020202020204" pitchFamily="34" charset="0"/>
              </a:rPr>
              <a:t>Thế</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nào</a:t>
            </a:r>
            <a:r>
              <a:rPr lang="en-US" sz="2400" dirty="0">
                <a:solidFill>
                  <a:schemeClr val="tx1"/>
                </a:solidFill>
                <a:latin typeface="UTM Avo" panose="02040603050506020204" pitchFamily="18" charset="0"/>
                <a:ea typeface="MS Mincho"/>
                <a:cs typeface="Arial" panose="020B0604020202020204" pitchFamily="34" charset="0"/>
              </a:rPr>
              <a:t> </a:t>
            </a:r>
            <a:r>
              <a:rPr lang="en-US" sz="2400" err="1">
                <a:solidFill>
                  <a:schemeClr val="tx1"/>
                </a:solidFill>
                <a:latin typeface="UTM Avo" panose="02040603050506020204" pitchFamily="18" charset="0"/>
                <a:ea typeface="MS Mincho"/>
                <a:cs typeface="Arial" panose="020B0604020202020204" pitchFamily="34" charset="0"/>
              </a:rPr>
              <a:t>là</a:t>
            </a:r>
            <a:r>
              <a:rPr lang="en-US" sz="2400">
                <a:solidFill>
                  <a:schemeClr val="tx1"/>
                </a:solidFill>
                <a:latin typeface="UTM Avo" panose="02040603050506020204" pitchFamily="18" charset="0"/>
                <a:ea typeface="MS Mincho"/>
                <a:cs typeface="Arial" panose="020B0604020202020204" pitchFamily="34" charset="0"/>
              </a:rPr>
              <a:t> truyện </a:t>
            </a:r>
            <a:r>
              <a:rPr lang="en-US" sz="2400" dirty="0" err="1">
                <a:solidFill>
                  <a:schemeClr val="tx1"/>
                </a:solidFill>
                <a:latin typeface="UTM Avo" panose="02040603050506020204" pitchFamily="18" charset="0"/>
                <a:ea typeface="MS Mincho"/>
                <a:cs typeface="Arial" panose="020B0604020202020204" pitchFamily="34" charset="0"/>
              </a:rPr>
              <a:t>đồng</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thoại</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Đối</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tượng</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của</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truyện</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đồng</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thoại</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là</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ai</a:t>
            </a:r>
            <a:r>
              <a:rPr lang="en-US" sz="2400" dirty="0">
                <a:solidFill>
                  <a:schemeClr val="tx1"/>
                </a:solidFill>
                <a:latin typeface="UTM Avo" panose="02040603050506020204" pitchFamily="18" charset="0"/>
                <a:ea typeface="MS Mincho"/>
                <a:cs typeface="Arial" panose="020B0604020202020204" pitchFamily="34" charset="0"/>
              </a:rPr>
              <a:t>?</a:t>
            </a:r>
            <a:endParaRPr lang="en-US" sz="2400" dirty="0">
              <a:solidFill>
                <a:schemeClr val="tx1"/>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140DBBA9-6B85-5225-6D15-74CF25B278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406" y="3064634"/>
            <a:ext cx="2987823" cy="2987823"/>
          </a:xfrm>
          <a:prstGeom prst="rect">
            <a:avLst/>
          </a:prstGeom>
        </p:spPr>
      </p:pic>
    </p:spTree>
    <p:extLst>
      <p:ext uri="{BB962C8B-B14F-4D97-AF65-F5344CB8AC3E}">
        <p14:creationId xmlns:p14="http://schemas.microsoft.com/office/powerpoint/2010/main" val="516279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23691-67D4-4716-9C9A-F926EE43FECB}"/>
              </a:ext>
            </a:extLst>
          </p:cNvPr>
          <p:cNvSpPr txBox="1"/>
          <p:nvPr/>
        </p:nvSpPr>
        <p:spPr>
          <a:xfrm>
            <a:off x="681350" y="2395753"/>
            <a:ext cx="10662925" cy="1499834"/>
          </a:xfrm>
          <a:prstGeom prst="rect">
            <a:avLst/>
          </a:prstGeom>
          <a:solidFill>
            <a:schemeClr val="accent2">
              <a:lumMod val="20000"/>
              <a:lumOff val="80000"/>
            </a:schemeClr>
          </a:solidFill>
        </p:spPr>
        <p:txBody>
          <a:bodyPr wrap="square">
            <a:spAutoFit/>
          </a:bodyPr>
          <a:lstStyle/>
          <a:p>
            <a:pPr>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 </a:t>
            </a:r>
            <a:r>
              <a:rPr lang="en-US" sz="2133" b="1" dirty="0">
                <a:latin typeface="UTM Avo" panose="02040603050506020204" pitchFamily="18" charset="0"/>
                <a:ea typeface="Times New Roman" panose="02020603050405020304" pitchFamily="18" charset="0"/>
                <a:cs typeface="Arial" panose="020B0604020202020204" pitchFamily="34" charset="0"/>
              </a:rPr>
              <a:t>1. </a:t>
            </a:r>
            <a:r>
              <a:rPr lang="vi-VN" sz="2133" b="1" dirty="0">
                <a:latin typeface="UTM Avo" panose="02040603050506020204" pitchFamily="18" charset="0"/>
                <a:ea typeface="Times New Roman" panose="02020603050405020304" pitchFamily="18" charset="0"/>
                <a:cs typeface="Arial" panose="020B0604020202020204" pitchFamily="34" charset="0"/>
              </a:rPr>
              <a:t>Truyện</a:t>
            </a:r>
          </a:p>
          <a:p>
            <a:pPr>
              <a:lnSpc>
                <a:spcPct val="150000"/>
              </a:lnSpc>
            </a:pPr>
            <a:r>
              <a:rPr lang="vi-VN" sz="2133" dirty="0">
                <a:latin typeface="UTM Avo" panose="02040603050506020204" pitchFamily="18" charset="0"/>
                <a:ea typeface="Times New Roman" panose="02020603050405020304" pitchFamily="18" charset="0"/>
                <a:cs typeface="Arial" panose="020B0604020202020204" pitchFamily="34" charset="0"/>
              </a:rPr>
              <a:t>- Khái niệm: Truyện là một loại tác phẩm văn học kể lại một câu chuyện, có cốt truyện, nhân vật, không gian, thời gian, hoàn cảnh diễn ra các sự việc.</a:t>
            </a:r>
          </a:p>
        </p:txBody>
      </p:sp>
      <p:sp>
        <p:nvSpPr>
          <p:cNvPr id="7" name="TextBox 6">
            <a:extLst>
              <a:ext uri="{FF2B5EF4-FFF2-40B4-BE49-F238E27FC236}">
                <a16:creationId xmlns:a16="http://schemas.microsoft.com/office/drawing/2014/main" id="{66D72BCD-62E0-487D-9D45-72FCE7596BA5}"/>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I. Tìm hiểu chung</a:t>
            </a:r>
            <a:endParaRPr lang="en-US" sz="2400" b="1"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EC9C4BFC-0983-5661-D456-F70A91E35A2F}"/>
              </a:ext>
            </a:extLst>
          </p:cNvPr>
          <p:cNvSpPr txBox="1"/>
          <p:nvPr/>
        </p:nvSpPr>
        <p:spPr>
          <a:xfrm>
            <a:off x="681350" y="4085068"/>
            <a:ext cx="10244955" cy="1997983"/>
          </a:xfrm>
          <a:prstGeom prst="rect">
            <a:avLst/>
          </a:prstGeom>
          <a:solidFill>
            <a:schemeClr val="accent2">
              <a:lumMod val="20000"/>
              <a:lumOff val="80000"/>
            </a:schemeClr>
          </a:solidFill>
        </p:spPr>
        <p:txBody>
          <a:bodyPr wrap="square">
            <a:spAutoFit/>
          </a:bodyPr>
          <a:lstStyle/>
          <a:p>
            <a:pPr>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2. Truyện đồng thoại</a:t>
            </a:r>
          </a:p>
          <a:p>
            <a:pPr algn="just">
              <a:lnSpc>
                <a:spcPct val="150000"/>
              </a:lnSpc>
            </a:pPr>
            <a:r>
              <a:rPr lang="vi-VN" sz="2133" dirty="0">
                <a:latin typeface="UTM Avo" panose="02040603050506020204" pitchFamily="18" charset="0"/>
                <a:ea typeface="Times New Roman" panose="02020603050405020304" pitchFamily="18" charset="0"/>
                <a:cs typeface="Arial" panose="020B0604020202020204" pitchFamily="34" charset="0"/>
              </a:rPr>
              <a:t>- Khái niệm: là truyện viết cho trẻ em (thiếu nhi), thường lấy loài vật làm nhân vật. Các con vật trong truyện đồng thoại được các nhà văn miêu tả, khắc họa như con người</a:t>
            </a:r>
            <a:r>
              <a:rPr lang="en-US" sz="2133" dirty="0">
                <a:latin typeface="UTM Avo" panose="02040603050506020204" pitchFamily="18" charset="0"/>
                <a:ea typeface="Times New Roman" panose="02020603050405020304" pitchFamily="18" charset="0"/>
                <a:cs typeface="Arial" panose="020B0604020202020204" pitchFamily="34" charset="0"/>
              </a:rPr>
              <a:t>.</a:t>
            </a:r>
            <a:endParaRPr lang="vi-VN" sz="2133" dirty="0">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9536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23691-67D4-4716-9C9A-F926EE43FECB}"/>
              </a:ext>
            </a:extLst>
          </p:cNvPr>
          <p:cNvSpPr txBox="1"/>
          <p:nvPr/>
        </p:nvSpPr>
        <p:spPr>
          <a:xfrm>
            <a:off x="681351" y="2215203"/>
            <a:ext cx="7943666" cy="520848"/>
          </a:xfrm>
          <a:prstGeom prst="rect">
            <a:avLst/>
          </a:prstGeom>
          <a:solidFill>
            <a:schemeClr val="accent2">
              <a:lumMod val="20000"/>
              <a:lumOff val="80000"/>
            </a:schemeClr>
          </a:solidFill>
        </p:spPr>
        <p:txBody>
          <a:bodyPr wrap="square">
            <a:spAutoFit/>
          </a:bodyPr>
          <a:lstStyle/>
          <a:p>
            <a:pPr>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 Đề tài: </a:t>
            </a:r>
            <a:r>
              <a:rPr lang="vi-VN" sz="2133" dirty="0">
                <a:latin typeface="UTM Avo" panose="02040603050506020204" pitchFamily="18" charset="0"/>
                <a:ea typeface="Times New Roman" panose="02020603050405020304" pitchFamily="18" charset="0"/>
                <a:cs typeface="Arial" panose="020B0604020202020204" pitchFamily="34" charset="0"/>
              </a:rPr>
              <a:t>là phạm vi cuộc sống trong văn bản.</a:t>
            </a:r>
          </a:p>
        </p:txBody>
      </p:sp>
      <p:sp>
        <p:nvSpPr>
          <p:cNvPr id="2" name="TextBox 1">
            <a:extLst>
              <a:ext uri="{FF2B5EF4-FFF2-40B4-BE49-F238E27FC236}">
                <a16:creationId xmlns:a16="http://schemas.microsoft.com/office/drawing/2014/main" id="{EC9C4BFC-0983-5661-D456-F70A91E35A2F}"/>
              </a:ext>
            </a:extLst>
          </p:cNvPr>
          <p:cNvSpPr txBox="1"/>
          <p:nvPr/>
        </p:nvSpPr>
        <p:spPr>
          <a:xfrm>
            <a:off x="681351" y="2937593"/>
            <a:ext cx="7943666" cy="520848"/>
          </a:xfrm>
          <a:prstGeom prst="rect">
            <a:avLst/>
          </a:prstGeom>
          <a:solidFill>
            <a:schemeClr val="accent2">
              <a:lumMod val="20000"/>
              <a:lumOff val="80000"/>
            </a:schemeClr>
          </a:solidFill>
        </p:spPr>
        <p:txBody>
          <a:bodyPr wrap="square">
            <a:spAutoFit/>
          </a:bodyPr>
          <a:lstStyle/>
          <a:p>
            <a:pPr>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 Chủ đề: </a:t>
            </a:r>
            <a:r>
              <a:rPr lang="vi-VN" sz="2133" dirty="0">
                <a:latin typeface="UTM Avo" panose="02040603050506020204" pitchFamily="18" charset="0"/>
                <a:ea typeface="Times New Roman" panose="02020603050405020304" pitchFamily="18" charset="0"/>
                <a:cs typeface="Arial" panose="020B0604020202020204" pitchFamily="34" charset="0"/>
              </a:rPr>
              <a:t>là vấn đề chính được thể hiện trong văn bản</a:t>
            </a:r>
            <a:r>
              <a:rPr lang="en-US" sz="2133" dirty="0">
                <a:latin typeface="UTM Avo" panose="02040603050506020204" pitchFamily="18" charset="0"/>
                <a:ea typeface="Times New Roman" panose="02020603050405020304" pitchFamily="18" charset="0"/>
                <a:cs typeface="Arial" panose="020B0604020202020204" pitchFamily="34" charset="0"/>
              </a:rPr>
              <a:t>.</a:t>
            </a:r>
            <a:endParaRPr lang="vi-VN" sz="2133" dirty="0">
              <a:latin typeface="UTM Avo" panose="02040603050506020204" pitchFamily="18" charset="0"/>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42A4A93C-E60C-72E9-B33B-A6575DDF9E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0944" y="3659983"/>
            <a:ext cx="3070112" cy="3070112"/>
          </a:xfrm>
          <a:prstGeom prst="rect">
            <a:avLst/>
          </a:prstGeom>
        </p:spPr>
      </p:pic>
    </p:spTree>
    <p:extLst>
      <p:ext uri="{BB962C8B-B14F-4D97-AF65-F5344CB8AC3E}">
        <p14:creationId xmlns:p14="http://schemas.microsoft.com/office/powerpoint/2010/main" val="30445482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peech Bubble: Oval 3">
            <a:extLst>
              <a:ext uri="{FF2B5EF4-FFF2-40B4-BE49-F238E27FC236}">
                <a16:creationId xmlns:a16="http://schemas.microsoft.com/office/drawing/2014/main" id="{003D9BCD-6E9A-6EBC-433C-53E2192B26D1}"/>
              </a:ext>
            </a:extLst>
          </p:cNvPr>
          <p:cNvSpPr/>
          <p:nvPr/>
        </p:nvSpPr>
        <p:spPr>
          <a:xfrm>
            <a:off x="4756483" y="1913468"/>
            <a:ext cx="6436449" cy="3585410"/>
          </a:xfrm>
          <a:prstGeom prst="wedgeEllipseCallout">
            <a:avLst>
              <a:gd name="adj1" fmla="val -40252"/>
              <a:gd name="adj2" fmla="val 5839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tabLst>
                <a:tab pos="924606" algn="l"/>
              </a:tabLst>
            </a:pPr>
            <a:r>
              <a:rPr lang="en-US" sz="2133" dirty="0" err="1">
                <a:solidFill>
                  <a:schemeClr val="tx1"/>
                </a:solidFill>
                <a:latin typeface="UTM Avo" panose="02040603050506020204" pitchFamily="18" charset="0"/>
                <a:ea typeface="MS Mincho"/>
                <a:cs typeface="Arial" panose="020B0604020202020204" pitchFamily="34" charset="0"/>
              </a:rPr>
              <a:t>Dựa</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vào</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phần</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tìm</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hiểu</a:t>
            </a:r>
            <a:r>
              <a:rPr lang="en-US" sz="2133" dirty="0">
                <a:solidFill>
                  <a:schemeClr val="tx1"/>
                </a:solidFill>
                <a:latin typeface="UTM Avo" panose="02040603050506020204" pitchFamily="18" charset="0"/>
                <a:ea typeface="MS Mincho"/>
                <a:cs typeface="Arial" panose="020B0604020202020204" pitchFamily="34" charset="0"/>
              </a:rPr>
              <a:t> ở </a:t>
            </a:r>
            <a:r>
              <a:rPr lang="en-US" sz="2133" dirty="0" err="1">
                <a:solidFill>
                  <a:schemeClr val="tx1"/>
                </a:solidFill>
                <a:latin typeface="UTM Avo" panose="02040603050506020204" pitchFamily="18" charset="0"/>
                <a:ea typeface="MS Mincho"/>
                <a:cs typeface="Arial" panose="020B0604020202020204" pitchFamily="34" charset="0"/>
              </a:rPr>
              <a:t>nhà</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hãy</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cho</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biết</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những</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nét</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cơ</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bản</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về</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nhà</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văn</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Tô</a:t>
            </a:r>
            <a:r>
              <a:rPr lang="en-US" sz="2133" dirty="0">
                <a:solidFill>
                  <a:schemeClr val="tx1"/>
                </a:solidFill>
                <a:latin typeface="UTM Avo" panose="02040603050506020204" pitchFamily="18" charset="0"/>
                <a:ea typeface="MS Mincho"/>
                <a:cs typeface="Arial" panose="020B0604020202020204" pitchFamily="34" charset="0"/>
              </a:rPr>
              <a:t> Hoài </a:t>
            </a:r>
            <a:r>
              <a:rPr lang="en-US" sz="2133" dirty="0" err="1">
                <a:solidFill>
                  <a:schemeClr val="tx1"/>
                </a:solidFill>
                <a:latin typeface="UTM Avo" panose="02040603050506020204" pitchFamily="18" charset="0"/>
                <a:ea typeface="MS Mincho"/>
                <a:cs typeface="Arial" panose="020B0604020202020204" pitchFamily="34" charset="0"/>
              </a:rPr>
              <a:t>và</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sự</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nghiệp</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sáng</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tác</a:t>
            </a:r>
            <a:r>
              <a:rPr lang="en-US" sz="2133" dirty="0">
                <a:solidFill>
                  <a:schemeClr val="tx1"/>
                </a:solidFill>
                <a:latin typeface="UTM Avo" panose="02040603050506020204" pitchFamily="18" charset="0"/>
                <a:ea typeface="MS Mincho"/>
                <a:cs typeface="Arial" panose="020B0604020202020204" pitchFamily="34" charset="0"/>
              </a:rPr>
              <a:t> của </a:t>
            </a:r>
            <a:r>
              <a:rPr lang="en-US" sz="2133" dirty="0" err="1">
                <a:solidFill>
                  <a:schemeClr val="tx1"/>
                </a:solidFill>
                <a:latin typeface="UTM Avo" panose="02040603050506020204" pitchFamily="18" charset="0"/>
                <a:ea typeface="MS Mincho"/>
                <a:cs typeface="Arial" panose="020B0604020202020204" pitchFamily="34" charset="0"/>
              </a:rPr>
              <a:t>ông</a:t>
            </a:r>
            <a:r>
              <a:rPr lang="en-US" sz="2133" dirty="0">
                <a:solidFill>
                  <a:schemeClr val="tx1"/>
                </a:solidFill>
                <a:latin typeface="UTM Avo" panose="02040603050506020204" pitchFamily="18" charset="0"/>
                <a:ea typeface="MS Mincho"/>
                <a:cs typeface="Arial" panose="020B0604020202020204" pitchFamily="34" charset="0"/>
              </a:rPr>
              <a:t>?</a:t>
            </a:r>
            <a:endPar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endParaRPr>
          </a:p>
          <a:p>
            <a:pPr algn="just">
              <a:tabLst>
                <a:tab pos="924606" algn="l"/>
              </a:tabLst>
            </a:pPr>
            <a:r>
              <a:rPr lang="en-US" sz="2133" dirty="0">
                <a:solidFill>
                  <a:schemeClr val="tx1"/>
                </a:solidFill>
                <a:latin typeface="UTM Avo" panose="02040603050506020204" pitchFamily="18" charset="0"/>
                <a:ea typeface="MS Mincho"/>
                <a:cs typeface="Arial" panose="020B0604020202020204" pitchFamily="34" charset="0"/>
              </a:rPr>
              <a:t>Em </a:t>
            </a:r>
            <a:r>
              <a:rPr lang="en-US" sz="2133" dirty="0" err="1">
                <a:solidFill>
                  <a:schemeClr val="tx1"/>
                </a:solidFill>
                <a:latin typeface="UTM Avo" panose="02040603050506020204" pitchFamily="18" charset="0"/>
                <a:ea typeface="MS Mincho"/>
                <a:cs typeface="Arial" panose="020B0604020202020204" pitchFamily="34" charset="0"/>
              </a:rPr>
              <a:t>biết</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những</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tác</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phẩm</a:t>
            </a:r>
            <a:r>
              <a:rPr lang="en-US" sz="2133" dirty="0">
                <a:solidFill>
                  <a:schemeClr val="tx1"/>
                </a:solidFill>
                <a:latin typeface="UTM Avo" panose="02040603050506020204" pitchFamily="18" charset="0"/>
                <a:ea typeface="MS Mincho"/>
                <a:cs typeface="Arial" panose="020B0604020202020204" pitchFamily="34" charset="0"/>
              </a:rPr>
              <a:t> </a:t>
            </a:r>
            <a:r>
              <a:rPr lang="en-US" sz="2133" dirty="0" err="1">
                <a:solidFill>
                  <a:schemeClr val="tx1"/>
                </a:solidFill>
                <a:latin typeface="UTM Avo" panose="02040603050506020204" pitchFamily="18" charset="0"/>
                <a:ea typeface="MS Mincho"/>
                <a:cs typeface="Arial" panose="020B0604020202020204" pitchFamily="34" charset="0"/>
              </a:rPr>
              <a:t>nào</a:t>
            </a:r>
            <a:r>
              <a:rPr lang="en-US" sz="2133" dirty="0">
                <a:solidFill>
                  <a:schemeClr val="tx1"/>
                </a:solidFill>
                <a:latin typeface="UTM Avo" panose="02040603050506020204" pitchFamily="18" charset="0"/>
                <a:ea typeface="MS Mincho"/>
                <a:cs typeface="Arial" panose="020B0604020202020204" pitchFamily="34" charset="0"/>
              </a:rPr>
              <a:t> của </a:t>
            </a:r>
            <a:r>
              <a:rPr lang="en-US" sz="2133" dirty="0" err="1">
                <a:solidFill>
                  <a:schemeClr val="tx1"/>
                </a:solidFill>
                <a:latin typeface="UTM Avo" panose="02040603050506020204" pitchFamily="18" charset="0"/>
                <a:ea typeface="MS Mincho"/>
                <a:cs typeface="Arial" panose="020B0604020202020204" pitchFamily="34" charset="0"/>
              </a:rPr>
              <a:t>Tô</a:t>
            </a:r>
            <a:r>
              <a:rPr lang="en-US" sz="2133" dirty="0">
                <a:solidFill>
                  <a:schemeClr val="tx1"/>
                </a:solidFill>
                <a:latin typeface="UTM Avo" panose="02040603050506020204" pitchFamily="18" charset="0"/>
                <a:ea typeface="MS Mincho"/>
                <a:cs typeface="Arial" panose="020B0604020202020204" pitchFamily="34" charset="0"/>
              </a:rPr>
              <a:t> Hoài?</a:t>
            </a:r>
            <a:endPar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E39BDE58-2085-9FE8-D507-E59CE471D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406" y="3064634"/>
            <a:ext cx="2987823" cy="2987823"/>
          </a:xfrm>
          <a:prstGeom prst="rect">
            <a:avLst/>
          </a:prstGeom>
        </p:spPr>
      </p:pic>
    </p:spTree>
    <p:extLst>
      <p:ext uri="{BB962C8B-B14F-4D97-AF65-F5344CB8AC3E}">
        <p14:creationId xmlns:p14="http://schemas.microsoft.com/office/powerpoint/2010/main" val="28541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223691-67D4-4716-9C9A-F926EE43FECB}"/>
              </a:ext>
            </a:extLst>
          </p:cNvPr>
          <p:cNvSpPr txBox="1"/>
          <p:nvPr/>
        </p:nvSpPr>
        <p:spPr>
          <a:xfrm>
            <a:off x="3444294" y="2653922"/>
            <a:ext cx="7857641" cy="2484591"/>
          </a:xfrm>
          <a:prstGeom prst="rect">
            <a:avLst/>
          </a:prstGeom>
          <a:solidFill>
            <a:schemeClr val="accent2">
              <a:lumMod val="20000"/>
              <a:lumOff val="80000"/>
            </a:schemeClr>
          </a:solidFill>
        </p:spPr>
        <p:txBody>
          <a:bodyPr wrap="square">
            <a:spAutoFit/>
          </a:bodyPr>
          <a:lstStyle/>
          <a:p>
            <a:pPr algn="just">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 Tên thật: </a:t>
            </a:r>
            <a:r>
              <a:rPr lang="vi-VN" sz="2133" dirty="0">
                <a:latin typeface="UTM Avo" panose="02040603050506020204" pitchFamily="18" charset="0"/>
                <a:ea typeface="Times New Roman" panose="02020603050405020304" pitchFamily="18" charset="0"/>
                <a:cs typeface="Arial" panose="020B0604020202020204" pitchFamily="34" charset="0"/>
              </a:rPr>
              <a:t>Nguyễn Sen (1920 – 2014)</a:t>
            </a:r>
            <a:r>
              <a:rPr lang="en-US" sz="2133" dirty="0">
                <a:latin typeface="UTM Avo" panose="02040603050506020204" pitchFamily="18" charset="0"/>
                <a:ea typeface="Times New Roman" panose="02020603050405020304" pitchFamily="18" charset="0"/>
                <a:cs typeface="Arial" panose="020B0604020202020204" pitchFamily="34" charset="0"/>
              </a:rPr>
              <a:t>.</a:t>
            </a:r>
            <a:endParaRPr lang="vi-VN" sz="2133" dirty="0">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 Quê quán: </a:t>
            </a:r>
            <a:r>
              <a:rPr lang="vi-VN" sz="2133" dirty="0">
                <a:latin typeface="UTM Avo" panose="02040603050506020204" pitchFamily="18" charset="0"/>
                <a:ea typeface="Times New Roman" panose="02020603050405020304" pitchFamily="18" charset="0"/>
                <a:cs typeface="Arial" panose="020B0604020202020204" pitchFamily="34" charset="0"/>
              </a:rPr>
              <a:t>Hà Nội</a:t>
            </a:r>
            <a:r>
              <a:rPr lang="en-US" sz="2133" dirty="0">
                <a:latin typeface="UTM Avo" panose="02040603050506020204" pitchFamily="18" charset="0"/>
                <a:ea typeface="Times New Roman" panose="02020603050405020304" pitchFamily="18" charset="0"/>
                <a:cs typeface="Arial" panose="020B0604020202020204" pitchFamily="34" charset="0"/>
              </a:rPr>
              <a:t>.</a:t>
            </a:r>
            <a:endParaRPr lang="vi-VN" sz="2133" dirty="0">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pPr>
            <a:r>
              <a:rPr lang="vi-VN" sz="2133" dirty="0">
                <a:latin typeface="UTM Avo" panose="02040603050506020204" pitchFamily="18" charset="0"/>
                <a:ea typeface="Times New Roman" panose="02020603050405020304" pitchFamily="18" charset="0"/>
                <a:cs typeface="Arial" panose="020B0604020202020204" pitchFamily="34" charset="0"/>
              </a:rPr>
              <a:t>- Ông là nhà văn có vốn sống rất phong phú, năng lực quan sát và miêu tả tinh tế, lối văn giàu hình ảnh, nhịp điệu, ngôn ngữ chân thực, gần gũi với đời sống.</a:t>
            </a:r>
          </a:p>
        </p:txBody>
      </p:sp>
      <p:pic>
        <p:nvPicPr>
          <p:cNvPr id="4" name="Picture 3">
            <a:extLst>
              <a:ext uri="{FF2B5EF4-FFF2-40B4-BE49-F238E27FC236}">
                <a16:creationId xmlns:a16="http://schemas.microsoft.com/office/drawing/2014/main" id="{4C236301-F4D5-81C7-4316-2D1B8860F6E4}"/>
              </a:ext>
            </a:extLst>
          </p:cNvPr>
          <p:cNvPicPr/>
          <p:nvPr/>
        </p:nvPicPr>
        <p:blipFill>
          <a:blip r:embed="rId3"/>
          <a:stretch>
            <a:fillRect/>
          </a:stretch>
        </p:blipFill>
        <p:spPr>
          <a:xfrm>
            <a:off x="716591" y="2585099"/>
            <a:ext cx="2448733" cy="3097705"/>
          </a:xfrm>
          <a:prstGeom prst="rect">
            <a:avLst/>
          </a:prstGeom>
        </p:spPr>
      </p:pic>
      <p:sp>
        <p:nvSpPr>
          <p:cNvPr id="5" name="TextBox 4">
            <a:extLst>
              <a:ext uri="{FF2B5EF4-FFF2-40B4-BE49-F238E27FC236}">
                <a16:creationId xmlns:a16="http://schemas.microsoft.com/office/drawing/2014/main" id="{C6F59FCC-BC76-6322-8232-9FD5840EB960}"/>
              </a:ext>
            </a:extLst>
          </p:cNvPr>
          <p:cNvSpPr txBox="1"/>
          <p:nvPr/>
        </p:nvSpPr>
        <p:spPr>
          <a:xfrm>
            <a:off x="663387" y="1855040"/>
            <a:ext cx="2895601" cy="520848"/>
          </a:xfrm>
          <a:prstGeom prst="rect">
            <a:avLst/>
          </a:prstGeom>
          <a:solidFill>
            <a:schemeClr val="accent2">
              <a:lumMod val="20000"/>
              <a:lumOff val="80000"/>
            </a:schemeClr>
          </a:solidFill>
        </p:spPr>
        <p:txBody>
          <a:bodyPr wrap="square">
            <a:spAutoFit/>
          </a:bodyPr>
          <a:lstStyle/>
          <a:p>
            <a:pPr>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3. Tác giả: Tô Hoài</a:t>
            </a:r>
          </a:p>
        </p:txBody>
      </p:sp>
    </p:spTree>
    <p:extLst>
      <p:ext uri="{BB962C8B-B14F-4D97-AF65-F5344CB8AC3E}">
        <p14:creationId xmlns:p14="http://schemas.microsoft.com/office/powerpoint/2010/main" val="3769919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loud Callout 8">
            <a:extLst>
              <a:ext uri="{FF2B5EF4-FFF2-40B4-BE49-F238E27FC236}">
                <a16:creationId xmlns:a16="http://schemas.microsoft.com/office/drawing/2014/main" id="{7C5A8388-2D23-6C6C-8762-C4F710F10743}"/>
              </a:ext>
            </a:extLst>
          </p:cNvPr>
          <p:cNvSpPr/>
          <p:nvPr/>
        </p:nvSpPr>
        <p:spPr>
          <a:xfrm>
            <a:off x="5129639" y="1727490"/>
            <a:ext cx="6131919" cy="3037016"/>
          </a:xfrm>
          <a:prstGeom prst="cloudCallout">
            <a:avLst>
              <a:gd name="adj1" fmla="val -57731"/>
              <a:gd name="adj2" fmla="val 24842"/>
            </a:avLst>
          </a:prstGeom>
          <a:effectLst>
            <a:outerShdw blurRad="50800" dist="38100" dir="16200000"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tabLst>
                <a:tab pos="924606" algn="l"/>
              </a:tabLst>
            </a:pPr>
            <a:r>
              <a:rPr lang="en-US" sz="2133" dirty="0">
                <a:solidFill>
                  <a:srgbClr val="0D0D0D"/>
                </a:solidFill>
                <a:latin typeface="UTM Avo" panose="02040603050506020204" pitchFamily="18" charset="0"/>
                <a:ea typeface="MS Mincho"/>
                <a:cs typeface="Arial" panose="020B0604020202020204" pitchFamily="34" charset="0"/>
              </a:rPr>
              <a:t>Qua </a:t>
            </a:r>
            <a:r>
              <a:rPr lang="en-US" sz="2133" dirty="0" err="1">
                <a:solidFill>
                  <a:srgbClr val="0D0D0D"/>
                </a:solidFill>
                <a:latin typeface="UTM Avo" panose="02040603050506020204" pitchFamily="18" charset="0"/>
                <a:ea typeface="MS Mincho"/>
                <a:cs typeface="Arial" panose="020B0604020202020204" pitchFamily="34" charset="0"/>
              </a:rPr>
              <a:t>phần</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chuẩn</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bị</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bài</a:t>
            </a:r>
            <a:r>
              <a:rPr lang="en-US" sz="2133" dirty="0">
                <a:solidFill>
                  <a:srgbClr val="0D0D0D"/>
                </a:solidFill>
                <a:latin typeface="UTM Avo" panose="02040603050506020204" pitchFamily="18" charset="0"/>
                <a:ea typeface="MS Mincho"/>
                <a:cs typeface="Arial" panose="020B0604020202020204" pitchFamily="34" charset="0"/>
              </a:rPr>
              <a:t> ở </a:t>
            </a:r>
            <a:r>
              <a:rPr lang="en-US" sz="2133" dirty="0" err="1">
                <a:solidFill>
                  <a:srgbClr val="0D0D0D"/>
                </a:solidFill>
                <a:latin typeface="UTM Avo" panose="02040603050506020204" pitchFamily="18" charset="0"/>
                <a:ea typeface="MS Mincho"/>
                <a:cs typeface="Arial" panose="020B0604020202020204" pitchFamily="34" charset="0"/>
              </a:rPr>
              <a:t>nhà</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hãy</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cho</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biết</a:t>
            </a:r>
            <a:r>
              <a:rPr lang="en-US" sz="2133" dirty="0">
                <a:solidFill>
                  <a:srgbClr val="0D0D0D"/>
                </a:solidFill>
                <a:latin typeface="UTM Avo" panose="02040603050506020204" pitchFamily="18" charset="0"/>
                <a:ea typeface="MS Mincho"/>
                <a:cs typeface="Arial" panose="020B0604020202020204" pitchFamily="34" charset="0"/>
              </a:rPr>
              <a:t> </a:t>
            </a:r>
            <a:r>
              <a:rPr lang="en-US" sz="2133" i="1" dirty="0" err="1">
                <a:solidFill>
                  <a:srgbClr val="0D0D0D"/>
                </a:solidFill>
                <a:latin typeface="UTM Avo" panose="02040603050506020204" pitchFamily="18" charset="0"/>
                <a:ea typeface="MS Mincho"/>
                <a:cs typeface="Arial" panose="020B0604020202020204" pitchFamily="34" charset="0"/>
              </a:rPr>
              <a:t>Dế</a:t>
            </a:r>
            <a:r>
              <a:rPr lang="en-US" sz="2133" i="1" dirty="0">
                <a:solidFill>
                  <a:srgbClr val="0D0D0D"/>
                </a:solidFill>
                <a:latin typeface="UTM Avo" panose="02040603050506020204" pitchFamily="18" charset="0"/>
                <a:ea typeface="MS Mincho"/>
                <a:cs typeface="Arial" panose="020B0604020202020204" pitchFamily="34" charset="0"/>
              </a:rPr>
              <a:t> </a:t>
            </a:r>
            <a:r>
              <a:rPr lang="en-US" sz="2133" i="1" dirty="0" err="1">
                <a:solidFill>
                  <a:srgbClr val="0D0D0D"/>
                </a:solidFill>
                <a:latin typeface="UTM Avo" panose="02040603050506020204" pitchFamily="18" charset="0"/>
                <a:ea typeface="MS Mincho"/>
                <a:cs typeface="Arial" panose="020B0604020202020204" pitchFamily="34" charset="0"/>
              </a:rPr>
              <a:t>mèn</a:t>
            </a:r>
            <a:r>
              <a:rPr lang="en-US" sz="2133" i="1" dirty="0">
                <a:solidFill>
                  <a:srgbClr val="0D0D0D"/>
                </a:solidFill>
                <a:latin typeface="UTM Avo" panose="02040603050506020204" pitchFamily="18" charset="0"/>
                <a:ea typeface="MS Mincho"/>
                <a:cs typeface="Arial" panose="020B0604020202020204" pitchFamily="34" charset="0"/>
              </a:rPr>
              <a:t> </a:t>
            </a:r>
            <a:r>
              <a:rPr lang="en-US" sz="2133" i="1" dirty="0" err="1">
                <a:solidFill>
                  <a:srgbClr val="0D0D0D"/>
                </a:solidFill>
                <a:latin typeface="UTM Avo" panose="02040603050506020204" pitchFamily="18" charset="0"/>
                <a:ea typeface="MS Mincho"/>
                <a:cs typeface="Arial" panose="020B0604020202020204" pitchFamily="34" charset="0"/>
              </a:rPr>
              <a:t>phiêu</a:t>
            </a:r>
            <a:r>
              <a:rPr lang="en-US" sz="2133" i="1" dirty="0">
                <a:solidFill>
                  <a:srgbClr val="0D0D0D"/>
                </a:solidFill>
                <a:latin typeface="UTM Avo" panose="02040603050506020204" pitchFamily="18" charset="0"/>
                <a:ea typeface="MS Mincho"/>
                <a:cs typeface="Arial" panose="020B0604020202020204" pitchFamily="34" charset="0"/>
              </a:rPr>
              <a:t> </a:t>
            </a:r>
            <a:r>
              <a:rPr lang="en-US" sz="2133" i="1" dirty="0" err="1">
                <a:solidFill>
                  <a:srgbClr val="0D0D0D"/>
                </a:solidFill>
                <a:latin typeface="UTM Avo" panose="02040603050506020204" pitchFamily="18" charset="0"/>
                <a:ea typeface="MS Mincho"/>
                <a:cs typeface="Arial" panose="020B0604020202020204" pitchFamily="34" charset="0"/>
              </a:rPr>
              <a:t>lưu</a:t>
            </a:r>
            <a:r>
              <a:rPr lang="en-US" sz="2133" i="1" dirty="0">
                <a:solidFill>
                  <a:srgbClr val="0D0D0D"/>
                </a:solidFill>
                <a:latin typeface="UTM Avo" panose="02040603050506020204" pitchFamily="18" charset="0"/>
                <a:ea typeface="MS Mincho"/>
                <a:cs typeface="Arial" panose="020B0604020202020204" pitchFamily="34" charset="0"/>
              </a:rPr>
              <a:t> </a:t>
            </a:r>
            <a:r>
              <a:rPr lang="en-US" sz="2133" i="1" dirty="0" err="1">
                <a:solidFill>
                  <a:srgbClr val="0D0D0D"/>
                </a:solidFill>
                <a:latin typeface="UTM Avo" panose="02040603050506020204" pitchFamily="18" charset="0"/>
                <a:ea typeface="MS Mincho"/>
                <a:cs typeface="Arial" panose="020B0604020202020204" pitchFamily="34" charset="0"/>
              </a:rPr>
              <a:t>kí</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được</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Tô</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Hoài</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sáng</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tác</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năm</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nào</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Thuộc</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loại</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truyện</a:t>
            </a:r>
            <a:r>
              <a:rPr lang="en-US" sz="2133" dirty="0">
                <a:solidFill>
                  <a:srgbClr val="0D0D0D"/>
                </a:solidFill>
                <a:latin typeface="UTM Avo" panose="02040603050506020204" pitchFamily="18" charset="0"/>
                <a:ea typeface="MS Mincho"/>
                <a:cs typeface="Arial" panose="020B0604020202020204" pitchFamily="34" charset="0"/>
              </a:rPr>
              <a:t> </a:t>
            </a:r>
            <a:r>
              <a:rPr lang="en-US" sz="2133" dirty="0" err="1">
                <a:solidFill>
                  <a:srgbClr val="0D0D0D"/>
                </a:solidFill>
                <a:latin typeface="UTM Avo" panose="02040603050506020204" pitchFamily="18" charset="0"/>
                <a:ea typeface="MS Mincho"/>
                <a:cs typeface="Arial" panose="020B0604020202020204" pitchFamily="34" charset="0"/>
              </a:rPr>
              <a:t>gì</a:t>
            </a:r>
            <a:r>
              <a:rPr lang="en-US" sz="2133" dirty="0">
                <a:solidFill>
                  <a:srgbClr val="0D0D0D"/>
                </a:solidFill>
                <a:latin typeface="UTM Avo" panose="02040603050506020204" pitchFamily="18" charset="0"/>
                <a:ea typeface="MS Mincho"/>
                <a:cs typeface="Arial" panose="020B0604020202020204" pitchFamily="34" charset="0"/>
              </a:rPr>
              <a:t>?</a:t>
            </a:r>
            <a:endParaRPr lang="en-US" sz="2133" dirty="0">
              <a:latin typeface="UTM Avo" panose="02040603050506020204" pitchFamily="18"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40221E7B-10FF-ED4F-552B-C7CF9FA5FB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406" y="3064634"/>
            <a:ext cx="2987823" cy="2987823"/>
          </a:xfrm>
          <a:prstGeom prst="rect">
            <a:avLst/>
          </a:prstGeom>
        </p:spPr>
      </p:pic>
    </p:spTree>
    <p:extLst>
      <p:ext uri="{BB962C8B-B14F-4D97-AF65-F5344CB8AC3E}">
        <p14:creationId xmlns:p14="http://schemas.microsoft.com/office/powerpoint/2010/main" val="2731164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F59FCC-BC76-6322-8232-9FD5840EB960}"/>
              </a:ext>
            </a:extLst>
          </p:cNvPr>
          <p:cNvSpPr txBox="1"/>
          <p:nvPr/>
        </p:nvSpPr>
        <p:spPr>
          <a:xfrm>
            <a:off x="663387" y="1855040"/>
            <a:ext cx="5884062" cy="520848"/>
          </a:xfrm>
          <a:prstGeom prst="rect">
            <a:avLst/>
          </a:prstGeom>
          <a:solidFill>
            <a:schemeClr val="accent2">
              <a:lumMod val="20000"/>
              <a:lumOff val="80000"/>
            </a:schemeClr>
          </a:solidFill>
        </p:spPr>
        <p:txBody>
          <a:bodyPr wrap="square">
            <a:spAutoFit/>
          </a:bodyPr>
          <a:lstStyle/>
          <a:p>
            <a:pPr>
              <a:lnSpc>
                <a:spcPct val="150000"/>
              </a:lnSpc>
            </a:pPr>
            <a:r>
              <a:rPr lang="vi-VN" sz="2133" b="1" dirty="0">
                <a:latin typeface="UTM Avo" panose="02040603050506020204" pitchFamily="18" charset="0"/>
                <a:ea typeface="Times New Roman" panose="02020603050405020304" pitchFamily="18" charset="0"/>
                <a:cs typeface="Arial" panose="020B0604020202020204" pitchFamily="34" charset="0"/>
              </a:rPr>
              <a:t>4. Văn bản: Bài học đường đời đầu tiên</a:t>
            </a:r>
          </a:p>
        </p:txBody>
      </p:sp>
      <p:sp>
        <p:nvSpPr>
          <p:cNvPr id="2" name="TextBox 1">
            <a:extLst>
              <a:ext uri="{FF2B5EF4-FFF2-40B4-BE49-F238E27FC236}">
                <a16:creationId xmlns:a16="http://schemas.microsoft.com/office/drawing/2014/main" id="{DAC695CB-C5E6-B469-82C4-5ABEEA3CF727}"/>
              </a:ext>
            </a:extLst>
          </p:cNvPr>
          <p:cNvSpPr txBox="1"/>
          <p:nvPr/>
        </p:nvSpPr>
        <p:spPr>
          <a:xfrm>
            <a:off x="673308" y="2541808"/>
            <a:ext cx="6005078" cy="1759584"/>
          </a:xfrm>
          <a:prstGeom prst="rect">
            <a:avLst/>
          </a:prstGeom>
          <a:solidFill>
            <a:schemeClr val="accent6">
              <a:lumMod val="40000"/>
              <a:lumOff val="60000"/>
            </a:schemeClr>
          </a:solidFill>
        </p:spPr>
        <p:txBody>
          <a:bodyPr wrap="square">
            <a:spAutoFit/>
          </a:bodyPr>
          <a:lstStyle/>
          <a:p>
            <a:pPr marL="304815" indent="-304815" algn="just">
              <a:lnSpc>
                <a:spcPct val="150000"/>
              </a:lnSpc>
              <a:buFont typeface="Arial" panose="020B0604020202020204" pitchFamily="34" charset="0"/>
              <a:buChar char="•"/>
            </a:pPr>
            <a:r>
              <a:rPr lang="en-US" sz="1867" b="1" i="1">
                <a:solidFill>
                  <a:srgbClr val="002060"/>
                </a:solidFill>
                <a:latin typeface="UTM Avo" panose="02040603050506020204" pitchFamily="18" charset="0"/>
                <a:ea typeface="Times New Roman" panose="02020603050405020304" pitchFamily="18" charset="0"/>
                <a:cs typeface="Arial" panose="020B0604020202020204" pitchFamily="34" charset="0"/>
              </a:rPr>
              <a:t>Dế </a:t>
            </a:r>
            <a:r>
              <a:rPr lang="en-US" sz="1867" b="1" i="1"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Mèn</a:t>
            </a:r>
            <a:r>
              <a:rPr lang="en-US" sz="1867" b="1" i="1"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b="1" i="1"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phiêu</a:t>
            </a:r>
            <a:r>
              <a:rPr lang="en-US" sz="1867" b="1" i="1"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b="1" i="1" err="1">
                <a:solidFill>
                  <a:srgbClr val="002060"/>
                </a:solidFill>
                <a:latin typeface="UTM Avo" panose="02040603050506020204" pitchFamily="18" charset="0"/>
                <a:ea typeface="Times New Roman" panose="02020603050405020304" pitchFamily="18" charset="0"/>
                <a:cs typeface="Arial" panose="020B0604020202020204" pitchFamily="34" charset="0"/>
              </a:rPr>
              <a:t>lưu</a:t>
            </a:r>
            <a:r>
              <a:rPr lang="en-US" sz="1867" b="1" i="1">
                <a:solidFill>
                  <a:srgbClr val="002060"/>
                </a:solidFill>
                <a:latin typeface="UTM Avo" panose="02040603050506020204" pitchFamily="18" charset="0"/>
                <a:ea typeface="Times New Roman" panose="02020603050405020304" pitchFamily="18" charset="0"/>
                <a:cs typeface="Arial" panose="020B0604020202020204" pitchFamily="34" charset="0"/>
              </a:rPr>
              <a:t> ký </a:t>
            </a:r>
            <a:r>
              <a:rPr lang="en-US" sz="1867" b="1" dirty="0">
                <a:solidFill>
                  <a:srgbClr val="002060"/>
                </a:solidFill>
                <a:latin typeface="UTM Avo" panose="02040603050506020204" pitchFamily="18" charset="0"/>
                <a:ea typeface="Times New Roman" panose="02020603050405020304" pitchFamily="18" charset="0"/>
                <a:cs typeface="Arial" panose="020B0604020202020204" pitchFamily="34" charset="0"/>
              </a:rPr>
              <a:t>(1941)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là</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truyện</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đồng</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thoại</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dành</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cho</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lứa</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tuổi</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thiếu</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nhi</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tác</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phẩm</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đã</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được</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dịch</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ra 40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thứ</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tiếng</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trên</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thế</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giới</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a:t>
            </a:r>
          </a:p>
          <a:p>
            <a:pPr marL="304815" indent="-304815">
              <a:lnSpc>
                <a:spcPct val="150000"/>
              </a:lnSpc>
              <a:buFont typeface="Arial" panose="020B0604020202020204" pitchFamily="34" charset="0"/>
              <a:buChar char="•"/>
            </a:pPr>
            <a:r>
              <a:rPr lang="en-US" sz="1867" b="1"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Năm</a:t>
            </a:r>
            <a:r>
              <a:rPr lang="en-US" sz="1867" b="1"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sáng</a:t>
            </a:r>
            <a:r>
              <a:rPr lang="en-US" sz="1867" b="1"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tác</a:t>
            </a:r>
            <a:r>
              <a:rPr lang="en-US" sz="1867" b="1"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1941.</a:t>
            </a:r>
            <a:endParaRPr lang="en-US" sz="1867" dirty="0">
              <a:solidFill>
                <a:srgbClr val="002060"/>
              </a:solidFill>
              <a:latin typeface="UTM Avo" panose="02040603050506020204" pitchFamily="18" charset="0"/>
              <a:cs typeface="Arial" panose="020B0604020202020204" pitchFamily="34" charset="0"/>
            </a:endParaRPr>
          </a:p>
        </p:txBody>
      </p:sp>
      <p:pic>
        <p:nvPicPr>
          <p:cNvPr id="6" name="Picture 2" descr="See the source image">
            <a:extLst>
              <a:ext uri="{FF2B5EF4-FFF2-40B4-BE49-F238E27FC236}">
                <a16:creationId xmlns:a16="http://schemas.microsoft.com/office/drawing/2014/main" id="{9C62C754-D98B-0E9B-C3DB-04AD684490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8384" y="2549135"/>
            <a:ext cx="2497531" cy="3462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2948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II. Đọc – hiểu văn bản</a:t>
            </a:r>
            <a:endParaRPr lang="en-US" sz="2400" b="1" dirty="0">
              <a:solidFill>
                <a:prstClr val="black"/>
              </a:solidFill>
              <a:latin typeface="UTM Avo" panose="02040603050506020204" pitchFamily="18" charset="0"/>
              <a:cs typeface="Arial" panose="020B0604020202020204" pitchFamily="34" charset="0"/>
            </a:endParaRPr>
          </a:p>
        </p:txBody>
      </p:sp>
      <p:sp>
        <p:nvSpPr>
          <p:cNvPr id="18" name="TextBox 17">
            <a:extLst>
              <a:ext uri="{FF2B5EF4-FFF2-40B4-BE49-F238E27FC236}">
                <a16:creationId xmlns:a16="http://schemas.microsoft.com/office/drawing/2014/main" id="{B37A71E7-91D6-49EE-A7EF-A58DC556BAAC}"/>
              </a:ext>
            </a:extLst>
          </p:cNvPr>
          <p:cNvSpPr txBox="1"/>
          <p:nvPr/>
        </p:nvSpPr>
        <p:spPr>
          <a:xfrm>
            <a:off x="779645" y="2308642"/>
            <a:ext cx="3975235" cy="520848"/>
          </a:xfrm>
          <a:prstGeom prst="rect">
            <a:avLst/>
          </a:prstGeom>
          <a:solidFill>
            <a:schemeClr val="accent2">
              <a:lumMod val="20000"/>
              <a:lumOff val="80000"/>
            </a:schemeClr>
          </a:solidFill>
        </p:spPr>
        <p:txBody>
          <a:bodyPr wrap="square">
            <a:spAutoFit/>
          </a:bodyPr>
          <a:lstStyle>
            <a:defPPr>
              <a:defRPr lang="en-US"/>
            </a:defPPr>
            <a:lvl1pPr>
              <a:lnSpc>
                <a:spcPct val="150000"/>
              </a:lnSpc>
              <a:defRPr sz="2133" b="1">
                <a:latin typeface="UTM Avo" panose="02040603050506020204" pitchFamily="18" charset="0"/>
                <a:ea typeface="Times New Roman" panose="02020603050405020304" pitchFamily="18" charset="0"/>
                <a:cs typeface="Arial" panose="020B0604020202020204" pitchFamily="34" charset="0"/>
              </a:defRPr>
            </a:lvl1pPr>
          </a:lstStyle>
          <a:p>
            <a:r>
              <a:rPr lang="en-US" dirty="0"/>
              <a:t>1. Đọc, </a:t>
            </a:r>
            <a:r>
              <a:rPr lang="en-US" dirty="0" err="1"/>
              <a:t>tìm</a:t>
            </a:r>
            <a:r>
              <a:rPr lang="en-US" dirty="0"/>
              <a:t> </a:t>
            </a:r>
            <a:r>
              <a:rPr lang="en-US" dirty="0" err="1"/>
              <a:t>hiểu</a:t>
            </a:r>
            <a:r>
              <a:rPr lang="en-US" dirty="0"/>
              <a:t> </a:t>
            </a:r>
            <a:r>
              <a:rPr lang="en-US" dirty="0" err="1"/>
              <a:t>chú</a:t>
            </a:r>
            <a:r>
              <a:rPr lang="en-US" dirty="0"/>
              <a:t> </a:t>
            </a:r>
            <a:r>
              <a:rPr lang="en-US" dirty="0" err="1"/>
              <a:t>thích</a:t>
            </a:r>
            <a:endParaRPr lang="en-US" dirty="0"/>
          </a:p>
        </p:txBody>
      </p:sp>
      <p:sp>
        <p:nvSpPr>
          <p:cNvPr id="4" name="Thought Bubble: Cloud 3">
            <a:extLst>
              <a:ext uri="{FF2B5EF4-FFF2-40B4-BE49-F238E27FC236}">
                <a16:creationId xmlns:a16="http://schemas.microsoft.com/office/drawing/2014/main" id="{839E0A0A-B2EA-660A-4DAB-FE0D0B4D5BFD}"/>
              </a:ext>
            </a:extLst>
          </p:cNvPr>
          <p:cNvSpPr/>
          <p:nvPr/>
        </p:nvSpPr>
        <p:spPr>
          <a:xfrm>
            <a:off x="4931229" y="2468880"/>
            <a:ext cx="6513782" cy="2986954"/>
          </a:xfrm>
          <a:prstGeom prst="cloudCallout">
            <a:avLst>
              <a:gd name="adj1" fmla="val -61679"/>
              <a:gd name="adj2" fmla="val 3978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924606" algn="l"/>
              </a:tabLst>
            </a:pP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Em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hãy</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nêu</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vị</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err="1">
                <a:solidFill>
                  <a:srgbClr val="002060"/>
                </a:solidFill>
                <a:latin typeface="UTM Avo" panose="02040603050506020204" pitchFamily="18" charset="0"/>
                <a:ea typeface="Times New Roman" panose="02020603050405020304" pitchFamily="18" charset="0"/>
                <a:cs typeface="Arial" panose="020B0604020202020204" pitchFamily="34" charset="0"/>
              </a:rPr>
              <a:t>trí</a:t>
            </a: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 của</a:t>
            </a:r>
          </a:p>
          <a:p>
            <a:pPr algn="ctr">
              <a:tabLst>
                <a:tab pos="924606" algn="l"/>
              </a:tabLst>
            </a:pP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đoạn</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err="1">
                <a:solidFill>
                  <a:srgbClr val="002060"/>
                </a:solidFill>
                <a:latin typeface="UTM Avo" panose="02040603050506020204" pitchFamily="18" charset="0"/>
                <a:ea typeface="Times New Roman" panose="02020603050405020304" pitchFamily="18" charset="0"/>
                <a:cs typeface="Arial" panose="020B0604020202020204" pitchFamily="34" charset="0"/>
              </a:rPr>
              <a:t>trích</a:t>
            </a: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 trong</a:t>
            </a:r>
          </a:p>
          <a:p>
            <a:pPr algn="ctr">
              <a:tabLst>
                <a:tab pos="924606" algn="l"/>
              </a:tabLst>
            </a:pP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tác</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phẩm</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Kể</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tóm</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err="1">
                <a:solidFill>
                  <a:srgbClr val="002060"/>
                </a:solidFill>
                <a:latin typeface="UTM Avo" panose="02040603050506020204" pitchFamily="18" charset="0"/>
                <a:ea typeface="Times New Roman" panose="02020603050405020304" pitchFamily="18" charset="0"/>
                <a:cs typeface="Arial" panose="020B0604020202020204" pitchFamily="34" charset="0"/>
              </a:rPr>
              <a:t>tắt</a:t>
            </a: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 </a:t>
            </a:r>
          </a:p>
          <a:p>
            <a:pPr algn="ctr">
              <a:tabLst>
                <a:tab pos="924606" algn="l"/>
              </a:tabLst>
            </a:pP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nội </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dung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đoạn</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trích</a:t>
            </a:r>
            <a:r>
              <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a:t>
            </a:r>
          </a:p>
        </p:txBody>
      </p:sp>
      <p:pic>
        <p:nvPicPr>
          <p:cNvPr id="5" name="Picture 4">
            <a:extLst>
              <a:ext uri="{FF2B5EF4-FFF2-40B4-BE49-F238E27FC236}">
                <a16:creationId xmlns:a16="http://schemas.microsoft.com/office/drawing/2014/main" id="{87199DB1-855E-D041-1000-48E9BA83F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406" y="3064634"/>
            <a:ext cx="2987823" cy="2987823"/>
          </a:xfrm>
          <a:prstGeom prst="rect">
            <a:avLst/>
          </a:prstGeom>
        </p:spPr>
      </p:pic>
      <p:pic>
        <p:nvPicPr>
          <p:cNvPr id="6" name="Picture 5">
            <a:hlinkClick r:id="rId4"/>
            <a:extLst>
              <a:ext uri="{FF2B5EF4-FFF2-40B4-BE49-F238E27FC236}">
                <a16:creationId xmlns:a16="http://schemas.microsoft.com/office/drawing/2014/main" id="{7C6B0739-2DD0-508E-D63A-B1E94B083C61}"/>
              </a:ext>
            </a:extLst>
          </p:cNvPr>
          <p:cNvPicPr>
            <a:picLocks noChangeAspect="1"/>
          </p:cNvPicPr>
          <p:nvPr/>
        </p:nvPicPr>
        <p:blipFill>
          <a:blip r:embed="rId5"/>
          <a:stretch>
            <a:fillRect/>
          </a:stretch>
        </p:blipFill>
        <p:spPr>
          <a:xfrm>
            <a:off x="10726057" y="564087"/>
            <a:ext cx="1465943" cy="1681369"/>
          </a:xfrm>
          <a:prstGeom prst="rect">
            <a:avLst/>
          </a:prstGeom>
        </p:spPr>
      </p:pic>
    </p:spTree>
    <p:extLst>
      <p:ext uri="{BB962C8B-B14F-4D97-AF65-F5344CB8AC3E}">
        <p14:creationId xmlns:p14="http://schemas.microsoft.com/office/powerpoint/2010/main" val="2189740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FDE381-9725-8229-0615-AF19853E6A5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87656" l="26250" r="85625">
                        <a14:foregroundMark x1="32656" y1="48906" x2="32656" y2="48906"/>
                        <a14:foregroundMark x1="26406" y1="36406" x2="26406" y2="36406"/>
                        <a14:foregroundMark x1="37656" y1="13750" x2="37656" y2="13750"/>
                        <a14:foregroundMark x1="53750" y1="11250" x2="53750" y2="11250"/>
                        <a14:foregroundMark x1="39375" y1="10000" x2="39375" y2="10000"/>
                        <a14:foregroundMark x1="85625" y1="22500" x2="85625" y2="22500"/>
                        <a14:foregroundMark x1="79688" y1="40938" x2="79688" y2="40938"/>
                        <a14:foregroundMark x1="55469" y1="45313" x2="55469" y2="45313"/>
                        <a14:foregroundMark x1="60000" y1="46250" x2="60000" y2="46250"/>
                        <a14:foregroundMark x1="45156" y1="43750" x2="45156" y2="43750"/>
                        <a14:foregroundMark x1="40625" y1="44063" x2="40625" y2="44063"/>
                        <a14:foregroundMark x1="51094" y1="84219" x2="51094" y2="84219"/>
                        <a14:foregroundMark x1="59375" y1="86719" x2="59375" y2="86719"/>
                        <a14:foregroundMark x1="43594" y1="87656" x2="43594" y2="87656"/>
                      </a14:backgroundRemoval>
                    </a14:imgEffect>
                  </a14:imgLayer>
                </a14:imgProps>
              </a:ext>
            </a:extLst>
          </a:blip>
          <a:srcRect l="24383" t="7235" r="10255" b="11195"/>
          <a:stretch/>
        </p:blipFill>
        <p:spPr>
          <a:xfrm>
            <a:off x="347980" y="3833494"/>
            <a:ext cx="1976120" cy="2393779"/>
          </a:xfrm>
          <a:prstGeom prst="rect">
            <a:avLst/>
          </a:prstGeom>
        </p:spPr>
      </p:pic>
      <p:sp>
        <p:nvSpPr>
          <p:cNvPr id="6" name="Thought Bubble: Cloud 5">
            <a:extLst>
              <a:ext uri="{FF2B5EF4-FFF2-40B4-BE49-F238E27FC236}">
                <a16:creationId xmlns:a16="http://schemas.microsoft.com/office/drawing/2014/main" id="{D7EE0D2A-7564-BC89-90B9-07CD581ED07E}"/>
              </a:ext>
            </a:extLst>
          </p:cNvPr>
          <p:cNvSpPr/>
          <p:nvPr/>
        </p:nvSpPr>
        <p:spPr>
          <a:xfrm>
            <a:off x="1536700" y="2108200"/>
            <a:ext cx="2997200" cy="1371600"/>
          </a:xfrm>
          <a:prstGeom prst="cloudCallout">
            <a:avLst>
              <a:gd name="adj1" fmla="val -36695"/>
              <a:gd name="adj2" fmla="val 8308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924606" algn="l"/>
              </a:tabLst>
            </a:pPr>
            <a:r>
              <a:rPr lang="en-US" sz="2400" dirty="0" err="1">
                <a:solidFill>
                  <a:srgbClr val="002060"/>
                </a:solidFill>
                <a:latin typeface="UTM Avo" panose="02040603050506020204" pitchFamily="18" charset="0"/>
                <a:cs typeface="Arial" panose="020B0604020202020204" pitchFamily="34" charset="0"/>
              </a:rPr>
              <a:t>Nêu</a:t>
            </a:r>
            <a:r>
              <a:rPr lang="en-US" sz="2400" dirty="0">
                <a:solidFill>
                  <a:srgbClr val="002060"/>
                </a:solidFill>
                <a:latin typeface="UTM Avo" panose="02040603050506020204" pitchFamily="18" charset="0"/>
                <a:cs typeface="Arial" panose="020B0604020202020204" pitchFamily="34" charset="0"/>
              </a:rPr>
              <a:t> </a:t>
            </a:r>
            <a:r>
              <a:rPr lang="en-US" sz="2400" dirty="0" err="1">
                <a:solidFill>
                  <a:srgbClr val="002060"/>
                </a:solidFill>
                <a:latin typeface="UTM Avo" panose="02040603050506020204" pitchFamily="18" charset="0"/>
                <a:cs typeface="Arial" panose="020B0604020202020204" pitchFamily="34" charset="0"/>
              </a:rPr>
              <a:t>bố</a:t>
            </a:r>
            <a:r>
              <a:rPr lang="en-US" sz="2400" dirty="0">
                <a:solidFill>
                  <a:srgbClr val="002060"/>
                </a:solidFill>
                <a:latin typeface="UTM Avo" panose="02040603050506020204" pitchFamily="18" charset="0"/>
                <a:cs typeface="Arial" panose="020B0604020202020204" pitchFamily="34" charset="0"/>
              </a:rPr>
              <a:t> cục </a:t>
            </a:r>
            <a:r>
              <a:rPr lang="en-US" sz="2400" dirty="0" err="1">
                <a:solidFill>
                  <a:srgbClr val="002060"/>
                </a:solidFill>
                <a:latin typeface="UTM Avo" panose="02040603050506020204" pitchFamily="18" charset="0"/>
                <a:cs typeface="Arial" panose="020B0604020202020204" pitchFamily="34" charset="0"/>
              </a:rPr>
              <a:t>văn</a:t>
            </a:r>
            <a:r>
              <a:rPr lang="en-US" sz="2400" dirty="0">
                <a:solidFill>
                  <a:srgbClr val="002060"/>
                </a:solidFill>
                <a:latin typeface="UTM Avo" panose="02040603050506020204" pitchFamily="18" charset="0"/>
                <a:cs typeface="Arial" panose="020B0604020202020204" pitchFamily="34" charset="0"/>
              </a:rPr>
              <a:t> </a:t>
            </a:r>
            <a:r>
              <a:rPr lang="en-US" sz="2400" dirty="0" err="1">
                <a:solidFill>
                  <a:srgbClr val="002060"/>
                </a:solidFill>
                <a:latin typeface="UTM Avo" panose="02040603050506020204" pitchFamily="18" charset="0"/>
                <a:cs typeface="Arial" panose="020B0604020202020204" pitchFamily="34" charset="0"/>
              </a:rPr>
              <a:t>bản</a:t>
            </a:r>
            <a:r>
              <a:rPr lang="en-US" sz="2400" dirty="0">
                <a:solidFill>
                  <a:srgbClr val="002060"/>
                </a:solidFill>
                <a:latin typeface="UTM Avo" panose="02040603050506020204" pitchFamily="18" charset="0"/>
                <a:cs typeface="Arial" panose="020B0604020202020204" pitchFamily="34" charset="0"/>
              </a:rPr>
              <a:t>!</a:t>
            </a:r>
          </a:p>
        </p:txBody>
      </p:sp>
      <p:graphicFrame>
        <p:nvGraphicFramePr>
          <p:cNvPr id="8" name="Diagram 7">
            <a:extLst>
              <a:ext uri="{FF2B5EF4-FFF2-40B4-BE49-F238E27FC236}">
                <a16:creationId xmlns:a16="http://schemas.microsoft.com/office/drawing/2014/main" id="{4B6F4559-69A2-EAD6-32A8-7167976042B6}"/>
              </a:ext>
            </a:extLst>
          </p:cNvPr>
          <p:cNvGraphicFramePr/>
          <p:nvPr>
            <p:extLst>
              <p:ext uri="{D42A27DB-BD31-4B8C-83A1-F6EECF244321}">
                <p14:modId xmlns:p14="http://schemas.microsoft.com/office/powerpoint/2010/main" val="1030739"/>
              </p:ext>
            </p:extLst>
          </p:nvPr>
        </p:nvGraphicFramePr>
        <p:xfrm>
          <a:off x="4618013" y="2328308"/>
          <a:ext cx="6870407" cy="31411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04720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7A71E7-91D6-49EE-A7EF-A58DC556BAAC}"/>
              </a:ext>
            </a:extLst>
          </p:cNvPr>
          <p:cNvSpPr txBox="1"/>
          <p:nvPr/>
        </p:nvSpPr>
        <p:spPr>
          <a:xfrm>
            <a:off x="649017" y="1933085"/>
            <a:ext cx="1997540" cy="520848"/>
          </a:xfrm>
          <a:prstGeom prst="rect">
            <a:avLst/>
          </a:prstGeom>
          <a:solidFill>
            <a:schemeClr val="accent2">
              <a:lumMod val="20000"/>
              <a:lumOff val="80000"/>
            </a:schemeClr>
          </a:solidFill>
        </p:spPr>
        <p:txBody>
          <a:bodyPr wrap="square" anchor="b">
            <a:spAutoFit/>
          </a:bodyPr>
          <a:lstStyle>
            <a:defPPr>
              <a:defRPr lang="en-US"/>
            </a:defPPr>
            <a:lvl1pPr>
              <a:lnSpc>
                <a:spcPct val="150000"/>
              </a:lnSpc>
              <a:defRPr sz="2133" b="1">
                <a:latin typeface="UTM Avo" panose="02040603050506020204" pitchFamily="18" charset="0"/>
                <a:ea typeface="Times New Roman" panose="02020603050405020304" pitchFamily="18" charset="0"/>
                <a:cs typeface="Arial" panose="020B0604020202020204" pitchFamily="34" charset="0"/>
              </a:defRPr>
            </a:lvl1pPr>
          </a:lstStyle>
          <a:p>
            <a:r>
              <a:rPr lang="en-US" dirty="0"/>
              <a:t>2. </a:t>
            </a:r>
            <a:r>
              <a:rPr lang="en-US" dirty="0" err="1"/>
              <a:t>Phân</a:t>
            </a:r>
            <a:r>
              <a:rPr lang="en-US" dirty="0"/>
              <a:t> </a:t>
            </a:r>
            <a:r>
              <a:rPr lang="en-US" dirty="0" err="1"/>
              <a:t>tích</a:t>
            </a:r>
            <a:endParaRPr lang="en-US" dirty="0"/>
          </a:p>
        </p:txBody>
      </p:sp>
      <p:sp>
        <p:nvSpPr>
          <p:cNvPr id="5" name="Rectangle: Rounded Corners 4">
            <a:extLst>
              <a:ext uri="{FF2B5EF4-FFF2-40B4-BE49-F238E27FC236}">
                <a16:creationId xmlns:a16="http://schemas.microsoft.com/office/drawing/2014/main" id="{FF65B6F8-EB39-D0AE-092A-603B49B871B9}"/>
              </a:ext>
            </a:extLst>
          </p:cNvPr>
          <p:cNvSpPr/>
          <p:nvPr/>
        </p:nvSpPr>
        <p:spPr>
          <a:xfrm>
            <a:off x="602343" y="2721448"/>
            <a:ext cx="6157686" cy="1879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Khi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nói</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về</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một</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nhân</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vật</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cụ</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thể</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là</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loài</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vật</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ta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có</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thể</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nêu</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lên</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những</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đặc</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điểm</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nào</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của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nhân</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vật</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chemeClr val="tx1"/>
                </a:solidFill>
                <a:latin typeface="UTM Avo" panose="02040603050506020204" pitchFamily="18" charset="0"/>
                <a:ea typeface="Times New Roman" panose="02020603050405020304" pitchFamily="18" charset="0"/>
                <a:cs typeface="Arial" panose="020B0604020202020204" pitchFamily="34" charset="0"/>
              </a:rPr>
              <a:t>đó</a:t>
            </a:r>
            <a:r>
              <a:rPr lang="en-US" sz="2133" dirty="0">
                <a:solidFill>
                  <a:schemeClr val="tx1"/>
                </a:solidFill>
                <a:latin typeface="UTM Avo" panose="02040603050506020204" pitchFamily="18" charset="0"/>
                <a:ea typeface="Times New Roman" panose="02020603050405020304" pitchFamily="18" charset="0"/>
                <a:cs typeface="Arial" panose="020B0604020202020204" pitchFamily="34" charset="0"/>
              </a:rPr>
              <a:t>? </a:t>
            </a:r>
          </a:p>
        </p:txBody>
      </p:sp>
      <p:pic>
        <p:nvPicPr>
          <p:cNvPr id="6" name="Picture 5" descr="Hình ảnh dế mèn đẹp">
            <a:extLst>
              <a:ext uri="{FF2B5EF4-FFF2-40B4-BE49-F238E27FC236}">
                <a16:creationId xmlns:a16="http://schemas.microsoft.com/office/drawing/2014/main" id="{72172F30-7144-AC44-94EA-A9DBFF21091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1017" y="2275136"/>
            <a:ext cx="4064000" cy="2910094"/>
          </a:xfrm>
          <a:prstGeom prst="rect">
            <a:avLst/>
          </a:prstGeom>
          <a:ln>
            <a:noFill/>
          </a:ln>
          <a:effectLst>
            <a:softEdge rad="112500"/>
          </a:effectLst>
        </p:spPr>
      </p:pic>
      <p:sp>
        <p:nvSpPr>
          <p:cNvPr id="7" name="TextBox 6">
            <a:extLst>
              <a:ext uri="{FF2B5EF4-FFF2-40B4-BE49-F238E27FC236}">
                <a16:creationId xmlns:a16="http://schemas.microsoft.com/office/drawing/2014/main" id="{091A3C40-03E0-2149-4737-56C8C1D55C13}"/>
              </a:ext>
            </a:extLst>
          </p:cNvPr>
          <p:cNvSpPr txBox="1"/>
          <p:nvPr/>
        </p:nvSpPr>
        <p:spPr>
          <a:xfrm>
            <a:off x="183270" y="4700579"/>
            <a:ext cx="6995831" cy="1128386"/>
          </a:xfrm>
          <a:prstGeom prst="rect">
            <a:avLst/>
          </a:prstGeom>
          <a:noFill/>
        </p:spPr>
        <p:txBody>
          <a:bodyPr wrap="square">
            <a:spAutoFit/>
          </a:bodyPr>
          <a:lstStyle/>
          <a:p>
            <a:pPr algn="just">
              <a:lnSpc>
                <a:spcPct val="150000"/>
              </a:lnSpc>
              <a:tabLst>
                <a:tab pos="274757" algn="l"/>
              </a:tabLst>
            </a:pPr>
            <a:r>
              <a:rPr lang="vi-VN" sz="2400" b="1" kern="100" dirty="0">
                <a:latin typeface="Arial" panose="020B0604020202020204" pitchFamily="34" charset="0"/>
                <a:ea typeface="SimSun" panose="02010600030101010101" pitchFamily="2" charset="-122"/>
                <a:cs typeface="Arial" panose="020B0604020202020204" pitchFamily="34" charset="0"/>
                <a:sym typeface="Wingdings" panose="05000000000000000000" pitchFamily="2" charset="2"/>
              </a:rPr>
              <a:t> </a:t>
            </a:r>
            <a:r>
              <a:rPr lang="en-US" sz="2400" b="1" kern="100" dirty="0" err="1">
                <a:latin typeface="UTM Avo" panose="02040603050506020204" pitchFamily="18" charset="0"/>
                <a:ea typeface="SimSun" panose="02010600030101010101" pitchFamily="2" charset="-122"/>
                <a:cs typeface="Arial" panose="020B0604020202020204" pitchFamily="34" charset="0"/>
                <a:sym typeface="Wingdings" panose="05000000000000000000" pitchFamily="2" charset="2"/>
              </a:rPr>
              <a:t>Đ</a:t>
            </a:r>
            <a:r>
              <a:rPr lang="en-US" sz="2400" b="1" kern="100" dirty="0" err="1">
                <a:latin typeface="UTM Avo" panose="02040603050506020204" pitchFamily="18" charset="0"/>
                <a:ea typeface="SimSun" panose="02010600030101010101" pitchFamily="2" charset="-122"/>
                <a:cs typeface="Arial" panose="020B0604020202020204" pitchFamily="34" charset="0"/>
              </a:rPr>
              <a:t>ặc</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điểm</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hình</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dáng</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cử</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chỉ</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hành</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động</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tính</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cách</a:t>
            </a:r>
            <a:r>
              <a:rPr lang="en-US" sz="2400" b="1" kern="100" dirty="0">
                <a:latin typeface="UTM Avo" panose="02040603050506020204" pitchFamily="18" charset="0"/>
                <a:ea typeface="SimSun" panose="02010600030101010101" pitchFamily="2" charset="-122"/>
                <a:cs typeface="Arial" panose="020B0604020202020204" pitchFamily="34" charset="0"/>
              </a:rPr>
              <a:t> của </a:t>
            </a:r>
            <a:r>
              <a:rPr lang="en-US" sz="2400" b="1" kern="100" dirty="0" err="1">
                <a:latin typeface="UTM Avo" panose="02040603050506020204" pitchFamily="18" charset="0"/>
                <a:ea typeface="SimSun" panose="02010600030101010101" pitchFamily="2" charset="-122"/>
                <a:cs typeface="Arial" panose="020B0604020202020204" pitchFamily="34" charset="0"/>
              </a:rPr>
              <a:t>nhân</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vật</a:t>
            </a:r>
            <a:r>
              <a:rPr lang="en-US" sz="2400" b="1" kern="100" dirty="0">
                <a:latin typeface="UTM Avo" panose="02040603050506020204" pitchFamily="18" charset="0"/>
                <a:ea typeface="SimSun" panose="02010600030101010101" pitchFamily="2" charset="-122"/>
                <a:cs typeface="Arial" panose="020B0604020202020204" pitchFamily="34" charset="0"/>
              </a:rPr>
              <a:t> </a:t>
            </a:r>
            <a:r>
              <a:rPr lang="en-US" sz="2400" b="1" kern="100" dirty="0" err="1">
                <a:latin typeface="UTM Avo" panose="02040603050506020204" pitchFamily="18" charset="0"/>
                <a:ea typeface="SimSun" panose="02010600030101010101" pitchFamily="2" charset="-122"/>
                <a:cs typeface="Arial" panose="020B0604020202020204" pitchFamily="34" charset="0"/>
              </a:rPr>
              <a:t>đó</a:t>
            </a:r>
            <a:r>
              <a:rPr lang="en-US" sz="2400" b="1" kern="100" dirty="0">
                <a:latin typeface="UTM Avo" panose="02040603050506020204" pitchFamily="18" charset="0"/>
                <a:ea typeface="SimSun" panose="02010600030101010101" pitchFamily="2" charset="-122"/>
                <a:cs typeface="Arial" panose="020B0604020202020204" pitchFamily="34" charset="0"/>
              </a:rPr>
              <a:t>.</a:t>
            </a:r>
            <a:endParaRPr lang="en-US" sz="2133" b="1" dirty="0">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765749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1000"/>
                                        <p:tgtEl>
                                          <p:spTgt spid="7">
                                            <p:txEl>
                                              <p:pRg st="0" end="0"/>
                                            </p:txEl>
                                          </p:spTgt>
                                        </p:tgtEl>
                                      </p:cBhvr>
                                    </p:animEffect>
                                    <p:anim calcmode="lin" valueType="num">
                                      <p:cBhvr>
                                        <p:cTn id="2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7A71E7-91D6-49EE-A7EF-A58DC556BAAC}"/>
              </a:ext>
            </a:extLst>
          </p:cNvPr>
          <p:cNvSpPr txBox="1"/>
          <p:nvPr/>
        </p:nvSpPr>
        <p:spPr>
          <a:xfrm>
            <a:off x="649016" y="1897227"/>
            <a:ext cx="6558607" cy="520848"/>
          </a:xfrm>
          <a:prstGeom prst="rect">
            <a:avLst/>
          </a:prstGeom>
          <a:solidFill>
            <a:schemeClr val="accent4">
              <a:lumMod val="20000"/>
              <a:lumOff val="80000"/>
            </a:schemeClr>
          </a:solidFill>
        </p:spPr>
        <p:txBody>
          <a:bodyPr wrap="square" anchor="b">
            <a:spAutoFit/>
          </a:bodyPr>
          <a:lstStyle>
            <a:defPPr>
              <a:defRPr lang="en-US"/>
            </a:defPPr>
            <a:lvl1pPr>
              <a:lnSpc>
                <a:spcPct val="150000"/>
              </a:lnSpc>
              <a:defRPr sz="2133" b="1">
                <a:latin typeface="UTM Avo" panose="02040603050506020204" pitchFamily="18" charset="0"/>
                <a:ea typeface="Times New Roman" panose="02020603050405020304" pitchFamily="18" charset="0"/>
                <a:cs typeface="Arial" panose="020B0604020202020204" pitchFamily="34" charset="0"/>
              </a:defRPr>
            </a:lvl1pPr>
          </a:lstStyle>
          <a:p>
            <a:r>
              <a:rPr lang="en-US" dirty="0"/>
              <a:t>a. </a:t>
            </a:r>
            <a:r>
              <a:rPr lang="en-US" dirty="0" err="1"/>
              <a:t>Hình</a:t>
            </a:r>
            <a:r>
              <a:rPr lang="en-US" dirty="0"/>
              <a:t> </a:t>
            </a:r>
            <a:r>
              <a:rPr lang="en-US" dirty="0" err="1"/>
              <a:t>dáng</a:t>
            </a:r>
            <a:r>
              <a:rPr lang="en-US" dirty="0"/>
              <a:t> </a:t>
            </a:r>
            <a:r>
              <a:rPr lang="en-US" dirty="0" err="1"/>
              <a:t>và</a:t>
            </a:r>
            <a:r>
              <a:rPr lang="en-US" dirty="0"/>
              <a:t> </a:t>
            </a:r>
            <a:r>
              <a:rPr lang="en-US" dirty="0" err="1"/>
              <a:t>tính</a:t>
            </a:r>
            <a:r>
              <a:rPr lang="en-US" dirty="0"/>
              <a:t> </a:t>
            </a:r>
            <a:r>
              <a:rPr lang="en-US" dirty="0" err="1"/>
              <a:t>cách</a:t>
            </a:r>
            <a:r>
              <a:rPr lang="en-US" dirty="0"/>
              <a:t> </a:t>
            </a:r>
            <a:r>
              <a:rPr lang="en-US" dirty="0" err="1"/>
              <a:t>nhân</a:t>
            </a:r>
            <a:r>
              <a:rPr lang="en-US" dirty="0"/>
              <a:t> </a:t>
            </a:r>
            <a:r>
              <a:rPr lang="en-US" dirty="0" err="1"/>
              <a:t>vật</a:t>
            </a:r>
            <a:r>
              <a:rPr lang="en-US" dirty="0"/>
              <a:t> </a:t>
            </a:r>
            <a:r>
              <a:rPr lang="en-US" dirty="0" err="1"/>
              <a:t>Dế</a:t>
            </a:r>
            <a:r>
              <a:rPr lang="en-US" dirty="0"/>
              <a:t> </a:t>
            </a:r>
            <a:r>
              <a:rPr lang="en-US" dirty="0" err="1"/>
              <a:t>Mèn</a:t>
            </a:r>
            <a:endParaRPr lang="en-US" dirty="0"/>
          </a:p>
        </p:txBody>
      </p:sp>
      <p:graphicFrame>
        <p:nvGraphicFramePr>
          <p:cNvPr id="2" name="Table 1">
            <a:extLst>
              <a:ext uri="{FF2B5EF4-FFF2-40B4-BE49-F238E27FC236}">
                <a16:creationId xmlns:a16="http://schemas.microsoft.com/office/drawing/2014/main" id="{EEE75CE9-D697-2611-48B7-80C94DEC7875}"/>
              </a:ext>
            </a:extLst>
          </p:cNvPr>
          <p:cNvGraphicFramePr>
            <a:graphicFrameLocks noGrp="1"/>
          </p:cNvGraphicFramePr>
          <p:nvPr>
            <p:extLst>
              <p:ext uri="{D42A27DB-BD31-4B8C-83A1-F6EECF244321}">
                <p14:modId xmlns:p14="http://schemas.microsoft.com/office/powerpoint/2010/main" val="686800140"/>
              </p:ext>
            </p:extLst>
          </p:nvPr>
        </p:nvGraphicFramePr>
        <p:xfrm>
          <a:off x="716547" y="4039997"/>
          <a:ext cx="8283072" cy="1889760"/>
        </p:xfrm>
        <a:graphic>
          <a:graphicData uri="http://schemas.openxmlformats.org/drawingml/2006/table">
            <a:tbl>
              <a:tblPr firstRow="1" firstCol="1" bandRow="1">
                <a:tableStyleId>{10A1B5D5-9B99-4C35-A422-299274C87663}</a:tableStyleId>
              </a:tblPr>
              <a:tblGrid>
                <a:gridCol w="1820949">
                  <a:extLst>
                    <a:ext uri="{9D8B030D-6E8A-4147-A177-3AD203B41FA5}">
                      <a16:colId xmlns:a16="http://schemas.microsoft.com/office/drawing/2014/main" val="1286400270"/>
                    </a:ext>
                  </a:extLst>
                </a:gridCol>
                <a:gridCol w="2154041">
                  <a:extLst>
                    <a:ext uri="{9D8B030D-6E8A-4147-A177-3AD203B41FA5}">
                      <a16:colId xmlns:a16="http://schemas.microsoft.com/office/drawing/2014/main" val="4286907258"/>
                    </a:ext>
                  </a:extLst>
                </a:gridCol>
                <a:gridCol w="2154041">
                  <a:extLst>
                    <a:ext uri="{9D8B030D-6E8A-4147-A177-3AD203B41FA5}">
                      <a16:colId xmlns:a16="http://schemas.microsoft.com/office/drawing/2014/main" val="4003220749"/>
                    </a:ext>
                  </a:extLst>
                </a:gridCol>
                <a:gridCol w="2154041">
                  <a:extLst>
                    <a:ext uri="{9D8B030D-6E8A-4147-A177-3AD203B41FA5}">
                      <a16:colId xmlns:a16="http://schemas.microsoft.com/office/drawing/2014/main" val="3386236543"/>
                    </a:ext>
                  </a:extLst>
                </a:gridCol>
              </a:tblGrid>
              <a:tr h="386028">
                <a:tc>
                  <a:txBody>
                    <a:bodyPr/>
                    <a:lstStyle/>
                    <a:p>
                      <a:pPr algn="ctr">
                        <a:spcAft>
                          <a:spcPts val="0"/>
                        </a:spcAft>
                      </a:pPr>
                      <a:r>
                        <a:rPr lang="pt-BR" sz="2000" b="1" dirty="0">
                          <a:solidFill>
                            <a:schemeClr val="tx1"/>
                          </a:solidFill>
                          <a:effectLst/>
                          <a:latin typeface="UTM Avo" panose="02040603050506020204" pitchFamily="18" charset="0"/>
                        </a:rPr>
                        <a:t>Ngoại hình Dế Mèn</a:t>
                      </a:r>
                      <a:endPar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spcAft>
                          <a:spcPts val="0"/>
                        </a:spcAft>
                      </a:pPr>
                      <a:r>
                        <a:rPr lang="pt-BR" sz="2000" b="1" dirty="0">
                          <a:solidFill>
                            <a:schemeClr val="tx1"/>
                          </a:solidFill>
                          <a:effectLst/>
                          <a:latin typeface="UTM Avo" panose="02040603050506020204" pitchFamily="18" charset="0"/>
                        </a:rPr>
                        <a:t>Hành động của Dế Mèn</a:t>
                      </a: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spcAft>
                          <a:spcPts val="0"/>
                        </a:spcAft>
                      </a:pPr>
                      <a:r>
                        <a:rPr lang="en-US" sz="2000" b="1" dirty="0">
                          <a:solidFill>
                            <a:schemeClr val="tx1"/>
                          </a:solidFill>
                          <a:effectLst/>
                          <a:latin typeface="UTM Avo" panose="02040603050506020204" pitchFamily="18" charset="0"/>
                        </a:rPr>
                        <a:t>Ngôn </a:t>
                      </a:r>
                      <a:r>
                        <a:rPr lang="en-US" sz="2000" b="1" dirty="0" err="1">
                          <a:solidFill>
                            <a:schemeClr val="tx1"/>
                          </a:solidFill>
                          <a:effectLst/>
                          <a:latin typeface="UTM Avo" panose="02040603050506020204" pitchFamily="18" charset="0"/>
                        </a:rPr>
                        <a:t>ngữ</a:t>
                      </a:r>
                      <a:r>
                        <a:rPr lang="en-US" sz="2000" b="1" dirty="0">
                          <a:solidFill>
                            <a:schemeClr val="tx1"/>
                          </a:solidFill>
                          <a:effectLst/>
                          <a:latin typeface="UTM Avo" panose="02040603050506020204" pitchFamily="18" charset="0"/>
                        </a:rPr>
                        <a:t> của </a:t>
                      </a:r>
                      <a:r>
                        <a:rPr lang="en-US" sz="2000" b="1" dirty="0" err="1">
                          <a:solidFill>
                            <a:schemeClr val="tx1"/>
                          </a:solidFill>
                          <a:effectLst/>
                          <a:latin typeface="UTM Avo" panose="02040603050506020204" pitchFamily="18" charset="0"/>
                        </a:rPr>
                        <a:t>Dế</a:t>
                      </a:r>
                      <a:r>
                        <a:rPr lang="en-US" sz="2000" b="1" dirty="0">
                          <a:solidFill>
                            <a:schemeClr val="tx1"/>
                          </a:solidFill>
                          <a:effectLst/>
                          <a:latin typeface="UTM Avo" panose="02040603050506020204" pitchFamily="18" charset="0"/>
                        </a:rPr>
                        <a:t> </a:t>
                      </a:r>
                      <a:r>
                        <a:rPr lang="en-US" sz="2000" b="1" dirty="0" err="1">
                          <a:solidFill>
                            <a:schemeClr val="tx1"/>
                          </a:solidFill>
                          <a:effectLst/>
                          <a:latin typeface="UTM Avo" panose="02040603050506020204" pitchFamily="18" charset="0"/>
                        </a:rPr>
                        <a:t>Mèn</a:t>
                      </a:r>
                      <a:endParaRPr lang="en-US" sz="2000" b="1" dirty="0">
                        <a:solidFill>
                          <a:schemeClr val="tx1"/>
                        </a:solidFill>
                        <a:effectLst/>
                        <a:latin typeface="UTM Avo" panose="020406030505060202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spcAft>
                          <a:spcPts val="0"/>
                        </a:spcAft>
                      </a:pPr>
                      <a:r>
                        <a:rPr lang="en-US" sz="2000" b="1" dirty="0">
                          <a:solidFill>
                            <a:schemeClr val="tx1"/>
                          </a:solidFill>
                          <a:effectLst/>
                          <a:latin typeface="UTM Avo" panose="02040603050506020204" pitchFamily="18" charset="0"/>
                        </a:rPr>
                        <a:t>Suy </a:t>
                      </a:r>
                      <a:r>
                        <a:rPr lang="en-US" sz="2000" b="1" dirty="0" err="1">
                          <a:solidFill>
                            <a:schemeClr val="tx1"/>
                          </a:solidFill>
                          <a:effectLst/>
                          <a:latin typeface="UTM Avo" panose="02040603050506020204" pitchFamily="18" charset="0"/>
                        </a:rPr>
                        <a:t>nghĩ</a:t>
                      </a:r>
                      <a:r>
                        <a:rPr lang="en-US" sz="2000" b="1" dirty="0">
                          <a:solidFill>
                            <a:schemeClr val="tx1"/>
                          </a:solidFill>
                          <a:effectLst/>
                          <a:latin typeface="UTM Avo" panose="02040603050506020204" pitchFamily="18" charset="0"/>
                        </a:rPr>
                        <a:t> của </a:t>
                      </a:r>
                      <a:r>
                        <a:rPr lang="en-US" sz="2000" b="1" dirty="0" err="1">
                          <a:solidFill>
                            <a:schemeClr val="tx1"/>
                          </a:solidFill>
                          <a:effectLst/>
                          <a:latin typeface="UTM Avo" panose="02040603050506020204" pitchFamily="18" charset="0"/>
                        </a:rPr>
                        <a:t>Dế</a:t>
                      </a:r>
                      <a:r>
                        <a:rPr lang="en-US" sz="2000" b="1" dirty="0">
                          <a:solidFill>
                            <a:schemeClr val="tx1"/>
                          </a:solidFill>
                          <a:effectLst/>
                          <a:latin typeface="UTM Avo" panose="02040603050506020204" pitchFamily="18" charset="0"/>
                        </a:rPr>
                        <a:t> </a:t>
                      </a:r>
                      <a:r>
                        <a:rPr lang="en-US" sz="2000" b="1" dirty="0" err="1">
                          <a:solidFill>
                            <a:schemeClr val="tx1"/>
                          </a:solidFill>
                          <a:effectLst/>
                          <a:latin typeface="UTM Avo" panose="02040603050506020204" pitchFamily="18" charset="0"/>
                        </a:rPr>
                        <a:t>Mèn</a:t>
                      </a:r>
                      <a:endParaRPr lang="en-US" sz="2000" b="1" dirty="0">
                        <a:solidFill>
                          <a:schemeClr val="tx1"/>
                        </a:solidFill>
                        <a:effectLst/>
                        <a:latin typeface="UTM Avo" panose="020406030505060202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111224957"/>
                  </a:ext>
                </a:extLst>
              </a:tr>
              <a:tr h="1124543">
                <a:tc>
                  <a:txBody>
                    <a:bodyPr/>
                    <a:lstStyle/>
                    <a:p>
                      <a:pPr algn="just">
                        <a:spcAft>
                          <a:spcPts val="0"/>
                        </a:spcAft>
                      </a:pPr>
                      <a:endParaRPr lang="en-US" sz="1400" dirty="0">
                        <a:effectLst/>
                        <a:latin typeface="UTM Avo" panose="02040603050506020204" pitchFamily="18" charset="0"/>
                      </a:endParaRPr>
                    </a:p>
                    <a:p>
                      <a:pPr algn="just">
                        <a:spcAft>
                          <a:spcPts val="0"/>
                        </a:spcAft>
                      </a:pPr>
                      <a:endParaRPr lang="en-US" sz="1400" dirty="0">
                        <a:effectLst/>
                      </a:endParaRPr>
                    </a:p>
                    <a:p>
                      <a:pPr algn="just">
                        <a:spcAft>
                          <a:spcPts val="0"/>
                        </a:spcAft>
                      </a:pPr>
                      <a:endParaRPr lang="en-US" sz="1400" dirty="0">
                        <a:effectLst/>
                      </a:endParaRPr>
                    </a:p>
                    <a:p>
                      <a:pPr algn="just">
                        <a:spcAft>
                          <a:spcPts val="0"/>
                        </a:spcAft>
                      </a:pPr>
                      <a:endParaRPr lang="en-US" sz="1400" dirty="0">
                        <a:effectLst/>
                      </a:endParaRPr>
                    </a:p>
                    <a:p>
                      <a:pPr algn="just">
                        <a:spcAft>
                          <a:spcPts val="0"/>
                        </a:spcAft>
                      </a:pPr>
                      <a:endParaRPr lang="en-US" sz="1400" dirty="0">
                        <a:effectLst/>
                      </a:endParaRPr>
                    </a:p>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8684007"/>
                  </a:ext>
                </a:extLst>
              </a:tr>
            </a:tbl>
          </a:graphicData>
        </a:graphic>
      </p:graphicFrame>
      <p:sp>
        <p:nvSpPr>
          <p:cNvPr id="3" name="TextBox 2">
            <a:extLst>
              <a:ext uri="{FF2B5EF4-FFF2-40B4-BE49-F238E27FC236}">
                <a16:creationId xmlns:a16="http://schemas.microsoft.com/office/drawing/2014/main" id="{5F7F8EE8-D7FD-C9DC-4BA0-694A6E0DF9BA}"/>
              </a:ext>
            </a:extLst>
          </p:cNvPr>
          <p:cNvSpPr txBox="1"/>
          <p:nvPr/>
        </p:nvSpPr>
        <p:spPr>
          <a:xfrm>
            <a:off x="652379" y="2634563"/>
            <a:ext cx="8331200" cy="1179682"/>
          </a:xfrm>
          <a:prstGeom prst="rect">
            <a:avLst/>
          </a:prstGeom>
          <a:solidFill>
            <a:schemeClr val="accent2">
              <a:lumMod val="20000"/>
              <a:lumOff val="80000"/>
            </a:schemeClr>
          </a:solidFill>
          <a:ln>
            <a:solidFill>
              <a:schemeClr val="tx1"/>
            </a:solidFill>
          </a:ln>
        </p:spPr>
        <p:txBody>
          <a:bodyPr wrap="square" rtlCol="0">
            <a:spAutoFit/>
          </a:bodyPr>
          <a:lstStyle/>
          <a:p>
            <a:pPr algn="ctr"/>
            <a:r>
              <a:rPr lang="en-US" sz="2800" b="1" dirty="0">
                <a:latin typeface="UTM Avo" panose="02040603050506020204" pitchFamily="18" charset="0"/>
                <a:cs typeface="Arial" panose="020B0604020202020204" pitchFamily="34" charset="0"/>
              </a:rPr>
              <a:t>THẢO LUẬN NHÓM</a:t>
            </a:r>
          </a:p>
          <a:p>
            <a:pPr algn="ctr"/>
            <a:r>
              <a:rPr lang="en-US" sz="2133" b="1" dirty="0">
                <a:latin typeface="UTM Avo" panose="02040603050506020204" pitchFamily="18" charset="0"/>
                <a:cs typeface="Arial" panose="020B0604020202020204" pitchFamily="34" charset="0"/>
              </a:rPr>
              <a:t>Nhiệm </a:t>
            </a:r>
            <a:r>
              <a:rPr lang="en-US" sz="2133" b="1" dirty="0" err="1">
                <a:latin typeface="UTM Avo" panose="02040603050506020204" pitchFamily="18" charset="0"/>
                <a:cs typeface="Arial" panose="020B0604020202020204" pitchFamily="34" charset="0"/>
              </a:rPr>
              <a:t>vụ</a:t>
            </a:r>
            <a:r>
              <a:rPr lang="en-US" sz="2133" b="1" dirty="0">
                <a:latin typeface="UTM Avo" panose="02040603050506020204" pitchFamily="18" charset="0"/>
                <a:cs typeface="Arial" panose="020B0604020202020204" pitchFamily="34" charset="0"/>
              </a:rPr>
              <a:t>: </a:t>
            </a:r>
            <a:r>
              <a:rPr lang="en-US" sz="2133" dirty="0">
                <a:latin typeface="UTM Avo" panose="02040603050506020204" pitchFamily="18" charset="0"/>
                <a:cs typeface="Arial" panose="020B0604020202020204" pitchFamily="34" charset="0"/>
              </a:rPr>
              <a:t>Các </a:t>
            </a:r>
            <a:r>
              <a:rPr lang="en-US" sz="2133" dirty="0" err="1">
                <a:latin typeface="UTM Avo" panose="02040603050506020204" pitchFamily="18" charset="0"/>
                <a:cs typeface="Arial" panose="020B0604020202020204" pitchFamily="34" charset="0"/>
              </a:rPr>
              <a:t>nhóm</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hoàn</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thành</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phiếu</a:t>
            </a:r>
            <a:r>
              <a:rPr lang="en-US" sz="2133" dirty="0">
                <a:latin typeface="UTM Avo" panose="02040603050506020204" pitchFamily="18" charset="0"/>
                <a:cs typeface="Arial" panose="020B0604020202020204" pitchFamily="34" charset="0"/>
              </a:rPr>
              <a:t> HT </a:t>
            </a:r>
            <a:r>
              <a:rPr lang="en-US" sz="2133" dirty="0" err="1">
                <a:latin typeface="UTM Avo" panose="02040603050506020204" pitchFamily="18" charset="0"/>
                <a:cs typeface="Arial" panose="020B0604020202020204" pitchFamily="34" charset="0"/>
              </a:rPr>
              <a:t>số</a:t>
            </a:r>
            <a:r>
              <a:rPr lang="en-US" sz="2133" dirty="0">
                <a:latin typeface="UTM Avo" panose="02040603050506020204" pitchFamily="18" charset="0"/>
                <a:cs typeface="Arial" panose="020B0604020202020204" pitchFamily="34" charset="0"/>
              </a:rPr>
              <a:t> 1 </a:t>
            </a:r>
            <a:r>
              <a:rPr lang="en-US" sz="2133" dirty="0" err="1">
                <a:latin typeface="UTM Avo" panose="02040603050506020204" pitchFamily="18" charset="0"/>
                <a:cs typeface="Arial" panose="020B0604020202020204" pitchFamily="34" charset="0"/>
              </a:rPr>
              <a:t>về</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hình</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dáng</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và</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tính</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cách</a:t>
            </a:r>
            <a:r>
              <a:rPr lang="en-US" sz="2133" dirty="0">
                <a:latin typeface="UTM Avo" panose="02040603050506020204" pitchFamily="18" charset="0"/>
                <a:cs typeface="Arial" panose="020B0604020202020204" pitchFamily="34" charset="0"/>
              </a:rPr>
              <a:t> của </a:t>
            </a:r>
            <a:r>
              <a:rPr lang="en-US" sz="2133" dirty="0" err="1">
                <a:latin typeface="UTM Avo" panose="02040603050506020204" pitchFamily="18" charset="0"/>
                <a:cs typeface="Arial" panose="020B0604020202020204" pitchFamily="34" charset="0"/>
              </a:rPr>
              <a:t>Dế</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Mèn</a:t>
            </a:r>
            <a:r>
              <a:rPr lang="en-US" sz="2133" dirty="0">
                <a:latin typeface="UTM Avo" panose="02040603050506020204" pitchFamily="18" charset="0"/>
                <a:cs typeface="Arial" panose="020B0604020202020204" pitchFamily="34" charset="0"/>
              </a:rPr>
              <a:t>.</a:t>
            </a:r>
          </a:p>
        </p:txBody>
      </p:sp>
      <p:pic>
        <p:nvPicPr>
          <p:cNvPr id="4" name="Picture 3">
            <a:extLst>
              <a:ext uri="{FF2B5EF4-FFF2-40B4-BE49-F238E27FC236}">
                <a16:creationId xmlns:a16="http://schemas.microsoft.com/office/drawing/2014/main" id="{ED276E07-E70C-404C-13D1-365CCEC2B9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8043" y="1768928"/>
            <a:ext cx="2280557" cy="2280557"/>
          </a:xfrm>
          <a:prstGeom prst="rect">
            <a:avLst/>
          </a:prstGeom>
        </p:spPr>
      </p:pic>
    </p:spTree>
    <p:extLst>
      <p:ext uri="{BB962C8B-B14F-4D97-AF65-F5344CB8AC3E}">
        <p14:creationId xmlns:p14="http://schemas.microsoft.com/office/powerpoint/2010/main" val="3200331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74D5D12-106C-02F2-4E8C-D23944F32713}"/>
              </a:ext>
            </a:extLst>
          </p:cNvPr>
          <p:cNvGraphicFramePr>
            <a:graphicFrameLocks noGrp="1"/>
          </p:cNvGraphicFramePr>
          <p:nvPr>
            <p:extLst>
              <p:ext uri="{D42A27DB-BD31-4B8C-83A1-F6EECF244321}">
                <p14:modId xmlns:p14="http://schemas.microsoft.com/office/powerpoint/2010/main" val="3319574012"/>
              </p:ext>
            </p:extLst>
          </p:nvPr>
        </p:nvGraphicFramePr>
        <p:xfrm>
          <a:off x="320843" y="1939758"/>
          <a:ext cx="11468768" cy="4767899"/>
        </p:xfrm>
        <a:graphic>
          <a:graphicData uri="http://schemas.openxmlformats.org/drawingml/2006/table">
            <a:tbl>
              <a:tblPr firstRow="1" firstCol="1" bandRow="1"/>
              <a:tblGrid>
                <a:gridCol w="2384257">
                  <a:extLst>
                    <a:ext uri="{9D8B030D-6E8A-4147-A177-3AD203B41FA5}">
                      <a16:colId xmlns:a16="http://schemas.microsoft.com/office/drawing/2014/main" val="1286400270"/>
                    </a:ext>
                  </a:extLst>
                </a:gridCol>
                <a:gridCol w="4225090">
                  <a:extLst>
                    <a:ext uri="{9D8B030D-6E8A-4147-A177-3AD203B41FA5}">
                      <a16:colId xmlns:a16="http://schemas.microsoft.com/office/drawing/2014/main" val="4286907258"/>
                    </a:ext>
                  </a:extLst>
                </a:gridCol>
                <a:gridCol w="2078368">
                  <a:extLst>
                    <a:ext uri="{9D8B030D-6E8A-4147-A177-3AD203B41FA5}">
                      <a16:colId xmlns:a16="http://schemas.microsoft.com/office/drawing/2014/main" val="4003220749"/>
                    </a:ext>
                  </a:extLst>
                </a:gridCol>
                <a:gridCol w="2781053">
                  <a:extLst>
                    <a:ext uri="{9D8B030D-6E8A-4147-A177-3AD203B41FA5}">
                      <a16:colId xmlns:a16="http://schemas.microsoft.com/office/drawing/2014/main" val="3386236543"/>
                    </a:ext>
                  </a:extLst>
                </a:gridCol>
              </a:tblGrid>
              <a:tr h="472287">
                <a:tc>
                  <a:txBody>
                    <a:bodyPr/>
                    <a:lstStyle/>
                    <a:p>
                      <a:pPr algn="ctr">
                        <a:lnSpc>
                          <a:spcPct val="150000"/>
                        </a:lnSpc>
                        <a:spcAft>
                          <a:spcPts val="0"/>
                        </a:spcAft>
                      </a:pPr>
                      <a:r>
                        <a:rPr lang="pt-BR" sz="1800" b="1"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Ngoại hình Dế Mèn</a:t>
                      </a:r>
                      <a:endParaRPr lang="en-US" sz="180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50000"/>
                        </a:lnSpc>
                        <a:spcAft>
                          <a:spcPts val="0"/>
                        </a:spcAft>
                      </a:pPr>
                      <a:r>
                        <a:rPr lang="pt-BR" sz="1800" b="1"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Hành</a:t>
                      </a:r>
                      <a:r>
                        <a:rPr lang="pt-BR" sz="1800" b="1" baseline="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động của </a:t>
                      </a:r>
                      <a:r>
                        <a:rPr lang="pt-BR" sz="1800" b="1"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Dế Mèn</a:t>
                      </a:r>
                      <a:endParaRPr lang="en-US" sz="180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50000"/>
                        </a:lnSpc>
                        <a:spcAft>
                          <a:spcPts val="0"/>
                        </a:spcAft>
                      </a:pPr>
                      <a:r>
                        <a:rPr lang="en-US" sz="1800" b="1"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Ngôn</a:t>
                      </a:r>
                      <a:r>
                        <a:rPr lang="en-US" sz="1800" b="1" baseline="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baseline="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ngữ</a:t>
                      </a:r>
                      <a:r>
                        <a:rPr lang="en-US" sz="1800" b="1" baseline="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baseline="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của</a:t>
                      </a:r>
                      <a:r>
                        <a:rPr lang="en-US" sz="1800" b="1" baseline="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baseline="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Dế</a:t>
                      </a:r>
                      <a:r>
                        <a:rPr lang="en-US" sz="1800" b="1" baseline="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baseline="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Mèn</a:t>
                      </a:r>
                      <a:endParaRPr lang="en-US" sz="1800" b="1"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a:lnSpc>
                          <a:spcPct val="150000"/>
                        </a:lnSpc>
                        <a:spcAft>
                          <a:spcPts val="0"/>
                        </a:spcAft>
                      </a:pPr>
                      <a:r>
                        <a:rPr lang="en-US" sz="1800" b="1"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Suy</a:t>
                      </a:r>
                      <a:r>
                        <a:rPr lang="en-US" sz="1800" b="1"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nghĩ</a:t>
                      </a:r>
                      <a:r>
                        <a:rPr lang="en-US" sz="1800" b="1"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baseline="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của</a:t>
                      </a:r>
                      <a:r>
                        <a:rPr lang="en-US" sz="1800" b="1" baseline="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baseline="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Dế</a:t>
                      </a:r>
                      <a:r>
                        <a:rPr lang="en-US" sz="1800" b="1" baseline="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b="1" baseline="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Mèn</a:t>
                      </a:r>
                      <a:endParaRPr lang="en-US" sz="1800" b="1"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111224957"/>
                  </a:ext>
                </a:extLst>
              </a:tr>
              <a:tr h="2125293">
                <a:tc>
                  <a:txBody>
                    <a:bodyPr/>
                    <a:lstStyle/>
                    <a:p>
                      <a:pPr algn="just">
                        <a:lnSpc>
                          <a:spcPct val="150000"/>
                        </a:lnSpc>
                        <a:spcAft>
                          <a:spcPts val="0"/>
                        </a:spcAft>
                      </a:pP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Đôi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càng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mẫm</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bóng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vuốt</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cứng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nhọn</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hoắt</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cánh</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dài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răng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đen</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nhánh</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râu</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dài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uốn</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cong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hùng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dũng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spcAft>
                          <a:spcPts val="0"/>
                        </a:spcAft>
                      </a:pPr>
                      <a:endPar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Nhai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ngoàm</a:t>
                      </a:r>
                      <a:r>
                        <a:rPr lang="en-US" sz="1800" i="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ngoạp.</a:t>
                      </a:r>
                      <a:endPar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spcAft>
                          <a:spcPts val="0"/>
                        </a:spcAft>
                      </a:pP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Co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cẳng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lên</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đạp</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phanh</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phách</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vào</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các</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ngọn</a:t>
                      </a:r>
                      <a:r>
                        <a:rPr lang="en-US" sz="1800" i="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cỏ</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spcAft>
                          <a:spcPts val="0"/>
                        </a:spcAft>
                      </a:pP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đứng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oai</a:t>
                      </a:r>
                      <a:r>
                        <a:rPr lang="en-US" sz="1800" i="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vệ.</a:t>
                      </a:r>
                      <a:endPar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spcAft>
                          <a:spcPts val="0"/>
                        </a:spcAft>
                      </a:pP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Quát</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mấy</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chị</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Cào</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Cào</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ngụ</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ngoài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đầu</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bờ</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thỉnh</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thoảng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ngứa</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chân</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đá</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một</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cái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ghẹo</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anh</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Gọng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Vó</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lấm</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láp</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vừa</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ngơ</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ngác</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dưới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đầm</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lên</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spcAft>
                          <a:spcPts val="0"/>
                        </a:spcAft>
                      </a:pP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Gọi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Dế</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Choắt</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là</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chú</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mày</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với</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giọng</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điệu</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dirty="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khinh</a:t>
                      </a:r>
                      <a:r>
                        <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0" err="1">
                          <a:solidFill>
                            <a:schemeClr val="tx1"/>
                          </a:solidFill>
                          <a:effectLst/>
                          <a:latin typeface="UTM Avo" panose="02040603050506020204" pitchFamily="18" charset="0"/>
                          <a:ea typeface="Times New Roman" panose="02020603050405020304" pitchFamily="18" charset="0"/>
                          <a:cs typeface="Arial" panose="020B0604020202020204" pitchFamily="34" charset="0"/>
                        </a:rPr>
                        <a:t>khỉnh</a:t>
                      </a:r>
                      <a:r>
                        <a:rPr lang="en-US" sz="1800" i="0">
                          <a:solidFill>
                            <a:schemeClr val="tx1"/>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spcAft>
                          <a:spcPts val="0"/>
                        </a:spcAft>
                      </a:pPr>
                      <a:endPar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50000"/>
                        </a:lnSpc>
                      </a:pPr>
                      <a:r>
                        <a:rPr lang="vi-VN" sz="1800" kern="1200" dirty="0">
                          <a:solidFill>
                            <a:schemeClr val="tx1"/>
                          </a:solidFill>
                          <a:effectLst/>
                          <a:latin typeface="Arial" panose="020B0604020202020204" pitchFamily="34" charset="0"/>
                          <a:ea typeface="+mn-ea"/>
                          <a:cs typeface="Arial" panose="020B0604020202020204" pitchFamily="34" charset="0"/>
                        </a:rPr>
                        <a:t>+ </a:t>
                      </a:r>
                      <a:r>
                        <a:rPr lang="en-US" sz="1800" kern="1200" dirty="0">
                          <a:solidFill>
                            <a:schemeClr val="tx1"/>
                          </a:solidFill>
                          <a:effectLst/>
                          <a:latin typeface="UTM Avo" panose="02040603050506020204" pitchFamily="18" charset="0"/>
                          <a:ea typeface="+mn-ea"/>
                          <a:cs typeface="Arial" panose="020B0604020202020204" pitchFamily="34" charset="0"/>
                        </a:rPr>
                        <a:t>Những </a:t>
                      </a:r>
                      <a:r>
                        <a:rPr lang="en-US" sz="1800" kern="1200" dirty="0" err="1">
                          <a:solidFill>
                            <a:schemeClr val="tx1"/>
                          </a:solidFill>
                          <a:effectLst/>
                          <a:latin typeface="UTM Avo" panose="02040603050506020204" pitchFamily="18" charset="0"/>
                          <a:ea typeface="+mn-ea"/>
                          <a:cs typeface="Arial" panose="020B0604020202020204" pitchFamily="34" charset="0"/>
                        </a:rPr>
                        <a:t>gã</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xốc</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nổi</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thường</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lầm</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cử</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chỉ</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ngông</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cuồng</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là</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tài</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ba</a:t>
                      </a:r>
                      <a:r>
                        <a:rPr lang="en-US" sz="1800" kern="1200" dirty="0">
                          <a:solidFill>
                            <a:schemeClr val="tx1"/>
                          </a:solidFill>
                          <a:effectLst/>
                          <a:latin typeface="UTM Avo" panose="02040603050506020204" pitchFamily="18" charset="0"/>
                          <a:ea typeface="+mn-ea"/>
                          <a:cs typeface="Arial" panose="020B0604020202020204" pitchFamily="34" charset="0"/>
                        </a:rPr>
                        <a:t>.</a:t>
                      </a:r>
                    </a:p>
                    <a:p>
                      <a:pPr algn="just">
                        <a:lnSpc>
                          <a:spcPct val="150000"/>
                        </a:lnSpc>
                      </a:pPr>
                      <a:r>
                        <a:rPr lang="vi-VN" sz="1800" kern="1200" dirty="0">
                          <a:solidFill>
                            <a:schemeClr val="tx1"/>
                          </a:solidFill>
                          <a:effectLst/>
                          <a:latin typeface="Arial" panose="020B0604020202020204" pitchFamily="34"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Tôi</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càng</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tưởng</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tôi</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là</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tay</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ghê</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gớm</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có</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thể</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sắp</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đứng</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đầu</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thiên</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hạ</a:t>
                      </a:r>
                      <a:r>
                        <a:rPr lang="en-US" sz="1800" kern="1200" dirty="0">
                          <a:solidFill>
                            <a:schemeClr val="tx1"/>
                          </a:solidFill>
                          <a:effectLst/>
                          <a:latin typeface="UTM Avo" panose="02040603050506020204" pitchFamily="18" charset="0"/>
                          <a:ea typeface="+mn-ea"/>
                          <a:cs typeface="Arial" panose="020B0604020202020204" pitchFamily="34" charset="0"/>
                        </a:rPr>
                        <a:t> </a:t>
                      </a:r>
                      <a:r>
                        <a:rPr lang="en-US" sz="1800" kern="1200" dirty="0" err="1">
                          <a:solidFill>
                            <a:schemeClr val="tx1"/>
                          </a:solidFill>
                          <a:effectLst/>
                          <a:latin typeface="UTM Avo" panose="02040603050506020204" pitchFamily="18" charset="0"/>
                          <a:ea typeface="+mn-ea"/>
                          <a:cs typeface="Arial" panose="020B0604020202020204" pitchFamily="34" charset="0"/>
                        </a:rPr>
                        <a:t>rồi</a:t>
                      </a:r>
                      <a:r>
                        <a:rPr lang="en-US" sz="1800" kern="1200" dirty="0">
                          <a:solidFill>
                            <a:schemeClr val="tx1"/>
                          </a:solidFill>
                          <a:effectLst/>
                          <a:latin typeface="UTM Avo" panose="02040603050506020204" pitchFamily="18" charset="0"/>
                          <a:ea typeface="+mn-ea"/>
                          <a:cs typeface="Arial" panose="020B0604020202020204" pitchFamily="34" charset="0"/>
                        </a:rPr>
                        <a:t>.</a:t>
                      </a:r>
                    </a:p>
                    <a:p>
                      <a:pPr algn="just">
                        <a:lnSpc>
                          <a:spcPct val="150000"/>
                        </a:lnSpc>
                        <a:spcAft>
                          <a:spcPts val="0"/>
                        </a:spcAft>
                      </a:pPr>
                      <a:endParaRPr lang="en-US"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8684007"/>
                  </a:ext>
                </a:extLst>
              </a:tr>
              <a:tr h="708431">
                <a:tc gridSpan="4">
                  <a:txBody>
                    <a:bodyPr/>
                    <a:lstStyle/>
                    <a:p>
                      <a:pPr algn="just">
                        <a:lnSpc>
                          <a:spcPct val="150000"/>
                        </a:lnSpc>
                      </a:pPr>
                      <a:r>
                        <a:rPr lang="vi-VN" sz="1800" i="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rPr>
                        <a:t>=&gt; Dế Mèn là một chàng thanh niên trẻ trung, cường tráng, yêu đời, tự tin nhưng vì tự tin quá mức về vẻ bề ngoài và sức mạnh của mình dẫn đến kiêu căng, tự phụ, hống hách, cậy sức bắt nạt kẻ yếu.</a:t>
                      </a:r>
                    </a:p>
                  </a:txBody>
                  <a:tcPr marL="45720" marR="457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pPr algn="just">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just">
                        <a:spcAft>
                          <a:spcPts val="0"/>
                        </a:spcAft>
                      </a:pP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0991519"/>
                  </a:ext>
                </a:extLst>
              </a:tr>
            </a:tbl>
          </a:graphicData>
        </a:graphic>
      </p:graphicFrame>
    </p:spTree>
    <p:extLst>
      <p:ext uri="{BB962C8B-B14F-4D97-AF65-F5344CB8AC3E}">
        <p14:creationId xmlns:p14="http://schemas.microsoft.com/office/powerpoint/2010/main" val="15581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hought Bubble: Cloud 3">
            <a:extLst>
              <a:ext uri="{FF2B5EF4-FFF2-40B4-BE49-F238E27FC236}">
                <a16:creationId xmlns:a16="http://schemas.microsoft.com/office/drawing/2014/main" id="{839E0A0A-B2EA-660A-4DAB-FE0D0B4D5BFD}"/>
              </a:ext>
            </a:extLst>
          </p:cNvPr>
          <p:cNvSpPr/>
          <p:nvPr/>
        </p:nvSpPr>
        <p:spPr>
          <a:xfrm>
            <a:off x="4588043" y="1598595"/>
            <a:ext cx="6994358" cy="3663215"/>
          </a:xfrm>
          <a:prstGeom prst="cloudCallout">
            <a:avLst>
              <a:gd name="adj1" fmla="val -62068"/>
              <a:gd name="adj2" fmla="val 3014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924606" algn="l"/>
              </a:tabLst>
            </a:pP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Dế Mèn là nhân vật </a:t>
            </a: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có </a:t>
            </a:r>
            <a:endPar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endParaRPr>
          </a:p>
          <a:p>
            <a:pPr algn="ctr">
              <a:tabLst>
                <a:tab pos="924606" algn="l"/>
              </a:tabLst>
            </a:pP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tính </a:t>
            </a: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cách như thế nào? Em có nhận xét gì về cách sử dụng từ ngữ, các biện pháp nghệ thuật, trình tự miêu tả của tác giả về </a:t>
            </a: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nhân vật</a:t>
            </a: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 </a:t>
            </a:r>
          </a:p>
          <a:p>
            <a:pPr algn="ctr">
              <a:tabLst>
                <a:tab pos="924606" algn="l"/>
              </a:tabLst>
            </a:pP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Dế </a:t>
            </a: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Mèn? </a:t>
            </a:r>
            <a:endParaRPr lang="en-US" sz="2400" dirty="0">
              <a:solidFill>
                <a:srgbClr val="00206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D4174297-0C61-E4A4-4DD4-571A09260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292" y="3064634"/>
            <a:ext cx="2987823" cy="2987823"/>
          </a:xfrm>
          <a:prstGeom prst="rect">
            <a:avLst/>
          </a:prstGeom>
        </p:spPr>
      </p:pic>
    </p:spTree>
    <p:extLst>
      <p:ext uri="{BB962C8B-B14F-4D97-AF65-F5344CB8AC3E}">
        <p14:creationId xmlns:p14="http://schemas.microsoft.com/office/powerpoint/2010/main" val="111466282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C392099-88D8-9C1C-7AD1-9C8DBB4C76CF}"/>
              </a:ext>
            </a:extLst>
          </p:cNvPr>
          <p:cNvSpPr/>
          <p:nvPr/>
        </p:nvSpPr>
        <p:spPr>
          <a:xfrm>
            <a:off x="593558" y="1982168"/>
            <a:ext cx="9226884" cy="164334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fr-FR" sz="2000" b="1" dirty="0">
                <a:solidFill>
                  <a:srgbClr val="002060"/>
                </a:solidFill>
                <a:latin typeface="UTM Avo" panose="02040603050506020204" pitchFamily="18" charset="0"/>
                <a:cs typeface="Arial" panose="020B0604020202020204" pitchFamily="34" charset="0"/>
              </a:rPr>
              <a:t>Nhận </a:t>
            </a:r>
            <a:r>
              <a:rPr lang="fr-FR" sz="2000" b="1" dirty="0" err="1">
                <a:solidFill>
                  <a:srgbClr val="002060"/>
                </a:solidFill>
                <a:latin typeface="UTM Avo" panose="02040603050506020204" pitchFamily="18" charset="0"/>
                <a:cs typeface="Arial" panose="020B0604020202020204" pitchFamily="34" charset="0"/>
              </a:rPr>
              <a:t>xét</a:t>
            </a:r>
            <a:r>
              <a:rPr lang="fr-FR" sz="2000" b="1" dirty="0">
                <a:solidFill>
                  <a:srgbClr val="002060"/>
                </a:solidFill>
                <a:latin typeface="UTM Avo" panose="02040603050506020204" pitchFamily="18" charset="0"/>
                <a:cs typeface="Arial" panose="020B0604020202020204" pitchFamily="34" charset="0"/>
              </a:rPr>
              <a:t>:</a:t>
            </a:r>
          </a:p>
          <a:p>
            <a:pPr>
              <a:lnSpc>
                <a:spcPct val="150000"/>
              </a:lnSpc>
            </a:pPr>
            <a:r>
              <a:rPr lang="en-US" sz="2000" dirty="0">
                <a:solidFill>
                  <a:srgbClr val="002060"/>
                </a:solidFill>
                <a:latin typeface="UTM Avo" panose="02040603050506020204" pitchFamily="18" charset="0"/>
                <a:cs typeface="Arial" panose="020B0604020202020204" pitchFamily="34" charset="0"/>
              </a:rPr>
              <a:t>+ </a:t>
            </a:r>
            <a:r>
              <a:rPr lang="fr-FR" sz="2000" dirty="0">
                <a:solidFill>
                  <a:srgbClr val="002060"/>
                </a:solidFill>
                <a:latin typeface="UTM Avo" panose="02040603050506020204" pitchFamily="18" charset="0"/>
                <a:cs typeface="Arial" panose="020B0604020202020204" pitchFamily="34" charset="0"/>
              </a:rPr>
              <a:t>Chàng </a:t>
            </a:r>
            <a:r>
              <a:rPr lang="fr-FR" sz="2000" dirty="0" err="1">
                <a:solidFill>
                  <a:srgbClr val="002060"/>
                </a:solidFill>
                <a:latin typeface="UTM Avo" panose="02040603050506020204" pitchFamily="18" charset="0"/>
                <a:cs typeface="Arial" panose="020B0604020202020204" pitchFamily="34" charset="0"/>
              </a:rPr>
              <a:t>Dế</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khỏe</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mạnh</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cường</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tráng</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trẻ</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trung</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yêu</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đời</a:t>
            </a:r>
            <a:r>
              <a:rPr lang="fr-FR" sz="2000" dirty="0">
                <a:solidFill>
                  <a:srgbClr val="002060"/>
                </a:solidFill>
                <a:latin typeface="UTM Avo" panose="02040603050506020204" pitchFamily="18" charset="0"/>
                <a:cs typeface="Arial" panose="020B0604020202020204" pitchFamily="34" charset="0"/>
              </a:rPr>
              <a:t>.</a:t>
            </a:r>
            <a:endParaRPr lang="en-US" sz="2000" dirty="0">
              <a:solidFill>
                <a:srgbClr val="002060"/>
              </a:solidFill>
              <a:latin typeface="UTM Avo" panose="02040603050506020204" pitchFamily="18" charset="0"/>
              <a:cs typeface="Arial" panose="020B0604020202020204" pitchFamily="34" charset="0"/>
            </a:endParaRPr>
          </a:p>
          <a:p>
            <a:pPr>
              <a:lnSpc>
                <a:spcPct val="150000"/>
              </a:lnSpc>
            </a:pP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Kiêu</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căng</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tự</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phụ</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hống</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hách</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cậy</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sức</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bắt</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nạt</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kẻ</a:t>
            </a:r>
            <a:r>
              <a:rPr lang="fr-FR" sz="2000" dirty="0">
                <a:solidFill>
                  <a:srgbClr val="002060"/>
                </a:solidFill>
                <a:latin typeface="UTM Avo" panose="02040603050506020204" pitchFamily="18" charset="0"/>
                <a:cs typeface="Arial" panose="020B0604020202020204" pitchFamily="34" charset="0"/>
              </a:rPr>
              <a:t> </a:t>
            </a:r>
            <a:r>
              <a:rPr lang="fr-FR" sz="2000" dirty="0" err="1">
                <a:solidFill>
                  <a:srgbClr val="002060"/>
                </a:solidFill>
                <a:latin typeface="UTM Avo" panose="02040603050506020204" pitchFamily="18" charset="0"/>
                <a:cs typeface="Arial" panose="020B0604020202020204" pitchFamily="34" charset="0"/>
              </a:rPr>
              <a:t>yếu</a:t>
            </a:r>
            <a:r>
              <a:rPr lang="fr-FR" sz="2000" dirty="0">
                <a:solidFill>
                  <a:srgbClr val="002060"/>
                </a:solidFill>
                <a:latin typeface="UTM Avo" panose="02040603050506020204" pitchFamily="18" charset="0"/>
                <a:cs typeface="Arial" panose="020B0604020202020204" pitchFamily="34" charset="0"/>
              </a:rPr>
              <a:t>.</a:t>
            </a:r>
            <a:endParaRPr lang="en-US" sz="2000" dirty="0">
              <a:solidFill>
                <a:srgbClr val="002060"/>
              </a:solidFill>
              <a:latin typeface="UTM Avo" panose="02040603050506020204" pitchFamily="18" charset="0"/>
              <a:cs typeface="Arial" panose="020B0604020202020204" pitchFamily="34" charset="0"/>
            </a:endParaRPr>
          </a:p>
          <a:p>
            <a:pPr algn="ctr">
              <a:lnSpc>
                <a:spcPct val="150000"/>
              </a:lnSpc>
            </a:pPr>
            <a:endParaRPr lang="en-US" sz="2000" dirty="0">
              <a:solidFill>
                <a:srgbClr val="002060"/>
              </a:solidFill>
              <a:latin typeface="UTM Avo" panose="02040603050506020204" pitchFamily="18" charset="0"/>
              <a:cs typeface="Arial" panose="020B0604020202020204" pitchFamily="34" charset="0"/>
            </a:endParaRPr>
          </a:p>
        </p:txBody>
      </p:sp>
      <p:sp>
        <p:nvSpPr>
          <p:cNvPr id="3" name="Rectangle: Rounded Corners 2">
            <a:extLst>
              <a:ext uri="{FF2B5EF4-FFF2-40B4-BE49-F238E27FC236}">
                <a16:creationId xmlns:a16="http://schemas.microsoft.com/office/drawing/2014/main" id="{87F5B976-67AD-4266-7A0D-CBCEEEAD7859}"/>
              </a:ext>
            </a:extLst>
          </p:cNvPr>
          <p:cNvSpPr/>
          <p:nvPr/>
        </p:nvSpPr>
        <p:spPr>
          <a:xfrm>
            <a:off x="593556" y="3798731"/>
            <a:ext cx="10539665" cy="269832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r>
              <a:rPr lang="fr-FR" sz="2000" b="1" dirty="0" err="1">
                <a:solidFill>
                  <a:srgbClr val="002060"/>
                </a:solidFill>
                <a:latin typeface="UTM Avo" panose="02040603050506020204" pitchFamily="18" charset="0"/>
                <a:cs typeface="Arial" panose="020B0604020202020204" pitchFamily="34" charset="0"/>
              </a:rPr>
              <a:t>Nghệ</a:t>
            </a:r>
            <a:r>
              <a:rPr lang="fr-FR" sz="2000" b="1" dirty="0">
                <a:solidFill>
                  <a:srgbClr val="002060"/>
                </a:solidFill>
                <a:latin typeface="UTM Avo" panose="02040603050506020204" pitchFamily="18" charset="0"/>
                <a:cs typeface="Arial" panose="020B0604020202020204" pitchFamily="34" charset="0"/>
              </a:rPr>
              <a:t> </a:t>
            </a:r>
            <a:r>
              <a:rPr lang="fr-FR" sz="2000" b="1" dirty="0" err="1">
                <a:solidFill>
                  <a:srgbClr val="002060"/>
                </a:solidFill>
                <a:latin typeface="UTM Avo" panose="02040603050506020204" pitchFamily="18" charset="0"/>
                <a:cs typeface="Arial" panose="020B0604020202020204" pitchFamily="34" charset="0"/>
              </a:rPr>
              <a:t>thuật</a:t>
            </a:r>
            <a:r>
              <a:rPr lang="fr-FR" sz="2000" b="1" dirty="0">
                <a:solidFill>
                  <a:srgbClr val="002060"/>
                </a:solidFill>
                <a:latin typeface="UTM Avo" panose="02040603050506020204" pitchFamily="18" charset="0"/>
                <a:cs typeface="Arial" panose="020B0604020202020204" pitchFamily="34" charset="0"/>
              </a:rPr>
              <a:t>:</a:t>
            </a:r>
          </a:p>
          <a:p>
            <a:pPr algn="just">
              <a:lnSpc>
                <a:spcPct val="150000"/>
              </a:lnSpc>
            </a:pP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Kể</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chuyện</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kết</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hợp</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miêu</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tả</a:t>
            </a:r>
            <a:r>
              <a:rPr lang="en-US" sz="2000" dirty="0">
                <a:solidFill>
                  <a:srgbClr val="002060"/>
                </a:solidFill>
                <a:latin typeface="UTM Avo" panose="02040603050506020204" pitchFamily="18" charset="0"/>
                <a:cs typeface="Arial" panose="020B0604020202020204" pitchFamily="34" charset="0"/>
              </a:rPr>
              <a:t>.</a:t>
            </a:r>
          </a:p>
          <a:p>
            <a:pPr algn="just">
              <a:lnSpc>
                <a:spcPct val="150000"/>
              </a:lnSpc>
            </a:pPr>
            <a:r>
              <a:rPr lang="en-US" sz="2000" dirty="0">
                <a:solidFill>
                  <a:srgbClr val="002060"/>
                </a:solidFill>
                <a:latin typeface="UTM Avo" panose="02040603050506020204" pitchFamily="18" charset="0"/>
                <a:cs typeface="Arial" panose="020B0604020202020204" pitchFamily="34" charset="0"/>
              </a:rPr>
              <a:t>+ So </a:t>
            </a:r>
            <a:r>
              <a:rPr lang="en-US" sz="2000" dirty="0" err="1">
                <a:solidFill>
                  <a:srgbClr val="002060"/>
                </a:solidFill>
                <a:latin typeface="UTM Avo" panose="02040603050506020204" pitchFamily="18" charset="0"/>
                <a:cs typeface="Arial" panose="020B0604020202020204" pitchFamily="34" charset="0"/>
              </a:rPr>
              <a:t>sánh</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tính</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từ</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gợi</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hình</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gợi</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tả</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mẫm</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bóng</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nhọn</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hoắt</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bóng</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mỡ</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đen</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nhánh</a:t>
            </a:r>
            <a:r>
              <a:rPr lang="en-US" sz="2000" dirty="0">
                <a:solidFill>
                  <a:srgbClr val="002060"/>
                </a:solidFill>
                <a:latin typeface="UTM Avo" panose="02040603050506020204" pitchFamily="18" charset="0"/>
                <a:cs typeface="Arial" panose="020B0604020202020204" pitchFamily="34" charset="0"/>
              </a:rPr>
              <a:t>...).</a:t>
            </a:r>
          </a:p>
          <a:p>
            <a:pPr algn="just">
              <a:lnSpc>
                <a:spcPct val="150000"/>
              </a:lnSpc>
            </a:pP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Từ</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ngữ</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chính</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xác</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sắc</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cạnh</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với</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nhiều</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động</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từ</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đạp</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nhai</a:t>
            </a:r>
            <a:r>
              <a:rPr lang="en-US" sz="2000" dirty="0">
                <a:solidFill>
                  <a:srgbClr val="002060"/>
                </a:solidFill>
                <a:latin typeface="UTM Avo" panose="02040603050506020204" pitchFamily="18" charset="0"/>
                <a:cs typeface="Arial" panose="020B0604020202020204" pitchFamily="34" charset="0"/>
              </a:rPr>
              <a:t>...).</a:t>
            </a:r>
          </a:p>
          <a:p>
            <a:pPr algn="just">
              <a:lnSpc>
                <a:spcPct val="150000"/>
              </a:lnSpc>
            </a:pP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Giọng</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văn</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sôi</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nổi</a:t>
            </a:r>
            <a:r>
              <a:rPr lang="en-US" sz="2000" dirty="0">
                <a:solidFill>
                  <a:srgbClr val="002060"/>
                </a:solidFill>
                <a:latin typeface="UTM Avo" panose="02040603050506020204" pitchFamily="18" charset="0"/>
                <a:cs typeface="Arial" panose="020B0604020202020204" pitchFamily="34" charset="0"/>
              </a:rPr>
              <a:t>.</a:t>
            </a:r>
            <a:endParaRPr lang="en-US" sz="2000" dirty="0">
              <a:latin typeface="UTM Avo" panose="02040603050506020204" pitchFamily="18" charset="0"/>
              <a:ea typeface="Times New Roman" panose="02020603050405020304" pitchFamily="18" charset="0"/>
              <a:cs typeface="Arial" panose="020B0604020202020204" pitchFamily="34" charset="0"/>
            </a:endParaRPr>
          </a:p>
          <a:p>
            <a:pPr algn="ctr">
              <a:lnSpc>
                <a:spcPct val="150000"/>
              </a:lnSpc>
            </a:pPr>
            <a:endParaRPr lang="en-US" sz="2000" dirty="0">
              <a:solidFill>
                <a:srgbClr val="00206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9690600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7A71E7-91D6-49EE-A7EF-A58DC556BAAC}"/>
              </a:ext>
            </a:extLst>
          </p:cNvPr>
          <p:cNvSpPr txBox="1"/>
          <p:nvPr/>
        </p:nvSpPr>
        <p:spPr>
          <a:xfrm>
            <a:off x="649016" y="1897227"/>
            <a:ext cx="5653461" cy="520848"/>
          </a:xfrm>
          <a:prstGeom prst="rect">
            <a:avLst/>
          </a:prstGeom>
          <a:solidFill>
            <a:schemeClr val="accent4">
              <a:lumMod val="20000"/>
              <a:lumOff val="80000"/>
            </a:schemeClr>
          </a:solidFill>
        </p:spPr>
        <p:txBody>
          <a:bodyPr wrap="square" anchor="b">
            <a:spAutoFit/>
          </a:bodyPr>
          <a:lstStyle>
            <a:defPPr>
              <a:defRPr lang="en-US"/>
            </a:defPPr>
            <a:lvl1pPr>
              <a:lnSpc>
                <a:spcPct val="150000"/>
              </a:lnSpc>
              <a:defRPr sz="2133" b="1">
                <a:latin typeface="UTM Avo" panose="02040603050506020204" pitchFamily="18" charset="0"/>
                <a:ea typeface="Times New Roman" panose="02020603050405020304" pitchFamily="18" charset="0"/>
                <a:cs typeface="Arial" panose="020B0604020202020204" pitchFamily="34" charset="0"/>
              </a:defRPr>
            </a:lvl1pPr>
          </a:lstStyle>
          <a:p>
            <a:r>
              <a:rPr lang="en-US" dirty="0"/>
              <a:t>b. </a:t>
            </a:r>
            <a:r>
              <a:rPr lang="en-US" dirty="0" err="1"/>
              <a:t>Hình</a:t>
            </a:r>
            <a:r>
              <a:rPr lang="en-US" dirty="0"/>
              <a:t> </a:t>
            </a:r>
            <a:r>
              <a:rPr lang="en-US" dirty="0" err="1"/>
              <a:t>dáng</a:t>
            </a:r>
            <a:r>
              <a:rPr lang="en-US" dirty="0"/>
              <a:t>, </a:t>
            </a:r>
            <a:r>
              <a:rPr lang="en-US" dirty="0" err="1"/>
              <a:t>tính</a:t>
            </a:r>
            <a:r>
              <a:rPr lang="en-US" dirty="0"/>
              <a:t> </a:t>
            </a:r>
            <a:r>
              <a:rPr lang="en-US" dirty="0" err="1"/>
              <a:t>cách</a:t>
            </a:r>
            <a:r>
              <a:rPr lang="en-US" dirty="0"/>
              <a:t> của </a:t>
            </a:r>
            <a:r>
              <a:rPr lang="en-US" dirty="0" err="1"/>
              <a:t>Dế</a:t>
            </a:r>
            <a:r>
              <a:rPr lang="en-US" dirty="0"/>
              <a:t> </a:t>
            </a:r>
            <a:r>
              <a:rPr lang="en-US" dirty="0" err="1"/>
              <a:t>Choắt</a:t>
            </a:r>
            <a:endParaRPr lang="en-US" dirty="0"/>
          </a:p>
        </p:txBody>
      </p:sp>
      <p:graphicFrame>
        <p:nvGraphicFramePr>
          <p:cNvPr id="2" name="Table 1">
            <a:extLst>
              <a:ext uri="{FF2B5EF4-FFF2-40B4-BE49-F238E27FC236}">
                <a16:creationId xmlns:a16="http://schemas.microsoft.com/office/drawing/2014/main" id="{EEE75CE9-D697-2611-48B7-80C94DEC7875}"/>
              </a:ext>
            </a:extLst>
          </p:cNvPr>
          <p:cNvGraphicFramePr>
            <a:graphicFrameLocks noGrp="1"/>
          </p:cNvGraphicFramePr>
          <p:nvPr>
            <p:extLst>
              <p:ext uri="{D42A27DB-BD31-4B8C-83A1-F6EECF244321}">
                <p14:modId xmlns:p14="http://schemas.microsoft.com/office/powerpoint/2010/main" val="2998477703"/>
              </p:ext>
            </p:extLst>
          </p:nvPr>
        </p:nvGraphicFramePr>
        <p:xfrm>
          <a:off x="6104247" y="2607761"/>
          <a:ext cx="5693742" cy="2194560"/>
        </p:xfrm>
        <a:graphic>
          <a:graphicData uri="http://schemas.openxmlformats.org/drawingml/2006/table">
            <a:tbl>
              <a:tblPr firstRow="1" firstCol="1" bandRow="1">
                <a:tableStyleId>{10A1B5D5-9B99-4C35-A422-299274C87663}</a:tableStyleId>
              </a:tblPr>
              <a:tblGrid>
                <a:gridCol w="1251711">
                  <a:extLst>
                    <a:ext uri="{9D8B030D-6E8A-4147-A177-3AD203B41FA5}">
                      <a16:colId xmlns:a16="http://schemas.microsoft.com/office/drawing/2014/main" val="1286400270"/>
                    </a:ext>
                  </a:extLst>
                </a:gridCol>
                <a:gridCol w="1480677">
                  <a:extLst>
                    <a:ext uri="{9D8B030D-6E8A-4147-A177-3AD203B41FA5}">
                      <a16:colId xmlns:a16="http://schemas.microsoft.com/office/drawing/2014/main" val="4286907258"/>
                    </a:ext>
                  </a:extLst>
                </a:gridCol>
                <a:gridCol w="1480677">
                  <a:extLst>
                    <a:ext uri="{9D8B030D-6E8A-4147-A177-3AD203B41FA5}">
                      <a16:colId xmlns:a16="http://schemas.microsoft.com/office/drawing/2014/main" val="4003220749"/>
                    </a:ext>
                  </a:extLst>
                </a:gridCol>
                <a:gridCol w="1480677">
                  <a:extLst>
                    <a:ext uri="{9D8B030D-6E8A-4147-A177-3AD203B41FA5}">
                      <a16:colId xmlns:a16="http://schemas.microsoft.com/office/drawing/2014/main" val="3386236543"/>
                    </a:ext>
                  </a:extLst>
                </a:gridCol>
              </a:tblGrid>
              <a:tr h="386028">
                <a:tc>
                  <a:txBody>
                    <a:bodyPr/>
                    <a:lstStyle/>
                    <a:p>
                      <a:pPr algn="ctr">
                        <a:spcAft>
                          <a:spcPts val="0"/>
                        </a:spcAft>
                      </a:pPr>
                      <a:r>
                        <a:rPr lang="pt-BR" sz="2000" b="1" dirty="0">
                          <a:solidFill>
                            <a:schemeClr val="tx1"/>
                          </a:solidFill>
                          <a:effectLst/>
                          <a:latin typeface="UTM Avo" panose="02040603050506020204" pitchFamily="18" charset="0"/>
                        </a:rPr>
                        <a:t>Ngoại hình</a:t>
                      </a:r>
                      <a:endPar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spcAft>
                          <a:spcPts val="0"/>
                        </a:spcAft>
                      </a:pPr>
                      <a:r>
                        <a:rPr lang="pt-BR" sz="2000" b="1" dirty="0">
                          <a:solidFill>
                            <a:schemeClr val="tx1"/>
                          </a:solidFill>
                          <a:effectLst/>
                          <a:latin typeface="UTM Avo" panose="02040603050506020204" pitchFamily="18" charset="0"/>
                        </a:rPr>
                        <a:t>Tính cách</a:t>
                      </a: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spcAft>
                          <a:spcPts val="0"/>
                        </a:spcAft>
                      </a:pPr>
                      <a:r>
                        <a:rPr lang="en-US" sz="2000" b="1" dirty="0" err="1">
                          <a:solidFill>
                            <a:schemeClr val="tx1"/>
                          </a:solidFill>
                          <a:effectLst/>
                          <a:latin typeface="UTM Avo" panose="02040603050506020204" pitchFamily="18" charset="0"/>
                        </a:rPr>
                        <a:t>Hành</a:t>
                      </a:r>
                      <a:r>
                        <a:rPr lang="en-US" sz="2000" b="1" dirty="0">
                          <a:solidFill>
                            <a:schemeClr val="tx1"/>
                          </a:solidFill>
                          <a:effectLst/>
                          <a:latin typeface="UTM Avo" panose="02040603050506020204" pitchFamily="18" charset="0"/>
                        </a:rPr>
                        <a:t> </a:t>
                      </a:r>
                      <a:r>
                        <a:rPr lang="en-US" sz="2000" b="1" dirty="0" err="1">
                          <a:solidFill>
                            <a:schemeClr val="tx1"/>
                          </a:solidFill>
                          <a:effectLst/>
                          <a:latin typeface="UTM Avo" panose="02040603050506020204" pitchFamily="18" charset="0"/>
                        </a:rPr>
                        <a:t>động</a:t>
                      </a:r>
                      <a:endParaRPr lang="en-US" sz="2000" b="1" dirty="0">
                        <a:solidFill>
                          <a:schemeClr val="tx1"/>
                        </a:solidFill>
                        <a:effectLst/>
                        <a:latin typeface="UTM Avo" panose="020406030505060202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spcAft>
                          <a:spcPts val="0"/>
                        </a:spcAft>
                      </a:pPr>
                      <a:r>
                        <a:rPr lang="en-US" sz="2000" b="1" dirty="0">
                          <a:solidFill>
                            <a:schemeClr val="tx1"/>
                          </a:solidFill>
                          <a:effectLst/>
                          <a:latin typeface="UTM Avo" panose="02040603050506020204" pitchFamily="18" charset="0"/>
                        </a:rPr>
                        <a:t>Thái </a:t>
                      </a:r>
                      <a:r>
                        <a:rPr lang="en-US" sz="2000" b="1" dirty="0" err="1">
                          <a:solidFill>
                            <a:schemeClr val="tx1"/>
                          </a:solidFill>
                          <a:effectLst/>
                          <a:latin typeface="UTM Avo" panose="02040603050506020204" pitchFamily="18" charset="0"/>
                        </a:rPr>
                        <a:t>độ</a:t>
                      </a:r>
                      <a:r>
                        <a:rPr lang="en-US" sz="2000" b="1" dirty="0">
                          <a:solidFill>
                            <a:schemeClr val="tx1"/>
                          </a:solidFill>
                          <a:effectLst/>
                          <a:latin typeface="UTM Avo" panose="02040603050506020204" pitchFamily="18" charset="0"/>
                        </a:rPr>
                        <a:t> của </a:t>
                      </a:r>
                    </a:p>
                    <a:p>
                      <a:pPr algn="ctr">
                        <a:spcAft>
                          <a:spcPts val="0"/>
                        </a:spcAft>
                      </a:pPr>
                      <a:r>
                        <a:rPr lang="en-US" sz="2000" b="1" dirty="0" err="1">
                          <a:solidFill>
                            <a:schemeClr val="tx1"/>
                          </a:solidFill>
                          <a:effectLst/>
                          <a:latin typeface="UTM Avo" panose="02040603050506020204" pitchFamily="18" charset="0"/>
                        </a:rPr>
                        <a:t>Dế</a:t>
                      </a:r>
                      <a:r>
                        <a:rPr lang="en-US" sz="2000" b="1" dirty="0">
                          <a:solidFill>
                            <a:schemeClr val="tx1"/>
                          </a:solidFill>
                          <a:effectLst/>
                          <a:latin typeface="UTM Avo" panose="02040603050506020204" pitchFamily="18" charset="0"/>
                        </a:rPr>
                        <a:t> </a:t>
                      </a:r>
                      <a:r>
                        <a:rPr lang="en-US" sz="2000" b="1" dirty="0" err="1">
                          <a:solidFill>
                            <a:schemeClr val="tx1"/>
                          </a:solidFill>
                          <a:effectLst/>
                          <a:latin typeface="UTM Avo" panose="02040603050506020204" pitchFamily="18" charset="0"/>
                        </a:rPr>
                        <a:t>Mèn</a:t>
                      </a:r>
                      <a:endParaRPr lang="en-US" sz="2000" b="1" dirty="0">
                        <a:solidFill>
                          <a:schemeClr val="tx1"/>
                        </a:solidFill>
                        <a:effectLst/>
                        <a:latin typeface="UTM Avo" panose="020406030505060202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111224957"/>
                  </a:ext>
                </a:extLst>
              </a:tr>
              <a:tr h="1124543">
                <a:tc>
                  <a:txBody>
                    <a:bodyPr/>
                    <a:lstStyle/>
                    <a:p>
                      <a:pPr algn="just">
                        <a:spcAft>
                          <a:spcPts val="0"/>
                        </a:spcAft>
                      </a:pPr>
                      <a:endParaRPr lang="en-US" sz="1400" dirty="0">
                        <a:effectLst/>
                        <a:latin typeface="UTM Avo" panose="02040603050506020204" pitchFamily="18" charset="0"/>
                      </a:endParaRPr>
                    </a:p>
                    <a:p>
                      <a:pPr algn="just">
                        <a:spcAft>
                          <a:spcPts val="0"/>
                        </a:spcAft>
                      </a:pPr>
                      <a:endParaRPr lang="en-US" sz="1400" dirty="0">
                        <a:effectLst/>
                      </a:endParaRPr>
                    </a:p>
                    <a:p>
                      <a:pPr algn="just">
                        <a:spcAft>
                          <a:spcPts val="0"/>
                        </a:spcAft>
                      </a:pPr>
                      <a:endParaRPr lang="en-US" sz="1400" dirty="0">
                        <a:effectLst/>
                      </a:endParaRPr>
                    </a:p>
                    <a:p>
                      <a:pPr algn="just">
                        <a:spcAft>
                          <a:spcPts val="0"/>
                        </a:spcAft>
                      </a:pPr>
                      <a:endParaRPr lang="en-US" sz="1400" dirty="0">
                        <a:effectLst/>
                      </a:endParaRPr>
                    </a:p>
                    <a:p>
                      <a:pPr algn="just">
                        <a:spcAft>
                          <a:spcPts val="0"/>
                        </a:spcAft>
                      </a:pPr>
                      <a:endParaRPr lang="en-US" sz="1400" dirty="0">
                        <a:effectLst/>
                      </a:endParaRPr>
                    </a:p>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spcAft>
                          <a:spcPts val="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88684007"/>
                  </a:ext>
                </a:extLst>
              </a:tr>
            </a:tbl>
          </a:graphicData>
        </a:graphic>
      </p:graphicFrame>
      <p:sp>
        <p:nvSpPr>
          <p:cNvPr id="3" name="TextBox 2">
            <a:extLst>
              <a:ext uri="{FF2B5EF4-FFF2-40B4-BE49-F238E27FC236}">
                <a16:creationId xmlns:a16="http://schemas.microsoft.com/office/drawing/2014/main" id="{5F7F8EE8-D7FD-C9DC-4BA0-694A6E0DF9BA}"/>
              </a:ext>
            </a:extLst>
          </p:cNvPr>
          <p:cNvSpPr txBox="1"/>
          <p:nvPr/>
        </p:nvSpPr>
        <p:spPr>
          <a:xfrm>
            <a:off x="652379" y="2634563"/>
            <a:ext cx="5205496" cy="1836144"/>
          </a:xfrm>
          <a:prstGeom prst="rect">
            <a:avLst/>
          </a:prstGeom>
          <a:solidFill>
            <a:schemeClr val="accent2">
              <a:lumMod val="20000"/>
              <a:lumOff val="80000"/>
            </a:schemeClr>
          </a:solidFill>
          <a:ln>
            <a:solidFill>
              <a:schemeClr val="tx1"/>
            </a:solidFill>
          </a:ln>
        </p:spPr>
        <p:txBody>
          <a:bodyPr wrap="square" rtlCol="0">
            <a:spAutoFit/>
          </a:bodyPr>
          <a:lstStyle/>
          <a:p>
            <a:pPr algn="ctr"/>
            <a:r>
              <a:rPr lang="en-US" sz="2800" b="1" dirty="0">
                <a:latin typeface="UTM Avo" panose="02040603050506020204" pitchFamily="18" charset="0"/>
                <a:cs typeface="Arial" panose="020B0604020202020204" pitchFamily="34" charset="0"/>
              </a:rPr>
              <a:t>THẢO LUẬN NHÓM</a:t>
            </a:r>
          </a:p>
          <a:p>
            <a:pPr algn="ctr"/>
            <a:r>
              <a:rPr lang="en-US" sz="2133" b="1" dirty="0">
                <a:latin typeface="UTM Avo" panose="02040603050506020204" pitchFamily="18" charset="0"/>
                <a:cs typeface="Arial" panose="020B0604020202020204" pitchFamily="34" charset="0"/>
              </a:rPr>
              <a:t>Thời </a:t>
            </a:r>
            <a:r>
              <a:rPr lang="en-US" sz="2133" b="1" dirty="0" err="1">
                <a:latin typeface="UTM Avo" panose="02040603050506020204" pitchFamily="18" charset="0"/>
                <a:cs typeface="Arial" panose="020B0604020202020204" pitchFamily="34" charset="0"/>
              </a:rPr>
              <a:t>gian</a:t>
            </a:r>
            <a:r>
              <a:rPr lang="en-US" sz="2133" b="1" dirty="0">
                <a:latin typeface="UTM Avo" panose="02040603050506020204" pitchFamily="18" charset="0"/>
                <a:cs typeface="Arial" panose="020B0604020202020204" pitchFamily="34" charset="0"/>
              </a:rPr>
              <a:t>: </a:t>
            </a:r>
            <a:r>
              <a:rPr lang="en-US" sz="2133" dirty="0">
                <a:latin typeface="UTM Avo" panose="02040603050506020204" pitchFamily="18" charset="0"/>
                <a:cs typeface="Arial" panose="020B0604020202020204" pitchFamily="34" charset="0"/>
              </a:rPr>
              <a:t>3 </a:t>
            </a:r>
            <a:r>
              <a:rPr lang="en-US" sz="2133" dirty="0" err="1">
                <a:latin typeface="UTM Avo" panose="02040603050506020204" pitchFamily="18" charset="0"/>
                <a:cs typeface="Arial" panose="020B0604020202020204" pitchFamily="34" charset="0"/>
              </a:rPr>
              <a:t>phút</a:t>
            </a:r>
            <a:endParaRPr lang="en-US" sz="2133" dirty="0">
              <a:latin typeface="UTM Avo" panose="02040603050506020204" pitchFamily="18" charset="0"/>
              <a:cs typeface="Arial" panose="020B0604020202020204" pitchFamily="34" charset="0"/>
            </a:endParaRPr>
          </a:p>
          <a:p>
            <a:pPr algn="ctr"/>
            <a:r>
              <a:rPr lang="en-US" sz="2133" b="1" dirty="0">
                <a:latin typeface="UTM Avo" panose="02040603050506020204" pitchFamily="18" charset="0"/>
                <a:cs typeface="Arial" panose="020B0604020202020204" pitchFamily="34" charset="0"/>
              </a:rPr>
              <a:t>Nhiệm </a:t>
            </a:r>
            <a:r>
              <a:rPr lang="en-US" sz="2133" b="1" dirty="0" err="1">
                <a:latin typeface="UTM Avo" panose="02040603050506020204" pitchFamily="18" charset="0"/>
                <a:cs typeface="Arial" panose="020B0604020202020204" pitchFamily="34" charset="0"/>
              </a:rPr>
              <a:t>vụ</a:t>
            </a:r>
            <a:r>
              <a:rPr lang="en-US" sz="2133" b="1" dirty="0">
                <a:latin typeface="UTM Avo" panose="02040603050506020204" pitchFamily="18" charset="0"/>
                <a:cs typeface="Arial" panose="020B0604020202020204" pitchFamily="34" charset="0"/>
              </a:rPr>
              <a:t>: </a:t>
            </a:r>
            <a:r>
              <a:rPr lang="en-US" sz="2133" dirty="0">
                <a:latin typeface="UTM Avo" panose="02040603050506020204" pitchFamily="18" charset="0"/>
                <a:cs typeface="Arial" panose="020B0604020202020204" pitchFamily="34" charset="0"/>
              </a:rPr>
              <a:t>Các </a:t>
            </a:r>
            <a:r>
              <a:rPr lang="en-US" sz="2133" dirty="0" err="1">
                <a:latin typeface="UTM Avo" panose="02040603050506020204" pitchFamily="18" charset="0"/>
                <a:cs typeface="Arial" panose="020B0604020202020204" pitchFamily="34" charset="0"/>
              </a:rPr>
              <a:t>nhóm</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hoàn</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thành</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phiếu</a:t>
            </a:r>
            <a:r>
              <a:rPr lang="en-US" sz="2133" dirty="0">
                <a:latin typeface="UTM Avo" panose="02040603050506020204" pitchFamily="18" charset="0"/>
                <a:cs typeface="Arial" panose="020B0604020202020204" pitchFamily="34" charset="0"/>
              </a:rPr>
              <a:t> HT </a:t>
            </a:r>
            <a:r>
              <a:rPr lang="en-US" sz="2133" dirty="0" err="1">
                <a:latin typeface="UTM Avo" panose="02040603050506020204" pitchFamily="18" charset="0"/>
                <a:cs typeface="Arial" panose="020B0604020202020204" pitchFamily="34" charset="0"/>
              </a:rPr>
              <a:t>số</a:t>
            </a:r>
            <a:r>
              <a:rPr lang="en-US" sz="2133" dirty="0">
                <a:latin typeface="UTM Avo" panose="02040603050506020204" pitchFamily="18" charset="0"/>
                <a:cs typeface="Arial" panose="020B0604020202020204" pitchFamily="34" charset="0"/>
              </a:rPr>
              <a:t>  2 </a:t>
            </a:r>
            <a:r>
              <a:rPr lang="en-US" sz="2133" dirty="0" err="1">
                <a:latin typeface="UTM Avo" panose="02040603050506020204" pitchFamily="18" charset="0"/>
                <a:cs typeface="Arial" panose="020B0604020202020204" pitchFamily="34" charset="0"/>
              </a:rPr>
              <a:t>về</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hình</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dáng</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và</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tính</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cách</a:t>
            </a:r>
            <a:r>
              <a:rPr lang="en-US" sz="2133" dirty="0">
                <a:latin typeface="UTM Avo" panose="02040603050506020204" pitchFamily="18" charset="0"/>
                <a:cs typeface="Arial" panose="020B0604020202020204" pitchFamily="34" charset="0"/>
              </a:rPr>
              <a:t> của </a:t>
            </a:r>
            <a:r>
              <a:rPr lang="en-US" sz="2133" dirty="0" err="1">
                <a:latin typeface="UTM Avo" panose="02040603050506020204" pitchFamily="18" charset="0"/>
                <a:cs typeface="Arial" panose="020B0604020202020204" pitchFamily="34" charset="0"/>
              </a:rPr>
              <a:t>Dế</a:t>
            </a:r>
            <a:r>
              <a:rPr lang="en-US" sz="2133" dirty="0">
                <a:latin typeface="UTM Avo" panose="02040603050506020204" pitchFamily="18" charset="0"/>
                <a:cs typeface="Arial" panose="020B0604020202020204" pitchFamily="34" charset="0"/>
              </a:rPr>
              <a:t> </a:t>
            </a:r>
            <a:r>
              <a:rPr lang="en-US" sz="2133" dirty="0" err="1">
                <a:latin typeface="UTM Avo" panose="02040603050506020204" pitchFamily="18" charset="0"/>
                <a:cs typeface="Arial" panose="020B0604020202020204" pitchFamily="34" charset="0"/>
              </a:rPr>
              <a:t>Choắt</a:t>
            </a:r>
            <a:r>
              <a:rPr lang="en-US" sz="2133" dirty="0">
                <a:latin typeface="UTM Avo" panose="02040603050506020204" pitchFamily="18" charset="0"/>
                <a:cs typeface="Arial" panose="020B0604020202020204" pitchFamily="34" charset="0"/>
              </a:rPr>
              <a:t>.</a:t>
            </a:r>
          </a:p>
        </p:txBody>
      </p:sp>
      <p:pic>
        <p:nvPicPr>
          <p:cNvPr id="4" name="Picture 3">
            <a:extLst>
              <a:ext uri="{FF2B5EF4-FFF2-40B4-BE49-F238E27FC236}">
                <a16:creationId xmlns:a16="http://schemas.microsoft.com/office/drawing/2014/main" id="{BCC40690-D257-C1EB-D174-FA7961392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89" y="4898232"/>
            <a:ext cx="1959768" cy="1959768"/>
          </a:xfrm>
          <a:prstGeom prst="rect">
            <a:avLst/>
          </a:prstGeom>
        </p:spPr>
      </p:pic>
    </p:spTree>
    <p:extLst>
      <p:ext uri="{BB962C8B-B14F-4D97-AF65-F5344CB8AC3E}">
        <p14:creationId xmlns:p14="http://schemas.microsoft.com/office/powerpoint/2010/main" val="7774691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81D9EF46-D148-02F7-29B1-D8AB036620F4}"/>
                  </a:ext>
                </a:extLst>
              </p:cNvPr>
              <p:cNvGraphicFramePr>
                <a:graphicFrameLocks noGrp="1"/>
              </p:cNvGraphicFramePr>
              <p:nvPr>
                <p:extLst>
                  <p:ext uri="{D42A27DB-BD31-4B8C-83A1-F6EECF244321}">
                    <p14:modId xmlns:p14="http://schemas.microsoft.com/office/powerpoint/2010/main" val="576340603"/>
                  </p:ext>
                </p:extLst>
              </p:nvPr>
            </p:nvGraphicFramePr>
            <p:xfrm>
              <a:off x="382459" y="1881166"/>
              <a:ext cx="11574954" cy="4119839"/>
            </p:xfrm>
            <a:graphic>
              <a:graphicData uri="http://schemas.openxmlformats.org/drawingml/2006/table">
                <a:tbl>
                  <a:tblPr firstRow="1" bandRow="1">
                    <a:tableStyleId>{72833802-FEF1-4C79-8D5D-14CF1EAF98D9}</a:tableStyleId>
                  </a:tblPr>
                  <a:tblGrid>
                    <a:gridCol w="3707690">
                      <a:extLst>
                        <a:ext uri="{9D8B030D-6E8A-4147-A177-3AD203B41FA5}">
                          <a16:colId xmlns:a16="http://schemas.microsoft.com/office/drawing/2014/main" val="1037421426"/>
                        </a:ext>
                      </a:extLst>
                    </a:gridCol>
                    <a:gridCol w="1775881">
                      <a:extLst>
                        <a:ext uri="{9D8B030D-6E8A-4147-A177-3AD203B41FA5}">
                          <a16:colId xmlns:a16="http://schemas.microsoft.com/office/drawing/2014/main" val="3163832350"/>
                        </a:ext>
                      </a:extLst>
                    </a:gridCol>
                    <a:gridCol w="2014912">
                      <a:extLst>
                        <a:ext uri="{9D8B030D-6E8A-4147-A177-3AD203B41FA5}">
                          <a16:colId xmlns:a16="http://schemas.microsoft.com/office/drawing/2014/main" val="3053293495"/>
                        </a:ext>
                      </a:extLst>
                    </a:gridCol>
                    <a:gridCol w="4076471">
                      <a:extLst>
                        <a:ext uri="{9D8B030D-6E8A-4147-A177-3AD203B41FA5}">
                          <a16:colId xmlns:a16="http://schemas.microsoft.com/office/drawing/2014/main" val="391260217"/>
                        </a:ext>
                      </a:extLst>
                    </a:gridCol>
                  </a:tblGrid>
                  <a:tr h="528105">
                    <a:tc>
                      <a:txBody>
                        <a:bodyPr/>
                        <a:lstStyle/>
                        <a:p>
                          <a:pPr algn="ctr">
                            <a:lnSpc>
                              <a:spcPct val="150000"/>
                            </a:lnSpc>
                          </a:pPr>
                          <a:r>
                            <a:rPr lang="en-US" sz="1800" dirty="0" err="1">
                              <a:solidFill>
                                <a:schemeClr val="tx1"/>
                              </a:solidFill>
                              <a:effectLst/>
                              <a:latin typeface="UTM Avo" panose="02040603050506020204" pitchFamily="18" charset="0"/>
                            </a:rPr>
                            <a:t>Ngoại</a:t>
                          </a:r>
                          <a:r>
                            <a:rPr lang="en-US" sz="1800" dirty="0">
                              <a:solidFill>
                                <a:schemeClr val="tx1"/>
                              </a:solidFill>
                              <a:effectLst/>
                              <a:latin typeface="UTM Avo" panose="02040603050506020204" pitchFamily="18" charset="0"/>
                            </a:rPr>
                            <a:t> </a:t>
                          </a:r>
                          <a:r>
                            <a:rPr lang="en-US" sz="1800" dirty="0" err="1">
                              <a:solidFill>
                                <a:schemeClr val="tx1"/>
                              </a:solidFill>
                              <a:effectLst/>
                              <a:latin typeface="UTM Avo" panose="02040603050506020204" pitchFamily="18" charset="0"/>
                            </a:rPr>
                            <a:t>hình</a:t>
                          </a:r>
                          <a:endParaRPr lang="en-US" sz="1800" dirty="0">
                            <a:solidFill>
                              <a:schemeClr val="tx1"/>
                            </a:solidFill>
                            <a:effectLst/>
                            <a:latin typeface="UTM Avo" panose="02040603050506020204" pitchFamily="18" charset="0"/>
                            <a:ea typeface="Times New Roman" panose="020206030504050203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pPr>
                          <a:r>
                            <a:rPr lang="en-US" sz="1800" dirty="0">
                              <a:solidFill>
                                <a:schemeClr val="tx1"/>
                              </a:solidFill>
                              <a:effectLst/>
                              <a:latin typeface="UTM Avo" panose="02040603050506020204" pitchFamily="18" charset="0"/>
                            </a:rPr>
                            <a:t>Tính </a:t>
                          </a:r>
                          <a:r>
                            <a:rPr lang="en-US" sz="1800" dirty="0" err="1">
                              <a:solidFill>
                                <a:schemeClr val="tx1"/>
                              </a:solidFill>
                              <a:effectLst/>
                              <a:latin typeface="UTM Avo" panose="02040603050506020204" pitchFamily="18" charset="0"/>
                            </a:rPr>
                            <a:t>cách</a:t>
                          </a:r>
                          <a:endParaRPr lang="en-US" sz="1800" dirty="0">
                            <a:solidFill>
                              <a:schemeClr val="tx1"/>
                            </a:solidFill>
                            <a:effectLst/>
                            <a:latin typeface="UTM Avo" panose="02040603050506020204" pitchFamily="18" charset="0"/>
                            <a:ea typeface="Times New Roman" panose="020206030504050203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pPr>
                          <a:r>
                            <a:rPr lang="en-US" sz="1800" dirty="0" err="1">
                              <a:solidFill>
                                <a:schemeClr val="tx1"/>
                              </a:solidFill>
                              <a:effectLst/>
                              <a:latin typeface="UTM Avo" panose="02040603050506020204" pitchFamily="18" charset="0"/>
                            </a:rPr>
                            <a:t>Hành</a:t>
                          </a:r>
                          <a:r>
                            <a:rPr lang="en-US" sz="1800" dirty="0">
                              <a:solidFill>
                                <a:schemeClr val="tx1"/>
                              </a:solidFill>
                              <a:effectLst/>
                              <a:latin typeface="UTM Avo" panose="02040603050506020204" pitchFamily="18" charset="0"/>
                            </a:rPr>
                            <a:t> </a:t>
                          </a:r>
                          <a:r>
                            <a:rPr lang="en-US" sz="1800" dirty="0" err="1">
                              <a:solidFill>
                                <a:schemeClr val="tx1"/>
                              </a:solidFill>
                              <a:effectLst/>
                              <a:latin typeface="UTM Avo" panose="02040603050506020204" pitchFamily="18" charset="0"/>
                            </a:rPr>
                            <a:t>động</a:t>
                          </a:r>
                          <a:endParaRPr lang="en-US" sz="1800" dirty="0">
                            <a:solidFill>
                              <a:schemeClr val="tx1"/>
                            </a:solidFill>
                            <a:latin typeface="UTM Avo" panose="020406030505060202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pPr>
                          <a:r>
                            <a:rPr lang="en-US" sz="1800" dirty="0">
                              <a:solidFill>
                                <a:schemeClr val="tx1"/>
                              </a:solidFill>
                              <a:effectLst/>
                              <a:latin typeface="UTM Avo" panose="02040603050506020204" pitchFamily="18" charset="0"/>
                            </a:rPr>
                            <a:t>Thái </a:t>
                          </a:r>
                          <a:r>
                            <a:rPr lang="en-US" sz="1800" dirty="0" err="1">
                              <a:solidFill>
                                <a:schemeClr val="tx1"/>
                              </a:solidFill>
                              <a:effectLst/>
                              <a:latin typeface="UTM Avo" panose="02040603050506020204" pitchFamily="18" charset="0"/>
                            </a:rPr>
                            <a:t>độ</a:t>
                          </a:r>
                          <a:r>
                            <a:rPr lang="en-US" sz="1800" dirty="0">
                              <a:solidFill>
                                <a:schemeClr val="tx1"/>
                              </a:solidFill>
                              <a:effectLst/>
                              <a:latin typeface="UTM Avo" panose="02040603050506020204" pitchFamily="18" charset="0"/>
                            </a:rPr>
                            <a:t> của </a:t>
                          </a:r>
                          <a:r>
                            <a:rPr lang="en-US" sz="1800" dirty="0" err="1">
                              <a:solidFill>
                                <a:schemeClr val="tx1"/>
                              </a:solidFill>
                              <a:effectLst/>
                              <a:latin typeface="UTM Avo" panose="02040603050506020204" pitchFamily="18" charset="0"/>
                            </a:rPr>
                            <a:t>Dế</a:t>
                          </a:r>
                          <a:r>
                            <a:rPr lang="en-US" sz="1800" dirty="0">
                              <a:solidFill>
                                <a:schemeClr val="tx1"/>
                              </a:solidFill>
                              <a:effectLst/>
                              <a:latin typeface="UTM Avo" panose="02040603050506020204" pitchFamily="18" charset="0"/>
                            </a:rPr>
                            <a:t> </a:t>
                          </a:r>
                          <a:r>
                            <a:rPr lang="en-US" sz="1800" dirty="0" err="1">
                              <a:solidFill>
                                <a:schemeClr val="tx1"/>
                              </a:solidFill>
                              <a:effectLst/>
                              <a:latin typeface="UTM Avo" panose="02040603050506020204" pitchFamily="18" charset="0"/>
                            </a:rPr>
                            <a:t>Mèn</a:t>
                          </a:r>
                          <a:endParaRPr lang="en-US" sz="1800" dirty="0">
                            <a:solidFill>
                              <a:schemeClr val="tx1"/>
                            </a:solidFill>
                            <a:latin typeface="UTM Avo" panose="020406030505060202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832466948"/>
                      </a:ext>
                    </a:extLst>
                  </a:tr>
                  <a:tr h="2154082">
                    <a:tc>
                      <a:txBody>
                        <a:bodyPr/>
                        <a:lstStyle/>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Như</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gã</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nghiện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thuốc</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phiện</a:t>
                          </a:r>
                          <a:r>
                            <a:rPr lang="en-US" sz="1800" dirty="0">
                              <a:solidFill>
                                <a:schemeClr val="tx1"/>
                              </a:solidFill>
                              <a:effectLst/>
                              <a:latin typeface="UTM Avo" panose="02040603050506020204" pitchFamily="18" charset="0"/>
                              <a:cs typeface="Arial" panose="020B0604020202020204" pitchFamily="34" charset="0"/>
                            </a:rPr>
                            <a:t>.</a:t>
                          </a:r>
                        </a:p>
                        <a:p>
                          <a:pPr>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err="1">
                              <a:solidFill>
                                <a:schemeClr val="tx1"/>
                              </a:solidFill>
                              <a:effectLst/>
                              <a:latin typeface="UTM Avo" panose="02040603050506020204" pitchFamily="18" charset="0"/>
                              <a:cs typeface="Arial" panose="020B0604020202020204" pitchFamily="34" charset="0"/>
                            </a:rPr>
                            <a:t>Cánh</a:t>
                          </a:r>
                          <a:r>
                            <a:rPr lang="en-US" sz="1800">
                              <a:solidFill>
                                <a:schemeClr val="tx1"/>
                              </a:solidFill>
                              <a:effectLst/>
                              <a:latin typeface="UTM Avo" panose="02040603050506020204" pitchFamily="18" charset="0"/>
                              <a:cs typeface="Arial" panose="020B0604020202020204" pitchFamily="34" charset="0"/>
                            </a:rPr>
                            <a:t> ngắn củn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râu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một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mẩu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mặt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mũi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ngẩn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ngơ</a:t>
                          </a:r>
                          <a:r>
                            <a:rPr lang="en-US" sz="1800" dirty="0">
                              <a:solidFill>
                                <a:schemeClr val="tx1"/>
                              </a:solidFill>
                              <a:effectLst/>
                              <a:latin typeface="UTM Avo" panose="02040603050506020204" pitchFamily="18" charset="0"/>
                              <a:cs typeface="Arial" panose="020B0604020202020204" pitchFamily="34" charset="0"/>
                            </a:rPr>
                            <a:t>.</a:t>
                          </a:r>
                        </a:p>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Hôi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như</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cú</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mèo</a:t>
                          </a:r>
                          <a:r>
                            <a:rPr lang="en-US" sz="1800" dirty="0">
                              <a:solidFill>
                                <a:schemeClr val="tx1"/>
                              </a:solidFill>
                              <a:effectLst/>
                              <a:latin typeface="UTM Avo" panose="02040603050506020204" pitchFamily="18" charset="0"/>
                              <a:cs typeface="Arial" panose="020B0604020202020204" pitchFamily="34" charset="0"/>
                            </a:rPr>
                            <a:t>.</a:t>
                          </a:r>
                          <a:endParaRPr lang="en-US" sz="180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Dại </a:t>
                          </a:r>
                          <a:r>
                            <a:rPr lang="en-US" sz="1800" dirty="0" err="1">
                              <a:solidFill>
                                <a:schemeClr val="tx1"/>
                              </a:solidFill>
                              <a:effectLst/>
                              <a:latin typeface="UTM Avo" panose="02040603050506020204" pitchFamily="18" charset="0"/>
                              <a:cs typeface="Arial" panose="020B0604020202020204" pitchFamily="34" charset="0"/>
                            </a:rPr>
                            <a:t>dột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có</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lớn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mà</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không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có</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khôn</a:t>
                          </a:r>
                          <a:r>
                            <a:rPr lang="en-US" sz="1800" dirty="0">
                              <a:solidFill>
                                <a:schemeClr val="tx1"/>
                              </a:solidFill>
                              <a:effectLst/>
                              <a:latin typeface="UTM Avo" panose="02040603050506020204" pitchFamily="18" charset="0"/>
                              <a:cs typeface="Arial" panose="020B0604020202020204" pitchFamily="34" charset="0"/>
                            </a:rPr>
                            <a:t>.</a:t>
                          </a:r>
                        </a:p>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Ăn</a:t>
                          </a:r>
                          <a:r>
                            <a:rPr lang="en-US" sz="1800" dirty="0">
                              <a:solidFill>
                                <a:schemeClr val="tx1"/>
                              </a:solidFill>
                              <a:effectLst/>
                              <a:latin typeface="UTM Avo" panose="02040603050506020204" pitchFamily="18" charset="0"/>
                              <a:cs typeface="Arial" panose="020B0604020202020204" pitchFamily="34" charset="0"/>
                            </a:rPr>
                            <a:t> ở </a:t>
                          </a:r>
                          <a:r>
                            <a:rPr lang="en-US" sz="1800" dirty="0" err="1">
                              <a:solidFill>
                                <a:schemeClr val="tx1"/>
                              </a:solidFill>
                              <a:effectLst/>
                              <a:latin typeface="UTM Avo" panose="02040603050506020204" pitchFamily="18" charset="0"/>
                              <a:cs typeface="Arial" panose="020B0604020202020204" pitchFamily="34" charset="0"/>
                            </a:rPr>
                            <a:t>bẩn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thỉu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lôi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thôi</a:t>
                          </a:r>
                          <a:r>
                            <a:rPr lang="en-US" sz="1800" dirty="0">
                              <a:solidFill>
                                <a:schemeClr val="tx1"/>
                              </a:solidFill>
                              <a:effectLst/>
                              <a:latin typeface="UTM Avo" panose="02040603050506020204" pitchFamily="18" charset="0"/>
                              <a:cs typeface="Arial" panose="020B0604020202020204" pitchFamily="34" charset="0"/>
                            </a:rPr>
                            <a:t>.</a:t>
                          </a:r>
                        </a:p>
                        <a:p>
                          <a:pPr>
                            <a:lnSpc>
                              <a:spcPct val="150000"/>
                            </a:lnSpc>
                          </a:pPr>
                          <a:endParaRPr lang="en-US" sz="1800" dirty="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r>
                            <a:rPr lang="en-US" sz="1800" dirty="0" err="1">
                              <a:solidFill>
                                <a:schemeClr val="tx1"/>
                              </a:solidFill>
                              <a:effectLst/>
                              <a:latin typeface="UTM Avo" panose="02040603050506020204" pitchFamily="18" charset="0"/>
                              <a:cs typeface="Arial" panose="020B0604020202020204" pitchFamily="34" charset="0"/>
                            </a:rPr>
                            <a:t>Cầu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xin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cho</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đào</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ngách</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thông</a:t>
                          </a:r>
                          <a:r>
                            <a:rPr lang="en-US" sz="1800" dirty="0">
                              <a:solidFill>
                                <a:schemeClr val="tx1"/>
                              </a:solidFill>
                              <a:effectLst/>
                              <a:latin typeface="UTM Avo" panose="02040603050506020204" pitchFamily="18" charset="0"/>
                              <a:cs typeface="Arial" panose="020B0604020202020204" pitchFamily="34" charset="0"/>
                            </a:rPr>
                            <a:t> sang </a:t>
                          </a:r>
                          <a:r>
                            <a:rPr lang="en-US" sz="1800" dirty="0" err="1">
                              <a:solidFill>
                                <a:schemeClr val="tx1"/>
                              </a:solidFill>
                              <a:effectLst/>
                              <a:latin typeface="UTM Avo" panose="02040603050506020204" pitchFamily="18" charset="0"/>
                              <a:cs typeface="Arial" panose="020B0604020202020204" pitchFamily="34" charset="0"/>
                            </a:rPr>
                            <a:t>nhà</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Coi </a:t>
                          </a:r>
                          <a:r>
                            <a:rPr lang="en-US" sz="1800" dirty="0" err="1">
                              <a:solidFill>
                                <a:schemeClr val="tx1"/>
                              </a:solidFill>
                              <a:effectLst/>
                              <a:latin typeface="UTM Avo" panose="02040603050506020204" pitchFamily="18" charset="0"/>
                              <a:cs typeface="Arial" panose="020B0604020202020204" pitchFamily="34" charset="0"/>
                            </a:rPr>
                            <a:t>thường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khinh</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nhìn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bạn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với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cái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nhìn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trịch</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thượng</a:t>
                          </a:r>
                          <a:r>
                            <a:rPr lang="en-US" sz="1800" dirty="0">
                              <a:solidFill>
                                <a:schemeClr val="tx1"/>
                              </a:solidFill>
                              <a:effectLst/>
                              <a:latin typeface="UTM Avo" panose="02040603050506020204" pitchFamily="18" charset="0"/>
                              <a:cs typeface="Arial" panose="020B0604020202020204" pitchFamily="34" charset="0"/>
                            </a:rPr>
                            <a:t>.</a:t>
                          </a:r>
                        </a:p>
                        <a:p>
                          <a:pPr algn="just">
                            <a:lnSpc>
                              <a:spcPct val="150000"/>
                            </a:lnSpc>
                          </a:pPr>
                          <a14:m>
                            <m:oMath xmlns:m="http://schemas.openxmlformats.org/officeDocument/2006/math">
                              <m:r>
                                <a:rPr lang="en-US" sz="1800">
                                  <a:solidFill>
                                    <a:schemeClr val="tx1"/>
                                  </a:solidFill>
                                  <a:effectLst/>
                                  <a:latin typeface="Cambria Math" panose="02040503050406030204" pitchFamily="18" charset="0"/>
                                </a:rPr>
                                <m:t>→</m:t>
                              </m:r>
                            </m:oMath>
                          </a14:m>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Ích</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kỉ</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hẹp</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hòi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ngạo</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mạn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lạnh</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lùng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trước</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hoàn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cảnh</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khốn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khó</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của</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đồng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loại</a:t>
                          </a:r>
                          <a:r>
                            <a:rPr lang="en-US" sz="1800" dirty="0">
                              <a:solidFill>
                                <a:schemeClr val="tx1"/>
                              </a:solidFill>
                              <a:effectLst/>
                              <a:latin typeface="UTM Avo" panose="02040603050506020204" pitchFamily="18" charset="0"/>
                              <a:cs typeface="Arial" panose="020B0604020202020204" pitchFamily="34" charset="0"/>
                            </a:rPr>
                            <a:t>.</a:t>
                          </a:r>
                          <a:endParaRPr lang="en-US" sz="180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5674463"/>
                      </a:ext>
                    </a:extLst>
                  </a:tr>
                  <a:tr h="1120123">
                    <a:tc gridSpan="4">
                      <a:txBody>
                        <a:bodyPr/>
                        <a:lstStyle/>
                        <a:p>
                          <a:pPr marL="342900" indent="-342900" algn="just">
                            <a:lnSpc>
                              <a:spcPct val="150000"/>
                            </a:lnSpc>
                            <a:buFont typeface="Wingdings" panose="05000000000000000000" pitchFamily="2" charset="2"/>
                            <a:buChar char="v"/>
                          </a:pPr>
                          <a:r>
                            <a:rPr lang="en-US" sz="1800" dirty="0">
                              <a:solidFill>
                                <a:schemeClr val="tx1"/>
                              </a:solidFill>
                              <a:effectLst/>
                              <a:latin typeface="UTM Avo" panose="02040603050506020204" pitchFamily="18" charset="0"/>
                              <a:cs typeface="Arial" panose="020B0604020202020204" pitchFamily="34" charset="0"/>
                            </a:rPr>
                            <a:t>Khi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Choắt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nhờ</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giúp</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đỡ</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đào</a:t>
                          </a:r>
                          <a:r>
                            <a:rPr lang="en-US" sz="1800" dirty="0">
                              <a:solidFill>
                                <a:schemeClr val="tx1"/>
                              </a:solidFill>
                              <a:effectLst/>
                              <a:latin typeface="UTM Avo" panose="02040603050506020204" pitchFamily="18" charset="0"/>
                              <a:cs typeface="Arial" panose="020B0604020202020204" pitchFamily="34" charset="0"/>
                            </a:rPr>
                            <a:t> hang </a:t>
                          </a:r>
                          <a:r>
                            <a:rPr lang="en-US" sz="1800" dirty="0" err="1">
                              <a:solidFill>
                                <a:schemeClr val="tx1"/>
                              </a:solidFill>
                              <a:effectLst/>
                              <a:latin typeface="UTM Avo" panose="02040603050506020204" pitchFamily="18" charset="0"/>
                              <a:cs typeface="Arial" panose="020B0604020202020204" pitchFamily="34" charset="0"/>
                            </a:rPr>
                            <a:t>sâu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có</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đường</a:t>
                          </a:r>
                          <a:r>
                            <a:rPr lang="en-US" sz="1800" dirty="0">
                              <a:solidFill>
                                <a:schemeClr val="tx1"/>
                              </a:solidFill>
                              <a:effectLst/>
                              <a:latin typeface="UTM Avo" panose="02040603050506020204" pitchFamily="18" charset="0"/>
                              <a:cs typeface="Arial" panose="020B0604020202020204" pitchFamily="34" charset="0"/>
                            </a:rPr>
                            <a:t> sang hang của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phòng</a:t>
                          </a:r>
                          <a:r>
                            <a:rPr lang="en-US" sz="1800" dirty="0">
                              <a:solidFill>
                                <a:schemeClr val="tx1"/>
                              </a:solidFill>
                              <a:effectLst/>
                              <a:latin typeface="UTM Avo" panose="02040603050506020204" pitchFamily="18" charset="0"/>
                              <a:cs typeface="Arial" panose="020B0604020202020204" pitchFamily="34" charset="0"/>
                            </a:rPr>
                            <a:t> </a:t>
                          </a:r>
                          <a:r>
                            <a:rPr lang="en-US" sz="1800" err="1">
                              <a:solidFill>
                                <a:schemeClr val="tx1"/>
                              </a:solidFill>
                              <a:effectLst/>
                              <a:latin typeface="UTM Avo" panose="02040603050506020204" pitchFamily="18" charset="0"/>
                              <a:cs typeface="Arial" panose="020B0604020202020204" pitchFamily="34" charset="0"/>
                            </a:rPr>
                            <a:t>lúc</a:t>
                          </a:r>
                          <a:r>
                            <a:rPr lang="en-US" sz="1800">
                              <a:solidFill>
                                <a:schemeClr val="tx1"/>
                              </a:solidFill>
                              <a:effectLst/>
                              <a:latin typeface="UTM Avo" panose="02040603050506020204" pitchFamily="18" charset="0"/>
                              <a:cs typeface="Arial" panose="020B0604020202020204" pitchFamily="34" charset="0"/>
                            </a:rPr>
                            <a:t> hoạn </a:t>
                          </a:r>
                          <a:r>
                            <a:rPr lang="en-US" sz="1800" dirty="0" err="1">
                              <a:solidFill>
                                <a:schemeClr val="tx1"/>
                              </a:solidFill>
                              <a:effectLst/>
                              <a:latin typeface="UTM Avo" panose="02040603050506020204" pitchFamily="18" charset="0"/>
                              <a:cs typeface="Arial" panose="020B0604020202020204" pitchFamily="34" charset="0"/>
                            </a:rPr>
                            <a:t>nạn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thẳng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thừng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từ</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chối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thậm</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chí</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còn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miệt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thị</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Choắt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hôi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hám</a:t>
                          </a:r>
                          <a:r>
                            <a:rPr lang="en-US" sz="1800" dirty="0">
                              <a:solidFill>
                                <a:schemeClr val="tx1"/>
                              </a:solidFill>
                              <a:effectLst/>
                              <a:latin typeface="UTM Avo" panose="02040603050506020204" pitchFamily="18" charset="0"/>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9651520"/>
                      </a:ext>
                    </a:extLst>
                  </a:tr>
                </a:tbl>
              </a:graphicData>
            </a:graphic>
          </p:graphicFrame>
        </mc:Choice>
        <mc:Fallback xmlns="">
          <p:graphicFrame>
            <p:nvGraphicFramePr>
              <p:cNvPr id="4" name="Table 3">
                <a:extLst>
                  <a:ext uri="{FF2B5EF4-FFF2-40B4-BE49-F238E27FC236}">
                    <a16:creationId xmlns:a16="http://schemas.microsoft.com/office/drawing/2014/main" id="{81D9EF46-D148-02F7-29B1-D8AB036620F4}"/>
                  </a:ext>
                </a:extLst>
              </p:cNvPr>
              <p:cNvGraphicFramePr>
                <a:graphicFrameLocks noGrp="1"/>
              </p:cNvGraphicFramePr>
              <p:nvPr>
                <p:extLst>
                  <p:ext uri="{D42A27DB-BD31-4B8C-83A1-F6EECF244321}">
                    <p14:modId xmlns:p14="http://schemas.microsoft.com/office/powerpoint/2010/main" val="576340603"/>
                  </p:ext>
                </p:extLst>
              </p:nvPr>
            </p:nvGraphicFramePr>
            <p:xfrm>
              <a:off x="382459" y="1881166"/>
              <a:ext cx="11574954" cy="4119839"/>
            </p:xfrm>
            <a:graphic>
              <a:graphicData uri="http://schemas.openxmlformats.org/drawingml/2006/table">
                <a:tbl>
                  <a:tblPr firstRow="1" bandRow="1">
                    <a:tableStyleId>{72833802-FEF1-4C79-8D5D-14CF1EAF98D9}</a:tableStyleId>
                  </a:tblPr>
                  <a:tblGrid>
                    <a:gridCol w="3707690">
                      <a:extLst>
                        <a:ext uri="{9D8B030D-6E8A-4147-A177-3AD203B41FA5}">
                          <a16:colId xmlns:a16="http://schemas.microsoft.com/office/drawing/2014/main" val="1037421426"/>
                        </a:ext>
                      </a:extLst>
                    </a:gridCol>
                    <a:gridCol w="1775881">
                      <a:extLst>
                        <a:ext uri="{9D8B030D-6E8A-4147-A177-3AD203B41FA5}">
                          <a16:colId xmlns:a16="http://schemas.microsoft.com/office/drawing/2014/main" val="3163832350"/>
                        </a:ext>
                      </a:extLst>
                    </a:gridCol>
                    <a:gridCol w="2014912">
                      <a:extLst>
                        <a:ext uri="{9D8B030D-6E8A-4147-A177-3AD203B41FA5}">
                          <a16:colId xmlns:a16="http://schemas.microsoft.com/office/drawing/2014/main" val="3053293495"/>
                        </a:ext>
                      </a:extLst>
                    </a:gridCol>
                    <a:gridCol w="4076471">
                      <a:extLst>
                        <a:ext uri="{9D8B030D-6E8A-4147-A177-3AD203B41FA5}">
                          <a16:colId xmlns:a16="http://schemas.microsoft.com/office/drawing/2014/main" val="391260217"/>
                        </a:ext>
                      </a:extLst>
                    </a:gridCol>
                  </a:tblGrid>
                  <a:tr h="528105">
                    <a:tc>
                      <a:txBody>
                        <a:bodyPr/>
                        <a:lstStyle/>
                        <a:p>
                          <a:pPr algn="ctr">
                            <a:lnSpc>
                              <a:spcPct val="150000"/>
                            </a:lnSpc>
                          </a:pPr>
                          <a:r>
                            <a:rPr lang="en-US" sz="1800" dirty="0" err="1">
                              <a:solidFill>
                                <a:schemeClr val="tx1"/>
                              </a:solidFill>
                              <a:effectLst/>
                              <a:latin typeface="UTM Avo" panose="02040603050506020204" pitchFamily="18" charset="0"/>
                            </a:rPr>
                            <a:t>Ngoại</a:t>
                          </a:r>
                          <a:r>
                            <a:rPr lang="en-US" sz="1800" dirty="0">
                              <a:solidFill>
                                <a:schemeClr val="tx1"/>
                              </a:solidFill>
                              <a:effectLst/>
                              <a:latin typeface="UTM Avo" panose="02040603050506020204" pitchFamily="18" charset="0"/>
                            </a:rPr>
                            <a:t> </a:t>
                          </a:r>
                          <a:r>
                            <a:rPr lang="en-US" sz="1800" dirty="0" err="1">
                              <a:solidFill>
                                <a:schemeClr val="tx1"/>
                              </a:solidFill>
                              <a:effectLst/>
                              <a:latin typeface="UTM Avo" panose="02040603050506020204" pitchFamily="18" charset="0"/>
                            </a:rPr>
                            <a:t>hình</a:t>
                          </a:r>
                          <a:endParaRPr lang="en-US" sz="1800" dirty="0">
                            <a:solidFill>
                              <a:schemeClr val="tx1"/>
                            </a:solidFill>
                            <a:effectLst/>
                            <a:latin typeface="UTM Avo" panose="02040603050506020204" pitchFamily="18" charset="0"/>
                            <a:ea typeface="Times New Roman" panose="020206030504050203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pPr>
                          <a:r>
                            <a:rPr lang="en-US" sz="1800" dirty="0">
                              <a:solidFill>
                                <a:schemeClr val="tx1"/>
                              </a:solidFill>
                              <a:effectLst/>
                              <a:latin typeface="UTM Avo" panose="02040603050506020204" pitchFamily="18" charset="0"/>
                            </a:rPr>
                            <a:t>Tính </a:t>
                          </a:r>
                          <a:r>
                            <a:rPr lang="en-US" sz="1800" dirty="0" err="1">
                              <a:solidFill>
                                <a:schemeClr val="tx1"/>
                              </a:solidFill>
                              <a:effectLst/>
                              <a:latin typeface="UTM Avo" panose="02040603050506020204" pitchFamily="18" charset="0"/>
                            </a:rPr>
                            <a:t>cách</a:t>
                          </a:r>
                          <a:endParaRPr lang="en-US" sz="1800" dirty="0">
                            <a:solidFill>
                              <a:schemeClr val="tx1"/>
                            </a:solidFill>
                            <a:effectLst/>
                            <a:latin typeface="UTM Avo" panose="02040603050506020204" pitchFamily="18" charset="0"/>
                            <a:ea typeface="Times New Roman" panose="020206030504050203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pPr>
                          <a:r>
                            <a:rPr lang="en-US" sz="1800" dirty="0" err="1">
                              <a:solidFill>
                                <a:schemeClr val="tx1"/>
                              </a:solidFill>
                              <a:effectLst/>
                              <a:latin typeface="UTM Avo" panose="02040603050506020204" pitchFamily="18" charset="0"/>
                            </a:rPr>
                            <a:t>Hành</a:t>
                          </a:r>
                          <a:r>
                            <a:rPr lang="en-US" sz="1800" dirty="0">
                              <a:solidFill>
                                <a:schemeClr val="tx1"/>
                              </a:solidFill>
                              <a:effectLst/>
                              <a:latin typeface="UTM Avo" panose="02040603050506020204" pitchFamily="18" charset="0"/>
                            </a:rPr>
                            <a:t> </a:t>
                          </a:r>
                          <a:r>
                            <a:rPr lang="en-US" sz="1800" dirty="0" err="1">
                              <a:solidFill>
                                <a:schemeClr val="tx1"/>
                              </a:solidFill>
                              <a:effectLst/>
                              <a:latin typeface="UTM Avo" panose="02040603050506020204" pitchFamily="18" charset="0"/>
                            </a:rPr>
                            <a:t>động</a:t>
                          </a:r>
                          <a:endParaRPr lang="en-US" sz="1800" dirty="0">
                            <a:solidFill>
                              <a:schemeClr val="tx1"/>
                            </a:solidFill>
                            <a:latin typeface="UTM Avo" panose="020406030505060202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pPr>
                          <a:r>
                            <a:rPr lang="en-US" sz="1800" dirty="0">
                              <a:solidFill>
                                <a:schemeClr val="tx1"/>
                              </a:solidFill>
                              <a:effectLst/>
                              <a:latin typeface="UTM Avo" panose="02040603050506020204" pitchFamily="18" charset="0"/>
                            </a:rPr>
                            <a:t>Thái </a:t>
                          </a:r>
                          <a:r>
                            <a:rPr lang="en-US" sz="1800" dirty="0" err="1">
                              <a:solidFill>
                                <a:schemeClr val="tx1"/>
                              </a:solidFill>
                              <a:effectLst/>
                              <a:latin typeface="UTM Avo" panose="02040603050506020204" pitchFamily="18" charset="0"/>
                            </a:rPr>
                            <a:t>độ</a:t>
                          </a:r>
                          <a:r>
                            <a:rPr lang="en-US" sz="1800" dirty="0">
                              <a:solidFill>
                                <a:schemeClr val="tx1"/>
                              </a:solidFill>
                              <a:effectLst/>
                              <a:latin typeface="UTM Avo" panose="02040603050506020204" pitchFamily="18" charset="0"/>
                            </a:rPr>
                            <a:t> của </a:t>
                          </a:r>
                          <a:r>
                            <a:rPr lang="en-US" sz="1800" dirty="0" err="1">
                              <a:solidFill>
                                <a:schemeClr val="tx1"/>
                              </a:solidFill>
                              <a:effectLst/>
                              <a:latin typeface="UTM Avo" panose="02040603050506020204" pitchFamily="18" charset="0"/>
                            </a:rPr>
                            <a:t>Dế</a:t>
                          </a:r>
                          <a:r>
                            <a:rPr lang="en-US" sz="1800" dirty="0">
                              <a:solidFill>
                                <a:schemeClr val="tx1"/>
                              </a:solidFill>
                              <a:effectLst/>
                              <a:latin typeface="UTM Avo" panose="02040603050506020204" pitchFamily="18" charset="0"/>
                            </a:rPr>
                            <a:t> </a:t>
                          </a:r>
                          <a:r>
                            <a:rPr lang="en-US" sz="1800" dirty="0" err="1">
                              <a:solidFill>
                                <a:schemeClr val="tx1"/>
                              </a:solidFill>
                              <a:effectLst/>
                              <a:latin typeface="UTM Avo" panose="02040603050506020204" pitchFamily="18" charset="0"/>
                            </a:rPr>
                            <a:t>Mèn</a:t>
                          </a:r>
                          <a:endParaRPr lang="en-US" sz="1800" dirty="0">
                            <a:solidFill>
                              <a:schemeClr val="tx1"/>
                            </a:solidFill>
                            <a:latin typeface="UTM Avo" panose="02040603050506020204" pitchFamily="18" charset="0"/>
                          </a:endParaRPr>
                        </a:p>
                      </a:txBody>
                      <a:tcPr marL="60960" marR="60960" marT="30480" marB="3048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832466948"/>
                      </a:ext>
                    </a:extLst>
                  </a:tr>
                  <a:tr h="2471611">
                    <a:tc>
                      <a:txBody>
                        <a:bodyPr/>
                        <a:lstStyle/>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Như</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gã</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nghiện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thuốc</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phiện</a:t>
                          </a:r>
                          <a:r>
                            <a:rPr lang="en-US" sz="1800" dirty="0">
                              <a:solidFill>
                                <a:schemeClr val="tx1"/>
                              </a:solidFill>
                              <a:effectLst/>
                              <a:latin typeface="UTM Avo" panose="02040603050506020204" pitchFamily="18" charset="0"/>
                              <a:cs typeface="Arial" panose="020B0604020202020204" pitchFamily="34" charset="0"/>
                            </a:rPr>
                            <a:t>.</a:t>
                          </a:r>
                        </a:p>
                        <a:p>
                          <a:pPr>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err="1">
                              <a:solidFill>
                                <a:schemeClr val="tx1"/>
                              </a:solidFill>
                              <a:effectLst/>
                              <a:latin typeface="UTM Avo" panose="02040603050506020204" pitchFamily="18" charset="0"/>
                              <a:cs typeface="Arial" panose="020B0604020202020204" pitchFamily="34" charset="0"/>
                            </a:rPr>
                            <a:t>Cánh</a:t>
                          </a:r>
                          <a:r>
                            <a:rPr lang="en-US" sz="1800">
                              <a:solidFill>
                                <a:schemeClr val="tx1"/>
                              </a:solidFill>
                              <a:effectLst/>
                              <a:latin typeface="UTM Avo" panose="02040603050506020204" pitchFamily="18" charset="0"/>
                              <a:cs typeface="Arial" panose="020B0604020202020204" pitchFamily="34" charset="0"/>
                            </a:rPr>
                            <a:t> ngắn củn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râu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một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mẩu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mặt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mũi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ngẩn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ngơ</a:t>
                          </a:r>
                          <a:r>
                            <a:rPr lang="en-US" sz="1800" dirty="0">
                              <a:solidFill>
                                <a:schemeClr val="tx1"/>
                              </a:solidFill>
                              <a:effectLst/>
                              <a:latin typeface="UTM Avo" panose="02040603050506020204" pitchFamily="18" charset="0"/>
                              <a:cs typeface="Arial" panose="020B0604020202020204" pitchFamily="34" charset="0"/>
                            </a:rPr>
                            <a:t>.</a:t>
                          </a:r>
                        </a:p>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Hôi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như</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cú</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mèo</a:t>
                          </a:r>
                          <a:r>
                            <a:rPr lang="en-US" sz="1800" dirty="0">
                              <a:solidFill>
                                <a:schemeClr val="tx1"/>
                              </a:solidFill>
                              <a:effectLst/>
                              <a:latin typeface="UTM Avo" panose="02040603050506020204" pitchFamily="18" charset="0"/>
                              <a:cs typeface="Arial" panose="020B0604020202020204" pitchFamily="34" charset="0"/>
                            </a:rPr>
                            <a:t>.</a:t>
                          </a:r>
                          <a:endParaRPr lang="en-US" sz="1800" dirty="0">
                            <a:solidFill>
                              <a:schemeClr val="tx1"/>
                            </a:solidFill>
                            <a:effectLst/>
                            <a:latin typeface="UTM Avo" panose="02040603050506020204" pitchFamily="18" charset="0"/>
                            <a:ea typeface="Times New Roman" panose="020206030504050203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Dại </a:t>
                          </a:r>
                          <a:r>
                            <a:rPr lang="en-US" sz="1800" dirty="0" err="1">
                              <a:solidFill>
                                <a:schemeClr val="tx1"/>
                              </a:solidFill>
                              <a:effectLst/>
                              <a:latin typeface="UTM Avo" panose="02040603050506020204" pitchFamily="18" charset="0"/>
                              <a:cs typeface="Arial" panose="020B0604020202020204" pitchFamily="34" charset="0"/>
                            </a:rPr>
                            <a:t>dột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có</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lớn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mà</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không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có</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khôn</a:t>
                          </a:r>
                          <a:r>
                            <a:rPr lang="en-US" sz="1800" dirty="0">
                              <a:solidFill>
                                <a:schemeClr val="tx1"/>
                              </a:solidFill>
                              <a:effectLst/>
                              <a:latin typeface="UTM Avo" panose="02040603050506020204" pitchFamily="18" charset="0"/>
                              <a:cs typeface="Arial" panose="020B0604020202020204" pitchFamily="34" charset="0"/>
                            </a:rPr>
                            <a:t>.</a:t>
                          </a:r>
                        </a:p>
                        <a:p>
                          <a:pPr algn="just">
                            <a:lnSpc>
                              <a:spcPct val="150000"/>
                            </a:lnSpc>
                          </a:pP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Ăn</a:t>
                          </a:r>
                          <a:r>
                            <a:rPr lang="en-US" sz="1800" dirty="0">
                              <a:solidFill>
                                <a:schemeClr val="tx1"/>
                              </a:solidFill>
                              <a:effectLst/>
                              <a:latin typeface="UTM Avo" panose="02040603050506020204" pitchFamily="18" charset="0"/>
                              <a:cs typeface="Arial" panose="020B0604020202020204" pitchFamily="34" charset="0"/>
                            </a:rPr>
                            <a:t> ở </a:t>
                          </a:r>
                          <a:r>
                            <a:rPr lang="en-US" sz="1800" dirty="0" err="1">
                              <a:solidFill>
                                <a:schemeClr val="tx1"/>
                              </a:solidFill>
                              <a:effectLst/>
                              <a:latin typeface="UTM Avo" panose="02040603050506020204" pitchFamily="18" charset="0"/>
                              <a:cs typeface="Arial" panose="020B0604020202020204" pitchFamily="34" charset="0"/>
                            </a:rPr>
                            <a:t>bẩn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thỉu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lôi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thôi</a:t>
                          </a:r>
                          <a:r>
                            <a:rPr lang="en-US" sz="1800" dirty="0">
                              <a:solidFill>
                                <a:schemeClr val="tx1"/>
                              </a:solidFill>
                              <a:effectLst/>
                              <a:latin typeface="UTM Avo" panose="02040603050506020204" pitchFamily="18" charset="0"/>
                              <a:cs typeface="Arial" panose="020B0604020202020204" pitchFamily="34" charset="0"/>
                            </a:rPr>
                            <a:t>.</a:t>
                          </a:r>
                        </a:p>
                        <a:p>
                          <a:pPr>
                            <a:lnSpc>
                              <a:spcPct val="150000"/>
                            </a:lnSpc>
                          </a:pPr>
                          <a:endParaRPr lang="en-US" sz="1800" dirty="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lnSpc>
                              <a:spcPct val="150000"/>
                            </a:lnSpc>
                          </a:pPr>
                          <a:r>
                            <a:rPr lang="en-US" sz="1800" dirty="0" err="1">
                              <a:solidFill>
                                <a:schemeClr val="tx1"/>
                              </a:solidFill>
                              <a:effectLst/>
                              <a:latin typeface="UTM Avo" panose="02040603050506020204" pitchFamily="18" charset="0"/>
                              <a:cs typeface="Arial" panose="020B0604020202020204" pitchFamily="34" charset="0"/>
                            </a:rPr>
                            <a:t>Cầu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xin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cho</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đào</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ngách</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thông</a:t>
                          </a:r>
                          <a:r>
                            <a:rPr lang="en-US" sz="1800" dirty="0">
                              <a:solidFill>
                                <a:schemeClr val="tx1"/>
                              </a:solidFill>
                              <a:effectLst/>
                              <a:latin typeface="UTM Avo" panose="02040603050506020204" pitchFamily="18" charset="0"/>
                              <a:cs typeface="Arial" panose="020B0604020202020204" pitchFamily="34" charset="0"/>
                            </a:rPr>
                            <a:t> sang </a:t>
                          </a:r>
                          <a:r>
                            <a:rPr lang="en-US" sz="1800" dirty="0" err="1">
                              <a:solidFill>
                                <a:schemeClr val="tx1"/>
                              </a:solidFill>
                              <a:effectLst/>
                              <a:latin typeface="UTM Avo" panose="02040603050506020204" pitchFamily="18" charset="0"/>
                              <a:cs typeface="Arial" panose="020B0604020202020204" pitchFamily="34" charset="0"/>
                            </a:rPr>
                            <a:t>nhà</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84155" t="-21675" r="-299" b="-45813"/>
                          </a:stretch>
                        </a:blipFill>
                      </a:tcPr>
                    </a:tc>
                    <a:extLst>
                      <a:ext uri="{0D108BD9-81ED-4DB2-BD59-A6C34878D82A}">
                        <a16:rowId xmlns:a16="http://schemas.microsoft.com/office/drawing/2014/main" val="3585674463"/>
                      </a:ext>
                    </a:extLst>
                  </a:tr>
                  <a:tr h="1120123">
                    <a:tc gridSpan="4">
                      <a:txBody>
                        <a:bodyPr/>
                        <a:lstStyle/>
                        <a:p>
                          <a:pPr marL="342900" indent="-342900" algn="just">
                            <a:lnSpc>
                              <a:spcPct val="150000"/>
                            </a:lnSpc>
                            <a:buFont typeface="Wingdings" panose="05000000000000000000" pitchFamily="2" charset="2"/>
                            <a:buChar char="v"/>
                          </a:pPr>
                          <a:r>
                            <a:rPr lang="en-US" sz="1800" dirty="0">
                              <a:solidFill>
                                <a:schemeClr val="tx1"/>
                              </a:solidFill>
                              <a:effectLst/>
                              <a:latin typeface="UTM Avo" panose="02040603050506020204" pitchFamily="18" charset="0"/>
                              <a:cs typeface="Arial" panose="020B0604020202020204" pitchFamily="34" charset="0"/>
                            </a:rPr>
                            <a:t>Khi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Choắt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nhờ</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giúp</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đỡ</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đào</a:t>
                          </a:r>
                          <a:r>
                            <a:rPr lang="en-US" sz="1800" dirty="0">
                              <a:solidFill>
                                <a:schemeClr val="tx1"/>
                              </a:solidFill>
                              <a:effectLst/>
                              <a:latin typeface="UTM Avo" panose="02040603050506020204" pitchFamily="18" charset="0"/>
                              <a:cs typeface="Arial" panose="020B0604020202020204" pitchFamily="34" charset="0"/>
                            </a:rPr>
                            <a:t> hang </a:t>
                          </a:r>
                          <a:r>
                            <a:rPr lang="en-US" sz="1800" dirty="0" err="1">
                              <a:solidFill>
                                <a:schemeClr val="tx1"/>
                              </a:solidFill>
                              <a:effectLst/>
                              <a:latin typeface="UTM Avo" panose="02040603050506020204" pitchFamily="18" charset="0"/>
                              <a:cs typeface="Arial" panose="020B0604020202020204" pitchFamily="34" charset="0"/>
                            </a:rPr>
                            <a:t>sâu</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có</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đường</a:t>
                          </a:r>
                          <a:r>
                            <a:rPr lang="en-US" sz="1800" dirty="0">
                              <a:solidFill>
                                <a:schemeClr val="tx1"/>
                              </a:solidFill>
                              <a:effectLst/>
                              <a:latin typeface="UTM Avo" panose="02040603050506020204" pitchFamily="18" charset="0"/>
                              <a:cs typeface="Arial" panose="020B0604020202020204" pitchFamily="34" charset="0"/>
                            </a:rPr>
                            <a:t> sang hang của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phòng</a:t>
                          </a:r>
                          <a:r>
                            <a:rPr lang="en-US" sz="1800" dirty="0">
                              <a:solidFill>
                                <a:schemeClr val="tx1"/>
                              </a:solidFill>
                              <a:effectLst/>
                              <a:latin typeface="UTM Avo" panose="02040603050506020204" pitchFamily="18" charset="0"/>
                              <a:cs typeface="Arial" panose="020B0604020202020204" pitchFamily="34" charset="0"/>
                            </a:rPr>
                            <a:t> </a:t>
                          </a:r>
                          <a:r>
                            <a:rPr lang="en-US" sz="1800" err="1">
                              <a:solidFill>
                                <a:schemeClr val="tx1"/>
                              </a:solidFill>
                              <a:effectLst/>
                              <a:latin typeface="UTM Avo" panose="02040603050506020204" pitchFamily="18" charset="0"/>
                              <a:cs typeface="Arial" panose="020B0604020202020204" pitchFamily="34" charset="0"/>
                            </a:rPr>
                            <a:t>lúc</a:t>
                          </a:r>
                          <a:r>
                            <a:rPr lang="en-US" sz="1800">
                              <a:solidFill>
                                <a:schemeClr val="tx1"/>
                              </a:solidFill>
                              <a:effectLst/>
                              <a:latin typeface="UTM Avo" panose="02040603050506020204" pitchFamily="18" charset="0"/>
                              <a:cs typeface="Arial" panose="020B0604020202020204" pitchFamily="34" charset="0"/>
                            </a:rPr>
                            <a:t> hoạn </a:t>
                          </a:r>
                          <a:r>
                            <a:rPr lang="en-US" sz="1800" dirty="0" err="1">
                              <a:solidFill>
                                <a:schemeClr val="tx1"/>
                              </a:solidFill>
                              <a:effectLst/>
                              <a:latin typeface="UTM Avo" panose="02040603050506020204" pitchFamily="18" charset="0"/>
                              <a:cs typeface="Arial" panose="020B0604020202020204" pitchFamily="34" charset="0"/>
                            </a:rPr>
                            <a:t>nạn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Mèn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thẳng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thừng</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từ</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chối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thậm</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chí</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còn</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miệt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thị</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Dế</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Choắt</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hôi</a:t>
                          </a:r>
                          <a:r>
                            <a:rPr lang="en-US" sz="1800" dirty="0">
                              <a:solidFill>
                                <a:schemeClr val="tx1"/>
                              </a:solidFill>
                              <a:effectLst/>
                              <a:latin typeface="UTM Avo" panose="02040603050506020204" pitchFamily="18" charset="0"/>
                              <a:cs typeface="Arial" panose="020B0604020202020204" pitchFamily="34" charset="0"/>
                            </a:rPr>
                            <a:t> </a:t>
                          </a:r>
                          <a:r>
                            <a:rPr lang="en-US" sz="1800" dirty="0" err="1">
                              <a:solidFill>
                                <a:schemeClr val="tx1"/>
                              </a:solidFill>
                              <a:effectLst/>
                              <a:latin typeface="UTM Avo" panose="02040603050506020204" pitchFamily="18" charset="0"/>
                              <a:cs typeface="Arial" panose="020B0604020202020204" pitchFamily="34" charset="0"/>
                            </a:rPr>
                            <a:t>hám</a:t>
                          </a:r>
                          <a:r>
                            <a:rPr lang="en-US" sz="1800" dirty="0">
                              <a:solidFill>
                                <a:schemeClr val="tx1"/>
                              </a:solidFill>
                              <a:effectLst/>
                              <a:latin typeface="UTM Avo" panose="02040603050506020204" pitchFamily="18" charset="0"/>
                              <a:cs typeface="Arial" panose="020B0604020202020204" pitchFamily="34" charset="0"/>
                            </a:rPr>
                            <a:t>…</a:t>
                          </a: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9651520"/>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0561747-EDC3-A3E1-5824-30A28F3444D5}"/>
                  </a:ext>
                </a:extLst>
              </p:cNvPr>
              <p:cNvSpPr txBox="1"/>
              <p:nvPr/>
            </p:nvSpPr>
            <p:spPr>
              <a:xfrm>
                <a:off x="382459" y="6001005"/>
                <a:ext cx="9433641" cy="495328"/>
              </a:xfrm>
              <a:prstGeom prst="rect">
                <a:avLst/>
              </a:prstGeom>
              <a:solidFill>
                <a:schemeClr val="bg1"/>
              </a:solidFill>
            </p:spPr>
            <p:txBody>
              <a:bodyPr wrap="square">
                <a:spAutoFit/>
              </a:bodyPr>
              <a:lstStyle/>
              <a:p>
                <a:pPr algn="just">
                  <a:lnSpc>
                    <a:spcPct val="150000"/>
                  </a:lnSpc>
                </a:pPr>
                <a14:m>
                  <m:oMath xmlns:m="http://schemas.openxmlformats.org/officeDocument/2006/math">
                    <m:r>
                      <a:rPr lang="en-US" sz="2000" b="1" smtClean="0">
                        <a:solidFill>
                          <a:srgbClr val="002060"/>
                        </a:solidFill>
                        <a:latin typeface="Cambria Math" panose="02040503050406030204" pitchFamily="18" charset="0"/>
                      </a:rPr>
                      <m:t>→</m:t>
                    </m:r>
                    <m:r>
                      <a:rPr lang="en-US" sz="2000" b="1" i="0" smtClean="0">
                        <a:solidFill>
                          <a:srgbClr val="002060"/>
                        </a:solidFill>
                        <a:latin typeface="Cambria Math" panose="02040503050406030204" pitchFamily="18" charset="0"/>
                      </a:rPr>
                      <m:t> </m:t>
                    </m:r>
                  </m:oMath>
                </a14:m>
                <a:r>
                  <a:rPr lang="en-US" sz="2000" b="1" dirty="0" err="1">
                    <a:solidFill>
                      <a:srgbClr val="002060"/>
                    </a:solidFill>
                    <a:latin typeface="UTM Avo" panose="02040603050506020204" pitchFamily="18" charset="0"/>
                    <a:cs typeface="Arial" panose="020B0604020202020204" pitchFamily="34" charset="0"/>
                  </a:rPr>
                  <a:t>Dế</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Choắt</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trong</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mắt</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của</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Dế</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002060"/>
                    </a:solidFill>
                    <a:latin typeface="UTM Avo" panose="02040603050506020204" pitchFamily="18" charset="0"/>
                    <a:cs typeface="Arial" panose="020B0604020202020204" pitchFamily="34" charset="0"/>
                  </a:rPr>
                  <a:t>Mèn</a:t>
                </a:r>
                <a:r>
                  <a:rPr lang="en-US" sz="2000" b="1" dirty="0">
                    <a:solidFill>
                      <a:srgbClr val="00206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Xấu</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xí</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yếu</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ớt</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lười</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nhác</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bẩn</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thỉu</a:t>
                </a:r>
                <a:r>
                  <a:rPr lang="en-US" sz="2000" b="1" dirty="0">
                    <a:solidFill>
                      <a:srgbClr val="FF0000"/>
                    </a:solidFill>
                    <a:latin typeface="UTM Avo" panose="02040603050506020204" pitchFamily="18" charset="0"/>
                    <a:cs typeface="Arial" panose="020B0604020202020204" pitchFamily="34" charset="0"/>
                  </a:rPr>
                  <a:t>.</a:t>
                </a:r>
                <a:endParaRPr lang="en-US" sz="2000" b="1" dirty="0">
                  <a:solidFill>
                    <a:srgbClr val="FF0000"/>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70561747-EDC3-A3E1-5824-30A28F3444D5}"/>
                  </a:ext>
                </a:extLst>
              </p:cNvPr>
              <p:cNvSpPr txBox="1">
                <a:spLocks noRot="1" noChangeAspect="1" noMove="1" noResize="1" noEditPoints="1" noAdjustHandles="1" noChangeArrowheads="1" noChangeShapeType="1" noTextEdit="1"/>
              </p:cNvSpPr>
              <p:nvPr/>
            </p:nvSpPr>
            <p:spPr>
              <a:xfrm>
                <a:off x="382459" y="6001005"/>
                <a:ext cx="9433641" cy="495328"/>
              </a:xfrm>
              <a:prstGeom prst="rect">
                <a:avLst/>
              </a:prstGeom>
              <a:blipFill>
                <a:blip r:embed="rId4"/>
                <a:stretch>
                  <a:fillRect b="-19512"/>
                </a:stretch>
              </a:blipFill>
            </p:spPr>
            <p:txBody>
              <a:bodyPr/>
              <a:lstStyle/>
              <a:p>
                <a:r>
                  <a:rPr lang="en-US">
                    <a:noFill/>
                  </a:rPr>
                  <a:t> </a:t>
                </a:r>
              </a:p>
            </p:txBody>
          </p:sp>
        </mc:Fallback>
      </mc:AlternateContent>
    </p:spTree>
    <p:extLst>
      <p:ext uri="{BB962C8B-B14F-4D97-AF65-F5344CB8AC3E}">
        <p14:creationId xmlns:p14="http://schemas.microsoft.com/office/powerpoint/2010/main" val="7230127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7A71E7-91D6-49EE-A7EF-A58DC556BAAC}"/>
              </a:ext>
            </a:extLst>
          </p:cNvPr>
          <p:cNvSpPr txBox="1"/>
          <p:nvPr/>
        </p:nvSpPr>
        <p:spPr>
          <a:xfrm>
            <a:off x="649016" y="1843687"/>
            <a:ext cx="8266384" cy="574388"/>
          </a:xfrm>
          <a:prstGeom prst="rect">
            <a:avLst/>
          </a:prstGeom>
          <a:solidFill>
            <a:schemeClr val="accent4">
              <a:lumMod val="20000"/>
              <a:lumOff val="80000"/>
            </a:schemeClr>
          </a:solidFill>
        </p:spPr>
        <p:txBody>
          <a:bodyPr wrap="square" anchor="b">
            <a:spAutoFit/>
          </a:bodyPr>
          <a:lstStyle>
            <a:defPPr>
              <a:defRPr lang="en-US"/>
            </a:defPPr>
            <a:lvl1pPr>
              <a:lnSpc>
                <a:spcPct val="150000"/>
              </a:lnSpc>
              <a:defRPr sz="2133" b="1">
                <a:latin typeface="UTM Avo" panose="02040603050506020204" pitchFamily="18" charset="0"/>
                <a:ea typeface="Times New Roman" panose="02020603050405020304" pitchFamily="18" charset="0"/>
                <a:cs typeface="Arial" panose="020B0604020202020204" pitchFamily="34" charset="0"/>
              </a:defRPr>
            </a:lvl1pPr>
          </a:lstStyle>
          <a:p>
            <a:r>
              <a:rPr lang="en-US" sz="2400" dirty="0"/>
              <a:t>c. </a:t>
            </a:r>
            <a:r>
              <a:rPr lang="en-US" sz="2400" dirty="0" err="1"/>
              <a:t>Trò</a:t>
            </a:r>
            <a:r>
              <a:rPr lang="en-US" sz="2400" dirty="0"/>
              <a:t> </a:t>
            </a:r>
            <a:r>
              <a:rPr lang="en-US" sz="2400" dirty="0" err="1"/>
              <a:t>đùa</a:t>
            </a:r>
            <a:r>
              <a:rPr lang="en-US" sz="2400" dirty="0"/>
              <a:t> của </a:t>
            </a:r>
            <a:r>
              <a:rPr lang="en-US" sz="2400" err="1"/>
              <a:t>Dế</a:t>
            </a:r>
            <a:r>
              <a:rPr lang="en-US" sz="2400"/>
              <a:t> Mèn </a:t>
            </a:r>
            <a:r>
              <a:rPr lang="en-US" sz="2400" dirty="0" err="1"/>
              <a:t>và</a:t>
            </a:r>
            <a:r>
              <a:rPr lang="en-US" sz="2400" dirty="0"/>
              <a:t> </a:t>
            </a:r>
            <a:r>
              <a:rPr lang="en-US" sz="2400" dirty="0" err="1"/>
              <a:t>cái</a:t>
            </a:r>
            <a:r>
              <a:rPr lang="en-US" sz="2400" dirty="0"/>
              <a:t> </a:t>
            </a:r>
            <a:r>
              <a:rPr lang="en-US" sz="2400" dirty="0" err="1"/>
              <a:t>chết</a:t>
            </a:r>
            <a:r>
              <a:rPr lang="en-US" sz="2400" dirty="0"/>
              <a:t> của </a:t>
            </a:r>
            <a:r>
              <a:rPr lang="en-US" sz="2400" dirty="0" err="1"/>
              <a:t>Dế</a:t>
            </a:r>
            <a:r>
              <a:rPr lang="en-US" sz="2400" dirty="0"/>
              <a:t> </a:t>
            </a:r>
            <a:r>
              <a:rPr lang="en-US" sz="2400" dirty="0" err="1"/>
              <a:t>Choắt</a:t>
            </a:r>
            <a:endParaRPr lang="en-US" sz="2400" dirty="0"/>
          </a:p>
        </p:txBody>
      </p:sp>
      <p:sp>
        <p:nvSpPr>
          <p:cNvPr id="4" name="TextBox 3">
            <a:extLst>
              <a:ext uri="{FF2B5EF4-FFF2-40B4-BE49-F238E27FC236}">
                <a16:creationId xmlns:a16="http://schemas.microsoft.com/office/drawing/2014/main" id="{08842B3D-87D1-9737-79C1-BADCB3A074E2}"/>
              </a:ext>
            </a:extLst>
          </p:cNvPr>
          <p:cNvSpPr txBox="1"/>
          <p:nvPr/>
        </p:nvSpPr>
        <p:spPr>
          <a:xfrm>
            <a:off x="471489" y="2756168"/>
            <a:ext cx="11172825" cy="1121846"/>
          </a:xfrm>
          <a:prstGeom prst="rect">
            <a:avLst/>
          </a:prstGeom>
          <a:solidFill>
            <a:schemeClr val="accent5">
              <a:lumMod val="20000"/>
              <a:lumOff val="80000"/>
            </a:schemeClr>
          </a:solidFill>
        </p:spPr>
        <p:txBody>
          <a:bodyPr wrap="square" rtlCol="0">
            <a:spAutoFit/>
          </a:bodyPr>
          <a:lstStyle/>
          <a:p>
            <a:pPr algn="ctr">
              <a:lnSpc>
                <a:spcPct val="150000"/>
              </a:lnSpc>
            </a:pPr>
            <a:r>
              <a:rPr lang="en-US" sz="2400" b="1" dirty="0">
                <a:latin typeface="UTM Avo" panose="02040603050506020204" pitchFamily="18" charset="0"/>
                <a:cs typeface="Arial" panose="020B0604020202020204" pitchFamily="34" charset="0"/>
              </a:rPr>
              <a:t>THẢO LUẬN CẶP ĐÔI: </a:t>
            </a:r>
          </a:p>
          <a:p>
            <a:pPr algn="ctr">
              <a:lnSpc>
                <a:spcPct val="150000"/>
              </a:lnSpc>
            </a:pP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dựa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những</a:t>
            </a:r>
            <a:r>
              <a:rPr lang="en-US" sz="2400" dirty="0">
                <a:latin typeface="UTM Avo" panose="02040603050506020204" pitchFamily="18" charset="0"/>
                <a:cs typeface="Arial" panose="020B0604020202020204" pitchFamily="34" charset="0"/>
              </a:rPr>
              <a:t> chi </a:t>
            </a:r>
            <a:r>
              <a:rPr lang="en-US" sz="2400" dirty="0" err="1">
                <a:latin typeface="UTM Avo" panose="02040603050506020204" pitchFamily="18" charset="0"/>
                <a:cs typeface="Arial" panose="020B0604020202020204" pitchFamily="34" charset="0"/>
              </a:rPr>
              <a:t>tiết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trong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truyện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hoàn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thành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bảng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sau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đây</a:t>
            </a:r>
            <a:r>
              <a:rPr lang="en-US" sz="2400" dirty="0">
                <a:latin typeface="UTM Avo" panose="02040603050506020204" pitchFamily="18" charset="0"/>
                <a:cs typeface="Arial" panose="020B0604020202020204" pitchFamily="34" charset="0"/>
              </a:rPr>
              <a:t>:</a:t>
            </a:r>
          </a:p>
        </p:txBody>
      </p:sp>
      <p:pic>
        <p:nvPicPr>
          <p:cNvPr id="2" name="Picture 1">
            <a:extLst>
              <a:ext uri="{FF2B5EF4-FFF2-40B4-BE49-F238E27FC236}">
                <a16:creationId xmlns:a16="http://schemas.microsoft.com/office/drawing/2014/main" id="{B4B70C16-E222-A238-1AF0-9C29C779F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860" y="4308022"/>
            <a:ext cx="2465954" cy="2465954"/>
          </a:xfrm>
          <a:prstGeom prst="rect">
            <a:avLst/>
          </a:prstGeom>
        </p:spPr>
      </p:pic>
    </p:spTree>
    <p:extLst>
      <p:ext uri="{BB962C8B-B14F-4D97-AF65-F5344CB8AC3E}">
        <p14:creationId xmlns:p14="http://schemas.microsoft.com/office/powerpoint/2010/main" val="358652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9A3A478-61CE-E331-293D-9742C0E35CD3}"/>
              </a:ext>
            </a:extLst>
          </p:cNvPr>
          <p:cNvGraphicFramePr>
            <a:graphicFrameLocks noGrp="1"/>
          </p:cNvGraphicFramePr>
          <p:nvPr>
            <p:extLst>
              <p:ext uri="{D42A27DB-BD31-4B8C-83A1-F6EECF244321}">
                <p14:modId xmlns:p14="http://schemas.microsoft.com/office/powerpoint/2010/main" val="3511212402"/>
              </p:ext>
            </p:extLst>
          </p:nvPr>
        </p:nvGraphicFramePr>
        <p:xfrm>
          <a:off x="527901" y="1916811"/>
          <a:ext cx="11095348" cy="4364270"/>
        </p:xfrm>
        <a:graphic>
          <a:graphicData uri="http://schemas.openxmlformats.org/drawingml/2006/table">
            <a:tbl>
              <a:tblPr firstRow="1" firstCol="1" bandRow="1">
                <a:tableStyleId>{17292A2E-F333-43FB-9621-5CBBE7FDCDCB}</a:tableStyleId>
              </a:tblPr>
              <a:tblGrid>
                <a:gridCol w="2676519">
                  <a:extLst>
                    <a:ext uri="{9D8B030D-6E8A-4147-A177-3AD203B41FA5}">
                      <a16:colId xmlns:a16="http://schemas.microsoft.com/office/drawing/2014/main" val="1529756153"/>
                    </a:ext>
                  </a:extLst>
                </a:gridCol>
                <a:gridCol w="8418829">
                  <a:extLst>
                    <a:ext uri="{9D8B030D-6E8A-4147-A177-3AD203B41FA5}">
                      <a16:colId xmlns:a16="http://schemas.microsoft.com/office/drawing/2014/main" val="1724039347"/>
                    </a:ext>
                  </a:extLst>
                </a:gridCol>
              </a:tblGrid>
              <a:tr h="392253">
                <a:tc>
                  <a:txBody>
                    <a:bodyPr/>
                    <a:lstStyle/>
                    <a:p>
                      <a:pPr algn="ctr">
                        <a:lnSpc>
                          <a:spcPct val="150000"/>
                        </a:lnSpc>
                      </a:pPr>
                      <a:r>
                        <a:rPr lang="en-US" sz="1800" kern="100" dirty="0">
                          <a:solidFill>
                            <a:schemeClr val="tx1"/>
                          </a:solidFill>
                          <a:effectLst/>
                          <a:latin typeface="UTM Avo" panose="02040603050506020204" pitchFamily="18" charset="0"/>
                        </a:rPr>
                        <a:t>Diễn biến </a:t>
                      </a:r>
                      <a:r>
                        <a:rPr lang="en-US" sz="1800" kern="100" dirty="0" err="1">
                          <a:solidFill>
                            <a:schemeClr val="tx1"/>
                          </a:solidFill>
                          <a:effectLst/>
                          <a:latin typeface="UTM Avo" panose="02040603050506020204" pitchFamily="18" charset="0"/>
                        </a:rPr>
                        <a:t>tâm</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lí</a:t>
                      </a:r>
                      <a:endParaRPr lang="en-US" sz="1800" kern="100" dirty="0">
                        <a:solidFill>
                          <a:schemeClr val="tx1"/>
                        </a:solidFill>
                        <a:effectLst/>
                        <a:latin typeface="UTM Avo" panose="020406030505060202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800" kern="100" dirty="0" err="1">
                          <a:solidFill>
                            <a:schemeClr val="tx1"/>
                          </a:solidFill>
                          <a:effectLst/>
                          <a:latin typeface="UTM Avo" panose="02040603050506020204" pitchFamily="18" charset="0"/>
                        </a:rPr>
                        <a:t>Tâm</a:t>
                      </a:r>
                      <a:r>
                        <a:rPr lang="en-US" sz="1800" kern="100" dirty="0">
                          <a:solidFill>
                            <a:schemeClr val="tx1"/>
                          </a:solidFill>
                          <a:effectLst/>
                          <a:latin typeface="UTM Avo" panose="02040603050506020204" pitchFamily="18" charset="0"/>
                        </a:rPr>
                        <a:t> </a:t>
                      </a:r>
                      <a:r>
                        <a:rPr lang="en-US" sz="1800" kern="100" err="1">
                          <a:solidFill>
                            <a:schemeClr val="tx1"/>
                          </a:solidFill>
                          <a:effectLst/>
                          <a:latin typeface="UTM Avo" panose="02040603050506020204" pitchFamily="18" charset="0"/>
                        </a:rPr>
                        <a:t>trạng</a:t>
                      </a:r>
                      <a:r>
                        <a:rPr lang="en-US" sz="1800" kern="100">
                          <a:solidFill>
                            <a:schemeClr val="tx1"/>
                          </a:solidFill>
                          <a:effectLst/>
                          <a:latin typeface="UTM Avo" panose="02040603050506020204" pitchFamily="18" charset="0"/>
                        </a:rPr>
                        <a:t> Dế Mèn</a:t>
                      </a:r>
                      <a:endParaRPr lang="en-US" sz="1800" kern="100" dirty="0">
                        <a:solidFill>
                          <a:schemeClr val="tx1"/>
                        </a:solidFill>
                        <a:effectLst/>
                        <a:latin typeface="UTM Avo" panose="02040603050506020204" pitchFamily="18"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267839"/>
                  </a:ext>
                </a:extLst>
              </a:tr>
              <a:tr h="837606">
                <a:tc>
                  <a:txBody>
                    <a:bodyPr/>
                    <a:lstStyle/>
                    <a:p>
                      <a:pPr algn="ctr">
                        <a:lnSpc>
                          <a:spcPct val="150000"/>
                        </a:lnSpc>
                      </a:pPr>
                      <a:r>
                        <a:rPr lang="vi-VN" sz="1800" kern="100" dirty="0">
                          <a:solidFill>
                            <a:schemeClr val="tx1"/>
                          </a:solidFill>
                          <a:effectLst/>
                          <a:latin typeface="UTM Avo" panose="02040603050506020204" pitchFamily="18" charset="0"/>
                        </a:rPr>
                        <a:t>Trước khi trêu</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just">
                        <a:lnSpc>
                          <a:spcPct val="150000"/>
                        </a:lnSpc>
                      </a:pPr>
                      <a:endParaRPr lang="en-US" sz="1600" dirty="0">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9265392"/>
                  </a:ext>
                </a:extLst>
              </a:tr>
              <a:tr h="1333892">
                <a:tc>
                  <a:txBody>
                    <a:bodyPr/>
                    <a:lstStyle/>
                    <a:p>
                      <a:pPr algn="ctr">
                        <a:lnSpc>
                          <a:spcPct val="150000"/>
                        </a:lnSpc>
                      </a:pPr>
                      <a:r>
                        <a:rPr lang="en-US" sz="1800" kern="100" dirty="0">
                          <a:solidFill>
                            <a:schemeClr val="tx1"/>
                          </a:solidFill>
                          <a:effectLst/>
                          <a:latin typeface="UTM Avo" panose="02040603050506020204" pitchFamily="18" charset="0"/>
                        </a:rPr>
                        <a:t>Khi </a:t>
                      </a:r>
                      <a:r>
                        <a:rPr lang="en-US" sz="1800" kern="100" dirty="0" err="1">
                          <a:solidFill>
                            <a:schemeClr val="tx1"/>
                          </a:solidFill>
                          <a:effectLst/>
                          <a:latin typeface="UTM Avo" panose="02040603050506020204" pitchFamily="18" charset="0"/>
                        </a:rPr>
                        <a:t>trêu</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xong</a:t>
                      </a:r>
                      <a:endParaRPr lang="en-US" sz="1800" kern="100" dirty="0">
                        <a:solidFill>
                          <a:schemeClr val="tx1"/>
                        </a:solidFill>
                        <a:effectLst/>
                        <a:latin typeface="UTM Avo" panose="020406030505060202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just">
                        <a:lnSpc>
                          <a:spcPct val="150000"/>
                        </a:lnSpc>
                      </a:pPr>
                      <a:endParaRPr lang="en-US" sz="1600" dirty="0">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97489347"/>
                  </a:ext>
                </a:extLst>
              </a:tr>
              <a:tr h="999241">
                <a:tc>
                  <a:txBody>
                    <a:bodyPr/>
                    <a:lstStyle/>
                    <a:p>
                      <a:pPr algn="ctr">
                        <a:lnSpc>
                          <a:spcPct val="150000"/>
                        </a:lnSpc>
                      </a:pPr>
                      <a:r>
                        <a:rPr lang="en-US" sz="1800" kern="100" dirty="0">
                          <a:solidFill>
                            <a:schemeClr val="tx1"/>
                          </a:solidFill>
                          <a:effectLst/>
                          <a:latin typeface="UTM Avo" panose="02040603050506020204" pitchFamily="18" charset="0"/>
                        </a:rPr>
                        <a:t>Khi </a:t>
                      </a:r>
                      <a:r>
                        <a:rPr lang="en-US" sz="1800" kern="100" dirty="0" err="1">
                          <a:solidFill>
                            <a:schemeClr val="tx1"/>
                          </a:solidFill>
                          <a:effectLst/>
                          <a:latin typeface="UTM Avo" panose="02040603050506020204" pitchFamily="18" charset="0"/>
                        </a:rPr>
                        <a:t>thấy</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chị</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Cốc</a:t>
                      </a:r>
                      <a:endParaRPr lang="en-US" sz="1800" kern="100" dirty="0">
                        <a:solidFill>
                          <a:schemeClr val="tx1"/>
                        </a:solidFill>
                        <a:effectLst/>
                        <a:latin typeface="UTM Avo" panose="02040603050506020204" pitchFamily="18" charset="0"/>
                      </a:endParaRPr>
                    </a:p>
                    <a:p>
                      <a:pPr algn="ctr">
                        <a:lnSpc>
                          <a:spcPct val="150000"/>
                        </a:lnSpc>
                      </a:pPr>
                      <a:r>
                        <a:rPr lang="en-US" sz="1800" kern="100" dirty="0" err="1">
                          <a:solidFill>
                            <a:schemeClr val="tx1"/>
                          </a:solidFill>
                          <a:effectLst/>
                          <a:latin typeface="UTM Avo" panose="02040603050506020204" pitchFamily="18" charset="0"/>
                        </a:rPr>
                        <a:t>xử</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lí</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Dế</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Choắt</a:t>
                      </a:r>
                      <a:endParaRPr lang="en-US" sz="1800" kern="100" dirty="0">
                        <a:solidFill>
                          <a:schemeClr val="tx1"/>
                        </a:solidFill>
                        <a:effectLst/>
                        <a:latin typeface="UTM Avo" panose="020406030505060202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just">
                        <a:lnSpc>
                          <a:spcPct val="150000"/>
                        </a:lnSpc>
                      </a:pPr>
                      <a:endParaRPr lang="en-US" sz="1600" dirty="0">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81480092"/>
                  </a:ext>
                </a:extLst>
              </a:tr>
              <a:tr h="801278">
                <a:tc>
                  <a:txBody>
                    <a:bodyPr/>
                    <a:lstStyle/>
                    <a:p>
                      <a:pPr algn="ctr">
                        <a:lnSpc>
                          <a:spcPct val="150000"/>
                        </a:lnSpc>
                      </a:pPr>
                      <a:r>
                        <a:rPr lang="en-US" sz="1800" kern="100" dirty="0">
                          <a:solidFill>
                            <a:schemeClr val="tx1"/>
                          </a:solidFill>
                          <a:effectLst/>
                          <a:latin typeface="UTM Avo" panose="02040603050506020204" pitchFamily="18" charset="0"/>
                        </a:rPr>
                        <a:t>Khi </a:t>
                      </a:r>
                      <a:r>
                        <a:rPr lang="en-US" sz="1800" kern="100" dirty="0" err="1">
                          <a:solidFill>
                            <a:schemeClr val="tx1"/>
                          </a:solidFill>
                          <a:effectLst/>
                          <a:latin typeface="UTM Avo" panose="02040603050506020204" pitchFamily="18" charset="0"/>
                        </a:rPr>
                        <a:t>thấy</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Dế</a:t>
                      </a:r>
                      <a:endParaRPr lang="en-US" sz="1800" kern="100" dirty="0">
                        <a:solidFill>
                          <a:schemeClr val="tx1"/>
                        </a:solidFill>
                        <a:effectLst/>
                        <a:latin typeface="UTM Avo" panose="02040603050506020204" pitchFamily="18" charset="0"/>
                      </a:endParaRPr>
                    </a:p>
                    <a:p>
                      <a:pPr algn="ctr">
                        <a:lnSpc>
                          <a:spcPct val="150000"/>
                        </a:lnSpc>
                      </a:pPr>
                      <a:r>
                        <a:rPr lang="en-US" sz="1800" kern="100" dirty="0" err="1">
                          <a:solidFill>
                            <a:schemeClr val="tx1"/>
                          </a:solidFill>
                          <a:effectLst/>
                          <a:latin typeface="UTM Avo" panose="02040603050506020204" pitchFamily="18" charset="0"/>
                        </a:rPr>
                        <a:t>Choắt</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thoi</a:t>
                      </a:r>
                      <a:r>
                        <a:rPr lang="en-US" sz="1800" kern="100" dirty="0">
                          <a:solidFill>
                            <a:schemeClr val="tx1"/>
                          </a:solidFill>
                          <a:effectLst/>
                          <a:latin typeface="UTM Avo" panose="02040603050506020204" pitchFamily="18" charset="0"/>
                        </a:rPr>
                        <a:t> </a:t>
                      </a:r>
                      <a:r>
                        <a:rPr lang="en-US" sz="1800" kern="100" dirty="0" err="1">
                          <a:solidFill>
                            <a:schemeClr val="tx1"/>
                          </a:solidFill>
                          <a:effectLst/>
                          <a:latin typeface="UTM Avo" panose="02040603050506020204" pitchFamily="18" charset="0"/>
                        </a:rPr>
                        <a:t>thóp</a:t>
                      </a:r>
                      <a:endParaRPr lang="en-US" sz="1800" kern="100" dirty="0">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just">
                        <a:lnSpc>
                          <a:spcPct val="150000"/>
                        </a:lnSpc>
                      </a:pPr>
                      <a:endParaRPr lang="en-US" sz="1600" dirty="0">
                        <a:effectLst/>
                        <a:latin typeface="UTM Avo" panose="02040603050506020204" pitchFamily="18" charset="0"/>
                        <a:ea typeface="Times New Roman" panose="02020603050405020304" pitchFamily="18" charset="0"/>
                        <a:cs typeface="Arial" panose="020B0604020202020204"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55076002"/>
                  </a:ext>
                </a:extLst>
              </a:tr>
            </a:tbl>
          </a:graphicData>
        </a:graphic>
      </p:graphicFrame>
      <p:sp>
        <p:nvSpPr>
          <p:cNvPr id="10" name="TextBox 9">
            <a:extLst>
              <a:ext uri="{FF2B5EF4-FFF2-40B4-BE49-F238E27FC236}">
                <a16:creationId xmlns:a16="http://schemas.microsoft.com/office/drawing/2014/main" id="{EB860454-49BA-849C-13DD-AA03599C9D64}"/>
              </a:ext>
            </a:extLst>
          </p:cNvPr>
          <p:cNvSpPr txBox="1"/>
          <p:nvPr/>
        </p:nvSpPr>
        <p:spPr>
          <a:xfrm>
            <a:off x="3214541" y="2311513"/>
            <a:ext cx="8361574" cy="864532"/>
          </a:xfrm>
          <a:prstGeom prst="rect">
            <a:avLst/>
          </a:prstGeom>
          <a:noFill/>
        </p:spPr>
        <p:txBody>
          <a:bodyPr wrap="square">
            <a:spAutoFit/>
          </a:bodyPr>
          <a:lstStyle/>
          <a:p>
            <a:pPr algn="just">
              <a:lnSpc>
                <a:spcPct val="150000"/>
              </a:lnSpc>
            </a:pPr>
            <a:r>
              <a:rPr lang="vi-VN" sz="1800" kern="100" dirty="0">
                <a:solidFill>
                  <a:schemeClr val="tx1"/>
                </a:solidFill>
                <a:effectLst/>
                <a:latin typeface="UTM Avo" panose="02040603050506020204" pitchFamily="18" charset="0"/>
              </a:rPr>
              <a:t>hào hứng, rủ Dế Choắt cùng trêu, hống hách "Sợ gì? Mày bảo tao sợ cái gì? Mày bảo tao còn biết sợ ai hơn tao nữa!".</a:t>
            </a:r>
          </a:p>
        </p:txBody>
      </p:sp>
      <p:sp>
        <p:nvSpPr>
          <p:cNvPr id="11" name="TextBox 10">
            <a:extLst>
              <a:ext uri="{FF2B5EF4-FFF2-40B4-BE49-F238E27FC236}">
                <a16:creationId xmlns:a16="http://schemas.microsoft.com/office/drawing/2014/main" id="{F369B691-873E-4135-36A7-80D6CED367B0}"/>
              </a:ext>
            </a:extLst>
          </p:cNvPr>
          <p:cNvSpPr txBox="1"/>
          <p:nvPr/>
        </p:nvSpPr>
        <p:spPr>
          <a:xfrm>
            <a:off x="3191086" y="3162790"/>
            <a:ext cx="8479985" cy="1280030"/>
          </a:xfrm>
          <a:prstGeom prst="rect">
            <a:avLst/>
          </a:prstGeom>
          <a:noFill/>
        </p:spPr>
        <p:txBody>
          <a:bodyPr wrap="square">
            <a:spAutoFit/>
          </a:bodyPr>
          <a:lstStyle/>
          <a:p>
            <a:pPr algn="just">
              <a:lnSpc>
                <a:spcPct val="150000"/>
              </a:lnSpc>
            </a:pPr>
            <a:r>
              <a:rPr lang="vi-VN" kern="100" dirty="0">
                <a:solidFill>
                  <a:schemeClr val="tx1"/>
                </a:solidFill>
                <a:effectLst/>
                <a:latin typeface="UTM Avo" panose="02040603050506020204" pitchFamily="18" charset="0"/>
              </a:rPr>
              <a:t>tự tin, thách thức, tự đắc chui tọt vào hang, nằm lên giường bắt chân chữ ngũ. Bụng nghĩ thú vị "Mày tức thì mày cứ tức, mày ghè vỡ đầu mày ra cho nhỏ đi, nhỏ đến đâu thì mày cũng không chui nổi vào tổ tao đâu!“</a:t>
            </a:r>
            <a:r>
              <a:rPr lang="en-US" kern="100" dirty="0">
                <a:solidFill>
                  <a:schemeClr val="tx1"/>
                </a:solidFill>
                <a:effectLst/>
                <a:latin typeface="UTM Avo" panose="02040603050506020204" pitchFamily="18" charset="0"/>
              </a:rPr>
              <a:t>.</a:t>
            </a:r>
            <a:endParaRPr lang="vi-VN" kern="100" dirty="0">
              <a:solidFill>
                <a:schemeClr val="tx1"/>
              </a:solidFill>
              <a:effectLst/>
              <a:latin typeface="UTM Avo" panose="02040603050506020204" pitchFamily="18" charset="0"/>
            </a:endParaRPr>
          </a:p>
        </p:txBody>
      </p:sp>
      <p:sp>
        <p:nvSpPr>
          <p:cNvPr id="12" name="TextBox 11">
            <a:extLst>
              <a:ext uri="{FF2B5EF4-FFF2-40B4-BE49-F238E27FC236}">
                <a16:creationId xmlns:a16="http://schemas.microsoft.com/office/drawing/2014/main" id="{704D44AB-E50E-3B83-280E-DA0364FEF273}"/>
              </a:ext>
            </a:extLst>
          </p:cNvPr>
          <p:cNvSpPr txBox="1"/>
          <p:nvPr/>
        </p:nvSpPr>
        <p:spPr>
          <a:xfrm>
            <a:off x="3252249" y="4500299"/>
            <a:ext cx="8361574" cy="864532"/>
          </a:xfrm>
          <a:prstGeom prst="rect">
            <a:avLst/>
          </a:prstGeom>
          <a:noFill/>
        </p:spPr>
        <p:txBody>
          <a:bodyPr wrap="square">
            <a:spAutoFit/>
          </a:bodyPr>
          <a:lstStyle/>
          <a:p>
            <a:pPr algn="just">
              <a:lnSpc>
                <a:spcPct val="150000"/>
              </a:lnSpc>
            </a:pPr>
            <a:r>
              <a:rPr lang="vi-VN" sz="1800" kern="100" dirty="0">
                <a:solidFill>
                  <a:schemeClr val="tx1"/>
                </a:solidFill>
                <a:effectLst/>
                <a:latin typeface="UTM Avo" panose="02040603050506020204" pitchFamily="18" charset="0"/>
              </a:rPr>
              <a:t>Bắt đầu sợ hãi, hết vẻ kiêu căng "Núp tận đáy đất mà tôi cũng khiếp, nằm im </a:t>
            </a:r>
            <a:r>
              <a:rPr lang="vi-VN" sz="1800" kern="100">
                <a:solidFill>
                  <a:schemeClr val="tx1"/>
                </a:solidFill>
                <a:effectLst/>
                <a:latin typeface="UTM Avo" panose="02040603050506020204" pitchFamily="18" charset="0"/>
              </a:rPr>
              <a:t>thin thít</a:t>
            </a:r>
            <a:r>
              <a:rPr lang="en-US" kern="100">
                <a:latin typeface="UTM Avo" panose="02040603050506020204" pitchFamily="18" charset="0"/>
              </a:rPr>
              <a:t>”.</a:t>
            </a:r>
            <a:endParaRPr lang="vi-VN" sz="1800" kern="100" dirty="0">
              <a:solidFill>
                <a:schemeClr val="tx1"/>
              </a:solidFill>
              <a:effectLst/>
              <a:latin typeface="UTM Avo" panose="02040603050506020204" pitchFamily="18" charset="0"/>
            </a:endParaRPr>
          </a:p>
        </p:txBody>
      </p:sp>
      <p:sp>
        <p:nvSpPr>
          <p:cNvPr id="13" name="TextBox 12">
            <a:extLst>
              <a:ext uri="{FF2B5EF4-FFF2-40B4-BE49-F238E27FC236}">
                <a16:creationId xmlns:a16="http://schemas.microsoft.com/office/drawing/2014/main" id="{8FE01BF9-7115-AE93-8899-1D4442EAAE94}"/>
              </a:ext>
            </a:extLst>
          </p:cNvPr>
          <p:cNvSpPr txBox="1"/>
          <p:nvPr/>
        </p:nvSpPr>
        <p:spPr>
          <a:xfrm>
            <a:off x="3214542" y="5411900"/>
            <a:ext cx="8361574" cy="864532"/>
          </a:xfrm>
          <a:prstGeom prst="rect">
            <a:avLst/>
          </a:prstGeom>
          <a:noFill/>
        </p:spPr>
        <p:txBody>
          <a:bodyPr wrap="square">
            <a:spAutoFit/>
          </a:bodyPr>
          <a:lstStyle/>
          <a:p>
            <a:pPr algn="just">
              <a:lnSpc>
                <a:spcPct val="150000"/>
              </a:lnSpc>
            </a:pPr>
            <a:r>
              <a:rPr lang="vi-VN" sz="1800" kern="100" dirty="0">
                <a:solidFill>
                  <a:schemeClr val="tx1"/>
                </a:solidFill>
                <a:effectLst/>
                <a:latin typeface="UTM Avo" panose="02040603050506020204" pitchFamily="18" charset="0"/>
              </a:rPr>
              <a:t>hoảng loạn, than thở, ân hận "Tôi hối lắm! Tôi hối hận lắm!", "Tôi thương lắm. Vừa thương vừa ăn năn tội mình".</a:t>
            </a:r>
          </a:p>
        </p:txBody>
      </p:sp>
    </p:spTree>
    <p:extLst>
      <p:ext uri="{BB962C8B-B14F-4D97-AF65-F5344CB8AC3E}">
        <p14:creationId xmlns:p14="http://schemas.microsoft.com/office/powerpoint/2010/main" val="1419148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loud 1">
            <a:extLst>
              <a:ext uri="{FF2B5EF4-FFF2-40B4-BE49-F238E27FC236}">
                <a16:creationId xmlns:a16="http://schemas.microsoft.com/office/drawing/2014/main" id="{A178D147-90F9-3264-3846-188ABD3E113A}"/>
              </a:ext>
            </a:extLst>
          </p:cNvPr>
          <p:cNvSpPr/>
          <p:nvPr/>
        </p:nvSpPr>
        <p:spPr>
          <a:xfrm>
            <a:off x="4018642" y="1403168"/>
            <a:ext cx="6458858" cy="3916680"/>
          </a:xfrm>
          <a:prstGeom prst="cloud">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321" marR="20321" algn="ctr">
              <a:spcAft>
                <a:spcPts val="800"/>
              </a:spcAft>
              <a:defRPr/>
            </a:pP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Hết coi thường Dế </a:t>
            </a: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Choắt, </a:t>
            </a: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Dế Mèn lại gây sự với Cốc. Mục đích của việc </a:t>
            </a: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gây sự</a:t>
            </a:r>
            <a:endPar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endParaRPr>
          </a:p>
          <a:p>
            <a:pPr marL="20321" marR="20321" algn="ctr">
              <a:spcAft>
                <a:spcPts val="800"/>
              </a:spcAft>
              <a:defRPr/>
            </a:pP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là gì</a:t>
            </a: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Sự việc đó diễn </a:t>
            </a: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ra </a:t>
            </a:r>
            <a:endPar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endParaRPr>
          </a:p>
          <a:p>
            <a:pPr marL="20321" marR="20321" algn="ctr">
              <a:spcAft>
                <a:spcPts val="800"/>
              </a:spcAft>
              <a:defRPr/>
            </a:pP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như </a:t>
            </a: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thế nào? Diễ</a:t>
            </a:r>
            <a:r>
              <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rPr>
              <a:t>n</a:t>
            </a: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 biến</a:t>
            </a:r>
            <a:endParaRPr lang="en-US" sz="2400">
              <a:solidFill>
                <a:srgbClr val="002060"/>
              </a:solidFill>
              <a:latin typeface="UTM Avo" panose="02040603050506020204" pitchFamily="18" charset="0"/>
              <a:ea typeface="Times New Roman" panose="02020603050405020304" pitchFamily="18" charset="0"/>
              <a:cs typeface="Arial" panose="020B0604020202020204" pitchFamily="34" charset="0"/>
            </a:endParaRPr>
          </a:p>
          <a:p>
            <a:pPr marL="20321" marR="20321" algn="ctr">
              <a:spcAft>
                <a:spcPts val="800"/>
              </a:spcAft>
              <a:defRPr/>
            </a:pPr>
            <a:r>
              <a:rPr lang="vi-VN" sz="240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vi-VN" sz="2400" dirty="0">
                <a:solidFill>
                  <a:srgbClr val="002060"/>
                </a:solidFill>
                <a:latin typeface="UTM Avo" panose="02040603050506020204" pitchFamily="18" charset="0"/>
                <a:ea typeface="Times New Roman" panose="02020603050405020304" pitchFamily="18" charset="0"/>
                <a:cs typeface="Arial" panose="020B0604020202020204" pitchFamily="34" charset="0"/>
              </a:rPr>
              <a:t>tâm lí và hành động của Dế Mèn?</a:t>
            </a:r>
          </a:p>
        </p:txBody>
      </p:sp>
      <p:pic>
        <p:nvPicPr>
          <p:cNvPr id="3" name="Picture 2">
            <a:extLst>
              <a:ext uri="{FF2B5EF4-FFF2-40B4-BE49-F238E27FC236}">
                <a16:creationId xmlns:a16="http://schemas.microsoft.com/office/drawing/2014/main" id="{6B9B8FFE-3FE8-6DA2-2745-53EE327BAA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6978" y="3211591"/>
            <a:ext cx="2987823" cy="2987823"/>
          </a:xfrm>
          <a:prstGeom prst="rect">
            <a:avLst/>
          </a:prstGeom>
        </p:spPr>
      </p:pic>
    </p:spTree>
    <p:extLst>
      <p:ext uri="{BB962C8B-B14F-4D97-AF65-F5344CB8AC3E}">
        <p14:creationId xmlns:p14="http://schemas.microsoft.com/office/powerpoint/2010/main" val="302241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1DD57E1F-0149-219F-699F-C3E93F2F9A75}"/>
              </a:ext>
            </a:extLst>
          </p:cNvPr>
          <p:cNvGraphicFramePr/>
          <p:nvPr>
            <p:extLst>
              <p:ext uri="{D42A27DB-BD31-4B8C-83A1-F6EECF244321}">
                <p14:modId xmlns:p14="http://schemas.microsoft.com/office/powerpoint/2010/main" val="478963956"/>
              </p:ext>
            </p:extLst>
          </p:nvPr>
        </p:nvGraphicFramePr>
        <p:xfrm>
          <a:off x="0" y="1981200"/>
          <a:ext cx="8838208" cy="3549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671A1A54-EC72-8A3A-AF05-220AD6204A2E}"/>
              </a:ext>
            </a:extLst>
          </p:cNvPr>
          <p:cNvSpPr txBox="1"/>
          <p:nvPr/>
        </p:nvSpPr>
        <p:spPr>
          <a:xfrm>
            <a:off x="8183880" y="1879600"/>
            <a:ext cx="3312795" cy="1879104"/>
          </a:xfrm>
          <a:prstGeom prst="rect">
            <a:avLst/>
          </a:prstGeom>
          <a:noFill/>
        </p:spPr>
        <p:txBody>
          <a:bodyPr wrap="square">
            <a:spAutoFit/>
          </a:bodyPr>
          <a:lstStyle/>
          <a:p>
            <a:pPr algn="just">
              <a:lnSpc>
                <a:spcPct val="150000"/>
              </a:lnSpc>
            </a:pPr>
            <a:r>
              <a:rPr lang="fr-FR" sz="2000" b="1" dirty="0">
                <a:latin typeface="UTM Avo" panose="02040603050506020204" pitchFamily="18" charset="0"/>
                <a:ea typeface="Times New Roman" panose="02020603050405020304" pitchFamily="18" charset="0"/>
                <a:cs typeface="Arial" panose="020B0604020202020204" pitchFamily="34" charset="0"/>
              </a:rPr>
              <a:t>=&gt; </a:t>
            </a:r>
            <a:r>
              <a:rPr lang="fr-FR" sz="2000" b="1" dirty="0" err="1">
                <a:latin typeface="UTM Avo" panose="02040603050506020204" pitchFamily="18" charset="0"/>
                <a:ea typeface="Times New Roman" panose="02020603050405020304" pitchFamily="18" charset="0"/>
                <a:cs typeface="Arial" panose="020B0604020202020204" pitchFamily="34" charset="0"/>
              </a:rPr>
              <a:t>Dế</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mèn</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hèn</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nhát</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tham</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sống</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sợ</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chết</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bỏ</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mặc</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bạn</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bè</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không</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dám</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nhận</a:t>
            </a:r>
            <a:r>
              <a:rPr lang="fr-FR" sz="2000" b="1" dirty="0">
                <a:latin typeface="UTM Avo" panose="02040603050506020204" pitchFamily="18" charset="0"/>
                <a:ea typeface="Times New Roman" panose="02020603050405020304" pitchFamily="18" charset="0"/>
                <a:cs typeface="Arial" panose="020B0604020202020204" pitchFamily="34" charset="0"/>
              </a:rPr>
              <a:t> </a:t>
            </a:r>
            <a:r>
              <a:rPr lang="fr-FR" sz="2000" b="1" dirty="0" err="1">
                <a:latin typeface="UTM Avo" panose="02040603050506020204" pitchFamily="18" charset="0"/>
                <a:ea typeface="Times New Roman" panose="02020603050405020304" pitchFamily="18" charset="0"/>
                <a:cs typeface="Arial" panose="020B0604020202020204" pitchFamily="34" charset="0"/>
              </a:rPr>
              <a:t>lỗi</a:t>
            </a:r>
            <a:r>
              <a:rPr lang="fr-FR" sz="2000" b="1" dirty="0">
                <a:latin typeface="UTM Avo" panose="02040603050506020204" pitchFamily="18" charset="0"/>
                <a:ea typeface="Times New Roman" panose="02020603050405020304" pitchFamily="18" charset="0"/>
                <a:cs typeface="Arial" panose="020B0604020202020204" pitchFamily="34" charset="0"/>
              </a:rPr>
              <a:t>.</a:t>
            </a:r>
            <a:endParaRPr lang="en-US" sz="2000" b="1"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9740019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7A71E7-91D6-49EE-A7EF-A58DC556BAAC}"/>
              </a:ext>
            </a:extLst>
          </p:cNvPr>
          <p:cNvSpPr txBox="1"/>
          <p:nvPr/>
        </p:nvSpPr>
        <p:spPr>
          <a:xfrm>
            <a:off x="649016" y="1897227"/>
            <a:ext cx="6301853" cy="520848"/>
          </a:xfrm>
          <a:prstGeom prst="rect">
            <a:avLst/>
          </a:prstGeom>
          <a:solidFill>
            <a:schemeClr val="accent4">
              <a:lumMod val="20000"/>
              <a:lumOff val="80000"/>
            </a:schemeClr>
          </a:solidFill>
        </p:spPr>
        <p:txBody>
          <a:bodyPr wrap="square" anchor="b">
            <a:spAutoFit/>
          </a:bodyPr>
          <a:lstStyle>
            <a:defPPr>
              <a:defRPr lang="en-US"/>
            </a:defPPr>
            <a:lvl1pPr>
              <a:lnSpc>
                <a:spcPct val="150000"/>
              </a:lnSpc>
              <a:defRPr sz="2133" b="1">
                <a:latin typeface="UTM Avo" panose="02040603050506020204" pitchFamily="18" charset="0"/>
                <a:ea typeface="Times New Roman" panose="02020603050405020304" pitchFamily="18" charset="0"/>
                <a:cs typeface="Arial" panose="020B0604020202020204" pitchFamily="34" charset="0"/>
              </a:defRPr>
            </a:lvl1pPr>
          </a:lstStyle>
          <a:p>
            <a:r>
              <a:rPr lang="vi-VN" dirty="0"/>
              <a:t>d. Bài học đường đời đầu tiên của Dế Mèn</a:t>
            </a:r>
          </a:p>
        </p:txBody>
      </p:sp>
      <p:sp>
        <p:nvSpPr>
          <p:cNvPr id="2" name="Rectangle: Rounded Corners 1">
            <a:extLst>
              <a:ext uri="{FF2B5EF4-FFF2-40B4-BE49-F238E27FC236}">
                <a16:creationId xmlns:a16="http://schemas.microsoft.com/office/drawing/2014/main" id="{50657C22-59EA-B6FC-1944-324E0A6E5A4B}"/>
              </a:ext>
            </a:extLst>
          </p:cNvPr>
          <p:cNvSpPr/>
          <p:nvPr/>
        </p:nvSpPr>
        <p:spPr>
          <a:xfrm>
            <a:off x="681317" y="2983752"/>
            <a:ext cx="9197789" cy="3166035"/>
          </a:xfrm>
          <a:prstGeom prst="roundRect">
            <a:avLst>
              <a:gd name="adj" fmla="val 4208"/>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33"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Chứng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kiến</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cái</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chết</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ở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Dế</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Choắt</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Dế</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Mèn</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đã</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có</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những</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cảm</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xúc</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suy</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nghĩ</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gì</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Suy</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nghĩ</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đó</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cho</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thấy</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sự</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thay</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đổi</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nào</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ở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Dế</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Mèn</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a:t>
            </a:r>
            <a:endParaRPr lang="vi-VN" sz="2133"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Theo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em</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từ</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những</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trải</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nghiệm</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đáng</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nhớ</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đó</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DM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đã</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rút</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ra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được</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2133" err="1">
                <a:solidFill>
                  <a:srgbClr val="002060"/>
                </a:solidFill>
                <a:latin typeface="UTM Avo" panose="02040603050506020204" pitchFamily="18" charset="0"/>
                <a:ea typeface="Times New Roman" panose="02020603050405020304" pitchFamily="18" charset="0"/>
                <a:cs typeface="Arial" panose="020B0604020202020204" pitchFamily="34" charset="0"/>
              </a:rPr>
              <a:t>bài</a:t>
            </a:r>
            <a:r>
              <a:rPr lang="en-US" sz="2133">
                <a:solidFill>
                  <a:srgbClr val="002060"/>
                </a:solidFill>
                <a:latin typeface="UTM Avo" panose="02040603050506020204" pitchFamily="18" charset="0"/>
                <a:ea typeface="Times New Roman" panose="02020603050405020304" pitchFamily="18" charset="0"/>
                <a:cs typeface="Arial" panose="020B0604020202020204" pitchFamily="34" charset="0"/>
              </a:rPr>
              <a:t> học </a:t>
            </a:r>
            <a:r>
              <a:rPr lang="en-US" sz="2133"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gì</a:t>
            </a:r>
            <a:r>
              <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a:t>
            </a:r>
          </a:p>
          <a:p>
            <a:pPr algn="just">
              <a:lnSpc>
                <a:spcPct val="150000"/>
              </a:lnSpc>
            </a:pPr>
            <a:r>
              <a:rPr lang="nl-NL" sz="2133" dirty="0">
                <a:solidFill>
                  <a:srgbClr val="002060"/>
                </a:solidFill>
                <a:latin typeface="UTM Avo" panose="02040603050506020204" pitchFamily="18" charset="0"/>
                <a:ea typeface="Times New Roman" panose="02020603050405020304" pitchFamily="18" charset="0"/>
                <a:cs typeface="Arial" panose="020B0604020202020204" pitchFamily="34" charset="0"/>
              </a:rPr>
              <a:t>+ Theo em sự hối hận của Dế Mèn có cần thiết không và có thể tha thứ được không? Vì sao?</a:t>
            </a:r>
            <a:endPar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3" name="TextBox 2">
            <a:extLst>
              <a:ext uri="{FF2B5EF4-FFF2-40B4-BE49-F238E27FC236}">
                <a16:creationId xmlns:a16="http://schemas.microsoft.com/office/drawing/2014/main" id="{1E853C6C-05CC-3F63-0C9F-4684CE389609}"/>
              </a:ext>
            </a:extLst>
          </p:cNvPr>
          <p:cNvSpPr txBox="1"/>
          <p:nvPr/>
        </p:nvSpPr>
        <p:spPr>
          <a:xfrm>
            <a:off x="576170" y="2490803"/>
            <a:ext cx="5466961" cy="461665"/>
          </a:xfrm>
          <a:prstGeom prst="rect">
            <a:avLst/>
          </a:prstGeom>
          <a:noFill/>
        </p:spPr>
        <p:txBody>
          <a:bodyPr wrap="square" rtlCol="0">
            <a:spAutoFit/>
          </a:bodyPr>
          <a:lstStyle/>
          <a:p>
            <a:r>
              <a:rPr lang="en-US" sz="2400" b="1" dirty="0">
                <a:solidFill>
                  <a:srgbClr val="002060"/>
                </a:solidFill>
                <a:latin typeface="UTM Avo" panose="02040603050506020204" pitchFamily="18" charset="0"/>
                <a:ea typeface="Times New Roman" panose="02020603050405020304" pitchFamily="18" charset="0"/>
                <a:cs typeface="Arial" panose="020B0604020202020204" pitchFamily="34" charset="0"/>
              </a:rPr>
              <a:t>THẢO LUẬN CẶP ĐÔI</a:t>
            </a:r>
          </a:p>
        </p:txBody>
      </p:sp>
    </p:spTree>
    <p:extLst>
      <p:ext uri="{BB962C8B-B14F-4D97-AF65-F5344CB8AC3E}">
        <p14:creationId xmlns:p14="http://schemas.microsoft.com/office/powerpoint/2010/main" val="1899334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9618F0-10BA-2768-5FEE-22D269FC1276}"/>
              </a:ext>
            </a:extLst>
          </p:cNvPr>
          <p:cNvPicPr>
            <a:picLocks noChangeAspect="1"/>
          </p:cNvPicPr>
          <p:nvPr/>
        </p:nvPicPr>
        <p:blipFill>
          <a:blip r:embed="rId3"/>
          <a:stretch>
            <a:fillRect/>
          </a:stretch>
        </p:blipFill>
        <p:spPr>
          <a:xfrm>
            <a:off x="909638" y="3814762"/>
            <a:ext cx="2105296" cy="1337719"/>
          </a:xfrm>
          <a:prstGeom prst="roundRect">
            <a:avLst>
              <a:gd name="adj" fmla="val 8594"/>
            </a:avLst>
          </a:prstGeom>
          <a:solidFill>
            <a:schemeClr val="bg1"/>
          </a:solidFill>
          <a:ln>
            <a:solidFill>
              <a:schemeClr val="accent6">
                <a:lumMod val="75000"/>
              </a:schemeClr>
            </a:solidFill>
          </a:ln>
        </p:spPr>
      </p:pic>
      <p:pic>
        <p:nvPicPr>
          <p:cNvPr id="4" name="Picture 3">
            <a:extLst>
              <a:ext uri="{FF2B5EF4-FFF2-40B4-BE49-F238E27FC236}">
                <a16:creationId xmlns:a16="http://schemas.microsoft.com/office/drawing/2014/main" id="{B6B81A15-4979-4F30-76A7-AF33B60E3F2F}"/>
              </a:ext>
            </a:extLst>
          </p:cNvPr>
          <p:cNvPicPr>
            <a:picLocks noChangeAspect="1"/>
          </p:cNvPicPr>
          <p:nvPr/>
        </p:nvPicPr>
        <p:blipFill>
          <a:blip r:embed="rId4"/>
          <a:stretch>
            <a:fillRect/>
          </a:stretch>
        </p:blipFill>
        <p:spPr>
          <a:xfrm>
            <a:off x="4868046" y="1407151"/>
            <a:ext cx="2116183" cy="1337719"/>
          </a:xfrm>
          <a:prstGeom prst="roundRect">
            <a:avLst>
              <a:gd name="adj" fmla="val 8594"/>
            </a:avLst>
          </a:prstGeom>
          <a:solidFill>
            <a:schemeClr val="bg1"/>
          </a:solidFill>
          <a:ln>
            <a:solidFill>
              <a:schemeClr val="accent6">
                <a:lumMod val="75000"/>
              </a:schemeClr>
            </a:solidFill>
          </a:ln>
        </p:spPr>
      </p:pic>
      <p:pic>
        <p:nvPicPr>
          <p:cNvPr id="5" name="Picture 4">
            <a:extLst>
              <a:ext uri="{FF2B5EF4-FFF2-40B4-BE49-F238E27FC236}">
                <a16:creationId xmlns:a16="http://schemas.microsoft.com/office/drawing/2014/main" id="{F418ACD9-D206-9ABD-EE66-D2D695F48EE7}"/>
              </a:ext>
            </a:extLst>
          </p:cNvPr>
          <p:cNvPicPr>
            <a:picLocks noChangeAspect="1"/>
          </p:cNvPicPr>
          <p:nvPr/>
        </p:nvPicPr>
        <p:blipFill>
          <a:blip r:embed="rId5"/>
          <a:stretch>
            <a:fillRect/>
          </a:stretch>
        </p:blipFill>
        <p:spPr>
          <a:xfrm>
            <a:off x="8980487" y="3812758"/>
            <a:ext cx="2133600" cy="1422151"/>
          </a:xfrm>
          <a:prstGeom prst="roundRect">
            <a:avLst>
              <a:gd name="adj" fmla="val 8594"/>
            </a:avLst>
          </a:prstGeom>
          <a:solidFill>
            <a:schemeClr val="bg1"/>
          </a:solidFill>
          <a:ln>
            <a:solidFill>
              <a:schemeClr val="accent6">
                <a:lumMod val="75000"/>
              </a:schemeClr>
            </a:solidFill>
          </a:ln>
        </p:spPr>
      </p:pic>
      <p:graphicFrame>
        <p:nvGraphicFramePr>
          <p:cNvPr id="2" name="Diagram 1">
            <a:extLst>
              <a:ext uri="{FF2B5EF4-FFF2-40B4-BE49-F238E27FC236}">
                <a16:creationId xmlns:a16="http://schemas.microsoft.com/office/drawing/2014/main" id="{1F1C21D9-F92E-B75A-FF48-11C5030CA551}"/>
              </a:ext>
            </a:extLst>
          </p:cNvPr>
          <p:cNvGraphicFramePr/>
          <p:nvPr>
            <p:extLst>
              <p:ext uri="{D42A27DB-BD31-4B8C-83A1-F6EECF244321}">
                <p14:modId xmlns:p14="http://schemas.microsoft.com/office/powerpoint/2010/main" val="4179698941"/>
              </p:ext>
            </p:extLst>
          </p:nvPr>
        </p:nvGraphicFramePr>
        <p:xfrm>
          <a:off x="1157286" y="2814639"/>
          <a:ext cx="9601201" cy="386981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25511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Tìm hiểu tác giả tác phẩm bài học đường đời đầu tiên - Cunghocvui.com">
            <a:extLst>
              <a:ext uri="{FF2B5EF4-FFF2-40B4-BE49-F238E27FC236}">
                <a16:creationId xmlns:a16="http://schemas.microsoft.com/office/drawing/2014/main" id="{0B654F79-3735-D7A0-4C37-73205F9AE41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6571" y="2120708"/>
            <a:ext cx="4173643" cy="2646203"/>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71CA2C07-AB6D-DB0F-50B3-62D10A46FBC6}"/>
              </a:ext>
            </a:extLst>
          </p:cNvPr>
          <p:cNvSpPr txBox="1"/>
          <p:nvPr/>
        </p:nvSpPr>
        <p:spPr>
          <a:xfrm>
            <a:off x="565149" y="2025441"/>
            <a:ext cx="6597649" cy="1324402"/>
          </a:xfrm>
          <a:prstGeom prst="rect">
            <a:avLst/>
          </a:prstGeom>
          <a:solidFill>
            <a:schemeClr val="bg1"/>
          </a:solidFill>
          <a:ln w="28575">
            <a:solidFill>
              <a:schemeClr val="tx1"/>
            </a:solidFill>
          </a:ln>
        </p:spPr>
        <p:txBody>
          <a:bodyPr wrap="square">
            <a:spAutoFit/>
          </a:bodyPr>
          <a:lstStyle>
            <a:defPPr>
              <a:defRPr lang="en-US"/>
            </a:defPPr>
            <a:lvl1pPr algn="just">
              <a:lnSpc>
                <a:spcPct val="150000"/>
              </a:lnSpc>
              <a:defRPr sz="1867">
                <a:latin typeface="UTM Avo" panose="02040603050506020204" pitchFamily="18" charset="0"/>
                <a:ea typeface="Times New Roman" panose="02020603050405020304" pitchFamily="18" charset="0"/>
                <a:cs typeface="Arial" panose="020B0604020202020204" pitchFamily="34" charset="0"/>
              </a:defRPr>
            </a:lvl1pPr>
          </a:lstStyle>
          <a:p>
            <a:r>
              <a:rPr lang="en-US" b="1" dirty="0" err="1"/>
              <a:t>Hậu</a:t>
            </a:r>
            <a:r>
              <a:rPr lang="en-US" b="1" dirty="0"/>
              <a:t> </a:t>
            </a:r>
            <a:r>
              <a:rPr lang="en-US" b="1" dirty="0" err="1"/>
              <a:t>quả</a:t>
            </a:r>
            <a:r>
              <a:rPr lang="en-US" b="1" dirty="0"/>
              <a:t>: </a:t>
            </a:r>
            <a:r>
              <a:rPr lang="en-US" dirty="0" err="1"/>
              <a:t>Gây</a:t>
            </a:r>
            <a:r>
              <a:rPr lang="en-US" dirty="0"/>
              <a:t> ra </a:t>
            </a:r>
            <a:r>
              <a:rPr lang="en-US" dirty="0" err="1"/>
              <a:t>cái</a:t>
            </a:r>
            <a:r>
              <a:rPr lang="en-US" dirty="0"/>
              <a:t> </a:t>
            </a:r>
            <a:r>
              <a:rPr lang="en-US" dirty="0" err="1"/>
              <a:t>chết</a:t>
            </a:r>
            <a:r>
              <a:rPr lang="en-US" dirty="0"/>
              <a:t> </a:t>
            </a:r>
            <a:r>
              <a:rPr lang="en-US" dirty="0" err="1"/>
              <a:t>thảm</a:t>
            </a:r>
            <a:r>
              <a:rPr lang="en-US" dirty="0"/>
              <a:t> </a:t>
            </a:r>
            <a:r>
              <a:rPr lang="en-US" dirty="0" err="1"/>
              <a:t>thương</a:t>
            </a:r>
            <a:r>
              <a:rPr lang="en-US" dirty="0"/>
              <a:t> </a:t>
            </a:r>
            <a:r>
              <a:rPr lang="en-US" dirty="0" err="1"/>
              <a:t>cho</a:t>
            </a:r>
            <a:r>
              <a:rPr lang="en-US" dirty="0"/>
              <a:t> </a:t>
            </a:r>
            <a:r>
              <a:rPr lang="en-US" dirty="0" err="1"/>
              <a:t>Dế</a:t>
            </a:r>
            <a:r>
              <a:rPr lang="en-US" dirty="0"/>
              <a:t> </a:t>
            </a:r>
            <a:r>
              <a:rPr lang="en-US" dirty="0" err="1"/>
              <a:t>Choắt</a:t>
            </a:r>
            <a:r>
              <a:rPr lang="en-US" dirty="0"/>
              <a:t> (</a:t>
            </a:r>
            <a:r>
              <a:rPr lang="en-US" dirty="0" err="1"/>
              <a:t>Kẻ</a:t>
            </a:r>
            <a:r>
              <a:rPr lang="en-US" dirty="0"/>
              <a:t> </a:t>
            </a:r>
            <a:r>
              <a:rPr lang="en-US" dirty="0" err="1"/>
              <a:t>phải</a:t>
            </a:r>
            <a:r>
              <a:rPr lang="en-US" dirty="0"/>
              <a:t> </a:t>
            </a:r>
            <a:r>
              <a:rPr lang="en-US" dirty="0" err="1"/>
              <a:t>trực</a:t>
            </a:r>
            <a:r>
              <a:rPr lang="en-US" dirty="0"/>
              <a:t> </a:t>
            </a:r>
            <a:r>
              <a:rPr lang="en-US" dirty="0" err="1"/>
              <a:t>tiếp</a:t>
            </a:r>
            <a:r>
              <a:rPr lang="en-US" dirty="0"/>
              <a:t> </a:t>
            </a:r>
            <a:r>
              <a:rPr lang="en-US" dirty="0" err="1"/>
              <a:t>chịu</a:t>
            </a:r>
            <a:r>
              <a:rPr lang="en-US" dirty="0"/>
              <a:t> </a:t>
            </a:r>
            <a:r>
              <a:rPr lang="en-US" dirty="0" err="1"/>
              <a:t>hậu</a:t>
            </a:r>
            <a:r>
              <a:rPr lang="en-US" dirty="0"/>
              <a:t> </a:t>
            </a:r>
            <a:r>
              <a:rPr lang="en-US" dirty="0" err="1"/>
              <a:t>quả</a:t>
            </a:r>
            <a:r>
              <a:rPr lang="en-US" dirty="0"/>
              <a:t> </a:t>
            </a:r>
            <a:r>
              <a:rPr lang="en-US" dirty="0" err="1"/>
              <a:t>của</a:t>
            </a:r>
            <a:r>
              <a:rPr lang="en-US" dirty="0"/>
              <a:t> </a:t>
            </a:r>
            <a:r>
              <a:rPr lang="en-US" dirty="0" err="1"/>
              <a:t>trò</a:t>
            </a:r>
            <a:r>
              <a:rPr lang="en-US" dirty="0"/>
              <a:t> </a:t>
            </a:r>
            <a:r>
              <a:rPr lang="en-US" dirty="0" err="1"/>
              <a:t>đùa</a:t>
            </a:r>
            <a:r>
              <a:rPr lang="en-US" dirty="0"/>
              <a:t> </a:t>
            </a:r>
            <a:r>
              <a:rPr lang="en-US" dirty="0" err="1"/>
              <a:t>này</a:t>
            </a:r>
            <a:r>
              <a:rPr lang="en-US" dirty="0"/>
              <a:t> </a:t>
            </a:r>
            <a:r>
              <a:rPr lang="en-US" dirty="0" err="1"/>
              <a:t>là</a:t>
            </a:r>
            <a:r>
              <a:rPr lang="en-US" dirty="0"/>
              <a:t> </a:t>
            </a:r>
            <a:r>
              <a:rPr lang="en-US" dirty="0" err="1"/>
              <a:t>Dế</a:t>
            </a:r>
            <a:r>
              <a:rPr lang="en-US" dirty="0"/>
              <a:t> </a:t>
            </a:r>
            <a:r>
              <a:rPr lang="en-US" dirty="0" err="1"/>
              <a:t>Choắt</a:t>
            </a:r>
            <a:r>
              <a:rPr lang="en-US" dirty="0"/>
              <a:t>).</a:t>
            </a:r>
          </a:p>
        </p:txBody>
      </p:sp>
      <p:sp>
        <p:nvSpPr>
          <p:cNvPr id="6" name="TextBox 5">
            <a:extLst>
              <a:ext uri="{FF2B5EF4-FFF2-40B4-BE49-F238E27FC236}">
                <a16:creationId xmlns:a16="http://schemas.microsoft.com/office/drawing/2014/main" id="{7A0E87F2-5F34-6F66-9357-D3EC892FF5D4}"/>
              </a:ext>
            </a:extLst>
          </p:cNvPr>
          <p:cNvSpPr txBox="1"/>
          <p:nvPr/>
        </p:nvSpPr>
        <p:spPr>
          <a:xfrm>
            <a:off x="565150" y="3465914"/>
            <a:ext cx="6597650" cy="1324402"/>
          </a:xfrm>
          <a:prstGeom prst="rect">
            <a:avLst/>
          </a:prstGeom>
          <a:solidFill>
            <a:schemeClr val="bg1"/>
          </a:solidFill>
          <a:ln w="28575">
            <a:solidFill>
              <a:schemeClr val="tx1"/>
            </a:solidFill>
          </a:ln>
        </p:spPr>
        <p:txBody>
          <a:bodyPr wrap="square">
            <a:spAutoFit/>
          </a:bodyPr>
          <a:lstStyle/>
          <a:p>
            <a:pPr algn="just">
              <a:lnSpc>
                <a:spcPct val="150000"/>
              </a:lnSpc>
            </a:pPr>
            <a:r>
              <a:rPr lang="nl-NL" sz="1867" dirty="0">
                <a:latin typeface="UTM Avo" panose="02040603050506020204" pitchFamily="18" charset="0"/>
                <a:ea typeface="Times New Roman" panose="02020603050405020304" pitchFamily="18" charset="0"/>
                <a:cs typeface="Arial" panose="020B0604020202020204" pitchFamily="34" charset="0"/>
              </a:rPr>
              <a:t>=&gt; Dế Mèn có sự biến đổi tâm lý: từ thái độ kiêu ngạo, hống hách sang ăn năn, hối hận.</a:t>
            </a:r>
            <a:endParaRPr lang="en-US" sz="1867" dirty="0">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pPr>
            <a:r>
              <a:rPr lang="nl-NL" sz="1867" dirty="0">
                <a:latin typeface="UTM Avo" panose="02040603050506020204" pitchFamily="18" charset="0"/>
                <a:ea typeface="Times New Roman" panose="02020603050405020304" pitchFamily="18" charset="0"/>
                <a:cs typeface="Arial" panose="020B0604020202020204" pitchFamily="34" charset="0"/>
              </a:rPr>
              <a:t>=&gt; Nghệ thuật miêu tả tâm lí nhân vật sinh động, hợp lí.</a:t>
            </a:r>
            <a:endParaRPr lang="en-US" sz="1867" dirty="0">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99363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2EF8FAB-BE9B-FCA3-8BD0-7784E50D0D48}"/>
              </a:ext>
            </a:extLst>
          </p:cNvPr>
          <p:cNvPicPr>
            <a:picLocks noChangeAspect="1"/>
          </p:cNvPicPr>
          <p:nvPr/>
        </p:nvPicPr>
        <p:blipFill>
          <a:blip r:embed="rId3"/>
          <a:stretch>
            <a:fillRect/>
          </a:stretch>
        </p:blipFill>
        <p:spPr>
          <a:xfrm>
            <a:off x="1464670" y="2967204"/>
            <a:ext cx="3278780" cy="3094132"/>
          </a:xfrm>
          <a:prstGeom prst="ellipse">
            <a:avLst/>
          </a:prstGeom>
          <a:ln>
            <a:noFill/>
          </a:ln>
          <a:effectLst>
            <a:softEdge rad="112500"/>
          </a:effectLst>
        </p:spPr>
      </p:pic>
      <p:sp>
        <p:nvSpPr>
          <p:cNvPr id="3" name="Cloud Callout 7">
            <a:extLst>
              <a:ext uri="{FF2B5EF4-FFF2-40B4-BE49-F238E27FC236}">
                <a16:creationId xmlns:a16="http://schemas.microsoft.com/office/drawing/2014/main" id="{D6149FEB-AB06-172D-2D49-33CDAC71C678}"/>
              </a:ext>
            </a:extLst>
          </p:cNvPr>
          <p:cNvSpPr/>
          <p:nvPr/>
        </p:nvSpPr>
        <p:spPr>
          <a:xfrm>
            <a:off x="4925566" y="1614488"/>
            <a:ext cx="6347272" cy="2997161"/>
          </a:xfrm>
          <a:prstGeom prst="cloudCallout">
            <a:avLst>
              <a:gd name="adj1" fmla="val -42667"/>
              <a:gd name="adj2" fmla="val 49152"/>
            </a:avLst>
          </a:prstGeom>
          <a:effectLst>
            <a:outerShdw blurRad="50800" dist="38100" dir="16200000"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tabLst>
                <a:tab pos="924606" algn="l"/>
              </a:tabLst>
            </a:pPr>
            <a:r>
              <a:rPr lang="vi-VN" sz="2133" dirty="0">
                <a:latin typeface="UTM Avo" panose="02040603050506020204" pitchFamily="18" charset="0"/>
                <a:ea typeface="Times New Roman" panose="02020603050405020304" pitchFamily="18" charset="0"/>
                <a:cs typeface="Arial" panose="020B0604020202020204" pitchFamily="34" charset="0"/>
              </a:rPr>
              <a:t> Sau khi Choắt chết, Dế Mèn đã tự rút ra bài </a:t>
            </a:r>
            <a:r>
              <a:rPr lang="vi-VN" sz="2133">
                <a:latin typeface="UTM Avo" panose="02040603050506020204" pitchFamily="18" charset="0"/>
                <a:ea typeface="Times New Roman" panose="02020603050405020304" pitchFamily="18" charset="0"/>
                <a:cs typeface="Arial" panose="020B0604020202020204" pitchFamily="34" charset="0"/>
              </a:rPr>
              <a:t>học đường </a:t>
            </a:r>
            <a:r>
              <a:rPr lang="vi-VN" sz="2133" dirty="0">
                <a:latin typeface="UTM Avo" panose="02040603050506020204" pitchFamily="18" charset="0"/>
                <a:ea typeface="Times New Roman" panose="02020603050405020304" pitchFamily="18" charset="0"/>
                <a:cs typeface="Arial" panose="020B0604020202020204" pitchFamily="34" charset="0"/>
              </a:rPr>
              <a:t>đời đầu tiên cho mình. Theo em, đó là bài học gì? Theo em, lỗi lầm của Dế Mèn có thể tha thứ được không?</a:t>
            </a:r>
            <a:endParaRPr lang="en-US" sz="2133" dirty="0">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991870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2C416CC5-4B4C-1CEF-34EF-D4E32BE77074}"/>
              </a:ext>
            </a:extLst>
          </p:cNvPr>
          <p:cNvSpPr/>
          <p:nvPr/>
        </p:nvSpPr>
        <p:spPr>
          <a:xfrm>
            <a:off x="651533" y="2119668"/>
            <a:ext cx="6311242" cy="1187683"/>
          </a:xfrm>
          <a:prstGeom prst="rect">
            <a:avLst/>
          </a:prstGeom>
          <a:solidFill>
            <a:schemeClr val="accent2">
              <a:lumMod val="20000"/>
              <a:lumOff val="80000"/>
              <a:alpha val="90000"/>
            </a:schemeClr>
          </a:solidFill>
          <a:ln w="28575">
            <a:solidFill>
              <a:srgbClr val="C00000"/>
            </a:solidFill>
          </a:ln>
          <a:effectLst>
            <a:outerShdw blurRad="50800" dist="38100" dir="16200000" rotWithShape="0">
              <a:prstClr val="black">
                <a:alpha val="40000"/>
              </a:prstClr>
            </a:outerShdw>
          </a:effectLst>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1923" tIns="131923" rIns="131923" bIns="131923" numCol="1" spcCol="1270" anchor="ctr" anchorCtr="0">
            <a:noAutofit/>
          </a:bodyPr>
          <a:lstStyle/>
          <a:p>
            <a:pPr algn="ctr" defTabSz="592696">
              <a:lnSpc>
                <a:spcPct val="90000"/>
              </a:lnSpc>
              <a:spcBef>
                <a:spcPct val="0"/>
              </a:spcBef>
              <a:spcAft>
                <a:spcPct val="35000"/>
              </a:spcAft>
            </a:pPr>
            <a:r>
              <a:rPr lang="en-US" sz="2400" dirty="0" err="1">
                <a:solidFill>
                  <a:schemeClr val="tx1"/>
                </a:solidFill>
                <a:latin typeface="UTM Avo" panose="02040603050506020204" pitchFamily="18" charset="0"/>
                <a:ea typeface="MS Mincho"/>
                <a:cs typeface="Arial" panose="020B0604020202020204" pitchFamily="34" charset="0"/>
              </a:rPr>
              <a:t>Bài</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học</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về</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cách</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ứng</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xử</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sống</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khiêm</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tốn</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biết</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tôn</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trọng</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người</a:t>
            </a:r>
            <a:r>
              <a:rPr lang="en-US" sz="2400" dirty="0">
                <a:solidFill>
                  <a:schemeClr val="tx1"/>
                </a:solidFill>
                <a:latin typeface="UTM Avo" panose="02040603050506020204" pitchFamily="18" charset="0"/>
                <a:ea typeface="MS Mincho"/>
                <a:cs typeface="Arial" panose="020B0604020202020204" pitchFamily="34" charset="0"/>
              </a:rPr>
              <a:t> </a:t>
            </a:r>
            <a:r>
              <a:rPr lang="en-US" sz="2400" dirty="0" err="1">
                <a:solidFill>
                  <a:schemeClr val="tx1"/>
                </a:solidFill>
                <a:latin typeface="UTM Avo" panose="02040603050506020204" pitchFamily="18" charset="0"/>
                <a:ea typeface="MS Mincho"/>
                <a:cs typeface="Arial" panose="020B0604020202020204" pitchFamily="34" charset="0"/>
              </a:rPr>
              <a:t>khác</a:t>
            </a:r>
            <a:r>
              <a:rPr lang="en-US" sz="2400" dirty="0">
                <a:solidFill>
                  <a:schemeClr val="tx1"/>
                </a:solidFill>
                <a:latin typeface="UTM Avo" panose="02040603050506020204" pitchFamily="18" charset="0"/>
                <a:ea typeface="MS Mincho"/>
                <a:cs typeface="Arial" panose="020B0604020202020204" pitchFamily="34" charset="0"/>
              </a:rPr>
              <a:t>.</a:t>
            </a:r>
            <a:endParaRPr lang="en-US" sz="2400" dirty="0">
              <a:solidFill>
                <a:schemeClr val="tx1"/>
              </a:solidFill>
              <a:latin typeface="UTM Avo" panose="02040603050506020204" pitchFamily="18" charset="0"/>
              <a:cs typeface="Arial" panose="020B0604020202020204" pitchFamily="34" charset="0"/>
            </a:endParaRPr>
          </a:p>
        </p:txBody>
      </p:sp>
      <p:sp>
        <p:nvSpPr>
          <p:cNvPr id="5" name="Freeform 11">
            <a:extLst>
              <a:ext uri="{FF2B5EF4-FFF2-40B4-BE49-F238E27FC236}">
                <a16:creationId xmlns:a16="http://schemas.microsoft.com/office/drawing/2014/main" id="{9F7EDE17-F712-7C0C-94DB-16F11CF07169}"/>
              </a:ext>
            </a:extLst>
          </p:cNvPr>
          <p:cNvSpPr/>
          <p:nvPr/>
        </p:nvSpPr>
        <p:spPr>
          <a:xfrm>
            <a:off x="7196139" y="2119668"/>
            <a:ext cx="4417288" cy="1187683"/>
          </a:xfrm>
          <a:prstGeom prst="rect">
            <a:avLst/>
          </a:prstGeom>
          <a:solidFill>
            <a:schemeClr val="accent2">
              <a:lumMod val="20000"/>
              <a:lumOff val="80000"/>
              <a:alpha val="90000"/>
            </a:schemeClr>
          </a:solidFill>
          <a:ln w="28575">
            <a:solidFill>
              <a:srgbClr val="C00000"/>
            </a:solidFill>
          </a:ln>
          <a:effectLst>
            <a:outerShdw blurRad="50800" dist="38100" dir="16200000" rotWithShape="0">
              <a:prstClr val="black">
                <a:alpha val="40000"/>
              </a:prstClr>
            </a:outerShdw>
          </a:effectLst>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5165" tIns="135165" rIns="135165" bIns="135165" numCol="1" spcCol="1270" anchor="ctr" anchorCtr="0">
            <a:noAutofit/>
          </a:bodyPr>
          <a:lstStyle/>
          <a:p>
            <a:pPr algn="ctr"/>
            <a:r>
              <a:rPr lang="nl-NL" sz="2400" dirty="0">
                <a:solidFill>
                  <a:schemeClr val="tx1"/>
                </a:solidFill>
                <a:latin typeface="UTM Avo" panose="02040603050506020204" pitchFamily="18" charset="0"/>
                <a:cs typeface="Arial" panose="020B0604020202020204" pitchFamily="34" charset="0"/>
              </a:rPr>
              <a:t>Bài học về tình thân ái, chan hòa.</a:t>
            </a:r>
            <a:endParaRPr lang="en-US" sz="2400" dirty="0">
              <a:solidFill>
                <a:schemeClr val="tx1"/>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2D2CB48A-42BB-3605-74E9-37AB7A91EC5A}"/>
              </a:ext>
            </a:extLst>
          </p:cNvPr>
          <p:cNvSpPr txBox="1"/>
          <p:nvPr/>
        </p:nvSpPr>
        <p:spPr>
          <a:xfrm>
            <a:off x="784588" y="3419967"/>
            <a:ext cx="10971392" cy="1128386"/>
          </a:xfrm>
          <a:prstGeom prst="rect">
            <a:avLst/>
          </a:prstGeom>
          <a:noFill/>
        </p:spPr>
        <p:txBody>
          <a:bodyPr wrap="square">
            <a:spAutoFit/>
          </a:bodyPr>
          <a:lstStyle/>
          <a:p>
            <a:pPr defTabSz="609630">
              <a:lnSpc>
                <a:spcPct val="150000"/>
              </a:lnSpc>
              <a:tabLst>
                <a:tab pos="924606" algn="l"/>
              </a:tabLst>
              <a:defRPr/>
            </a:pPr>
            <a:r>
              <a:rPr lang="en-US" sz="2400" b="1" dirty="0" err="1">
                <a:latin typeface="UTM Avo" panose="02040603050506020204" pitchFamily="18" charset="0"/>
                <a:ea typeface="MS Mincho"/>
                <a:cs typeface="Arial" panose="020B0604020202020204" pitchFamily="34" charset="0"/>
              </a:rPr>
              <a:t>Sự</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hối</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hận</a:t>
            </a:r>
            <a:r>
              <a:rPr lang="en-US" sz="2400" b="1" dirty="0">
                <a:latin typeface="UTM Avo" panose="02040603050506020204" pitchFamily="18" charset="0"/>
                <a:ea typeface="MS Mincho"/>
                <a:cs typeface="Arial" panose="020B0604020202020204" pitchFamily="34" charset="0"/>
              </a:rPr>
              <a:t> của </a:t>
            </a:r>
            <a:r>
              <a:rPr lang="en-US" sz="2400" b="1" dirty="0" err="1">
                <a:latin typeface="UTM Avo" panose="02040603050506020204" pitchFamily="18" charset="0"/>
                <a:ea typeface="MS Mincho"/>
                <a:cs typeface="Arial" panose="020B0604020202020204" pitchFamily="34" charset="0"/>
              </a:rPr>
              <a:t>Dế</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mèn</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là</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cần</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thiết</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vì</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kẻ</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biết</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lỗi</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sẽ</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tránh</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được</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lỗi</a:t>
            </a:r>
            <a:r>
              <a:rPr lang="en-US" sz="2400" b="1" dirty="0">
                <a:latin typeface="UTM Avo" panose="02040603050506020204" pitchFamily="18" charset="0"/>
                <a:ea typeface="MS Mincho"/>
                <a:cs typeface="Arial" panose="020B0604020202020204" pitchFamily="34" charset="0"/>
              </a:rPr>
              <a:t>.</a:t>
            </a:r>
            <a:endParaRPr lang="en-US" sz="2400" b="1" dirty="0">
              <a:latin typeface="Arial" panose="020B0604020202020204" pitchFamily="34" charset="0"/>
              <a:ea typeface="MS Mincho"/>
              <a:cs typeface="Arial" panose="020B0604020202020204" pitchFamily="34" charset="0"/>
            </a:endParaRPr>
          </a:p>
          <a:p>
            <a:pPr defTabSz="609630">
              <a:lnSpc>
                <a:spcPct val="150000"/>
              </a:lnSpc>
              <a:tabLst>
                <a:tab pos="924606" algn="l"/>
              </a:tabLst>
              <a:defRPr/>
            </a:pPr>
            <a:r>
              <a:rPr lang="vi-VN" sz="2400" b="1" dirty="0">
                <a:latin typeface="Arial" panose="020B0604020202020204" pitchFamily="34" charset="0"/>
                <a:ea typeface="MS Mincho"/>
                <a:cs typeface="Arial" panose="020B0604020202020204" pitchFamily="34" charset="0"/>
                <a:sym typeface="Wingdings" panose="05000000000000000000" pitchFamily="2" charset="2"/>
              </a:rPr>
              <a:t> </a:t>
            </a:r>
            <a:r>
              <a:rPr lang="en-US" sz="2400" b="1" dirty="0" err="1">
                <a:latin typeface="UTM Avo" panose="02040603050506020204" pitchFamily="18" charset="0"/>
                <a:ea typeface="MS Mincho"/>
                <a:cs typeface="Arial" panose="020B0604020202020204" pitchFamily="34" charset="0"/>
              </a:rPr>
              <a:t>Có</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thể</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tha</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thứ</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vì</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tình</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cảm</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của</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Dế</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Mèn</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rất</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chân</a:t>
            </a:r>
            <a:r>
              <a:rPr lang="en-US" sz="2400" b="1" dirty="0">
                <a:latin typeface="UTM Avo" panose="02040603050506020204" pitchFamily="18" charset="0"/>
                <a:ea typeface="MS Mincho"/>
                <a:cs typeface="Arial" panose="020B0604020202020204" pitchFamily="34" charset="0"/>
              </a:rPr>
              <a:t> </a:t>
            </a:r>
            <a:r>
              <a:rPr lang="en-US" sz="2400" b="1" dirty="0" err="1">
                <a:latin typeface="UTM Avo" panose="02040603050506020204" pitchFamily="18" charset="0"/>
                <a:ea typeface="MS Mincho"/>
                <a:cs typeface="Arial" panose="020B0604020202020204" pitchFamily="34" charset="0"/>
              </a:rPr>
              <a:t>thành</a:t>
            </a:r>
            <a:r>
              <a:rPr lang="en-US" sz="2400" b="1" dirty="0">
                <a:latin typeface="UTM Avo" panose="02040603050506020204" pitchFamily="18" charset="0"/>
                <a:ea typeface="MS Mincho"/>
                <a:cs typeface="Arial" panose="020B0604020202020204" pitchFamily="34" charset="0"/>
              </a:rPr>
              <a:t>.</a:t>
            </a:r>
            <a:endParaRPr lang="en-US" sz="2400" b="1" dirty="0">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16226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dirty="0">
                <a:solidFill>
                  <a:prstClr val="black"/>
                </a:solidFill>
                <a:latin typeface="UTM Avo" panose="02040603050506020204" pitchFamily="18" charset="0"/>
                <a:cs typeface="Arial" panose="020B0604020202020204" pitchFamily="34" charset="0"/>
              </a:rPr>
              <a:t>III. </a:t>
            </a:r>
            <a:r>
              <a:rPr lang="en-US" sz="2400" b="1" dirty="0" err="1">
                <a:solidFill>
                  <a:prstClr val="black"/>
                </a:solidFill>
                <a:latin typeface="UTM Avo" panose="02040603050506020204" pitchFamily="18" charset="0"/>
                <a:cs typeface="Arial" panose="020B0604020202020204" pitchFamily="34" charset="0"/>
              </a:rPr>
              <a:t>Tổng</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kết</a:t>
            </a:r>
            <a:endParaRPr lang="en-US" sz="2400" b="1" dirty="0">
              <a:solidFill>
                <a:prstClr val="black"/>
              </a:solidFill>
              <a:latin typeface="UTM Avo" panose="02040603050506020204" pitchFamily="18" charset="0"/>
              <a:cs typeface="Arial" panose="020B0604020202020204" pitchFamily="34" charset="0"/>
            </a:endParaRPr>
          </a:p>
        </p:txBody>
      </p:sp>
      <p:sp>
        <p:nvSpPr>
          <p:cNvPr id="2" name="Cloud Callout 1">
            <a:extLst>
              <a:ext uri="{FF2B5EF4-FFF2-40B4-BE49-F238E27FC236}">
                <a16:creationId xmlns:a16="http://schemas.microsoft.com/office/drawing/2014/main" id="{3B66C4B7-A726-90B3-56D7-ABDEB02997B8}"/>
              </a:ext>
            </a:extLst>
          </p:cNvPr>
          <p:cNvSpPr/>
          <p:nvPr/>
        </p:nvSpPr>
        <p:spPr>
          <a:xfrm>
            <a:off x="3886200" y="1648939"/>
            <a:ext cx="7286626" cy="3351686"/>
          </a:xfrm>
          <a:prstGeom prst="cloudCallout">
            <a:avLst>
              <a:gd name="adj1" fmla="val -46855"/>
              <a:gd name="adj2" fmla="val 4489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tabLst>
                <a:tab pos="924606" algn="l"/>
              </a:tabLst>
            </a:pPr>
            <a:r>
              <a:rPr lang="vi-VN" sz="2133" dirty="0">
                <a:solidFill>
                  <a:srgbClr val="002060"/>
                </a:solidFill>
                <a:latin typeface="Arial" panose="020B0604020202020204" pitchFamily="34"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Nhận</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xét</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về</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đặc</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sắc</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nghệ</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thuật</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và</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sức</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cuốn</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hút</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của</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tác</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phẩm</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Nội</a:t>
            </a:r>
            <a:r>
              <a:rPr lang="en-US" sz="2133" dirty="0">
                <a:solidFill>
                  <a:srgbClr val="002060"/>
                </a:solidFill>
                <a:latin typeface="UTM Avo" panose="02040603050506020204" pitchFamily="18" charset="0"/>
                <a:ea typeface="MS Mincho"/>
                <a:cs typeface="Arial" panose="020B0604020202020204" pitchFamily="34" charset="0"/>
              </a:rPr>
              <a:t> dung, ý </a:t>
            </a:r>
            <a:r>
              <a:rPr lang="en-US" sz="2133" dirty="0" err="1">
                <a:solidFill>
                  <a:srgbClr val="002060"/>
                </a:solidFill>
                <a:latin typeface="UTM Avo" panose="02040603050506020204" pitchFamily="18" charset="0"/>
                <a:ea typeface="MS Mincho"/>
                <a:cs typeface="Arial" panose="020B0604020202020204" pitchFamily="34" charset="0"/>
              </a:rPr>
              <a:t>nghĩa</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của</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văn</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bản</a:t>
            </a:r>
            <a:r>
              <a:rPr lang="en-US" sz="2133" dirty="0">
                <a:solidFill>
                  <a:srgbClr val="002060"/>
                </a:solidFill>
                <a:latin typeface="UTM Avo" panose="02040603050506020204" pitchFamily="18" charset="0"/>
                <a:ea typeface="MS Mincho"/>
                <a:cs typeface="Arial" panose="020B0604020202020204" pitchFamily="34" charset="0"/>
              </a:rPr>
              <a:t>?</a:t>
            </a:r>
            <a:endPar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endParaRPr>
          </a:p>
          <a:p>
            <a:pPr algn="just">
              <a:tabLst>
                <a:tab pos="924606" algn="l"/>
              </a:tabLst>
            </a:pP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Em</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học</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tập</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được</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gì</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từ</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nghệ</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thuật</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miêu</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tả</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và</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kể</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chuyện</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của</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Tô</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Hoài</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trong</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văn</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bản</a:t>
            </a:r>
            <a:r>
              <a:rPr lang="en-US" sz="2133" dirty="0">
                <a:solidFill>
                  <a:srgbClr val="002060"/>
                </a:solidFill>
                <a:latin typeface="UTM Avo" panose="02040603050506020204" pitchFamily="18" charset="0"/>
                <a:ea typeface="MS Mincho"/>
                <a:cs typeface="Arial" panose="020B0604020202020204" pitchFamily="34" charset="0"/>
              </a:rPr>
              <a:t> </a:t>
            </a:r>
            <a:r>
              <a:rPr lang="en-US" sz="2133" dirty="0" err="1">
                <a:solidFill>
                  <a:srgbClr val="002060"/>
                </a:solidFill>
                <a:latin typeface="UTM Avo" panose="02040603050506020204" pitchFamily="18" charset="0"/>
                <a:ea typeface="MS Mincho"/>
                <a:cs typeface="Arial" panose="020B0604020202020204" pitchFamily="34" charset="0"/>
              </a:rPr>
              <a:t>này</a:t>
            </a:r>
            <a:r>
              <a:rPr lang="en-US" sz="2133" dirty="0">
                <a:solidFill>
                  <a:srgbClr val="002060"/>
                </a:solidFill>
                <a:latin typeface="UTM Avo" panose="02040603050506020204" pitchFamily="18" charset="0"/>
                <a:ea typeface="MS Mincho"/>
                <a:cs typeface="Arial" panose="020B0604020202020204" pitchFamily="34" charset="0"/>
              </a:rPr>
              <a:t>?</a:t>
            </a:r>
            <a:endParaRPr lang="en-US" sz="2133" dirty="0">
              <a:solidFill>
                <a:srgbClr val="00206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EA4212FC-A36B-EDC5-8CBE-D199FA450F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306" y="3064634"/>
            <a:ext cx="2987823" cy="2987823"/>
          </a:xfrm>
          <a:prstGeom prst="rect">
            <a:avLst/>
          </a:prstGeom>
        </p:spPr>
      </p:pic>
    </p:spTree>
    <p:extLst>
      <p:ext uri="{BB962C8B-B14F-4D97-AF65-F5344CB8AC3E}">
        <p14:creationId xmlns:p14="http://schemas.microsoft.com/office/powerpoint/2010/main" val="14600280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6A2C0DD-5B6C-445D-8493-300B53E62412}"/>
              </a:ext>
            </a:extLst>
          </p:cNvPr>
          <p:cNvSpPr/>
          <p:nvPr/>
        </p:nvSpPr>
        <p:spPr>
          <a:xfrm>
            <a:off x="4240661" y="1893909"/>
            <a:ext cx="3710679" cy="563541"/>
          </a:xfrm>
          <a:prstGeom prst="round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III.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Tổng</a:t>
            </a:r>
            <a:r>
              <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kết</a:t>
            </a:r>
            <a:endParaRPr lang="en-US" sz="2400" b="1"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4041249C-AC74-4B43-85B6-085E9B5EC905}"/>
              </a:ext>
            </a:extLst>
          </p:cNvPr>
          <p:cNvSpPr/>
          <p:nvPr/>
        </p:nvSpPr>
        <p:spPr>
          <a:xfrm>
            <a:off x="214313" y="2850040"/>
            <a:ext cx="5119687" cy="3207860"/>
          </a:xfrm>
          <a:prstGeom prst="round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b="1" dirty="0">
                <a:solidFill>
                  <a:srgbClr val="000000"/>
                </a:solidFill>
                <a:latin typeface="UTM Avo" panose="02040603050506020204" pitchFamily="18" charset="0"/>
                <a:ea typeface="Times New Roman" panose="02020603050405020304" pitchFamily="18" charset="0"/>
                <a:cs typeface="Arial" panose="020B0604020202020204" pitchFamily="34" charset="0"/>
              </a:rPr>
              <a:t>Nội dung – Ý nghĩa</a:t>
            </a:r>
            <a:endParaRPr lang="en-US" b="1"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a:p>
            <a:pPr algn="just">
              <a:lnSpc>
                <a:spcPct val="150000"/>
              </a:lnSpc>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 Vẻ đẹp cường tráng của Dế Mèn. Dế Mèn kiêu căng, xốc nổi gây ra cái chết  của Dế Choắt. </a:t>
            </a:r>
          </a:p>
          <a:p>
            <a:pPr algn="just">
              <a:lnSpc>
                <a:spcPct val="150000"/>
              </a:lnSpc>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 Bài học về lối sống thân ái, chan hòa; yêu thương giúp đỡ bạn bè; cách ứng xử lễ độ, khiêm nhường; sự tự chủ; ăn năn hối lỗi trước cử chỉ sai lầm...</a:t>
            </a:r>
          </a:p>
        </p:txBody>
      </p:sp>
      <p:sp>
        <p:nvSpPr>
          <p:cNvPr id="7" name="Rectangle: Rounded Corners 6">
            <a:extLst>
              <a:ext uri="{FF2B5EF4-FFF2-40B4-BE49-F238E27FC236}">
                <a16:creationId xmlns:a16="http://schemas.microsoft.com/office/drawing/2014/main" id="{5E50FD43-4200-4D05-9EE9-C5F36B882261}"/>
              </a:ext>
            </a:extLst>
          </p:cNvPr>
          <p:cNvSpPr/>
          <p:nvPr/>
        </p:nvSpPr>
        <p:spPr>
          <a:xfrm>
            <a:off x="5472112" y="2845407"/>
            <a:ext cx="6643688" cy="3198206"/>
          </a:xfrm>
          <a:prstGeom prst="round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Nghệ</a:t>
            </a:r>
            <a:r>
              <a:rPr lang="en-US"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thuật</a:t>
            </a:r>
            <a:endParaRPr lang="en-US" b="1"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a:p>
            <a:pPr marL="285750" indent="-285750" algn="just">
              <a:lnSpc>
                <a:spcPct val="150000"/>
              </a:lnSpc>
              <a:buFont typeface="Arial" panose="020B0604020202020204" pitchFamily="34" charset="0"/>
              <a:buChar char="•"/>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Truyện đồng thoại với nội dung hấp dẫn, sinh động.</a:t>
            </a:r>
          </a:p>
          <a:p>
            <a:pPr marL="285750" indent="-285750" algn="just">
              <a:lnSpc>
                <a:spcPct val="150000"/>
              </a:lnSpc>
              <a:buFont typeface="Arial" panose="020B0604020202020204" pitchFamily="34" charset="0"/>
              <a:buChar char="•"/>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Kể chuyện kết hợp với miêu tả. </a:t>
            </a:r>
          </a:p>
          <a:p>
            <a:pPr marL="285750" indent="-285750" algn="just">
              <a:lnSpc>
                <a:spcPct val="150000"/>
              </a:lnSpc>
              <a:buFont typeface="Arial" panose="020B0604020202020204" pitchFamily="34" charset="0"/>
              <a:buChar char="•"/>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Xây dựng hình tượng nhân vật Dế Mèn gần gũi với trẻ thơ, miêu tả loài vật chính xác, </a:t>
            </a: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sinh động</a:t>
            </a:r>
            <a:r>
              <a:rPr lang="en-US">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a:p>
            <a:pPr marL="285750" indent="-285750" algn="just">
              <a:lnSpc>
                <a:spcPct val="150000"/>
              </a:lnSpc>
              <a:buFont typeface="Arial" panose="020B0604020202020204" pitchFamily="34" charset="0"/>
              <a:buChar char="•"/>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Các phép tu từ. </a:t>
            </a:r>
          </a:p>
          <a:p>
            <a:pPr marL="285750" indent="-285750" algn="just">
              <a:lnSpc>
                <a:spcPct val="150000"/>
              </a:lnSpc>
              <a:buFont typeface="Arial" panose="020B0604020202020204" pitchFamily="34" charset="0"/>
              <a:buChar char="•"/>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Lựa chọn  ngôi kể, lời văn giàu hình  ảnh, cảm xúc.</a:t>
            </a:r>
            <a:endPar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cxnSp>
        <p:nvCxnSpPr>
          <p:cNvPr id="10" name="Straight Arrow Connector 9">
            <a:extLst>
              <a:ext uri="{FF2B5EF4-FFF2-40B4-BE49-F238E27FC236}">
                <a16:creationId xmlns:a16="http://schemas.microsoft.com/office/drawing/2014/main" id="{E8F77079-B4C9-43CC-AFFB-AE414615A72A}"/>
              </a:ext>
            </a:extLst>
          </p:cNvPr>
          <p:cNvCxnSpPr>
            <a:cxnSpLocks/>
            <a:stCxn id="5" idx="2"/>
            <a:endCxn id="6" idx="0"/>
          </p:cNvCxnSpPr>
          <p:nvPr/>
        </p:nvCxnSpPr>
        <p:spPr>
          <a:xfrm flipH="1">
            <a:off x="2774157" y="2457450"/>
            <a:ext cx="3321844" cy="3925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0AB13D5D-1D62-4A87-AA54-D9EA561C486B}"/>
              </a:ext>
            </a:extLst>
          </p:cNvPr>
          <p:cNvCxnSpPr>
            <a:cxnSpLocks/>
            <a:stCxn id="5" idx="2"/>
            <a:endCxn id="7" idx="0"/>
          </p:cNvCxnSpPr>
          <p:nvPr/>
        </p:nvCxnSpPr>
        <p:spPr>
          <a:xfrm>
            <a:off x="6096001" y="2457450"/>
            <a:ext cx="2697955" cy="38795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73033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1789E45-7ACE-7429-B903-39A066CE3F9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F14090-15A9-4456-8175-C7CCD10ECE0C}"/>
              </a:ext>
            </a:extLst>
          </p:cNvPr>
          <p:cNvPicPr>
            <a:picLocks noChangeAspect="1"/>
          </p:cNvPicPr>
          <p:nvPr/>
        </p:nvPicPr>
        <p:blipFill rotWithShape="1">
          <a:blip r:embed="rId6">
            <a:extLst>
              <a:ext uri="{28A0092B-C50C-407E-A947-70E740481C1C}">
                <a14:useLocalDpi xmlns:a14="http://schemas.microsoft.com/office/drawing/2010/main" val="0"/>
              </a:ext>
            </a:extLst>
          </a:blip>
          <a:srcRect t="1751"/>
          <a:stretch/>
        </p:blipFill>
        <p:spPr>
          <a:xfrm>
            <a:off x="0" y="0"/>
            <a:ext cx="12211051" cy="6858000"/>
          </a:xfrm>
          <a:prstGeom prst="rect">
            <a:avLst/>
          </a:prstGeom>
        </p:spPr>
      </p:pic>
      <p:pic>
        <p:nvPicPr>
          <p:cNvPr id="20" name="Picture 19">
            <a:extLst>
              <a:ext uri="{FF2B5EF4-FFF2-40B4-BE49-F238E27FC236}">
                <a16:creationId xmlns:a16="http://schemas.microsoft.com/office/drawing/2014/main" id="{949DAC6A-E448-4B7A-9C55-2AB116CFDAF4}"/>
              </a:ext>
            </a:extLst>
          </p:cNvPr>
          <p:cNvPicPr>
            <a:picLocks noChangeAspect="1"/>
          </p:cNvPicPr>
          <p:nvPr/>
        </p:nvPicPr>
        <p:blipFill>
          <a:blip r:embed="rId7"/>
          <a:stretch>
            <a:fillRect/>
          </a:stretch>
        </p:blipFill>
        <p:spPr>
          <a:xfrm>
            <a:off x="5127239" y="542110"/>
            <a:ext cx="1956572" cy="716724"/>
          </a:xfrm>
          <a:prstGeom prst="rect">
            <a:avLst/>
          </a:prstGeom>
        </p:spPr>
      </p:pic>
      <p:pic>
        <p:nvPicPr>
          <p:cNvPr id="22" name="Picture 21">
            <a:extLst>
              <a:ext uri="{FF2B5EF4-FFF2-40B4-BE49-F238E27FC236}">
                <a16:creationId xmlns:a16="http://schemas.microsoft.com/office/drawing/2014/main" id="{80F3D2DD-7984-4261-AD11-E61771F61490}"/>
              </a:ext>
            </a:extLst>
          </p:cNvPr>
          <p:cNvPicPr>
            <a:picLocks noChangeAspect="1"/>
          </p:cNvPicPr>
          <p:nvPr/>
        </p:nvPicPr>
        <p:blipFill>
          <a:blip r:embed="rId7"/>
          <a:stretch>
            <a:fillRect/>
          </a:stretch>
        </p:blipFill>
        <p:spPr>
          <a:xfrm flipH="1">
            <a:off x="2142394" y="2697909"/>
            <a:ext cx="2504399" cy="917403"/>
          </a:xfrm>
          <a:prstGeom prst="rect">
            <a:avLst/>
          </a:prstGeom>
        </p:spPr>
      </p:pic>
      <p:sp>
        <p:nvSpPr>
          <p:cNvPr id="18" name="TextBox 17">
            <a:extLst>
              <a:ext uri="{FF2B5EF4-FFF2-40B4-BE49-F238E27FC236}">
                <a16:creationId xmlns:a16="http://schemas.microsoft.com/office/drawing/2014/main" id="{C6147CD3-2649-4E88-8CE1-81D576F84A32}"/>
              </a:ext>
            </a:extLst>
          </p:cNvPr>
          <p:cNvSpPr txBox="1"/>
          <p:nvPr/>
        </p:nvSpPr>
        <p:spPr>
          <a:xfrm>
            <a:off x="4351841" y="583257"/>
            <a:ext cx="3507371" cy="830997"/>
          </a:xfrm>
          <a:prstGeom prst="rect">
            <a:avLst/>
          </a:prstGeom>
          <a:noFill/>
        </p:spPr>
        <p:txBody>
          <a:bodyPr wrap="none" lIns="0" tIns="0" rIns="0" bIns="0"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400" b="1" i="0" u="none" strike="noStrike" kern="0" cap="none" spc="0" normalizeH="0" baseline="0" noProof="0" dirty="0">
                <a:ln w="31750">
                  <a:solidFill>
                    <a:srgbClr val="A6543D"/>
                  </a:solidFill>
                </a:ln>
                <a:solidFill>
                  <a:schemeClr val="accent2"/>
                </a:solidFill>
                <a:effectLst>
                  <a:outerShdw blurRad="50800" dist="38100" dir="2700000" algn="tl" rotWithShape="0">
                    <a:prstClr val="black">
                      <a:alpha val="40000"/>
                    </a:prstClr>
                  </a:outerShdw>
                </a:effectLst>
                <a:uLnTx/>
                <a:uFillTx/>
                <a:latin typeface="UTM Avo" panose="02040603050506020204" pitchFamily="18" charset="0"/>
                <a:ea typeface="+mn-ea"/>
                <a:cs typeface="Arial"/>
                <a:sym typeface="Arial"/>
              </a:rPr>
              <a:t>TRÒ CHƠI</a:t>
            </a:r>
          </a:p>
        </p:txBody>
      </p:sp>
      <p:pic>
        <p:nvPicPr>
          <p:cNvPr id="19" name="Picture 18">
            <a:extLst>
              <a:ext uri="{FF2B5EF4-FFF2-40B4-BE49-F238E27FC236}">
                <a16:creationId xmlns:a16="http://schemas.microsoft.com/office/drawing/2014/main" id="{E5F91547-85E9-41A0-9391-B8B1188B5B63}"/>
              </a:ext>
            </a:extLst>
          </p:cNvPr>
          <p:cNvPicPr>
            <a:picLocks noChangeAspect="1"/>
          </p:cNvPicPr>
          <p:nvPr/>
        </p:nvPicPr>
        <p:blipFill>
          <a:blip r:embed="rId7"/>
          <a:stretch>
            <a:fillRect/>
          </a:stretch>
        </p:blipFill>
        <p:spPr>
          <a:xfrm>
            <a:off x="9982201" y="533401"/>
            <a:ext cx="2895851" cy="1060796"/>
          </a:xfrm>
          <a:prstGeom prst="rect">
            <a:avLst/>
          </a:prstGeom>
        </p:spPr>
      </p:pic>
      <p:pic>
        <p:nvPicPr>
          <p:cNvPr id="21" name="Picture 20">
            <a:extLst>
              <a:ext uri="{FF2B5EF4-FFF2-40B4-BE49-F238E27FC236}">
                <a16:creationId xmlns:a16="http://schemas.microsoft.com/office/drawing/2014/main" id="{653F800B-073E-42F5-BFFA-477203C96764}"/>
              </a:ext>
            </a:extLst>
          </p:cNvPr>
          <p:cNvPicPr>
            <a:picLocks noChangeAspect="1"/>
          </p:cNvPicPr>
          <p:nvPr/>
        </p:nvPicPr>
        <p:blipFill>
          <a:blip r:embed="rId7"/>
          <a:stretch>
            <a:fillRect/>
          </a:stretch>
        </p:blipFill>
        <p:spPr>
          <a:xfrm flipH="1">
            <a:off x="-819539" y="149398"/>
            <a:ext cx="3944128" cy="1444799"/>
          </a:xfrm>
          <a:prstGeom prst="rect">
            <a:avLst/>
          </a:prstGeom>
        </p:spPr>
      </p:pic>
      <p:pic>
        <p:nvPicPr>
          <p:cNvPr id="23" name="Picture 22">
            <a:extLst>
              <a:ext uri="{FF2B5EF4-FFF2-40B4-BE49-F238E27FC236}">
                <a16:creationId xmlns:a16="http://schemas.microsoft.com/office/drawing/2014/main" id="{FB990A4E-1001-4E5F-813F-CD6CFC00C726}"/>
              </a:ext>
            </a:extLst>
          </p:cNvPr>
          <p:cNvPicPr>
            <a:picLocks noChangeAspect="1"/>
          </p:cNvPicPr>
          <p:nvPr/>
        </p:nvPicPr>
        <p:blipFill>
          <a:blip r:embed="rId7"/>
          <a:stretch>
            <a:fillRect/>
          </a:stretch>
        </p:blipFill>
        <p:spPr>
          <a:xfrm>
            <a:off x="9248537" y="2591002"/>
            <a:ext cx="1429252" cy="523559"/>
          </a:xfrm>
          <a:prstGeom prst="rect">
            <a:avLst/>
          </a:prstGeom>
        </p:spPr>
      </p:pic>
      <p:pic>
        <p:nvPicPr>
          <p:cNvPr id="11" name="Picture 10">
            <a:extLst>
              <a:ext uri="{FF2B5EF4-FFF2-40B4-BE49-F238E27FC236}">
                <a16:creationId xmlns:a16="http://schemas.microsoft.com/office/drawing/2014/main" id="{1408987E-8482-412C-8746-6EFF36F2C99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642558" y="1524001"/>
            <a:ext cx="3450921" cy="1865555"/>
          </a:xfrm>
          <a:prstGeom prst="rect">
            <a:avLst/>
          </a:prstGeom>
        </p:spPr>
      </p:pic>
      <p:pic>
        <p:nvPicPr>
          <p:cNvPr id="13" name="Picture 12">
            <a:extLst>
              <a:ext uri="{FF2B5EF4-FFF2-40B4-BE49-F238E27FC236}">
                <a16:creationId xmlns:a16="http://schemas.microsoft.com/office/drawing/2014/main" id="{6EC0C90C-828F-4918-AC40-01B94FDF83B2}"/>
              </a:ext>
            </a:extLst>
          </p:cNvPr>
          <p:cNvPicPr>
            <a:picLocks noChangeAspect="1"/>
          </p:cNvPicPr>
          <p:nvPr/>
        </p:nvPicPr>
        <p:blipFill>
          <a:blip r:embed="rId9"/>
          <a:stretch>
            <a:fillRect/>
          </a:stretch>
        </p:blipFill>
        <p:spPr>
          <a:xfrm>
            <a:off x="6296825" y="1524001"/>
            <a:ext cx="3255059" cy="1776431"/>
          </a:xfrm>
          <a:prstGeom prst="rect">
            <a:avLst/>
          </a:prstGeom>
        </p:spPr>
      </p:pic>
      <p:pic>
        <p:nvPicPr>
          <p:cNvPr id="16" name="Picture 15">
            <a:extLst>
              <a:ext uri="{FF2B5EF4-FFF2-40B4-BE49-F238E27FC236}">
                <a16:creationId xmlns:a16="http://schemas.microsoft.com/office/drawing/2014/main" id="{2FBD9397-1275-4277-92E8-BB3DEB4DCC92}"/>
              </a:ext>
            </a:extLst>
          </p:cNvPr>
          <p:cNvPicPr>
            <a:picLocks noChangeAspect="1"/>
          </p:cNvPicPr>
          <p:nvPr/>
        </p:nvPicPr>
        <p:blipFill>
          <a:blip r:embed="rId10"/>
          <a:stretch>
            <a:fillRect/>
          </a:stretch>
        </p:blipFill>
        <p:spPr>
          <a:xfrm>
            <a:off x="2018868" y="3465408"/>
            <a:ext cx="8154264" cy="1944792"/>
          </a:xfrm>
          <a:prstGeom prst="rect">
            <a:avLst/>
          </a:prstGeom>
        </p:spPr>
      </p:pic>
      <p:pic>
        <p:nvPicPr>
          <p:cNvPr id="3" name="NhacNen_New_mixdown">
            <a:hlinkClick r:id="" action="ppaction://media"/>
            <a:extLst>
              <a:ext uri="{FF2B5EF4-FFF2-40B4-BE49-F238E27FC236}">
                <a16:creationId xmlns:a16="http://schemas.microsoft.com/office/drawing/2014/main" id="{28167027-7A85-4724-A51F-9BCFD69997BE}"/>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589620" y="0"/>
            <a:ext cx="828517" cy="828517"/>
          </a:xfrm>
          <a:prstGeom prst="rect">
            <a:avLst/>
          </a:prstGeom>
        </p:spPr>
      </p:pic>
      <p:pic>
        <p:nvPicPr>
          <p:cNvPr id="15" name="Picture 14">
            <a:hlinkClick r:id="" action="ppaction://hlinkshowjump?jump=nextslide"/>
            <a:extLst>
              <a:ext uri="{FF2B5EF4-FFF2-40B4-BE49-F238E27FC236}">
                <a16:creationId xmlns:a16="http://schemas.microsoft.com/office/drawing/2014/main" id="{EFCB68F2-2E43-46C4-8354-BD881388035B}"/>
              </a:ext>
            </a:extLst>
          </p:cNvPr>
          <p:cNvPicPr>
            <a:picLocks noChangeAspect="1"/>
          </p:cNvPicPr>
          <p:nvPr/>
        </p:nvPicPr>
        <p:blipFill>
          <a:blip r:embed="rId12"/>
          <a:stretch>
            <a:fillRect/>
          </a:stretch>
        </p:blipFill>
        <p:spPr>
          <a:xfrm>
            <a:off x="5038779" y="5541633"/>
            <a:ext cx="2109399" cy="774259"/>
          </a:xfrm>
          <a:prstGeom prst="rect">
            <a:avLst/>
          </a:prstGeom>
        </p:spPr>
      </p:pic>
      <p:sp>
        <p:nvSpPr>
          <p:cNvPr id="17" name="TextBox 16">
            <a:extLst>
              <a:ext uri="{FF2B5EF4-FFF2-40B4-BE49-F238E27FC236}">
                <a16:creationId xmlns:a16="http://schemas.microsoft.com/office/drawing/2014/main" id="{25FC2DC4-E9A6-4E74-877B-2C3C0FD598BF}"/>
              </a:ext>
            </a:extLst>
          </p:cNvPr>
          <p:cNvSpPr txBox="1"/>
          <p:nvPr/>
        </p:nvSpPr>
        <p:spPr>
          <a:xfrm>
            <a:off x="-1584327" y="1009641"/>
            <a:ext cx="864019" cy="215444"/>
          </a:xfrm>
          <a:prstGeom prst="rect">
            <a:avLst/>
          </a:prstGeom>
          <a:noFill/>
        </p:spPr>
        <p:txBody>
          <a:bodyPr wrap="none" lIns="0" tIns="0" rIns="0" bIns="0"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err="1">
                <a:ln>
                  <a:noFill/>
                </a:ln>
                <a:solidFill>
                  <a:srgbClr val="242324">
                    <a:lumMod val="50000"/>
                    <a:lumOff val="50000"/>
                  </a:srgbClr>
                </a:solidFill>
                <a:effectLst/>
                <a:uLnTx/>
                <a:uFillTx/>
                <a:latin typeface="UTM Avo" panose="02040603050506020204" pitchFamily="18" charset="0"/>
                <a:ea typeface="+mn-ea"/>
                <a:cs typeface="Arial"/>
                <a:sym typeface="Arial"/>
              </a:rPr>
              <a:t>Nhạc</a:t>
            </a:r>
            <a:r>
              <a:rPr kumimoji="0" lang="en-US" sz="1400" b="0" i="0" u="none" strike="noStrike" kern="0" cap="none" spc="0" normalizeH="0" baseline="0" noProof="0" dirty="0">
                <a:ln>
                  <a:noFill/>
                </a:ln>
                <a:solidFill>
                  <a:srgbClr val="242324">
                    <a:lumMod val="50000"/>
                    <a:lumOff val="50000"/>
                  </a:srgbClr>
                </a:solidFill>
                <a:effectLst/>
                <a:uLnTx/>
                <a:uFillTx/>
                <a:latin typeface="UTM Avo" panose="02040603050506020204" pitchFamily="18" charset="0"/>
                <a:ea typeface="+mn-ea"/>
                <a:cs typeface="Arial"/>
                <a:sym typeface="Arial"/>
              </a:rPr>
              <a:t> </a:t>
            </a:r>
            <a:r>
              <a:rPr kumimoji="0" lang="en-US" sz="1400" b="0" i="0" u="none" strike="noStrike" kern="0" cap="none" spc="0" normalizeH="0" baseline="0" noProof="0" dirty="0" err="1">
                <a:ln>
                  <a:noFill/>
                </a:ln>
                <a:solidFill>
                  <a:srgbClr val="242324">
                    <a:lumMod val="50000"/>
                    <a:lumOff val="50000"/>
                  </a:srgbClr>
                </a:solidFill>
                <a:effectLst/>
                <a:uLnTx/>
                <a:uFillTx/>
                <a:latin typeface="UTM Avo" panose="02040603050506020204" pitchFamily="18" charset="0"/>
                <a:ea typeface="+mn-ea"/>
                <a:cs typeface="Arial"/>
                <a:sym typeface="Arial"/>
              </a:rPr>
              <a:t>nền</a:t>
            </a:r>
            <a:endParaRPr kumimoji="0" lang="en-US" sz="1400" b="0" i="0" u="none" strike="noStrike" kern="0" cap="none" spc="0" normalizeH="0" baseline="0" noProof="0" dirty="0">
              <a:ln>
                <a:noFill/>
              </a:ln>
              <a:solidFill>
                <a:srgbClr val="242324">
                  <a:lumMod val="50000"/>
                  <a:lumOff val="50000"/>
                </a:srgbClr>
              </a:solidFill>
              <a:effectLst/>
              <a:uLnTx/>
              <a:uFillTx/>
              <a:latin typeface="UTM Avo" panose="02040603050506020204" pitchFamily="18" charset="0"/>
              <a:ea typeface="+mn-ea"/>
              <a:cs typeface="Arial"/>
              <a:sym typeface="Arial"/>
            </a:endParaRPr>
          </a:p>
        </p:txBody>
      </p:sp>
      <p:pic>
        <p:nvPicPr>
          <p:cNvPr id="2" name="Picture 1">
            <a:extLst>
              <a:ext uri="{FF2B5EF4-FFF2-40B4-BE49-F238E27FC236}">
                <a16:creationId xmlns:a16="http://schemas.microsoft.com/office/drawing/2014/main" id="{5D89EE87-4F80-7B56-0A94-1DED038DAF0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custDataLst>
      <p:tags r:id="rId1"/>
    </p:custDataLst>
    <p:extLst>
      <p:ext uri="{BB962C8B-B14F-4D97-AF65-F5344CB8AC3E}">
        <p14:creationId xmlns:p14="http://schemas.microsoft.com/office/powerpoint/2010/main" val="317101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1" fill="hold" grpId="0" nodeType="afterEffect" p14:presetBounceEnd="64000">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14:bounceEnd="64000">
                                          <p:cBhvr additive="base">
                                            <p:cTn id="10" dur="10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1" dur="1000" fill="hold"/>
                                            <p:tgtEl>
                                              <p:spTgt spid="18"/>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2" presetClass="entr" presetSubtype="4" fill="hold" nodeType="afterEffect" p14:presetBounceEnd="60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60000">
                                          <p:cBhvr additive="base">
                                            <p:cTn id="15" dur="1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16" dur="15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2" presetClass="entr" presetSubtype="4" fill="hold" nodeType="afterEffect" p14:presetBounceEnd="60000">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14:bounceEnd="60000">
                                          <p:cBhvr additive="base">
                                            <p:cTn id="20" dur="150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21" dur="1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4000"/>
                                </p:stCondLst>
                                <p:childTnLst>
                                  <p:par>
                                    <p:cTn id="23" presetID="2" presetClass="entr" presetSubtype="4" fill="hold" nodeType="afterEffect" p14:presetBounceEnd="60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60000">
                                          <p:cBhvr additive="base">
                                            <p:cTn id="25" dur="15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26" dur="1500" fill="hold"/>
                                            <p:tgtEl>
                                              <p:spTgt spid="16"/>
                                            </p:tgtEl>
                                            <p:attrNameLst>
                                              <p:attrName>ppt_y</p:attrName>
                                            </p:attrNameLst>
                                          </p:cBhvr>
                                          <p:tavLst>
                                            <p:tav tm="0">
                                              <p:val>
                                                <p:strVal val="1+#ppt_h/2"/>
                                              </p:val>
                                            </p:tav>
                                            <p:tav tm="100000">
                                              <p:val>
                                                <p:strVal val="#ppt_y"/>
                                              </p:val>
                                            </p:tav>
                                          </p:tavLst>
                                        </p:anim>
                                      </p:childTnLst>
                                    </p:cTn>
                                  </p:par>
                                </p:childTnLst>
                              </p:cTn>
                            </p:par>
                            <p:par>
                              <p:cTn id="27" fill="hold">
                                <p:stCondLst>
                                  <p:cond delay="5500"/>
                                </p:stCondLst>
                                <p:childTnLst>
                                  <p:par>
                                    <p:cTn id="28" presetID="53" presetClass="entr" presetSubtype="16"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42" presetClass="path" presetSubtype="0" repeatCount="indefinite" accel="50000" decel="50000" autoRev="1" fill="hold" nodeType="withEffect">
                                      <p:stCondLst>
                                        <p:cond delay="0"/>
                                      </p:stCondLst>
                                      <p:childTnLst>
                                        <p:animMotion origin="layout" path="M 0 -2.59259E-6 L -0.0375 -0.03287 " pathEditMode="relative" rAng="0" ptsTypes="AA">
                                          <p:cBhvr>
                                            <p:cTn id="37" dur="5000" fill="hold"/>
                                            <p:tgtEl>
                                              <p:spTgt spid="19"/>
                                            </p:tgtEl>
                                            <p:attrNameLst>
                                              <p:attrName>ppt_x</p:attrName>
                                              <p:attrName>ppt_y</p:attrName>
                                            </p:attrNameLst>
                                          </p:cBhvr>
                                          <p:rCtr x="-1875" y="-1644"/>
                                        </p:animMotion>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42" presetClass="path" presetSubtype="0" repeatCount="indefinite" accel="50000" decel="50000" autoRev="1" fill="hold" nodeType="withEffect">
                                      <p:stCondLst>
                                        <p:cond delay="0"/>
                                      </p:stCondLst>
                                      <p:childTnLst>
                                        <p:animMotion origin="layout" path="M 0 -2.59259E-6 L -0.09375 0.00047 " pathEditMode="relative" rAng="0" ptsTypes="AA">
                                          <p:cBhvr>
                                            <p:cTn id="42" dur="5000" fill="hold"/>
                                            <p:tgtEl>
                                              <p:spTgt spid="21"/>
                                            </p:tgtEl>
                                            <p:attrNameLst>
                                              <p:attrName>ppt_x</p:attrName>
                                              <p:attrName>ppt_y</p:attrName>
                                            </p:attrNameLst>
                                          </p:cBhvr>
                                          <p:rCtr x="-4688" y="23"/>
                                        </p:animMotion>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42" presetClass="path" presetSubtype="0" repeatCount="indefinite" accel="50000" decel="50000" autoRev="1" fill="hold" nodeType="withEffect">
                                      <p:stCondLst>
                                        <p:cond delay="0"/>
                                      </p:stCondLst>
                                      <p:childTnLst>
                                        <p:animMotion origin="layout" path="M 4.58333E-6 4.81481E-6 L -0.09375 0.00046 " pathEditMode="relative" rAng="0" ptsTypes="AA">
                                          <p:cBhvr>
                                            <p:cTn id="47" dur="5000" fill="hold"/>
                                            <p:tgtEl>
                                              <p:spTgt spid="22"/>
                                            </p:tgtEl>
                                            <p:attrNameLst>
                                              <p:attrName>ppt_x</p:attrName>
                                              <p:attrName>ppt_y</p:attrName>
                                            </p:attrNameLst>
                                          </p:cBhvr>
                                          <p:rCtr x="-4688" y="23"/>
                                        </p:animMotion>
                                      </p:childTnLst>
                                    </p:cTn>
                                  </p:par>
                                  <p:par>
                                    <p:cTn id="48" presetID="10"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42" presetClass="path" presetSubtype="0" repeatCount="indefinite" accel="50000" decel="50000" autoRev="1" fill="hold" nodeType="withEffect">
                                      <p:stCondLst>
                                        <p:cond delay="0"/>
                                      </p:stCondLst>
                                      <p:childTnLst>
                                        <p:animMotion origin="layout" path="M 2.5E-6 -2.22222E-6 L 0.10156 -0.02037 " pathEditMode="relative" rAng="0" ptsTypes="AA">
                                          <p:cBhvr>
                                            <p:cTn id="52" dur="5000" fill="hold"/>
                                            <p:tgtEl>
                                              <p:spTgt spid="23"/>
                                            </p:tgtEl>
                                            <p:attrNameLst>
                                              <p:attrName>ppt_x</p:attrName>
                                              <p:attrName>ppt_y</p:attrName>
                                            </p:attrNameLst>
                                          </p:cBhvr>
                                          <p:rCtr x="5078" y="-1019"/>
                                        </p:animMotion>
                                      </p:childTnLst>
                                    </p:cTn>
                                  </p:par>
                                  <p:par>
                                    <p:cTn id="53" presetID="10"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42" presetClass="path" presetSubtype="0" repeatCount="indefinite" accel="50000" decel="50000" autoRev="1" fill="hold" nodeType="withEffect">
                                      <p:stCondLst>
                                        <p:cond delay="0"/>
                                      </p:stCondLst>
                                      <p:childTnLst>
                                        <p:animMotion origin="layout" path="M -1.25E-6 0 L 0.11276 -0.00023 " pathEditMode="relative" rAng="0" ptsTypes="AA">
                                          <p:cBhvr>
                                            <p:cTn id="57" dur="5000" fill="hold"/>
                                            <p:tgtEl>
                                              <p:spTgt spid="20"/>
                                            </p:tgtEl>
                                            <p:attrNameLst>
                                              <p:attrName>ppt_x</p:attrName>
                                              <p:attrName>ppt_y</p:attrName>
                                            </p:attrNameLst>
                                          </p:cBhvr>
                                          <p:rCtr x="5638" y="-23"/>
                                        </p:animMotion>
                                      </p:childTnLst>
                                    </p:cTn>
                                  </p:par>
                                </p:childTnLst>
                              </p:cTn>
                            </p:par>
                          </p:childTnLst>
                        </p:cTn>
                      </p:par>
                    </p:childTnLst>
                  </p:cTn>
                  <p:prevCondLst>
                    <p:cond evt="onPrev" delay="0">
                      <p:tgtEl>
                        <p:sldTgt/>
                      </p:tgtEl>
                    </p:cond>
                  </p:prevCondLst>
                  <p:nextCondLst>
                    <p:cond evt="onNext" delay="0">
                      <p:tgtEl>
                        <p:sldTgt/>
                      </p:tgtEl>
                    </p:cond>
                  </p:nextCondLst>
                </p:seq>
                <p:audio>
                  <p:cMediaNode vol="24390" numSld="6" showWhenStopped="0">
                    <p:cTn id="58" repeatCount="indefinite" fill="hold" display="0">
                      <p:stCondLst>
                        <p:cond delay="indefinite"/>
                      </p:stCondLst>
                      <p:endCondLst>
                        <p:cond evt="onStopAudio" delay="0">
                          <p:tgtEl>
                            <p:sldTgt/>
                          </p:tgtEl>
                        </p:cond>
                      </p:endCondLst>
                    </p:cTn>
                    <p:tgtEl>
                      <p:spTgt spid="3"/>
                    </p:tgtEl>
                  </p:cMediaNode>
                </p:audio>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1"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additive="base">
                                            <p:cTn id="10" dur="1000" fill="hold"/>
                                            <p:tgtEl>
                                              <p:spTgt spid="18"/>
                                            </p:tgtEl>
                                            <p:attrNameLst>
                                              <p:attrName>ppt_x</p:attrName>
                                            </p:attrNameLst>
                                          </p:cBhvr>
                                          <p:tavLst>
                                            <p:tav tm="0">
                                              <p:val>
                                                <p:strVal val="#ppt_x"/>
                                              </p:val>
                                            </p:tav>
                                            <p:tav tm="100000">
                                              <p:val>
                                                <p:strVal val="#ppt_x"/>
                                              </p:val>
                                            </p:tav>
                                          </p:tavLst>
                                        </p:anim>
                                        <p:anim calcmode="lin" valueType="num">
                                          <p:cBhvr additive="base">
                                            <p:cTn id="11" dur="1000" fill="hold"/>
                                            <p:tgtEl>
                                              <p:spTgt spid="18"/>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ppt_x"/>
                                              </p:val>
                                            </p:tav>
                                            <p:tav tm="100000">
                                              <p:val>
                                                <p:strVal val="#ppt_x"/>
                                              </p:val>
                                            </p:tav>
                                          </p:tavLst>
                                        </p:anim>
                                        <p:anim calcmode="lin" valueType="num">
                                          <p:cBhvr additive="base">
                                            <p:cTn id="16" dur="15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2" presetClass="entr" presetSubtype="4"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500" fill="hold"/>
                                            <p:tgtEl>
                                              <p:spTgt spid="13"/>
                                            </p:tgtEl>
                                            <p:attrNameLst>
                                              <p:attrName>ppt_x</p:attrName>
                                            </p:attrNameLst>
                                          </p:cBhvr>
                                          <p:tavLst>
                                            <p:tav tm="0">
                                              <p:val>
                                                <p:strVal val="#ppt_x"/>
                                              </p:val>
                                            </p:tav>
                                            <p:tav tm="100000">
                                              <p:val>
                                                <p:strVal val="#ppt_x"/>
                                              </p:val>
                                            </p:tav>
                                          </p:tavLst>
                                        </p:anim>
                                        <p:anim calcmode="lin" valueType="num">
                                          <p:cBhvr additive="base">
                                            <p:cTn id="21" dur="1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4000"/>
                                </p:stCondLst>
                                <p:childTnLst>
                                  <p:par>
                                    <p:cTn id="23" presetID="2" presetClass="entr" presetSubtype="4"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500" fill="hold"/>
                                            <p:tgtEl>
                                              <p:spTgt spid="16"/>
                                            </p:tgtEl>
                                            <p:attrNameLst>
                                              <p:attrName>ppt_x</p:attrName>
                                            </p:attrNameLst>
                                          </p:cBhvr>
                                          <p:tavLst>
                                            <p:tav tm="0">
                                              <p:val>
                                                <p:strVal val="#ppt_x"/>
                                              </p:val>
                                            </p:tav>
                                            <p:tav tm="100000">
                                              <p:val>
                                                <p:strVal val="#ppt_x"/>
                                              </p:val>
                                            </p:tav>
                                          </p:tavLst>
                                        </p:anim>
                                        <p:anim calcmode="lin" valueType="num">
                                          <p:cBhvr additive="base">
                                            <p:cTn id="26" dur="1500" fill="hold"/>
                                            <p:tgtEl>
                                              <p:spTgt spid="16"/>
                                            </p:tgtEl>
                                            <p:attrNameLst>
                                              <p:attrName>ppt_y</p:attrName>
                                            </p:attrNameLst>
                                          </p:cBhvr>
                                          <p:tavLst>
                                            <p:tav tm="0">
                                              <p:val>
                                                <p:strVal val="1+#ppt_h/2"/>
                                              </p:val>
                                            </p:tav>
                                            <p:tav tm="100000">
                                              <p:val>
                                                <p:strVal val="#ppt_y"/>
                                              </p:val>
                                            </p:tav>
                                          </p:tavLst>
                                        </p:anim>
                                      </p:childTnLst>
                                    </p:cTn>
                                  </p:par>
                                </p:childTnLst>
                              </p:cTn>
                            </p:par>
                            <p:par>
                              <p:cTn id="27" fill="hold">
                                <p:stCondLst>
                                  <p:cond delay="5500"/>
                                </p:stCondLst>
                                <p:childTnLst>
                                  <p:par>
                                    <p:cTn id="28" presetID="53" presetClass="entr" presetSubtype="16"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42" presetClass="path" presetSubtype="0" repeatCount="indefinite" accel="50000" decel="50000" autoRev="1" fill="hold" nodeType="withEffect">
                                      <p:stCondLst>
                                        <p:cond delay="0"/>
                                      </p:stCondLst>
                                      <p:childTnLst>
                                        <p:animMotion origin="layout" path="M 0 -2.59259E-6 L -0.0375 -0.03287 " pathEditMode="relative" rAng="0" ptsTypes="AA">
                                          <p:cBhvr>
                                            <p:cTn id="37" dur="5000" fill="hold"/>
                                            <p:tgtEl>
                                              <p:spTgt spid="19"/>
                                            </p:tgtEl>
                                            <p:attrNameLst>
                                              <p:attrName>ppt_x</p:attrName>
                                              <p:attrName>ppt_y</p:attrName>
                                            </p:attrNameLst>
                                          </p:cBhvr>
                                          <p:rCtr x="-1875" y="-1644"/>
                                        </p:animMotion>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42" presetClass="path" presetSubtype="0" repeatCount="indefinite" accel="50000" decel="50000" autoRev="1" fill="hold" nodeType="withEffect">
                                      <p:stCondLst>
                                        <p:cond delay="0"/>
                                      </p:stCondLst>
                                      <p:childTnLst>
                                        <p:animMotion origin="layout" path="M 0 -2.59259E-6 L -0.09375 0.00047 " pathEditMode="relative" rAng="0" ptsTypes="AA">
                                          <p:cBhvr>
                                            <p:cTn id="42" dur="5000" fill="hold"/>
                                            <p:tgtEl>
                                              <p:spTgt spid="21"/>
                                            </p:tgtEl>
                                            <p:attrNameLst>
                                              <p:attrName>ppt_x</p:attrName>
                                              <p:attrName>ppt_y</p:attrName>
                                            </p:attrNameLst>
                                          </p:cBhvr>
                                          <p:rCtr x="-4688" y="23"/>
                                        </p:animMotion>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42" presetClass="path" presetSubtype="0" repeatCount="indefinite" accel="50000" decel="50000" autoRev="1" fill="hold" nodeType="withEffect">
                                      <p:stCondLst>
                                        <p:cond delay="0"/>
                                      </p:stCondLst>
                                      <p:childTnLst>
                                        <p:animMotion origin="layout" path="M 4.58333E-6 4.81481E-6 L -0.09375 0.00046 " pathEditMode="relative" rAng="0" ptsTypes="AA">
                                          <p:cBhvr>
                                            <p:cTn id="47" dur="5000" fill="hold"/>
                                            <p:tgtEl>
                                              <p:spTgt spid="22"/>
                                            </p:tgtEl>
                                            <p:attrNameLst>
                                              <p:attrName>ppt_x</p:attrName>
                                              <p:attrName>ppt_y</p:attrName>
                                            </p:attrNameLst>
                                          </p:cBhvr>
                                          <p:rCtr x="-4688" y="23"/>
                                        </p:animMotion>
                                      </p:childTnLst>
                                    </p:cTn>
                                  </p:par>
                                  <p:par>
                                    <p:cTn id="48" presetID="10"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42" presetClass="path" presetSubtype="0" repeatCount="indefinite" accel="50000" decel="50000" autoRev="1" fill="hold" nodeType="withEffect">
                                      <p:stCondLst>
                                        <p:cond delay="0"/>
                                      </p:stCondLst>
                                      <p:childTnLst>
                                        <p:animMotion origin="layout" path="M 2.5E-6 -2.22222E-6 L 0.10156 -0.02037 " pathEditMode="relative" rAng="0" ptsTypes="AA">
                                          <p:cBhvr>
                                            <p:cTn id="52" dur="5000" fill="hold"/>
                                            <p:tgtEl>
                                              <p:spTgt spid="23"/>
                                            </p:tgtEl>
                                            <p:attrNameLst>
                                              <p:attrName>ppt_x</p:attrName>
                                              <p:attrName>ppt_y</p:attrName>
                                            </p:attrNameLst>
                                          </p:cBhvr>
                                          <p:rCtr x="5078" y="-1019"/>
                                        </p:animMotion>
                                      </p:childTnLst>
                                    </p:cTn>
                                  </p:par>
                                  <p:par>
                                    <p:cTn id="53" presetID="10"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42" presetClass="path" presetSubtype="0" repeatCount="indefinite" accel="50000" decel="50000" autoRev="1" fill="hold" nodeType="withEffect">
                                      <p:stCondLst>
                                        <p:cond delay="0"/>
                                      </p:stCondLst>
                                      <p:childTnLst>
                                        <p:animMotion origin="layout" path="M -1.25E-6 0 L 0.11276 -0.00023 " pathEditMode="relative" rAng="0" ptsTypes="AA">
                                          <p:cBhvr>
                                            <p:cTn id="57" dur="5000" fill="hold"/>
                                            <p:tgtEl>
                                              <p:spTgt spid="20"/>
                                            </p:tgtEl>
                                            <p:attrNameLst>
                                              <p:attrName>ppt_x</p:attrName>
                                              <p:attrName>ppt_y</p:attrName>
                                            </p:attrNameLst>
                                          </p:cBhvr>
                                          <p:rCtr x="5638" y="-23"/>
                                        </p:animMotion>
                                      </p:childTnLst>
                                    </p:cTn>
                                  </p:par>
                                </p:childTnLst>
                              </p:cTn>
                            </p:par>
                          </p:childTnLst>
                        </p:cTn>
                      </p:par>
                    </p:childTnLst>
                  </p:cTn>
                  <p:prevCondLst>
                    <p:cond evt="onPrev" delay="0">
                      <p:tgtEl>
                        <p:sldTgt/>
                      </p:tgtEl>
                    </p:cond>
                  </p:prevCondLst>
                  <p:nextCondLst>
                    <p:cond evt="onNext" delay="0">
                      <p:tgtEl>
                        <p:sldTgt/>
                      </p:tgtEl>
                    </p:cond>
                  </p:nextCondLst>
                </p:seq>
                <p:audio>
                  <p:cMediaNode vol="24390" numSld="6" showWhenStopped="0">
                    <p:cTn id="58" repeatCount="indefinite" fill="hold" display="0">
                      <p:stCondLst>
                        <p:cond delay="indefinite"/>
                      </p:stCondLst>
                      <p:endCondLst>
                        <p:cond evt="onStopAudio" delay="0">
                          <p:tgtEl>
                            <p:sldTgt/>
                          </p:tgtEl>
                        </p:cond>
                      </p:endCondLst>
                    </p:cTn>
                    <p:tgtEl>
                      <p:spTgt spid="3"/>
                    </p:tgtEl>
                  </p:cMediaNode>
                </p:audio>
              </p:childTnLst>
            </p:cTn>
          </p:par>
        </p:tnLst>
        <p:bldLst>
          <p:bldP spid="18" grpId="0"/>
        </p:bldLst>
      </p:timing>
    </mc:Fallback>
  </mc:AlternateContent>
  <p:extLst>
    <p:ext uri="{E180D4A7-C9FB-4DFB-919C-405C955672EB}">
      <p14:showEvtLst xmlns:p14="http://schemas.microsoft.com/office/powerpoint/2010/main">
        <p14:playEvt time="10" objId="3"/>
      </p14:showEvt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9C40F7-6636-4B05-A249-C5AA12FDAEE6}"/>
              </a:ext>
            </a:extLst>
          </p:cNvPr>
          <p:cNvPicPr>
            <a:picLocks noGrp="1" noRot="1" noChangeAspect="1" noMove="1" noResize="1" noEditPoints="1" noAdjustHandles="1" noChangeArrowheads="1" noChangeShapeType="1" noCrop="1"/>
          </p:cNvPicPr>
          <p:nvPr/>
        </p:nvPicPr>
        <p:blipFill>
          <a:blip r:embed="rId10"/>
          <a:stretch>
            <a:fillRect/>
          </a:stretch>
        </p:blipFill>
        <p:spPr>
          <a:xfrm>
            <a:off x="0" y="2"/>
            <a:ext cx="12192000" cy="6857999"/>
          </a:xfrm>
          <a:prstGeom prst="rect">
            <a:avLst/>
          </a:prstGeom>
        </p:spPr>
      </p:pic>
      <p:grpSp>
        <p:nvGrpSpPr>
          <p:cNvPr id="42" name="Group 41">
            <a:extLst>
              <a:ext uri="{FF2B5EF4-FFF2-40B4-BE49-F238E27FC236}">
                <a16:creationId xmlns:a16="http://schemas.microsoft.com/office/drawing/2014/main" id="{9905CDB2-EEB7-49B9-ADB2-66FCF558DF54}"/>
              </a:ext>
            </a:extLst>
          </p:cNvPr>
          <p:cNvGrpSpPr/>
          <p:nvPr/>
        </p:nvGrpSpPr>
        <p:grpSpPr>
          <a:xfrm>
            <a:off x="2434107" y="685801"/>
            <a:ext cx="9486901" cy="2386654"/>
            <a:chOff x="2434106" y="246185"/>
            <a:chExt cx="9486901" cy="3182815"/>
          </a:xfrm>
        </p:grpSpPr>
        <p:pic>
          <p:nvPicPr>
            <p:cNvPr id="10" name="Picture 9">
              <a:extLst>
                <a:ext uri="{FF2B5EF4-FFF2-40B4-BE49-F238E27FC236}">
                  <a16:creationId xmlns:a16="http://schemas.microsoft.com/office/drawing/2014/main" id="{BFDC2BDB-258C-4F4A-86ED-C0A6EFC4F65F}"/>
                </a:ext>
              </a:extLst>
            </p:cNvPr>
            <p:cNvPicPr>
              <a:picLocks noChangeAspect="1"/>
            </p:cNvPicPr>
            <p:nvPr/>
          </p:nvPicPr>
          <p:blipFill>
            <a:blip r:embed="rId11"/>
            <a:stretch>
              <a:fillRect/>
            </a:stretch>
          </p:blipFill>
          <p:spPr>
            <a:xfrm>
              <a:off x="2434106" y="246185"/>
              <a:ext cx="9486901" cy="3182815"/>
            </a:xfrm>
            <a:prstGeom prst="rect">
              <a:avLst/>
            </a:prstGeom>
          </p:spPr>
        </p:pic>
        <p:sp>
          <p:nvSpPr>
            <p:cNvPr id="33" name="TextBox 32">
              <a:extLst>
                <a:ext uri="{FF2B5EF4-FFF2-40B4-BE49-F238E27FC236}">
                  <a16:creationId xmlns:a16="http://schemas.microsoft.com/office/drawing/2014/main" id="{74025C03-BBC1-4E41-924B-1D89C7CB42D3}"/>
                </a:ext>
              </a:extLst>
            </p:cNvPr>
            <p:cNvSpPr txBox="1"/>
            <p:nvPr/>
          </p:nvSpPr>
          <p:spPr>
            <a:xfrm>
              <a:off x="3153148" y="694013"/>
              <a:ext cx="8378206" cy="2216417"/>
            </a:xfrm>
            <a:prstGeom prst="rect">
              <a:avLst/>
            </a:prstGeom>
            <a:noFill/>
          </p:spPr>
          <p:txBody>
            <a:bodyPr wrap="square" lIns="0" tIns="0" rIns="0" bIns="0" rtlCol="0">
              <a:sp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vi-VN" sz="3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 1: </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Đoạn trích </a:t>
              </a:r>
              <a:r>
                <a:rPr kumimoji="0" lang="vi-VN" sz="3600" i="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 học đường đời đầu tiên</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được trích từ tác</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phẩm nào?</a:t>
              </a:r>
            </a:p>
          </p:txBody>
        </p:sp>
      </p:grpSp>
      <p:pic>
        <p:nvPicPr>
          <p:cNvPr id="6" name="Picture 5">
            <a:extLst>
              <a:ext uri="{FF2B5EF4-FFF2-40B4-BE49-F238E27FC236}">
                <a16:creationId xmlns:a16="http://schemas.microsoft.com/office/drawing/2014/main" id="{6CDE6C19-37AA-4D55-B203-0CA4C11C25D6}"/>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00047" y="633073"/>
            <a:ext cx="1828800" cy="1423763"/>
          </a:xfrm>
          <a:prstGeom prst="rect">
            <a:avLst/>
          </a:prstGeom>
        </p:spPr>
      </p:pic>
      <p:pic>
        <p:nvPicPr>
          <p:cNvPr id="7" name="Picture 6">
            <a:extLst>
              <a:ext uri="{FF2B5EF4-FFF2-40B4-BE49-F238E27FC236}">
                <a16:creationId xmlns:a16="http://schemas.microsoft.com/office/drawing/2014/main" id="{A9E21BF8-DFDC-47FA-9179-0DA83D210266}"/>
              </a:ext>
            </a:extLst>
          </p:cNvPr>
          <p:cNvPicPr>
            <a:picLocks noChangeAspect="1"/>
          </p:cNvPicPr>
          <p:nvPr/>
        </p:nvPicPr>
        <p:blipFill>
          <a:blip r:embed="rId13">
            <a:alphaModFix amt="67000"/>
            <a:extLst>
              <a:ext uri="{28A0092B-C50C-407E-A947-70E740481C1C}">
                <a14:useLocalDpi xmlns:a14="http://schemas.microsoft.com/office/drawing/2010/main" val="0"/>
              </a:ext>
            </a:extLst>
          </a:blip>
          <a:srcRect/>
          <a:stretch/>
        </p:blipFill>
        <p:spPr>
          <a:xfrm>
            <a:off x="506206" y="1832331"/>
            <a:ext cx="1619695" cy="4454159"/>
          </a:xfrm>
          <a:prstGeom prst="rect">
            <a:avLst/>
          </a:prstGeom>
        </p:spPr>
      </p:pic>
      <p:pic>
        <p:nvPicPr>
          <p:cNvPr id="9" name="Picture 8">
            <a:extLst>
              <a:ext uri="{FF2B5EF4-FFF2-40B4-BE49-F238E27FC236}">
                <a16:creationId xmlns:a16="http://schemas.microsoft.com/office/drawing/2014/main" id="{30BF07C3-4F38-4220-AD03-4C6C0ECBDC76}"/>
              </a:ext>
            </a:extLst>
          </p:cNvPr>
          <p:cNvPicPr>
            <a:picLocks noChangeAspect="1"/>
          </p:cNvPicPr>
          <p:nvPr/>
        </p:nvPicPr>
        <p:blipFill>
          <a:blip r:embed="rId14"/>
          <a:stretch>
            <a:fillRect/>
          </a:stretch>
        </p:blipFill>
        <p:spPr>
          <a:xfrm>
            <a:off x="534675" y="4696912"/>
            <a:ext cx="1480559" cy="1524000"/>
          </a:xfrm>
          <a:prstGeom prst="rect">
            <a:avLst/>
          </a:prstGeom>
        </p:spPr>
      </p:pic>
      <p:pic>
        <p:nvPicPr>
          <p:cNvPr id="24" name="Picture 23">
            <a:extLst>
              <a:ext uri="{FF2B5EF4-FFF2-40B4-BE49-F238E27FC236}">
                <a16:creationId xmlns:a16="http://schemas.microsoft.com/office/drawing/2014/main" id="{F9C79009-6437-4B91-9359-59C563024011}"/>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37394" y="4786087"/>
            <a:ext cx="1354108" cy="1495472"/>
          </a:xfrm>
          <a:prstGeom prst="rect">
            <a:avLst/>
          </a:prstGeom>
        </p:spPr>
      </p:pic>
      <p:pic>
        <p:nvPicPr>
          <p:cNvPr id="13" name="Picture 12">
            <a:extLst>
              <a:ext uri="{FF2B5EF4-FFF2-40B4-BE49-F238E27FC236}">
                <a16:creationId xmlns:a16="http://schemas.microsoft.com/office/drawing/2014/main" id="{10273A81-4537-406E-B3CE-A31805A589E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637581" y="4669357"/>
            <a:ext cx="1353735" cy="1622747"/>
          </a:xfrm>
          <a:prstGeom prst="rect">
            <a:avLst/>
          </a:prstGeom>
        </p:spPr>
      </p:pic>
      <p:pic>
        <p:nvPicPr>
          <p:cNvPr id="26" name="59c3c5f047238">
            <a:hlinkClick r:id="" action="ppaction://media"/>
            <a:extLst>
              <a:ext uri="{FF2B5EF4-FFF2-40B4-BE49-F238E27FC236}">
                <a16:creationId xmlns:a16="http://schemas.microsoft.com/office/drawing/2014/main" id="{B0D31032-F0AD-4067-9A69-879234BD82E0}"/>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306516" y="1358811"/>
            <a:ext cx="487363" cy="487363"/>
          </a:xfrm>
          <a:prstGeom prst="rect">
            <a:avLst/>
          </a:prstGeom>
        </p:spPr>
      </p:pic>
      <p:grpSp>
        <p:nvGrpSpPr>
          <p:cNvPr id="38" name="Group 37">
            <a:extLst>
              <a:ext uri="{FF2B5EF4-FFF2-40B4-BE49-F238E27FC236}">
                <a16:creationId xmlns:a16="http://schemas.microsoft.com/office/drawing/2014/main" id="{E66CE2CC-C6FC-4C02-8800-255EB55AE7A1}"/>
              </a:ext>
            </a:extLst>
          </p:cNvPr>
          <p:cNvGrpSpPr/>
          <p:nvPr/>
        </p:nvGrpSpPr>
        <p:grpSpPr>
          <a:xfrm>
            <a:off x="2403848" y="3436925"/>
            <a:ext cx="4530353" cy="1149363"/>
            <a:chOff x="2403847" y="3441479"/>
            <a:chExt cx="4530353" cy="1149363"/>
          </a:xfrm>
        </p:grpSpPr>
        <p:sp>
          <p:nvSpPr>
            <p:cNvPr id="2" name="Rectangle: Rounded Corners 1">
              <a:extLst>
                <a:ext uri="{FF2B5EF4-FFF2-40B4-BE49-F238E27FC236}">
                  <a16:creationId xmlns:a16="http://schemas.microsoft.com/office/drawing/2014/main" id="{65A52592-0BB8-4E56-8777-98E51EF60298}"/>
                </a:ext>
              </a:extLst>
            </p:cNvPr>
            <p:cNvSpPr/>
            <p:nvPr/>
          </p:nvSpPr>
          <p:spPr>
            <a:xfrm>
              <a:off x="2590800" y="3642361"/>
              <a:ext cx="4343400" cy="9484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8" name="Picture 7">
              <a:extLst>
                <a:ext uri="{FF2B5EF4-FFF2-40B4-BE49-F238E27FC236}">
                  <a16:creationId xmlns:a16="http://schemas.microsoft.com/office/drawing/2014/main" id="{EE24F6AB-4202-4A41-B1CC-10AFAD074062}"/>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2403847" y="3441479"/>
              <a:ext cx="754340" cy="1012716"/>
            </a:xfrm>
            <a:prstGeom prst="rect">
              <a:avLst/>
            </a:prstGeom>
          </p:spPr>
        </p:pic>
        <p:sp>
          <p:nvSpPr>
            <p:cNvPr id="34" name="TextBox 33">
              <a:extLst>
                <a:ext uri="{FF2B5EF4-FFF2-40B4-BE49-F238E27FC236}">
                  <a16:creationId xmlns:a16="http://schemas.microsoft.com/office/drawing/2014/main" id="{7974302B-8BF6-442B-A767-DCF07F5816C6}"/>
                </a:ext>
              </a:extLst>
            </p:cNvPr>
            <p:cNvSpPr txBox="1"/>
            <p:nvPr/>
          </p:nvSpPr>
          <p:spPr>
            <a:xfrm>
              <a:off x="3362221" y="3669704"/>
              <a:ext cx="2922038" cy="861774"/>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Đất rừng phương Nam.</a:t>
              </a:r>
            </a:p>
          </p:txBody>
        </p:sp>
      </p:grpSp>
      <p:grpSp>
        <p:nvGrpSpPr>
          <p:cNvPr id="39" name="Group 38">
            <a:extLst>
              <a:ext uri="{FF2B5EF4-FFF2-40B4-BE49-F238E27FC236}">
                <a16:creationId xmlns:a16="http://schemas.microsoft.com/office/drawing/2014/main" id="{86401136-2892-4E74-8408-0ECBBDBDCC02}"/>
              </a:ext>
            </a:extLst>
          </p:cNvPr>
          <p:cNvGrpSpPr/>
          <p:nvPr/>
        </p:nvGrpSpPr>
        <p:grpSpPr>
          <a:xfrm>
            <a:off x="7391400" y="3574659"/>
            <a:ext cx="4343401" cy="1024235"/>
            <a:chOff x="7391400" y="3597518"/>
            <a:chExt cx="4343400" cy="1024235"/>
          </a:xfrm>
        </p:grpSpPr>
        <p:sp>
          <p:nvSpPr>
            <p:cNvPr id="28" name="Rectangle: Rounded Corners 27">
              <a:extLst>
                <a:ext uri="{FF2B5EF4-FFF2-40B4-BE49-F238E27FC236}">
                  <a16:creationId xmlns:a16="http://schemas.microsoft.com/office/drawing/2014/main" id="{ADED7621-90B0-4A1A-9CEE-2AF593FBD5ED}"/>
                </a:ext>
              </a:extLst>
            </p:cNvPr>
            <p:cNvSpPr/>
            <p:nvPr/>
          </p:nvSpPr>
          <p:spPr>
            <a:xfrm>
              <a:off x="7391400" y="3672841"/>
              <a:ext cx="4343400" cy="9489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19" name="Picture 18">
              <a:extLst>
                <a:ext uri="{FF2B5EF4-FFF2-40B4-BE49-F238E27FC236}">
                  <a16:creationId xmlns:a16="http://schemas.microsoft.com/office/drawing/2014/main" id="{29C561F4-337C-4F74-B8C1-E9E1657F018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398386" y="3597518"/>
              <a:ext cx="571030" cy="969996"/>
            </a:xfrm>
            <a:prstGeom prst="rect">
              <a:avLst/>
            </a:prstGeom>
          </p:spPr>
        </p:pic>
        <p:sp>
          <p:nvSpPr>
            <p:cNvPr id="35" name="TextBox 34">
              <a:extLst>
                <a:ext uri="{FF2B5EF4-FFF2-40B4-BE49-F238E27FC236}">
                  <a16:creationId xmlns:a16="http://schemas.microsoft.com/office/drawing/2014/main" id="{30405B9B-8989-4F0C-8CCF-4509B3A6EECA}"/>
                </a:ext>
              </a:extLst>
            </p:cNvPr>
            <p:cNvSpPr txBox="1"/>
            <p:nvPr/>
          </p:nvSpPr>
          <p:spPr>
            <a:xfrm>
              <a:off x="8186057" y="3709323"/>
              <a:ext cx="3019183" cy="861774"/>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Dế Mèn phiêu lưu kí.</a:t>
              </a:r>
            </a:p>
          </p:txBody>
        </p:sp>
      </p:grpSp>
      <p:grpSp>
        <p:nvGrpSpPr>
          <p:cNvPr id="40" name="Group 39">
            <a:extLst>
              <a:ext uri="{FF2B5EF4-FFF2-40B4-BE49-F238E27FC236}">
                <a16:creationId xmlns:a16="http://schemas.microsoft.com/office/drawing/2014/main" id="{FC13E8F7-E341-4A4A-8467-9009F4679AEA}"/>
              </a:ext>
            </a:extLst>
          </p:cNvPr>
          <p:cNvGrpSpPr/>
          <p:nvPr/>
        </p:nvGrpSpPr>
        <p:grpSpPr>
          <a:xfrm>
            <a:off x="2434107" y="4943477"/>
            <a:ext cx="4500094" cy="1028381"/>
            <a:chOff x="2434107" y="5098999"/>
            <a:chExt cx="4500093" cy="1028382"/>
          </a:xfrm>
        </p:grpSpPr>
        <p:sp>
          <p:nvSpPr>
            <p:cNvPr id="25" name="Rectangle: Rounded Corners 24">
              <a:extLst>
                <a:ext uri="{FF2B5EF4-FFF2-40B4-BE49-F238E27FC236}">
                  <a16:creationId xmlns:a16="http://schemas.microsoft.com/office/drawing/2014/main" id="{F1D00E1D-A2B2-4255-A5D2-8BDE9DF92CF0}"/>
                </a:ext>
              </a:extLst>
            </p:cNvPr>
            <p:cNvSpPr/>
            <p:nvPr/>
          </p:nvSpPr>
          <p:spPr>
            <a:xfrm>
              <a:off x="2590800" y="5098999"/>
              <a:ext cx="4343400" cy="10283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6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0" name="Picture 19">
              <a:extLst>
                <a:ext uri="{FF2B5EF4-FFF2-40B4-BE49-F238E27FC236}">
                  <a16:creationId xmlns:a16="http://schemas.microsoft.com/office/drawing/2014/main" id="{62E08832-3DCC-49A4-AC1D-099A79C0EFB9}"/>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2434107" y="5129048"/>
              <a:ext cx="535456" cy="893006"/>
            </a:xfrm>
            <a:prstGeom prst="rect">
              <a:avLst/>
            </a:prstGeom>
          </p:spPr>
        </p:pic>
        <p:sp>
          <p:nvSpPr>
            <p:cNvPr id="36" name="TextBox 35">
              <a:extLst>
                <a:ext uri="{FF2B5EF4-FFF2-40B4-BE49-F238E27FC236}">
                  <a16:creationId xmlns:a16="http://schemas.microsoft.com/office/drawing/2014/main" id="{37128BEF-07EE-4FEE-9225-7F18ADBAC7D5}"/>
                </a:ext>
              </a:extLst>
            </p:cNvPr>
            <p:cNvSpPr txBox="1"/>
            <p:nvPr/>
          </p:nvSpPr>
          <p:spPr>
            <a:xfrm>
              <a:off x="2931451" y="5154229"/>
              <a:ext cx="3867038" cy="861775"/>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Thầy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thuốc</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giỏi</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cốt</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nhất</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ở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tấm</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lòng</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a:t>
              </a:r>
            </a:p>
          </p:txBody>
        </p:sp>
      </p:grpSp>
      <p:grpSp>
        <p:nvGrpSpPr>
          <p:cNvPr id="41" name="Group 40">
            <a:extLst>
              <a:ext uri="{FF2B5EF4-FFF2-40B4-BE49-F238E27FC236}">
                <a16:creationId xmlns:a16="http://schemas.microsoft.com/office/drawing/2014/main" id="{330854B2-F80C-4FF7-88D5-341CFE138CE3}"/>
              </a:ext>
            </a:extLst>
          </p:cNvPr>
          <p:cNvGrpSpPr/>
          <p:nvPr/>
        </p:nvGrpSpPr>
        <p:grpSpPr>
          <a:xfrm>
            <a:off x="7391402" y="4943133"/>
            <a:ext cx="4343400" cy="1018396"/>
            <a:chOff x="7391400" y="5098655"/>
            <a:chExt cx="4343400" cy="1018396"/>
          </a:xfrm>
        </p:grpSpPr>
        <p:sp>
          <p:nvSpPr>
            <p:cNvPr id="27" name="Rectangle: Rounded Corners 26">
              <a:extLst>
                <a:ext uri="{FF2B5EF4-FFF2-40B4-BE49-F238E27FC236}">
                  <a16:creationId xmlns:a16="http://schemas.microsoft.com/office/drawing/2014/main" id="{BD814C31-9D0A-41B1-ADED-E8FF4ABD4B00}"/>
                </a:ext>
              </a:extLst>
            </p:cNvPr>
            <p:cNvSpPr/>
            <p:nvPr/>
          </p:nvSpPr>
          <p:spPr>
            <a:xfrm>
              <a:off x="7391400" y="5104040"/>
              <a:ext cx="4343400" cy="10130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1" name="Picture 20">
              <a:extLst>
                <a:ext uri="{FF2B5EF4-FFF2-40B4-BE49-F238E27FC236}">
                  <a16:creationId xmlns:a16="http://schemas.microsoft.com/office/drawing/2014/main" id="{A8B0FE3D-55AC-44FB-900D-361A2433CCD6}"/>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459535" y="5098655"/>
              <a:ext cx="552059" cy="898367"/>
            </a:xfrm>
            <a:prstGeom prst="rect">
              <a:avLst/>
            </a:prstGeom>
          </p:spPr>
        </p:pic>
        <p:sp>
          <p:nvSpPr>
            <p:cNvPr id="37" name="TextBox 36">
              <a:extLst>
                <a:ext uri="{FF2B5EF4-FFF2-40B4-BE49-F238E27FC236}">
                  <a16:creationId xmlns:a16="http://schemas.microsoft.com/office/drawing/2014/main" id="{DA81D0B3-76A8-47AE-B788-8A81D806EC61}"/>
                </a:ext>
              </a:extLst>
            </p:cNvPr>
            <p:cNvSpPr txBox="1"/>
            <p:nvPr/>
          </p:nvSpPr>
          <p:spPr>
            <a:xfrm>
              <a:off x="8099228" y="5181435"/>
              <a:ext cx="3432125" cy="861774"/>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Những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năm</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tháng</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cuộc</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đời</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a:t>
              </a:r>
            </a:p>
          </p:txBody>
        </p:sp>
      </p:grpSp>
      <p:pic>
        <p:nvPicPr>
          <p:cNvPr id="3" name="Picture 2">
            <a:extLst>
              <a:ext uri="{FF2B5EF4-FFF2-40B4-BE49-F238E27FC236}">
                <a16:creationId xmlns:a16="http://schemas.microsoft.com/office/drawing/2014/main" id="{495BF6C9-9EB9-99CF-1111-D8169D61199B}"/>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extLst>
      <p:ext uri="{BB962C8B-B14F-4D97-AF65-F5344CB8AC3E}">
        <p14:creationId xmlns:p14="http://schemas.microsoft.com/office/powerpoint/2010/main" val="2760554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5"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6"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7"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8"/>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8"/>
                                            </p:tgtEl>
                                            <p:attrNameLst>
                                              <p:attrName>style.opacity</p:attrName>
                                            </p:attrNameLst>
                                          </p:cBhvr>
                                          <p:to>
                                            <p:strVal val="0.5"/>
                                          </p:to>
                                        </p:set>
                                        <p:animEffect filter="image" prLst="opacity: 0.5">
                                          <p:cBhvr rctx="IE">
                                            <p:cTn id="39" dur="indefinite"/>
                                            <p:tgtEl>
                                              <p:spTgt spid="38"/>
                                            </p:tgtEl>
                                          </p:cBhvr>
                                        </p:animEffect>
                                      </p:childTnLst>
                                      <p:subTnLst>
                                        <p:audio>
                                          <p:cMediaNode>
                                            <p:cTn display="0" masterRel="sameClick">
                                              <p:stCondLst>
                                                <p:cond evt="begin" delay="0">
                                                  <p:tn val="37"/>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38"/>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9"/>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9"/>
                                            </p:tgtEl>
                                          </p:cBhvr>
                                        </p:animEffect>
                                        <p:animScale>
                                          <p:cBhvr>
                                            <p:cTn id="51" dur="250" autoRev="1" fill="hold"/>
                                            <p:tgtEl>
                                              <p:spTgt spid="39"/>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9" name="click.wav"/>
                                            </p:tgtEl>
                                          </p:cMediaNode>
                                        </p:audio>
                                      </p:sub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childTnLst>
                              </p:cTn>
                            </p:par>
                            <p:par>
                              <p:cTn id="59" fill="hold">
                                <p:stCondLst>
                                  <p:cond delay="1000"/>
                                </p:stCondLst>
                                <p:childTnLst>
                                  <p:par>
                                    <p:cTn id="60" presetID="47"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4576" fill="hold"/>
                                            <p:tgtEl>
                                              <p:spTgt spid="26"/>
                                            </p:tgtEl>
                                          </p:cBhvr>
                                        </p:cmd>
                                      </p:childTnLst>
                                    </p:cTn>
                                  </p:par>
                                  <p:par>
                                    <p:cTn id="67" presetID="2" presetClass="exit" presetSubtype="3" accel="80000" decel="20000" fill="hold" nodeType="withEffect">
                                      <p:stCondLst>
                                        <p:cond delay="0"/>
                                      </p:stCondLst>
                                      <p:childTnLst>
                                        <p:anim calcmode="lin" valueType="num">
                                          <p:cBhvr additive="base">
                                            <p:cTn id="68" dur="500"/>
                                            <p:tgtEl>
                                              <p:spTgt spid="6"/>
                                            </p:tgtEl>
                                            <p:attrNameLst>
                                              <p:attrName>ppt_x</p:attrName>
                                            </p:attrNameLst>
                                          </p:cBhvr>
                                          <p:tavLst>
                                            <p:tav tm="0">
                                              <p:val>
                                                <p:strVal val="ppt_x"/>
                                              </p:val>
                                            </p:tav>
                                            <p:tav tm="100000">
                                              <p:val>
                                                <p:strVal val="1+ppt_w/2"/>
                                              </p:val>
                                            </p:tav>
                                          </p:tavLst>
                                        </p:anim>
                                        <p:anim calcmode="lin" valueType="num">
                                          <p:cBhvr additive="base">
                                            <p:cTn id="69" dur="500"/>
                                            <p:tgtEl>
                                              <p:spTgt spid="6"/>
                                            </p:tgtEl>
                                            <p:attrNameLst>
                                              <p:attrName>ppt_y</p:attrName>
                                            </p:attrNameLst>
                                          </p:cBhvr>
                                          <p:tavLst>
                                            <p:tav tm="0">
                                              <p:val>
                                                <p:strVal val="ppt_y"/>
                                              </p:val>
                                            </p:tav>
                                            <p:tav tm="100000">
                                              <p:val>
                                                <p:strVal val="0-ppt_h/2"/>
                                              </p:val>
                                            </p:tav>
                                          </p:tavLst>
                                        </p:anim>
                                        <p:set>
                                          <p:cBhvr>
                                            <p:cTn id="70" dur="1" fill="hold">
                                              <p:stCondLst>
                                                <p:cond delay="499"/>
                                              </p:stCondLst>
                                            </p:cTn>
                                            <p:tgtEl>
                                              <p:spTgt spid="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8"/>
                                            </p:tgtEl>
                                          </p:cBhvr>
                                        </p:animEffect>
                                        <p:set>
                                          <p:cBhvr>
                                            <p:cTn id="73" dur="1" fill="hold">
                                              <p:stCondLst>
                                                <p:cond delay="499"/>
                                              </p:stCondLst>
                                            </p:cTn>
                                            <p:tgtEl>
                                              <p:spTgt spid="38"/>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40"/>
                                            </p:tgtEl>
                                          </p:cBhvr>
                                        </p:animEffect>
                                        <p:set>
                                          <p:cBhvr>
                                            <p:cTn id="76" dur="1" fill="hold">
                                              <p:stCondLst>
                                                <p:cond delay="499"/>
                                              </p:stCondLst>
                                            </p:cTn>
                                            <p:tgtEl>
                                              <p:spTgt spid="40"/>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41"/>
                                            </p:tgtEl>
                                          </p:cBhvr>
                                        </p:animEffect>
                                        <p:set>
                                          <p:cBhvr>
                                            <p:cTn id="7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80" restart="whenNotActive" fill="hold" evtFilter="cancelBubble" nodeType="interactiveSeq">
                    <p:stCondLst>
                      <p:cond evt="onClick" delay="0">
                        <p:tgtEl>
                          <p:spTgt spid="41"/>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subTnLst>
                                        <p:audio>
                                          <p:cMediaNode>
                                            <p:cTn display="0" masterRel="sameClick">
                                              <p:stCondLst>
                                                <p:cond evt="begin" delay="0">
                                                  <p:tn val="8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23"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24"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25"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8"/>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8"/>
                                            </p:tgtEl>
                                            <p:attrNameLst>
                                              <p:attrName>style.opacity</p:attrName>
                                            </p:attrNameLst>
                                          </p:cBhvr>
                                          <p:to>
                                            <p:strVal val="0.5"/>
                                          </p:to>
                                        </p:set>
                                        <p:animEffect filter="image" prLst="opacity: 0.5">
                                          <p:cBhvr rctx="IE">
                                            <p:cTn id="39" dur="indefinite"/>
                                            <p:tgtEl>
                                              <p:spTgt spid="38"/>
                                            </p:tgtEl>
                                          </p:cBhvr>
                                        </p:animEffect>
                                      </p:childTnLst>
                                      <p:subTnLst>
                                        <p:audio>
                                          <p:cMediaNode>
                                            <p:cTn display="0" masterRel="sameClick">
                                              <p:stCondLst>
                                                <p:cond evt="begin" delay="0">
                                                  <p:tn val="3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38"/>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9"/>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9"/>
                                            </p:tgtEl>
                                          </p:cBhvr>
                                        </p:animEffect>
                                        <p:animScale>
                                          <p:cBhvr>
                                            <p:cTn id="51" dur="250" autoRev="1" fill="hold"/>
                                            <p:tgtEl>
                                              <p:spTgt spid="39"/>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27" name="click.wav"/>
                                            </p:tgtEl>
                                          </p:cMediaNode>
                                        </p:audio>
                                      </p:sub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childTnLst>
                              </p:cTn>
                            </p:par>
                            <p:par>
                              <p:cTn id="59" fill="hold">
                                <p:stCondLst>
                                  <p:cond delay="1000"/>
                                </p:stCondLst>
                                <p:childTnLst>
                                  <p:par>
                                    <p:cTn id="60" presetID="47"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4576" fill="hold"/>
                                            <p:tgtEl>
                                              <p:spTgt spid="26"/>
                                            </p:tgtEl>
                                          </p:cBhvr>
                                        </p:cmd>
                                      </p:childTnLst>
                                    </p:cTn>
                                  </p:par>
                                  <p:par>
                                    <p:cTn id="67" presetID="2" presetClass="exit" presetSubtype="3" accel="80000" decel="20000" fill="hold" nodeType="withEffect">
                                      <p:stCondLst>
                                        <p:cond delay="0"/>
                                      </p:stCondLst>
                                      <p:childTnLst>
                                        <p:anim calcmode="lin" valueType="num">
                                          <p:cBhvr additive="base">
                                            <p:cTn id="68" dur="500"/>
                                            <p:tgtEl>
                                              <p:spTgt spid="6"/>
                                            </p:tgtEl>
                                            <p:attrNameLst>
                                              <p:attrName>ppt_x</p:attrName>
                                            </p:attrNameLst>
                                          </p:cBhvr>
                                          <p:tavLst>
                                            <p:tav tm="0">
                                              <p:val>
                                                <p:strVal val="ppt_x"/>
                                              </p:val>
                                            </p:tav>
                                            <p:tav tm="100000">
                                              <p:val>
                                                <p:strVal val="1+ppt_w/2"/>
                                              </p:val>
                                            </p:tav>
                                          </p:tavLst>
                                        </p:anim>
                                        <p:anim calcmode="lin" valueType="num">
                                          <p:cBhvr additive="base">
                                            <p:cTn id="69" dur="500"/>
                                            <p:tgtEl>
                                              <p:spTgt spid="6"/>
                                            </p:tgtEl>
                                            <p:attrNameLst>
                                              <p:attrName>ppt_y</p:attrName>
                                            </p:attrNameLst>
                                          </p:cBhvr>
                                          <p:tavLst>
                                            <p:tav tm="0">
                                              <p:val>
                                                <p:strVal val="ppt_y"/>
                                              </p:val>
                                            </p:tav>
                                            <p:tav tm="100000">
                                              <p:val>
                                                <p:strVal val="0-ppt_h/2"/>
                                              </p:val>
                                            </p:tav>
                                          </p:tavLst>
                                        </p:anim>
                                        <p:set>
                                          <p:cBhvr>
                                            <p:cTn id="70" dur="1" fill="hold">
                                              <p:stCondLst>
                                                <p:cond delay="499"/>
                                              </p:stCondLst>
                                            </p:cTn>
                                            <p:tgtEl>
                                              <p:spTgt spid="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8"/>
                                            </p:tgtEl>
                                          </p:cBhvr>
                                        </p:animEffect>
                                        <p:set>
                                          <p:cBhvr>
                                            <p:cTn id="73" dur="1" fill="hold">
                                              <p:stCondLst>
                                                <p:cond delay="499"/>
                                              </p:stCondLst>
                                            </p:cTn>
                                            <p:tgtEl>
                                              <p:spTgt spid="38"/>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40"/>
                                            </p:tgtEl>
                                          </p:cBhvr>
                                        </p:animEffect>
                                        <p:set>
                                          <p:cBhvr>
                                            <p:cTn id="76" dur="1" fill="hold">
                                              <p:stCondLst>
                                                <p:cond delay="499"/>
                                              </p:stCondLst>
                                            </p:cTn>
                                            <p:tgtEl>
                                              <p:spTgt spid="40"/>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41"/>
                                            </p:tgtEl>
                                          </p:cBhvr>
                                        </p:animEffect>
                                        <p:set>
                                          <p:cBhvr>
                                            <p:cTn id="7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80" restart="whenNotActive" fill="hold" evtFilter="cancelBubble" nodeType="interactiveSeq">
                    <p:stCondLst>
                      <p:cond evt="onClick" delay="0">
                        <p:tgtEl>
                          <p:spTgt spid="41"/>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subTnLst>
                                        <p:audio>
                                          <p:cMediaNode>
                                            <p:cTn display="0" masterRel="sameClick">
                                              <p:stCondLst>
                                                <p:cond evt="begin" delay="0">
                                                  <p:tn val="83"/>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1"/>
                      </p:tgtEl>
                    </p:cond>
                  </p:nextCondLst>
                </p:seq>
              </p:childTnLst>
            </p:cTn>
          </p:par>
        </p:tn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9C40F7-6636-4B05-A249-C5AA12FDAEE6}"/>
              </a:ext>
            </a:extLst>
          </p:cNvPr>
          <p:cNvPicPr>
            <a:picLocks noGrp="1" noRot="1" noChangeAspect="1" noMove="1" noResize="1" noEditPoints="1" noAdjustHandles="1" noChangeArrowheads="1" noChangeShapeType="1" noCrop="1"/>
          </p:cNvPicPr>
          <p:nvPr/>
        </p:nvPicPr>
        <p:blipFill>
          <a:blip r:embed="rId10"/>
          <a:stretch>
            <a:fillRect/>
          </a:stretch>
        </p:blipFill>
        <p:spPr>
          <a:xfrm>
            <a:off x="0" y="2"/>
            <a:ext cx="12192000" cy="6857999"/>
          </a:xfrm>
          <a:prstGeom prst="rect">
            <a:avLst/>
          </a:prstGeom>
        </p:spPr>
      </p:pic>
      <p:grpSp>
        <p:nvGrpSpPr>
          <p:cNvPr id="42" name="Group 41">
            <a:extLst>
              <a:ext uri="{FF2B5EF4-FFF2-40B4-BE49-F238E27FC236}">
                <a16:creationId xmlns:a16="http://schemas.microsoft.com/office/drawing/2014/main" id="{9905CDB2-EEB7-49B9-ADB2-66FCF558DF54}"/>
              </a:ext>
            </a:extLst>
          </p:cNvPr>
          <p:cNvGrpSpPr/>
          <p:nvPr/>
        </p:nvGrpSpPr>
        <p:grpSpPr>
          <a:xfrm>
            <a:off x="2434107" y="1417321"/>
            <a:ext cx="9486901" cy="2021984"/>
            <a:chOff x="2434106" y="246185"/>
            <a:chExt cx="9486901" cy="3182815"/>
          </a:xfrm>
        </p:grpSpPr>
        <p:pic>
          <p:nvPicPr>
            <p:cNvPr id="10" name="Picture 9">
              <a:extLst>
                <a:ext uri="{FF2B5EF4-FFF2-40B4-BE49-F238E27FC236}">
                  <a16:creationId xmlns:a16="http://schemas.microsoft.com/office/drawing/2014/main" id="{BFDC2BDB-258C-4F4A-86ED-C0A6EFC4F65F}"/>
                </a:ext>
              </a:extLst>
            </p:cNvPr>
            <p:cNvPicPr>
              <a:picLocks noChangeAspect="1"/>
            </p:cNvPicPr>
            <p:nvPr/>
          </p:nvPicPr>
          <p:blipFill>
            <a:blip r:embed="rId11"/>
            <a:stretch>
              <a:fillRect/>
            </a:stretch>
          </p:blipFill>
          <p:spPr>
            <a:xfrm>
              <a:off x="2434106" y="246185"/>
              <a:ext cx="9486901" cy="3182815"/>
            </a:xfrm>
            <a:prstGeom prst="rect">
              <a:avLst/>
            </a:prstGeom>
          </p:spPr>
        </p:pic>
        <p:sp>
          <p:nvSpPr>
            <p:cNvPr id="33" name="TextBox 32">
              <a:extLst>
                <a:ext uri="{FF2B5EF4-FFF2-40B4-BE49-F238E27FC236}">
                  <a16:creationId xmlns:a16="http://schemas.microsoft.com/office/drawing/2014/main" id="{74025C03-BBC1-4E41-924B-1D89C7CB42D3}"/>
                </a:ext>
              </a:extLst>
            </p:cNvPr>
            <p:cNvSpPr txBox="1"/>
            <p:nvPr/>
          </p:nvSpPr>
          <p:spPr>
            <a:xfrm>
              <a:off x="3458920" y="986738"/>
              <a:ext cx="7742480" cy="1744102"/>
            </a:xfrm>
            <a:prstGeom prst="rect">
              <a:avLst/>
            </a:prstGeom>
            <a:noFill/>
          </p:spPr>
          <p:txBody>
            <a:bodyPr wrap="square" lIns="0" tIns="0" rIns="0" bIns="0" rtlCol="0">
              <a:sp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en-US" sz="3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a:t>
              </a:r>
              <a:r>
                <a:rPr kumimoji="0" lang="en-US" sz="3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2: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Đoạn</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trích</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nằm</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ở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phần</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nào</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của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tác</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phẩm</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p>
          </p:txBody>
        </p:sp>
      </p:grpSp>
      <p:pic>
        <p:nvPicPr>
          <p:cNvPr id="6" name="Picture 5">
            <a:extLst>
              <a:ext uri="{FF2B5EF4-FFF2-40B4-BE49-F238E27FC236}">
                <a16:creationId xmlns:a16="http://schemas.microsoft.com/office/drawing/2014/main" id="{6CDE6C19-37AA-4D55-B203-0CA4C11C25D6}"/>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00047" y="633073"/>
            <a:ext cx="1828800" cy="1423763"/>
          </a:xfrm>
          <a:prstGeom prst="rect">
            <a:avLst/>
          </a:prstGeom>
        </p:spPr>
      </p:pic>
      <p:pic>
        <p:nvPicPr>
          <p:cNvPr id="7" name="Picture 6">
            <a:extLst>
              <a:ext uri="{FF2B5EF4-FFF2-40B4-BE49-F238E27FC236}">
                <a16:creationId xmlns:a16="http://schemas.microsoft.com/office/drawing/2014/main" id="{A9E21BF8-DFDC-47FA-9179-0DA83D210266}"/>
              </a:ext>
            </a:extLst>
          </p:cNvPr>
          <p:cNvPicPr>
            <a:picLocks noChangeAspect="1"/>
          </p:cNvPicPr>
          <p:nvPr/>
        </p:nvPicPr>
        <p:blipFill>
          <a:blip r:embed="rId13">
            <a:alphaModFix amt="67000"/>
            <a:extLst>
              <a:ext uri="{28A0092B-C50C-407E-A947-70E740481C1C}">
                <a14:useLocalDpi xmlns:a14="http://schemas.microsoft.com/office/drawing/2010/main" val="0"/>
              </a:ext>
            </a:extLst>
          </a:blip>
          <a:srcRect/>
          <a:stretch/>
        </p:blipFill>
        <p:spPr>
          <a:xfrm>
            <a:off x="506206" y="1832331"/>
            <a:ext cx="1619695" cy="4454159"/>
          </a:xfrm>
          <a:prstGeom prst="rect">
            <a:avLst/>
          </a:prstGeom>
        </p:spPr>
      </p:pic>
      <p:pic>
        <p:nvPicPr>
          <p:cNvPr id="9" name="Picture 8">
            <a:extLst>
              <a:ext uri="{FF2B5EF4-FFF2-40B4-BE49-F238E27FC236}">
                <a16:creationId xmlns:a16="http://schemas.microsoft.com/office/drawing/2014/main" id="{30BF07C3-4F38-4220-AD03-4C6C0ECBDC76}"/>
              </a:ext>
            </a:extLst>
          </p:cNvPr>
          <p:cNvPicPr>
            <a:picLocks noChangeAspect="1"/>
          </p:cNvPicPr>
          <p:nvPr/>
        </p:nvPicPr>
        <p:blipFill>
          <a:blip r:embed="rId14"/>
          <a:stretch>
            <a:fillRect/>
          </a:stretch>
        </p:blipFill>
        <p:spPr>
          <a:xfrm>
            <a:off x="534675" y="4696912"/>
            <a:ext cx="1480559" cy="1524000"/>
          </a:xfrm>
          <a:prstGeom prst="rect">
            <a:avLst/>
          </a:prstGeom>
        </p:spPr>
      </p:pic>
      <p:pic>
        <p:nvPicPr>
          <p:cNvPr id="24" name="Picture 23">
            <a:extLst>
              <a:ext uri="{FF2B5EF4-FFF2-40B4-BE49-F238E27FC236}">
                <a16:creationId xmlns:a16="http://schemas.microsoft.com/office/drawing/2014/main" id="{F9C79009-6437-4B91-9359-59C563024011}"/>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37394" y="4786087"/>
            <a:ext cx="1354108" cy="1495472"/>
          </a:xfrm>
          <a:prstGeom prst="rect">
            <a:avLst/>
          </a:prstGeom>
        </p:spPr>
      </p:pic>
      <p:pic>
        <p:nvPicPr>
          <p:cNvPr id="13" name="Picture 12">
            <a:extLst>
              <a:ext uri="{FF2B5EF4-FFF2-40B4-BE49-F238E27FC236}">
                <a16:creationId xmlns:a16="http://schemas.microsoft.com/office/drawing/2014/main" id="{10273A81-4537-406E-B3CE-A31805A589E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637581" y="4669357"/>
            <a:ext cx="1353735" cy="1622747"/>
          </a:xfrm>
          <a:prstGeom prst="rect">
            <a:avLst/>
          </a:prstGeom>
        </p:spPr>
      </p:pic>
      <p:pic>
        <p:nvPicPr>
          <p:cNvPr id="26" name="59c3c5f047238">
            <a:hlinkClick r:id="" action="ppaction://media"/>
            <a:extLst>
              <a:ext uri="{FF2B5EF4-FFF2-40B4-BE49-F238E27FC236}">
                <a16:creationId xmlns:a16="http://schemas.microsoft.com/office/drawing/2014/main" id="{B0D31032-F0AD-4067-9A69-879234BD82E0}"/>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306516" y="1358811"/>
            <a:ext cx="487363" cy="487363"/>
          </a:xfrm>
          <a:prstGeom prst="rect">
            <a:avLst/>
          </a:prstGeom>
        </p:spPr>
      </p:pic>
      <p:grpSp>
        <p:nvGrpSpPr>
          <p:cNvPr id="38" name="Group 37">
            <a:extLst>
              <a:ext uri="{FF2B5EF4-FFF2-40B4-BE49-F238E27FC236}">
                <a16:creationId xmlns:a16="http://schemas.microsoft.com/office/drawing/2014/main" id="{E66CE2CC-C6FC-4C02-8800-255EB55AE7A1}"/>
              </a:ext>
            </a:extLst>
          </p:cNvPr>
          <p:cNvGrpSpPr/>
          <p:nvPr/>
        </p:nvGrpSpPr>
        <p:grpSpPr>
          <a:xfrm>
            <a:off x="2418136" y="3387049"/>
            <a:ext cx="4516065" cy="1012716"/>
            <a:chOff x="2418135" y="3355754"/>
            <a:chExt cx="4516065" cy="1012716"/>
          </a:xfrm>
        </p:grpSpPr>
        <p:sp>
          <p:nvSpPr>
            <p:cNvPr id="2" name="Rectangle: Rounded Corners 1">
              <a:extLst>
                <a:ext uri="{FF2B5EF4-FFF2-40B4-BE49-F238E27FC236}">
                  <a16:creationId xmlns:a16="http://schemas.microsoft.com/office/drawing/2014/main" id="{65A52592-0BB8-4E56-8777-98E51EF60298}"/>
                </a:ext>
              </a:extLst>
            </p:cNvPr>
            <p:cNvSpPr/>
            <p:nvPr/>
          </p:nvSpPr>
          <p:spPr>
            <a:xfrm>
              <a:off x="2590800" y="364236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8" name="Picture 7">
              <a:extLst>
                <a:ext uri="{FF2B5EF4-FFF2-40B4-BE49-F238E27FC236}">
                  <a16:creationId xmlns:a16="http://schemas.microsoft.com/office/drawing/2014/main" id="{EE24F6AB-4202-4A41-B1CC-10AFAD074062}"/>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2418135" y="3355754"/>
              <a:ext cx="754340" cy="1012716"/>
            </a:xfrm>
            <a:prstGeom prst="rect">
              <a:avLst/>
            </a:prstGeom>
          </p:spPr>
        </p:pic>
        <p:sp>
          <p:nvSpPr>
            <p:cNvPr id="34" name="TextBox 33">
              <a:extLst>
                <a:ext uri="{FF2B5EF4-FFF2-40B4-BE49-F238E27FC236}">
                  <a16:creationId xmlns:a16="http://schemas.microsoft.com/office/drawing/2014/main" id="{7974302B-8BF6-442B-A767-DCF07F5816C6}"/>
                </a:ext>
              </a:extLst>
            </p:cNvPr>
            <p:cNvSpPr txBox="1"/>
            <p:nvPr/>
          </p:nvSpPr>
          <p:spPr>
            <a:xfrm>
              <a:off x="3251563" y="3654193"/>
              <a:ext cx="3159572"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Chương I</a:t>
              </a:r>
            </a:p>
          </p:txBody>
        </p:sp>
      </p:grpSp>
      <p:grpSp>
        <p:nvGrpSpPr>
          <p:cNvPr id="39" name="Group 38">
            <a:extLst>
              <a:ext uri="{FF2B5EF4-FFF2-40B4-BE49-F238E27FC236}">
                <a16:creationId xmlns:a16="http://schemas.microsoft.com/office/drawing/2014/main" id="{86401136-2892-4E74-8408-0ECBBDBDCC02}"/>
              </a:ext>
            </a:extLst>
          </p:cNvPr>
          <p:cNvGrpSpPr/>
          <p:nvPr/>
        </p:nvGrpSpPr>
        <p:grpSpPr>
          <a:xfrm>
            <a:off x="7272880" y="3458108"/>
            <a:ext cx="4461921" cy="969996"/>
            <a:chOff x="7272880" y="3445118"/>
            <a:chExt cx="4461920" cy="969996"/>
          </a:xfrm>
        </p:grpSpPr>
        <p:sp>
          <p:nvSpPr>
            <p:cNvPr id="28" name="Rectangle: Rounded Corners 27">
              <a:extLst>
                <a:ext uri="{FF2B5EF4-FFF2-40B4-BE49-F238E27FC236}">
                  <a16:creationId xmlns:a16="http://schemas.microsoft.com/office/drawing/2014/main" id="{ADED7621-90B0-4A1A-9CEE-2AF593FBD5ED}"/>
                </a:ext>
              </a:extLst>
            </p:cNvPr>
            <p:cNvSpPr/>
            <p:nvPr/>
          </p:nvSpPr>
          <p:spPr>
            <a:xfrm>
              <a:off x="7391400" y="3672841"/>
              <a:ext cx="4343400" cy="7407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19" name="Picture 18">
              <a:extLst>
                <a:ext uri="{FF2B5EF4-FFF2-40B4-BE49-F238E27FC236}">
                  <a16:creationId xmlns:a16="http://schemas.microsoft.com/office/drawing/2014/main" id="{29C561F4-337C-4F74-B8C1-E9E1657F018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272880" y="3445118"/>
              <a:ext cx="571030" cy="969996"/>
            </a:xfrm>
            <a:prstGeom prst="rect">
              <a:avLst/>
            </a:prstGeom>
          </p:spPr>
        </p:pic>
        <p:sp>
          <p:nvSpPr>
            <p:cNvPr id="35" name="TextBox 34">
              <a:extLst>
                <a:ext uri="{FF2B5EF4-FFF2-40B4-BE49-F238E27FC236}">
                  <a16:creationId xmlns:a16="http://schemas.microsoft.com/office/drawing/2014/main" id="{30405B9B-8989-4F0C-8CCF-4509B3A6EECA}"/>
                </a:ext>
              </a:extLst>
            </p:cNvPr>
            <p:cNvSpPr txBox="1"/>
            <p:nvPr/>
          </p:nvSpPr>
          <p:spPr>
            <a:xfrm>
              <a:off x="8059163" y="3702978"/>
              <a:ext cx="3247688"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Chương III</a:t>
              </a:r>
            </a:p>
          </p:txBody>
        </p:sp>
      </p:grpSp>
      <p:grpSp>
        <p:nvGrpSpPr>
          <p:cNvPr id="40" name="Group 39">
            <a:extLst>
              <a:ext uri="{FF2B5EF4-FFF2-40B4-BE49-F238E27FC236}">
                <a16:creationId xmlns:a16="http://schemas.microsoft.com/office/drawing/2014/main" id="{FC13E8F7-E341-4A4A-8467-9009F4679AEA}"/>
              </a:ext>
            </a:extLst>
          </p:cNvPr>
          <p:cNvGrpSpPr/>
          <p:nvPr/>
        </p:nvGrpSpPr>
        <p:grpSpPr>
          <a:xfrm>
            <a:off x="2434107" y="4466448"/>
            <a:ext cx="4500094" cy="893005"/>
            <a:chOff x="2434107" y="5129048"/>
            <a:chExt cx="4500093" cy="893006"/>
          </a:xfrm>
        </p:grpSpPr>
        <p:sp>
          <p:nvSpPr>
            <p:cNvPr id="25" name="Rectangle: Rounded Corners 24">
              <a:extLst>
                <a:ext uri="{FF2B5EF4-FFF2-40B4-BE49-F238E27FC236}">
                  <a16:creationId xmlns:a16="http://schemas.microsoft.com/office/drawing/2014/main" id="{F1D00E1D-A2B2-4255-A5D2-8BDE9DF92CF0}"/>
                </a:ext>
              </a:extLst>
            </p:cNvPr>
            <p:cNvSpPr/>
            <p:nvPr/>
          </p:nvSpPr>
          <p:spPr>
            <a:xfrm>
              <a:off x="2590800" y="529883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0" name="Picture 19">
              <a:extLst>
                <a:ext uri="{FF2B5EF4-FFF2-40B4-BE49-F238E27FC236}">
                  <a16:creationId xmlns:a16="http://schemas.microsoft.com/office/drawing/2014/main" id="{62E08832-3DCC-49A4-AC1D-099A79C0EFB9}"/>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2434107" y="5129048"/>
              <a:ext cx="535456" cy="893006"/>
            </a:xfrm>
            <a:prstGeom prst="rect">
              <a:avLst/>
            </a:prstGeom>
          </p:spPr>
        </p:pic>
        <p:sp>
          <p:nvSpPr>
            <p:cNvPr id="36" name="TextBox 35">
              <a:extLst>
                <a:ext uri="{FF2B5EF4-FFF2-40B4-BE49-F238E27FC236}">
                  <a16:creationId xmlns:a16="http://schemas.microsoft.com/office/drawing/2014/main" id="{37128BEF-07EE-4FEE-9225-7F18ADBAC7D5}"/>
                </a:ext>
              </a:extLst>
            </p:cNvPr>
            <p:cNvSpPr txBox="1"/>
            <p:nvPr/>
          </p:nvSpPr>
          <p:spPr>
            <a:xfrm>
              <a:off x="2874301" y="5308361"/>
              <a:ext cx="3867038" cy="554833"/>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Chương VI</a:t>
              </a:r>
            </a:p>
          </p:txBody>
        </p:sp>
      </p:grpSp>
      <p:grpSp>
        <p:nvGrpSpPr>
          <p:cNvPr id="41" name="Group 40">
            <a:extLst>
              <a:ext uri="{FF2B5EF4-FFF2-40B4-BE49-F238E27FC236}">
                <a16:creationId xmlns:a16="http://schemas.microsoft.com/office/drawing/2014/main" id="{330854B2-F80C-4FF7-88D5-341CFE138CE3}"/>
              </a:ext>
            </a:extLst>
          </p:cNvPr>
          <p:cNvGrpSpPr/>
          <p:nvPr/>
        </p:nvGrpSpPr>
        <p:grpSpPr>
          <a:xfrm>
            <a:off x="7369890" y="4427092"/>
            <a:ext cx="4364912" cy="909104"/>
            <a:chOff x="7369888" y="5089690"/>
            <a:chExt cx="4364912" cy="909104"/>
          </a:xfrm>
        </p:grpSpPr>
        <p:sp>
          <p:nvSpPr>
            <p:cNvPr id="27" name="Rectangle: Rounded Corners 26">
              <a:extLst>
                <a:ext uri="{FF2B5EF4-FFF2-40B4-BE49-F238E27FC236}">
                  <a16:creationId xmlns:a16="http://schemas.microsoft.com/office/drawing/2014/main" id="{BD814C31-9D0A-41B1-ADED-E8FF4ABD4B00}"/>
                </a:ext>
              </a:extLst>
            </p:cNvPr>
            <p:cNvSpPr/>
            <p:nvPr/>
          </p:nvSpPr>
          <p:spPr>
            <a:xfrm>
              <a:off x="7391400" y="529883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1" name="Picture 20">
              <a:extLst>
                <a:ext uri="{FF2B5EF4-FFF2-40B4-BE49-F238E27FC236}">
                  <a16:creationId xmlns:a16="http://schemas.microsoft.com/office/drawing/2014/main" id="{A8B0FE3D-55AC-44FB-900D-361A2433CCD6}"/>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369888" y="5089690"/>
              <a:ext cx="552059" cy="898367"/>
            </a:xfrm>
            <a:prstGeom prst="rect">
              <a:avLst/>
            </a:prstGeom>
          </p:spPr>
        </p:pic>
        <p:sp>
          <p:nvSpPr>
            <p:cNvPr id="37" name="TextBox 36">
              <a:extLst>
                <a:ext uri="{FF2B5EF4-FFF2-40B4-BE49-F238E27FC236}">
                  <a16:creationId xmlns:a16="http://schemas.microsoft.com/office/drawing/2014/main" id="{DA81D0B3-76A8-47AE-B788-8A81D806EC61}"/>
                </a:ext>
              </a:extLst>
            </p:cNvPr>
            <p:cNvSpPr txBox="1"/>
            <p:nvPr/>
          </p:nvSpPr>
          <p:spPr>
            <a:xfrm>
              <a:off x="7895485" y="5217294"/>
              <a:ext cx="3432125"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Chương X</a:t>
              </a:r>
            </a:p>
          </p:txBody>
        </p:sp>
      </p:grpSp>
      <p:pic>
        <p:nvPicPr>
          <p:cNvPr id="3" name="Picture 2">
            <a:extLst>
              <a:ext uri="{FF2B5EF4-FFF2-40B4-BE49-F238E27FC236}">
                <a16:creationId xmlns:a16="http://schemas.microsoft.com/office/drawing/2014/main" id="{08FFC76C-AC29-97E8-E382-BCDB31E7C11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extLst>
      <p:ext uri="{BB962C8B-B14F-4D97-AF65-F5344CB8AC3E}">
        <p14:creationId xmlns:p14="http://schemas.microsoft.com/office/powerpoint/2010/main" val="3406549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5"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6"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7"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9"/>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9"/>
                                            </p:tgtEl>
                                            <p:attrNameLst>
                                              <p:attrName>style.opacity</p:attrName>
                                            </p:attrNameLst>
                                          </p:cBhvr>
                                          <p:to>
                                            <p:strVal val="0.5"/>
                                          </p:to>
                                        </p:set>
                                        <p:animEffect filter="image" prLst="opacity: 0.5">
                                          <p:cBhvr rctx="IE">
                                            <p:cTn id="39" dur="indefinite"/>
                                            <p:tgtEl>
                                              <p:spTgt spid="39"/>
                                            </p:tgtEl>
                                          </p:cBhvr>
                                        </p:animEffect>
                                      </p:childTnLst>
                                      <p:subTnLst>
                                        <p:audio>
                                          <p:cMediaNode>
                                            <p:cTn display="0" masterRel="sameClick">
                                              <p:stCondLst>
                                                <p:cond evt="begin" delay="0">
                                                  <p:tn val="37"/>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39"/>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8"/>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8"/>
                                            </p:tgtEl>
                                          </p:cBhvr>
                                        </p:animEffect>
                                        <p:animScale>
                                          <p:cBhvr>
                                            <p:cTn id="51" dur="250" autoRev="1" fill="hold"/>
                                            <p:tgtEl>
                                              <p:spTgt spid="38"/>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9" name="click.wav"/>
                                            </p:tgtEl>
                                          </p:cMediaNode>
                                        </p:audio>
                                      </p:sub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childTnLst>
                              </p:cTn>
                            </p:par>
                            <p:par>
                              <p:cTn id="59" fill="hold">
                                <p:stCondLst>
                                  <p:cond delay="1000"/>
                                </p:stCondLst>
                                <p:childTnLst>
                                  <p:par>
                                    <p:cTn id="60" presetID="47"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4576" fill="hold"/>
                                            <p:tgtEl>
                                              <p:spTgt spid="26"/>
                                            </p:tgtEl>
                                          </p:cBhvr>
                                        </p:cmd>
                                      </p:childTnLst>
                                    </p:cTn>
                                  </p:par>
                                  <p:par>
                                    <p:cTn id="67" presetID="2" presetClass="exit" presetSubtype="3" accel="80000" decel="20000" fill="hold" nodeType="withEffect">
                                      <p:stCondLst>
                                        <p:cond delay="0"/>
                                      </p:stCondLst>
                                      <p:childTnLst>
                                        <p:anim calcmode="lin" valueType="num">
                                          <p:cBhvr additive="base">
                                            <p:cTn id="68" dur="500"/>
                                            <p:tgtEl>
                                              <p:spTgt spid="6"/>
                                            </p:tgtEl>
                                            <p:attrNameLst>
                                              <p:attrName>ppt_x</p:attrName>
                                            </p:attrNameLst>
                                          </p:cBhvr>
                                          <p:tavLst>
                                            <p:tav tm="0">
                                              <p:val>
                                                <p:strVal val="ppt_x"/>
                                              </p:val>
                                            </p:tav>
                                            <p:tav tm="100000">
                                              <p:val>
                                                <p:strVal val="1+ppt_w/2"/>
                                              </p:val>
                                            </p:tav>
                                          </p:tavLst>
                                        </p:anim>
                                        <p:anim calcmode="lin" valueType="num">
                                          <p:cBhvr additive="base">
                                            <p:cTn id="69" dur="500"/>
                                            <p:tgtEl>
                                              <p:spTgt spid="6"/>
                                            </p:tgtEl>
                                            <p:attrNameLst>
                                              <p:attrName>ppt_y</p:attrName>
                                            </p:attrNameLst>
                                          </p:cBhvr>
                                          <p:tavLst>
                                            <p:tav tm="0">
                                              <p:val>
                                                <p:strVal val="ppt_y"/>
                                              </p:val>
                                            </p:tav>
                                            <p:tav tm="100000">
                                              <p:val>
                                                <p:strVal val="0-ppt_h/2"/>
                                              </p:val>
                                            </p:tav>
                                          </p:tavLst>
                                        </p:anim>
                                        <p:set>
                                          <p:cBhvr>
                                            <p:cTn id="70" dur="1" fill="hold">
                                              <p:stCondLst>
                                                <p:cond delay="499"/>
                                              </p:stCondLst>
                                            </p:cTn>
                                            <p:tgtEl>
                                              <p:spTgt spid="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9"/>
                                            </p:tgtEl>
                                          </p:cBhvr>
                                        </p:animEffect>
                                        <p:set>
                                          <p:cBhvr>
                                            <p:cTn id="73" dur="1" fill="hold">
                                              <p:stCondLst>
                                                <p:cond delay="499"/>
                                              </p:stCondLst>
                                            </p:cTn>
                                            <p:tgtEl>
                                              <p:spTgt spid="39"/>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41"/>
                                            </p:tgtEl>
                                          </p:cBhvr>
                                        </p:animEffect>
                                        <p:set>
                                          <p:cBhvr>
                                            <p:cTn id="76" dur="1" fill="hold">
                                              <p:stCondLst>
                                                <p:cond delay="499"/>
                                              </p:stCondLst>
                                            </p:cTn>
                                            <p:tgtEl>
                                              <p:spTgt spid="4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40"/>
                                            </p:tgtEl>
                                          </p:cBhvr>
                                        </p:animEffect>
                                        <p:set>
                                          <p:cBhvr>
                                            <p:cTn id="79"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80" restart="whenNotActive" fill="hold" evtFilter="cancelBubble" nodeType="interactiveSeq">
                    <p:stCondLst>
                      <p:cond evt="onClick" delay="0">
                        <p:tgtEl>
                          <p:spTgt spid="41"/>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subTnLst>
                                        <p:audio>
                                          <p:cMediaNode>
                                            <p:cTn display="0" masterRel="sameClick">
                                              <p:stCondLst>
                                                <p:cond evt="begin" delay="0">
                                                  <p:tn val="8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23"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24"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25"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9"/>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9"/>
                                            </p:tgtEl>
                                            <p:attrNameLst>
                                              <p:attrName>style.opacity</p:attrName>
                                            </p:attrNameLst>
                                          </p:cBhvr>
                                          <p:to>
                                            <p:strVal val="0.5"/>
                                          </p:to>
                                        </p:set>
                                        <p:animEffect filter="image" prLst="opacity: 0.5">
                                          <p:cBhvr rctx="IE">
                                            <p:cTn id="39" dur="indefinite"/>
                                            <p:tgtEl>
                                              <p:spTgt spid="39"/>
                                            </p:tgtEl>
                                          </p:cBhvr>
                                        </p:animEffect>
                                      </p:childTnLst>
                                      <p:subTnLst>
                                        <p:audio>
                                          <p:cMediaNode>
                                            <p:cTn display="0" masterRel="sameClick">
                                              <p:stCondLst>
                                                <p:cond evt="begin" delay="0">
                                                  <p:tn val="3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39"/>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8"/>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8"/>
                                            </p:tgtEl>
                                          </p:cBhvr>
                                        </p:animEffect>
                                        <p:animScale>
                                          <p:cBhvr>
                                            <p:cTn id="51" dur="250" autoRev="1" fill="hold"/>
                                            <p:tgtEl>
                                              <p:spTgt spid="38"/>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27" name="click.wav"/>
                                            </p:tgtEl>
                                          </p:cMediaNode>
                                        </p:audio>
                                      </p:subTnLst>
                                    </p:cTn>
                                  </p:par>
                                  <p:par>
                                    <p:cTn id="52" presetID="2" presetClass="entr" presetSubtype="4"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ppt_x"/>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10" presetClass="exit" presetSubtype="0" fill="hold" nodeType="afterEffect">
                                      <p:stCondLst>
                                        <p:cond delay="0"/>
                                      </p:stCondLst>
                                      <p:childTnLst>
                                        <p:animEffect transition="out" filter="fade">
                                          <p:cBhvr>
                                            <p:cTn id="58" dur="500"/>
                                            <p:tgtEl>
                                              <p:spTgt spid="7"/>
                                            </p:tgtEl>
                                          </p:cBhvr>
                                        </p:animEffect>
                                        <p:set>
                                          <p:cBhvr>
                                            <p:cTn id="59" dur="1" fill="hold">
                                              <p:stCondLst>
                                                <p:cond delay="499"/>
                                              </p:stCondLst>
                                            </p:cTn>
                                            <p:tgtEl>
                                              <p:spTgt spid="7"/>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9"/>
                                            </p:tgtEl>
                                          </p:cBhvr>
                                        </p:animEffect>
                                        <p:set>
                                          <p:cBhvr>
                                            <p:cTn id="62" dur="1" fill="hold">
                                              <p:stCondLst>
                                                <p:cond delay="499"/>
                                              </p:stCondLst>
                                            </p:cTn>
                                            <p:tgtEl>
                                              <p:spTgt spid="9"/>
                                            </p:tgtEl>
                                            <p:attrNameLst>
                                              <p:attrName>style.visibility</p:attrName>
                                            </p:attrNameLst>
                                          </p:cBhvr>
                                          <p:to>
                                            <p:strVal val="hidden"/>
                                          </p:to>
                                        </p:set>
                                      </p:childTnLst>
                                    </p:cTn>
                                  </p:par>
                                </p:childTnLst>
                              </p:cTn>
                            </p:par>
                            <p:par>
                              <p:cTn id="63" fill="hold">
                                <p:stCondLst>
                                  <p:cond delay="1000"/>
                                </p:stCondLst>
                                <p:childTnLst>
                                  <p:par>
                                    <p:cTn id="64" presetID="47" presetClass="entr" presetSubtype="0"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1000"/>
                                            <p:tgtEl>
                                              <p:spTgt spid="13"/>
                                            </p:tgtEl>
                                          </p:cBhvr>
                                        </p:animEffect>
                                        <p:anim calcmode="lin" valueType="num">
                                          <p:cBhvr>
                                            <p:cTn id="67" dur="1000" fill="hold"/>
                                            <p:tgtEl>
                                              <p:spTgt spid="13"/>
                                            </p:tgtEl>
                                            <p:attrNameLst>
                                              <p:attrName>ppt_x</p:attrName>
                                            </p:attrNameLst>
                                          </p:cBhvr>
                                          <p:tavLst>
                                            <p:tav tm="0">
                                              <p:val>
                                                <p:strVal val="#ppt_x"/>
                                              </p:val>
                                            </p:tav>
                                            <p:tav tm="100000">
                                              <p:val>
                                                <p:strVal val="#ppt_x"/>
                                              </p:val>
                                            </p:tav>
                                          </p:tavLst>
                                        </p:anim>
                                        <p:anim calcmode="lin" valueType="num">
                                          <p:cBhvr>
                                            <p:cTn id="68" dur="1000" fill="hold"/>
                                            <p:tgtEl>
                                              <p:spTgt spid="13"/>
                                            </p:tgtEl>
                                            <p:attrNameLst>
                                              <p:attrName>ppt_y</p:attrName>
                                            </p:attrNameLst>
                                          </p:cBhvr>
                                          <p:tavLst>
                                            <p:tav tm="0">
                                              <p:val>
                                                <p:strVal val="#ppt_y-.1"/>
                                              </p:val>
                                            </p:tav>
                                            <p:tav tm="100000">
                                              <p:val>
                                                <p:strVal val="#ppt_y"/>
                                              </p:val>
                                            </p:tav>
                                          </p:tavLst>
                                        </p:anim>
                                      </p:childTnLst>
                                    </p:cTn>
                                  </p:par>
                                  <p:par>
                                    <p:cTn id="69" presetID="1" presetClass="mediacall" presetSubtype="0" fill="hold" nodeType="withEffect">
                                      <p:stCondLst>
                                        <p:cond delay="0"/>
                                      </p:stCondLst>
                                      <p:childTnLst>
                                        <p:cmd type="call" cmd="playFrom(0.0)">
                                          <p:cBhvr>
                                            <p:cTn id="70" dur="4576" fill="hold"/>
                                            <p:tgtEl>
                                              <p:spTgt spid="26"/>
                                            </p:tgtEl>
                                          </p:cBhvr>
                                        </p:cmd>
                                      </p:childTnLst>
                                    </p:cTn>
                                  </p:par>
                                  <p:par>
                                    <p:cTn id="71" presetID="2" presetClass="exit" presetSubtype="3" accel="80000" decel="20000" fill="hold" nodeType="withEffect">
                                      <p:stCondLst>
                                        <p:cond delay="0"/>
                                      </p:stCondLst>
                                      <p:childTnLst>
                                        <p:anim calcmode="lin" valueType="num">
                                          <p:cBhvr additive="base">
                                            <p:cTn id="72" dur="500"/>
                                            <p:tgtEl>
                                              <p:spTgt spid="6"/>
                                            </p:tgtEl>
                                            <p:attrNameLst>
                                              <p:attrName>ppt_x</p:attrName>
                                            </p:attrNameLst>
                                          </p:cBhvr>
                                          <p:tavLst>
                                            <p:tav tm="0">
                                              <p:val>
                                                <p:strVal val="ppt_x"/>
                                              </p:val>
                                            </p:tav>
                                            <p:tav tm="100000">
                                              <p:val>
                                                <p:strVal val="1+ppt_w/2"/>
                                              </p:val>
                                            </p:tav>
                                          </p:tavLst>
                                        </p:anim>
                                        <p:anim calcmode="lin" valueType="num">
                                          <p:cBhvr additive="base">
                                            <p:cTn id="73" dur="500"/>
                                            <p:tgtEl>
                                              <p:spTgt spid="6"/>
                                            </p:tgtEl>
                                            <p:attrNameLst>
                                              <p:attrName>ppt_y</p:attrName>
                                            </p:attrNameLst>
                                          </p:cBhvr>
                                          <p:tavLst>
                                            <p:tav tm="0">
                                              <p:val>
                                                <p:strVal val="ppt_y"/>
                                              </p:val>
                                            </p:tav>
                                            <p:tav tm="100000">
                                              <p:val>
                                                <p:strVal val="0-ppt_h/2"/>
                                              </p:val>
                                            </p:tav>
                                          </p:tavLst>
                                        </p:anim>
                                        <p:set>
                                          <p:cBhvr>
                                            <p:cTn id="74" dur="1" fill="hold">
                                              <p:stCondLst>
                                                <p:cond delay="499"/>
                                              </p:stCondLst>
                                            </p:cTn>
                                            <p:tgtEl>
                                              <p:spTgt spid="6"/>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39"/>
                                            </p:tgtEl>
                                          </p:cBhvr>
                                        </p:animEffect>
                                        <p:set>
                                          <p:cBhvr>
                                            <p:cTn id="77" dur="1" fill="hold">
                                              <p:stCondLst>
                                                <p:cond delay="499"/>
                                              </p:stCondLst>
                                            </p:cTn>
                                            <p:tgtEl>
                                              <p:spTgt spid="3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40"/>
                                            </p:tgtEl>
                                          </p:cBhvr>
                                        </p:animEffect>
                                        <p:set>
                                          <p:cBhvr>
                                            <p:cTn id="83"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84" restart="whenNotActive" fill="hold" evtFilter="cancelBubble" nodeType="interactiveSeq">
                    <p:stCondLst>
                      <p:cond evt="onClick" delay="0">
                        <p:tgtEl>
                          <p:spTgt spid="41"/>
                        </p:tgtEl>
                      </p:cond>
                    </p:stCondLst>
                    <p:endSync evt="end" delay="0">
                      <p:rtn val="all"/>
                    </p:endSync>
                    <p:childTnLst>
                      <p:par>
                        <p:cTn id="85" fill="hold">
                          <p:stCondLst>
                            <p:cond delay="0"/>
                          </p:stCondLst>
                          <p:childTnLst>
                            <p:par>
                              <p:cTn id="86" fill="hold">
                                <p:stCondLst>
                                  <p:cond delay="0"/>
                                </p:stCondLst>
                                <p:childTnLst>
                                  <p:par>
                                    <p:cTn id="87" presetID="9" presetClass="emph" presetSubtype="0" nodeType="clickEffect">
                                      <p:stCondLst>
                                        <p:cond delay="0"/>
                                      </p:stCondLst>
                                      <p:childTnLst>
                                        <p:set>
                                          <p:cBhvr>
                                            <p:cTn id="88" dur="indefinite"/>
                                            <p:tgtEl>
                                              <p:spTgt spid="41"/>
                                            </p:tgtEl>
                                            <p:attrNameLst>
                                              <p:attrName>style.opacity</p:attrName>
                                            </p:attrNameLst>
                                          </p:cBhvr>
                                          <p:to>
                                            <p:strVal val="0.5"/>
                                          </p:to>
                                        </p:set>
                                        <p:animEffect filter="image" prLst="opacity: 0.5">
                                          <p:cBhvr rctx="IE">
                                            <p:cTn id="89" dur="indefinite"/>
                                            <p:tgtEl>
                                              <p:spTgt spid="41"/>
                                            </p:tgtEl>
                                          </p:cBhvr>
                                        </p:animEffect>
                                      </p:childTnLst>
                                      <p:subTnLst>
                                        <p:audio>
                                          <p:cMediaNode>
                                            <p:cTn display="0" masterRel="sameClick">
                                              <p:stCondLst>
                                                <p:cond evt="begin" delay="0">
                                                  <p:tn val="8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1"/>
                      </p:tgtEl>
                    </p:cond>
                  </p:nextCondLst>
                </p:seq>
              </p:childTnLst>
            </p:cTn>
          </p:par>
        </p:tnLst>
        <p:bldLst>
          <p:bldP spid="3"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9C40F7-6636-4B05-A249-C5AA12FDAEE6}"/>
              </a:ext>
            </a:extLst>
          </p:cNvPr>
          <p:cNvPicPr>
            <a:picLocks noGrp="1" noRot="1" noChangeAspect="1" noMove="1" noResize="1" noEditPoints="1" noAdjustHandles="1" noChangeArrowheads="1" noChangeShapeType="1" noCrop="1"/>
          </p:cNvPicPr>
          <p:nvPr/>
        </p:nvPicPr>
        <p:blipFill>
          <a:blip r:embed="rId10"/>
          <a:stretch>
            <a:fillRect/>
          </a:stretch>
        </p:blipFill>
        <p:spPr>
          <a:xfrm>
            <a:off x="0" y="2"/>
            <a:ext cx="12192000" cy="6857999"/>
          </a:xfrm>
          <a:prstGeom prst="rect">
            <a:avLst/>
          </a:prstGeom>
        </p:spPr>
      </p:pic>
      <p:grpSp>
        <p:nvGrpSpPr>
          <p:cNvPr id="42" name="Group 41">
            <a:extLst>
              <a:ext uri="{FF2B5EF4-FFF2-40B4-BE49-F238E27FC236}">
                <a16:creationId xmlns:a16="http://schemas.microsoft.com/office/drawing/2014/main" id="{9905CDB2-EEB7-49B9-ADB2-66FCF558DF54}"/>
              </a:ext>
            </a:extLst>
          </p:cNvPr>
          <p:cNvGrpSpPr/>
          <p:nvPr/>
        </p:nvGrpSpPr>
        <p:grpSpPr>
          <a:xfrm>
            <a:off x="2434107" y="1342665"/>
            <a:ext cx="9486901" cy="1810650"/>
            <a:chOff x="2434106" y="246185"/>
            <a:chExt cx="9486901" cy="3182815"/>
          </a:xfrm>
        </p:grpSpPr>
        <p:pic>
          <p:nvPicPr>
            <p:cNvPr id="10" name="Picture 9">
              <a:extLst>
                <a:ext uri="{FF2B5EF4-FFF2-40B4-BE49-F238E27FC236}">
                  <a16:creationId xmlns:a16="http://schemas.microsoft.com/office/drawing/2014/main" id="{BFDC2BDB-258C-4F4A-86ED-C0A6EFC4F65F}"/>
                </a:ext>
              </a:extLst>
            </p:cNvPr>
            <p:cNvPicPr>
              <a:picLocks noChangeAspect="1"/>
            </p:cNvPicPr>
            <p:nvPr/>
          </p:nvPicPr>
          <p:blipFill>
            <a:blip r:embed="rId11"/>
            <a:stretch>
              <a:fillRect/>
            </a:stretch>
          </p:blipFill>
          <p:spPr>
            <a:xfrm>
              <a:off x="2434106" y="246185"/>
              <a:ext cx="9486901" cy="3182815"/>
            </a:xfrm>
            <a:prstGeom prst="rect">
              <a:avLst/>
            </a:prstGeom>
          </p:spPr>
        </p:pic>
        <p:sp>
          <p:nvSpPr>
            <p:cNvPr id="33" name="TextBox 32">
              <a:extLst>
                <a:ext uri="{FF2B5EF4-FFF2-40B4-BE49-F238E27FC236}">
                  <a16:creationId xmlns:a16="http://schemas.microsoft.com/office/drawing/2014/main" id="{74025C03-BBC1-4E41-924B-1D89C7CB42D3}"/>
                </a:ext>
              </a:extLst>
            </p:cNvPr>
            <p:cNvSpPr txBox="1"/>
            <p:nvPr/>
          </p:nvSpPr>
          <p:spPr>
            <a:xfrm>
              <a:off x="3107161" y="800717"/>
              <a:ext cx="7983026" cy="1947669"/>
            </a:xfrm>
            <a:prstGeom prst="rect">
              <a:avLst/>
            </a:prstGeom>
            <a:noFill/>
          </p:spPr>
          <p:txBody>
            <a:bodyPr wrap="square" lIns="0" tIns="0" rIns="0" bIns="0" rtlCol="0">
              <a:sp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en-US" sz="36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a:t>
              </a:r>
              <a:r>
                <a:rPr kumimoji="0" lang="en-US" sz="3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3: </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Hai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nhân</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vật</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chính</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trong</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đoạn</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trích</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trên</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en-US" sz="360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là</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ai?</a:t>
              </a:r>
            </a:p>
          </p:txBody>
        </p:sp>
      </p:grpSp>
      <p:pic>
        <p:nvPicPr>
          <p:cNvPr id="6" name="Picture 5">
            <a:extLst>
              <a:ext uri="{FF2B5EF4-FFF2-40B4-BE49-F238E27FC236}">
                <a16:creationId xmlns:a16="http://schemas.microsoft.com/office/drawing/2014/main" id="{6CDE6C19-37AA-4D55-B203-0CA4C11C25D6}"/>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00047" y="633073"/>
            <a:ext cx="1828800" cy="1423763"/>
          </a:xfrm>
          <a:prstGeom prst="rect">
            <a:avLst/>
          </a:prstGeom>
        </p:spPr>
      </p:pic>
      <p:pic>
        <p:nvPicPr>
          <p:cNvPr id="7" name="Picture 6">
            <a:extLst>
              <a:ext uri="{FF2B5EF4-FFF2-40B4-BE49-F238E27FC236}">
                <a16:creationId xmlns:a16="http://schemas.microsoft.com/office/drawing/2014/main" id="{A9E21BF8-DFDC-47FA-9179-0DA83D210266}"/>
              </a:ext>
            </a:extLst>
          </p:cNvPr>
          <p:cNvPicPr>
            <a:picLocks noChangeAspect="1"/>
          </p:cNvPicPr>
          <p:nvPr/>
        </p:nvPicPr>
        <p:blipFill>
          <a:blip r:embed="rId13">
            <a:alphaModFix amt="67000"/>
            <a:extLst>
              <a:ext uri="{28A0092B-C50C-407E-A947-70E740481C1C}">
                <a14:useLocalDpi xmlns:a14="http://schemas.microsoft.com/office/drawing/2010/main" val="0"/>
              </a:ext>
            </a:extLst>
          </a:blip>
          <a:srcRect/>
          <a:stretch/>
        </p:blipFill>
        <p:spPr>
          <a:xfrm>
            <a:off x="506206" y="1832331"/>
            <a:ext cx="1619695" cy="4454159"/>
          </a:xfrm>
          <a:prstGeom prst="rect">
            <a:avLst/>
          </a:prstGeom>
        </p:spPr>
      </p:pic>
      <p:pic>
        <p:nvPicPr>
          <p:cNvPr id="9" name="Picture 8">
            <a:extLst>
              <a:ext uri="{FF2B5EF4-FFF2-40B4-BE49-F238E27FC236}">
                <a16:creationId xmlns:a16="http://schemas.microsoft.com/office/drawing/2014/main" id="{30BF07C3-4F38-4220-AD03-4C6C0ECBDC76}"/>
              </a:ext>
            </a:extLst>
          </p:cNvPr>
          <p:cNvPicPr>
            <a:picLocks noChangeAspect="1"/>
          </p:cNvPicPr>
          <p:nvPr/>
        </p:nvPicPr>
        <p:blipFill>
          <a:blip r:embed="rId14"/>
          <a:stretch>
            <a:fillRect/>
          </a:stretch>
        </p:blipFill>
        <p:spPr>
          <a:xfrm>
            <a:off x="534675" y="4696912"/>
            <a:ext cx="1480559" cy="1524000"/>
          </a:xfrm>
          <a:prstGeom prst="rect">
            <a:avLst/>
          </a:prstGeom>
        </p:spPr>
      </p:pic>
      <p:pic>
        <p:nvPicPr>
          <p:cNvPr id="24" name="Picture 23">
            <a:extLst>
              <a:ext uri="{FF2B5EF4-FFF2-40B4-BE49-F238E27FC236}">
                <a16:creationId xmlns:a16="http://schemas.microsoft.com/office/drawing/2014/main" id="{F9C79009-6437-4B91-9359-59C563024011}"/>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37394" y="4786087"/>
            <a:ext cx="1354108" cy="1495472"/>
          </a:xfrm>
          <a:prstGeom prst="rect">
            <a:avLst/>
          </a:prstGeom>
        </p:spPr>
      </p:pic>
      <p:pic>
        <p:nvPicPr>
          <p:cNvPr id="13" name="Picture 12">
            <a:extLst>
              <a:ext uri="{FF2B5EF4-FFF2-40B4-BE49-F238E27FC236}">
                <a16:creationId xmlns:a16="http://schemas.microsoft.com/office/drawing/2014/main" id="{10273A81-4537-406E-B3CE-A31805A589E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637581" y="4669357"/>
            <a:ext cx="1353735" cy="1622747"/>
          </a:xfrm>
          <a:prstGeom prst="rect">
            <a:avLst/>
          </a:prstGeom>
        </p:spPr>
      </p:pic>
      <p:pic>
        <p:nvPicPr>
          <p:cNvPr id="26" name="59c3c5f047238">
            <a:hlinkClick r:id="" action="ppaction://media"/>
            <a:extLst>
              <a:ext uri="{FF2B5EF4-FFF2-40B4-BE49-F238E27FC236}">
                <a16:creationId xmlns:a16="http://schemas.microsoft.com/office/drawing/2014/main" id="{B0D31032-F0AD-4067-9A69-879234BD82E0}"/>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306516" y="1358811"/>
            <a:ext cx="487363" cy="487363"/>
          </a:xfrm>
          <a:prstGeom prst="rect">
            <a:avLst/>
          </a:prstGeom>
        </p:spPr>
      </p:pic>
      <p:grpSp>
        <p:nvGrpSpPr>
          <p:cNvPr id="38" name="Group 37">
            <a:extLst>
              <a:ext uri="{FF2B5EF4-FFF2-40B4-BE49-F238E27FC236}">
                <a16:creationId xmlns:a16="http://schemas.microsoft.com/office/drawing/2014/main" id="{E66CE2CC-C6FC-4C02-8800-255EB55AE7A1}"/>
              </a:ext>
            </a:extLst>
          </p:cNvPr>
          <p:cNvGrpSpPr/>
          <p:nvPr/>
        </p:nvGrpSpPr>
        <p:grpSpPr>
          <a:xfrm>
            <a:off x="2431784" y="3482501"/>
            <a:ext cx="4502417" cy="1057968"/>
            <a:chOff x="2431783" y="3487055"/>
            <a:chExt cx="4502417" cy="1057968"/>
          </a:xfrm>
        </p:grpSpPr>
        <p:sp>
          <p:nvSpPr>
            <p:cNvPr id="2" name="Rectangle: Rounded Corners 1">
              <a:extLst>
                <a:ext uri="{FF2B5EF4-FFF2-40B4-BE49-F238E27FC236}">
                  <a16:creationId xmlns:a16="http://schemas.microsoft.com/office/drawing/2014/main" id="{65A52592-0BB8-4E56-8777-98E51EF60298}"/>
                </a:ext>
              </a:extLst>
            </p:cNvPr>
            <p:cNvSpPr/>
            <p:nvPr/>
          </p:nvSpPr>
          <p:spPr>
            <a:xfrm>
              <a:off x="2590800" y="3642361"/>
              <a:ext cx="4343400" cy="90266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8" name="Picture 7">
              <a:extLst>
                <a:ext uri="{FF2B5EF4-FFF2-40B4-BE49-F238E27FC236}">
                  <a16:creationId xmlns:a16="http://schemas.microsoft.com/office/drawing/2014/main" id="{EE24F6AB-4202-4A41-B1CC-10AFAD074062}"/>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2431783" y="3487055"/>
              <a:ext cx="754340" cy="1012716"/>
            </a:xfrm>
            <a:prstGeom prst="rect">
              <a:avLst/>
            </a:prstGeom>
          </p:spPr>
        </p:pic>
        <p:sp>
          <p:nvSpPr>
            <p:cNvPr id="34" name="TextBox 33">
              <a:extLst>
                <a:ext uri="{FF2B5EF4-FFF2-40B4-BE49-F238E27FC236}">
                  <a16:creationId xmlns:a16="http://schemas.microsoft.com/office/drawing/2014/main" id="{7974302B-8BF6-442B-A767-DCF07F5816C6}"/>
                </a:ext>
              </a:extLst>
            </p:cNvPr>
            <p:cNvSpPr txBox="1"/>
            <p:nvPr/>
          </p:nvSpPr>
          <p:spPr>
            <a:xfrm>
              <a:off x="3275211" y="3637950"/>
              <a:ext cx="3159572" cy="861774"/>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Mẹ</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Mèn</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và</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Mèn</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a:t>
              </a:r>
            </a:p>
          </p:txBody>
        </p:sp>
      </p:grpSp>
      <p:grpSp>
        <p:nvGrpSpPr>
          <p:cNvPr id="39" name="Group 38">
            <a:extLst>
              <a:ext uri="{FF2B5EF4-FFF2-40B4-BE49-F238E27FC236}">
                <a16:creationId xmlns:a16="http://schemas.microsoft.com/office/drawing/2014/main" id="{86401136-2892-4E74-8408-0ECBBDBDCC02}"/>
              </a:ext>
            </a:extLst>
          </p:cNvPr>
          <p:cNvGrpSpPr/>
          <p:nvPr/>
        </p:nvGrpSpPr>
        <p:grpSpPr>
          <a:xfrm>
            <a:off x="7162522" y="3540501"/>
            <a:ext cx="4572279" cy="1015733"/>
            <a:chOff x="7162522" y="3563360"/>
            <a:chExt cx="4572278" cy="1015733"/>
          </a:xfrm>
        </p:grpSpPr>
        <p:sp>
          <p:nvSpPr>
            <p:cNvPr id="28" name="Rectangle: Rounded Corners 27">
              <a:extLst>
                <a:ext uri="{FF2B5EF4-FFF2-40B4-BE49-F238E27FC236}">
                  <a16:creationId xmlns:a16="http://schemas.microsoft.com/office/drawing/2014/main" id="{ADED7621-90B0-4A1A-9CEE-2AF593FBD5ED}"/>
                </a:ext>
              </a:extLst>
            </p:cNvPr>
            <p:cNvSpPr/>
            <p:nvPr/>
          </p:nvSpPr>
          <p:spPr>
            <a:xfrm>
              <a:off x="7391400" y="3672841"/>
              <a:ext cx="4343400" cy="9062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19" name="Picture 18">
              <a:extLst>
                <a:ext uri="{FF2B5EF4-FFF2-40B4-BE49-F238E27FC236}">
                  <a16:creationId xmlns:a16="http://schemas.microsoft.com/office/drawing/2014/main" id="{29C561F4-337C-4F74-B8C1-E9E1657F018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162522" y="3563360"/>
              <a:ext cx="571030" cy="969996"/>
            </a:xfrm>
            <a:prstGeom prst="rect">
              <a:avLst/>
            </a:prstGeom>
          </p:spPr>
        </p:pic>
        <p:sp>
          <p:nvSpPr>
            <p:cNvPr id="35" name="TextBox 34">
              <a:extLst>
                <a:ext uri="{FF2B5EF4-FFF2-40B4-BE49-F238E27FC236}">
                  <a16:creationId xmlns:a16="http://schemas.microsoft.com/office/drawing/2014/main" id="{30405B9B-8989-4F0C-8CCF-4509B3A6EECA}"/>
                </a:ext>
              </a:extLst>
            </p:cNvPr>
            <p:cNvSpPr txBox="1"/>
            <p:nvPr/>
          </p:nvSpPr>
          <p:spPr>
            <a:xfrm>
              <a:off x="7725103" y="3891686"/>
              <a:ext cx="3941378" cy="430887"/>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Chị</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Cốc</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và</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Choắt</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a:t>
              </a:r>
            </a:p>
          </p:txBody>
        </p:sp>
      </p:grpSp>
      <p:grpSp>
        <p:nvGrpSpPr>
          <p:cNvPr id="40" name="Group 39">
            <a:extLst>
              <a:ext uri="{FF2B5EF4-FFF2-40B4-BE49-F238E27FC236}">
                <a16:creationId xmlns:a16="http://schemas.microsoft.com/office/drawing/2014/main" id="{FC13E8F7-E341-4A4A-8467-9009F4679AEA}"/>
              </a:ext>
            </a:extLst>
          </p:cNvPr>
          <p:cNvGrpSpPr/>
          <p:nvPr/>
        </p:nvGrpSpPr>
        <p:grpSpPr>
          <a:xfrm>
            <a:off x="2420459" y="5004276"/>
            <a:ext cx="4513742" cy="931440"/>
            <a:chOff x="2420459" y="5292821"/>
            <a:chExt cx="4513741" cy="931441"/>
          </a:xfrm>
        </p:grpSpPr>
        <p:sp>
          <p:nvSpPr>
            <p:cNvPr id="25" name="Rectangle: Rounded Corners 24">
              <a:extLst>
                <a:ext uri="{FF2B5EF4-FFF2-40B4-BE49-F238E27FC236}">
                  <a16:creationId xmlns:a16="http://schemas.microsoft.com/office/drawing/2014/main" id="{F1D00E1D-A2B2-4255-A5D2-8BDE9DF92CF0}"/>
                </a:ext>
              </a:extLst>
            </p:cNvPr>
            <p:cNvSpPr/>
            <p:nvPr/>
          </p:nvSpPr>
          <p:spPr>
            <a:xfrm>
              <a:off x="2590800" y="5298830"/>
              <a:ext cx="4343400" cy="92543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0" name="Picture 19">
              <a:extLst>
                <a:ext uri="{FF2B5EF4-FFF2-40B4-BE49-F238E27FC236}">
                  <a16:creationId xmlns:a16="http://schemas.microsoft.com/office/drawing/2014/main" id="{62E08832-3DCC-49A4-AC1D-099A79C0EFB9}"/>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2420459" y="5292821"/>
              <a:ext cx="535456" cy="893006"/>
            </a:xfrm>
            <a:prstGeom prst="rect">
              <a:avLst/>
            </a:prstGeom>
          </p:spPr>
        </p:pic>
        <p:sp>
          <p:nvSpPr>
            <p:cNvPr id="36" name="TextBox 35">
              <a:extLst>
                <a:ext uri="{FF2B5EF4-FFF2-40B4-BE49-F238E27FC236}">
                  <a16:creationId xmlns:a16="http://schemas.microsoft.com/office/drawing/2014/main" id="{37128BEF-07EE-4FEE-9225-7F18ADBAC7D5}"/>
                </a:ext>
              </a:extLst>
            </p:cNvPr>
            <p:cNvSpPr txBox="1"/>
            <p:nvPr/>
          </p:nvSpPr>
          <p:spPr>
            <a:xfrm>
              <a:off x="2945246" y="5400565"/>
              <a:ext cx="3867038" cy="554833"/>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Mèn</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và</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chị</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Cốc</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a:t>
              </a:r>
            </a:p>
          </p:txBody>
        </p:sp>
      </p:grpSp>
      <p:grpSp>
        <p:nvGrpSpPr>
          <p:cNvPr id="41" name="Group 40">
            <a:extLst>
              <a:ext uri="{FF2B5EF4-FFF2-40B4-BE49-F238E27FC236}">
                <a16:creationId xmlns:a16="http://schemas.microsoft.com/office/drawing/2014/main" id="{330854B2-F80C-4FF7-88D5-341CFE138CE3}"/>
              </a:ext>
            </a:extLst>
          </p:cNvPr>
          <p:cNvGrpSpPr/>
          <p:nvPr/>
        </p:nvGrpSpPr>
        <p:grpSpPr>
          <a:xfrm>
            <a:off x="7164939" y="4958802"/>
            <a:ext cx="4569863" cy="969032"/>
            <a:chOff x="7164937" y="5247345"/>
            <a:chExt cx="4569863" cy="969032"/>
          </a:xfrm>
        </p:grpSpPr>
        <p:sp>
          <p:nvSpPr>
            <p:cNvPr id="27" name="Rectangle: Rounded Corners 26">
              <a:extLst>
                <a:ext uri="{FF2B5EF4-FFF2-40B4-BE49-F238E27FC236}">
                  <a16:creationId xmlns:a16="http://schemas.microsoft.com/office/drawing/2014/main" id="{BD814C31-9D0A-41B1-ADED-E8FF4ABD4B00}"/>
                </a:ext>
              </a:extLst>
            </p:cNvPr>
            <p:cNvSpPr/>
            <p:nvPr/>
          </p:nvSpPr>
          <p:spPr>
            <a:xfrm>
              <a:off x="7391400" y="5298831"/>
              <a:ext cx="4343400" cy="91754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1" name="Picture 20">
              <a:extLst>
                <a:ext uri="{FF2B5EF4-FFF2-40B4-BE49-F238E27FC236}">
                  <a16:creationId xmlns:a16="http://schemas.microsoft.com/office/drawing/2014/main" id="{A8B0FE3D-55AC-44FB-900D-361A2433CCD6}"/>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164937" y="5247345"/>
              <a:ext cx="552059" cy="898367"/>
            </a:xfrm>
            <a:prstGeom prst="rect">
              <a:avLst/>
            </a:prstGeom>
          </p:spPr>
        </p:pic>
        <p:sp>
          <p:nvSpPr>
            <p:cNvPr id="37" name="TextBox 36">
              <a:extLst>
                <a:ext uri="{FF2B5EF4-FFF2-40B4-BE49-F238E27FC236}">
                  <a16:creationId xmlns:a16="http://schemas.microsoft.com/office/drawing/2014/main" id="{DA81D0B3-76A8-47AE-B788-8A81D806EC61}"/>
                </a:ext>
              </a:extLst>
            </p:cNvPr>
            <p:cNvSpPr txBox="1"/>
            <p:nvPr/>
          </p:nvSpPr>
          <p:spPr>
            <a:xfrm>
              <a:off x="7791338" y="5532604"/>
              <a:ext cx="3906673" cy="430887"/>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Mèn</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và</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Choắt</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a:t>
              </a:r>
            </a:p>
          </p:txBody>
        </p:sp>
      </p:grpSp>
      <p:pic>
        <p:nvPicPr>
          <p:cNvPr id="3" name="Picture 2">
            <a:extLst>
              <a:ext uri="{FF2B5EF4-FFF2-40B4-BE49-F238E27FC236}">
                <a16:creationId xmlns:a16="http://schemas.microsoft.com/office/drawing/2014/main" id="{F6AABFEA-A5A7-B03F-EFDD-18DA3E9462D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extLst>
      <p:ext uri="{BB962C8B-B14F-4D97-AF65-F5344CB8AC3E}">
        <p14:creationId xmlns:p14="http://schemas.microsoft.com/office/powerpoint/2010/main" val="113022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5"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6"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7"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41"/>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41"/>
                                            </p:tgtEl>
                                          </p:cBhvr>
                                        </p:animEffect>
                                        <p:animScale>
                                          <p:cBhvr>
                                            <p:cTn id="39" dur="250" autoRev="1" fill="hold"/>
                                            <p:tgtEl>
                                              <p:spTgt spid="41"/>
                                            </p:tgtEl>
                                          </p:cBhvr>
                                          <p:by x="105000" y="105000"/>
                                        </p:animScale>
                                      </p:childTnLst>
                                      <p:subTnLst>
                                        <p:audio>
                                          <p:cMediaNode>
                                            <p:cTn display="0" masterRel="sameClick">
                                              <p:stCondLst>
                                                <p:cond evt="begin" delay="0">
                                                  <p:tn val="37"/>
                                                </p:cond>
                                              </p:stCondLst>
                                              <p:endCondLst>
                                                <p:cond evt="onStopAudio" delay="0">
                                                  <p:tgtEl>
                                                    <p:sldTgt/>
                                                  </p:tgtEl>
                                                </p:cond>
                                              </p:endCondLst>
                                            </p:cTn>
                                            <p:tgtEl>
                                              <p:sndTgt r:embed="rId8" name="click.wav"/>
                                            </p:tgtEl>
                                          </p:cMediaNode>
                                        </p:audio>
                                      </p:subTnLst>
                                    </p:cTn>
                                  </p:par>
                                </p:childTnLst>
                              </p:cTn>
                            </p:par>
                            <p:par>
                              <p:cTn id="40" fill="hold">
                                <p:stCondLst>
                                  <p:cond delay="500"/>
                                </p:stCondLst>
                                <p:childTnLst>
                                  <p:par>
                                    <p:cTn id="41" presetID="10" presetClass="exit" presetSubtype="0" fill="hold" nodeType="afterEffect">
                                      <p:stCondLst>
                                        <p:cond delay="0"/>
                                      </p:stCondLst>
                                      <p:childTnLst>
                                        <p:animEffect transition="out" filter="fad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9"/>
                                            </p:tgtEl>
                                          </p:cBhvr>
                                        </p:animEffect>
                                        <p:set>
                                          <p:cBhvr>
                                            <p:cTn id="46" dur="1" fill="hold">
                                              <p:stCondLst>
                                                <p:cond delay="499"/>
                                              </p:stCondLst>
                                            </p:cTn>
                                            <p:tgtEl>
                                              <p:spTgt spid="9"/>
                                            </p:tgtEl>
                                            <p:attrNameLst>
                                              <p:attrName>style.visibility</p:attrName>
                                            </p:attrNameLst>
                                          </p:cBhvr>
                                          <p:to>
                                            <p:strVal val="hidden"/>
                                          </p:to>
                                        </p:set>
                                      </p:childTnLst>
                                    </p:cTn>
                                  </p:par>
                                </p:childTnLst>
                              </p:cTn>
                            </p:par>
                            <p:par>
                              <p:cTn id="47" fill="hold">
                                <p:stCondLst>
                                  <p:cond delay="1000"/>
                                </p:stCondLst>
                                <p:childTnLst>
                                  <p:par>
                                    <p:cTn id="48" presetID="47" presetClass="entr" presetSubtype="0"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par>
                                    <p:cTn id="53" presetID="1" presetClass="mediacall" presetSubtype="0" fill="hold" nodeType="withEffect">
                                      <p:stCondLst>
                                        <p:cond delay="0"/>
                                      </p:stCondLst>
                                      <p:childTnLst>
                                        <p:cmd type="call" cmd="playFrom(0.0)">
                                          <p:cBhvr>
                                            <p:cTn id="54" dur="4576" fill="hold"/>
                                            <p:tgtEl>
                                              <p:spTgt spid="26"/>
                                            </p:tgtEl>
                                          </p:cBhvr>
                                        </p:cmd>
                                      </p:childTnLst>
                                    </p:cTn>
                                  </p:par>
                                  <p:par>
                                    <p:cTn id="55" presetID="2" presetClass="exit" presetSubtype="3" accel="80000" decel="20000" fill="hold" nodeType="withEffect">
                                      <p:stCondLst>
                                        <p:cond delay="0"/>
                                      </p:stCondLst>
                                      <p:childTnLst>
                                        <p:anim calcmode="lin" valueType="num">
                                          <p:cBhvr additive="base">
                                            <p:cTn id="56" dur="500"/>
                                            <p:tgtEl>
                                              <p:spTgt spid="6"/>
                                            </p:tgtEl>
                                            <p:attrNameLst>
                                              <p:attrName>ppt_x</p:attrName>
                                            </p:attrNameLst>
                                          </p:cBhvr>
                                          <p:tavLst>
                                            <p:tav tm="0">
                                              <p:val>
                                                <p:strVal val="ppt_x"/>
                                              </p:val>
                                            </p:tav>
                                            <p:tav tm="100000">
                                              <p:val>
                                                <p:strVal val="1+ppt_w/2"/>
                                              </p:val>
                                            </p:tav>
                                          </p:tavLst>
                                        </p:anim>
                                        <p:anim calcmode="lin" valueType="num">
                                          <p:cBhvr additive="base">
                                            <p:cTn id="57" dur="500"/>
                                            <p:tgtEl>
                                              <p:spTgt spid="6"/>
                                            </p:tgtEl>
                                            <p:attrNameLst>
                                              <p:attrName>ppt_y</p:attrName>
                                            </p:attrNameLst>
                                          </p:cBhvr>
                                          <p:tavLst>
                                            <p:tav tm="0">
                                              <p:val>
                                                <p:strVal val="ppt_y"/>
                                              </p:val>
                                            </p:tav>
                                            <p:tav tm="100000">
                                              <p:val>
                                                <p:strVal val="0-ppt_h/2"/>
                                              </p:val>
                                            </p:tav>
                                          </p:tavLst>
                                        </p:anim>
                                        <p:set>
                                          <p:cBhvr>
                                            <p:cTn id="58" dur="1" fill="hold">
                                              <p:stCondLst>
                                                <p:cond delay="499"/>
                                              </p:stCondLst>
                                            </p:cTn>
                                            <p:tgtEl>
                                              <p:spTgt spid="6"/>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39"/>
                                            </p:tgtEl>
                                          </p:cBhvr>
                                        </p:animEffect>
                                        <p:set>
                                          <p:cBhvr>
                                            <p:cTn id="61" dur="1" fill="hold">
                                              <p:stCondLst>
                                                <p:cond delay="499"/>
                                              </p:stCondLst>
                                            </p:cTn>
                                            <p:tgtEl>
                                              <p:spTgt spid="39"/>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38"/>
                                            </p:tgtEl>
                                          </p:cBhvr>
                                        </p:animEffect>
                                        <p:set>
                                          <p:cBhvr>
                                            <p:cTn id="64" dur="1" fill="hold">
                                              <p:stCondLst>
                                                <p:cond delay="499"/>
                                              </p:stCondLst>
                                            </p:cTn>
                                            <p:tgtEl>
                                              <p:spTgt spid="38"/>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40"/>
                                            </p:tgtEl>
                                          </p:cBhvr>
                                        </p:animEffect>
                                        <p:set>
                                          <p:cBhvr>
                                            <p:cTn id="67"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68" restart="whenNotActive" fill="hold" evtFilter="cancelBubble" nodeType="interactiveSeq">
                    <p:stCondLst>
                      <p:cond evt="onClick" delay="0">
                        <p:tgtEl>
                          <p:spTgt spid="39"/>
                        </p:tgtEl>
                      </p:cond>
                    </p:stCondLst>
                    <p:endSync evt="end" delay="0">
                      <p:rtn val="all"/>
                    </p:endSync>
                    <p:childTnLst>
                      <p:par>
                        <p:cTn id="69" fill="hold">
                          <p:stCondLst>
                            <p:cond delay="0"/>
                          </p:stCondLst>
                          <p:childTnLst>
                            <p:par>
                              <p:cTn id="70" fill="hold">
                                <p:stCondLst>
                                  <p:cond delay="0"/>
                                </p:stCondLst>
                                <p:childTnLst>
                                  <p:par>
                                    <p:cTn id="71" presetID="9" presetClass="emph" presetSubtype="0" nodeType="clickEffect">
                                      <p:stCondLst>
                                        <p:cond delay="0"/>
                                      </p:stCondLst>
                                      <p:childTnLst>
                                        <p:set>
                                          <p:cBhvr>
                                            <p:cTn id="72" dur="indefinite"/>
                                            <p:tgtEl>
                                              <p:spTgt spid="39"/>
                                            </p:tgtEl>
                                            <p:attrNameLst>
                                              <p:attrName>style.opacity</p:attrName>
                                            </p:attrNameLst>
                                          </p:cBhvr>
                                          <p:to>
                                            <p:strVal val="0.5"/>
                                          </p:to>
                                        </p:set>
                                        <p:animEffect filter="image" prLst="opacity: 0.5">
                                          <p:cBhvr rctx="IE">
                                            <p:cTn id="73" dur="indefinite"/>
                                            <p:tgtEl>
                                              <p:spTgt spid="39"/>
                                            </p:tgtEl>
                                          </p:cBhvr>
                                        </p:animEffect>
                                      </p:childTnLst>
                                      <p:subTnLst>
                                        <p:audio>
                                          <p:cMediaNode>
                                            <p:cTn display="0" masterRel="sameClick">
                                              <p:stCondLst>
                                                <p:cond evt="begin" delay="0">
                                                  <p:tn val="71"/>
                                                </p:cond>
                                              </p:stCondLst>
                                              <p:endCondLst>
                                                <p:cond evt="onStopAudio" delay="0">
                                                  <p:tgtEl>
                                                    <p:sldTgt/>
                                                  </p:tgtEl>
                                                </p:cond>
                                              </p:endCondLst>
                                            </p:cTn>
                                            <p:tgtEl>
                                              <p:sndTgt r:embed="rId9" name="bomb.wav"/>
                                            </p:tgtEl>
                                          </p:cMediaNode>
                                        </p:audio>
                                      </p:subTnLst>
                                    </p:cTn>
                                  </p:par>
                                </p:childTnLst>
                              </p:cTn>
                            </p:par>
                          </p:childTnLst>
                        </p:cTn>
                      </p:par>
                    </p:childTnLst>
                  </p:cTn>
                  <p:nextCondLst>
                    <p:cond evt="onClick" delay="0">
                      <p:tgtEl>
                        <p:spTgt spid="39"/>
                      </p:tgtEl>
                    </p:cond>
                  </p:nextCondLst>
                </p:seq>
                <p:seq concurrent="1" nextAc="seek">
                  <p:cTn id="74" restart="whenNotActive" fill="hold" evtFilter="cancelBubble" nodeType="interactiveSeq">
                    <p:stCondLst>
                      <p:cond evt="onClick" delay="0">
                        <p:tgtEl>
                          <p:spTgt spid="38"/>
                        </p:tgtEl>
                      </p:cond>
                    </p:stCondLst>
                    <p:endSync evt="end" delay="0">
                      <p:rtn val="all"/>
                    </p:endSync>
                    <p:childTnLst>
                      <p:par>
                        <p:cTn id="75" fill="hold">
                          <p:stCondLst>
                            <p:cond delay="0"/>
                          </p:stCondLst>
                          <p:childTnLst>
                            <p:par>
                              <p:cTn id="76" fill="hold">
                                <p:stCondLst>
                                  <p:cond delay="0"/>
                                </p:stCondLst>
                                <p:childTnLst>
                                  <p:par>
                                    <p:cTn id="77" presetID="9" presetClass="emph" presetSubtype="0" nodeType="clickEffect">
                                      <p:stCondLst>
                                        <p:cond delay="0"/>
                                      </p:stCondLst>
                                      <p:childTnLst>
                                        <p:set>
                                          <p:cBhvr>
                                            <p:cTn id="78" dur="indefinite"/>
                                            <p:tgtEl>
                                              <p:spTgt spid="38"/>
                                            </p:tgtEl>
                                            <p:attrNameLst>
                                              <p:attrName>style.opacity</p:attrName>
                                            </p:attrNameLst>
                                          </p:cBhvr>
                                          <p:to>
                                            <p:strVal val="0.5"/>
                                          </p:to>
                                        </p:set>
                                        <p:animEffect filter="image" prLst="opacity: 0.5">
                                          <p:cBhvr rctx="IE">
                                            <p:cTn id="79" dur="indefinite"/>
                                            <p:tgtEl>
                                              <p:spTgt spid="38"/>
                                            </p:tgtEl>
                                          </p:cBhvr>
                                        </p:animEffect>
                                      </p:childTnLst>
                                      <p:subTnLst>
                                        <p:audio>
                                          <p:cMediaNode>
                                            <p:cTn display="0" masterRel="sameClick">
                                              <p:stCondLst>
                                                <p:cond evt="begin" delay="0">
                                                  <p:tn val="77"/>
                                                </p:cond>
                                              </p:stCondLst>
                                              <p:endCondLst>
                                                <p:cond evt="onStopAudio" delay="0">
                                                  <p:tgtEl>
                                                    <p:sldTgt/>
                                                  </p:tgtEl>
                                                </p:cond>
                                              </p:endCondLst>
                                            </p:cTn>
                                            <p:tgtEl>
                                              <p:sndTgt r:embed="rId9" name="bomb.wav"/>
                                            </p:tgtEl>
                                          </p:cMediaNode>
                                        </p:audio>
                                      </p:subTnLst>
                                    </p:cTn>
                                  </p:par>
                                </p:childTnLst>
                              </p:cTn>
                            </p:par>
                          </p:childTnLst>
                        </p:cTn>
                      </p:par>
                    </p:childTnLst>
                  </p:cTn>
                  <p:nextCondLst>
                    <p:cond evt="onClick" delay="0">
                      <p:tgtEl>
                        <p:spTgt spid="38"/>
                      </p:tgtEl>
                    </p:cond>
                  </p:nextCondLst>
                </p:seq>
                <p:seq concurrent="1" nextAc="seek">
                  <p:cTn id="80" restart="whenNotActive" fill="hold" evtFilter="cancelBubble" nodeType="interactiveSeq">
                    <p:stCondLst>
                      <p:cond evt="onClick" delay="0">
                        <p:tgtEl>
                          <p:spTgt spid="40"/>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0"/>
                                            </p:tgtEl>
                                            <p:attrNameLst>
                                              <p:attrName>style.opacity</p:attrName>
                                            </p:attrNameLst>
                                          </p:cBhvr>
                                          <p:to>
                                            <p:strVal val="0.5"/>
                                          </p:to>
                                        </p:set>
                                        <p:animEffect filter="image" prLst="opacity: 0.5">
                                          <p:cBhvr rctx="IE">
                                            <p:cTn id="85" dur="indefinite"/>
                                            <p:tgtEl>
                                              <p:spTgt spid="40"/>
                                            </p:tgtEl>
                                          </p:cBhvr>
                                        </p:animEffect>
                                      </p:childTnLst>
                                      <p:subTnLst>
                                        <p:audio>
                                          <p:cMediaNode>
                                            <p:cTn display="0" masterRel="sameClick">
                                              <p:stCondLst>
                                                <p:cond evt="begin" delay="0">
                                                  <p:tn val="83"/>
                                                </p:cond>
                                              </p:stCondLst>
                                              <p:endCondLst>
                                                <p:cond evt="onStopAudio" delay="0">
                                                  <p:tgtEl>
                                                    <p:sldTgt/>
                                                  </p:tgtEl>
                                                </p:cond>
                                              </p:endCondLst>
                                            </p:cTn>
                                            <p:tgtEl>
                                              <p:sndTgt r:embed="rId9" name="bomb.wav"/>
                                            </p:tgtEl>
                                          </p:cMediaNode>
                                        </p:audio>
                                      </p:subTnLst>
                                    </p:cTn>
                                  </p:par>
                                </p:childTnLst>
                              </p:cTn>
                            </p:par>
                          </p:childTnLst>
                        </p:cTn>
                      </p:par>
                    </p:childTnLst>
                  </p:cTn>
                  <p:nextCondLst>
                    <p:cond evt="onClick" delay="0">
                      <p:tgtEl>
                        <p:spTgt spid="40"/>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23"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24"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25"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41"/>
                        </p:tgtEl>
                      </p:cond>
                    </p:stCondLst>
                    <p:endSync evt="end" delay="0">
                      <p:rtn val="all"/>
                    </p:endSync>
                    <p:childTnLst>
                      <p:par>
                        <p:cTn id="35" fill="hold">
                          <p:stCondLst>
                            <p:cond delay="0"/>
                          </p:stCondLst>
                          <p:childTnLst>
                            <p:par>
                              <p:cTn id="36" fill="hold">
                                <p:stCondLst>
                                  <p:cond delay="0"/>
                                </p:stCondLst>
                                <p:childTnLst>
                                  <p:par>
                                    <p:cTn id="37" presetID="26" presetClass="emph" presetSubtype="0" fill="hold" nodeType="clickEffect">
                                      <p:stCondLst>
                                        <p:cond delay="0"/>
                                      </p:stCondLst>
                                      <p:childTnLst>
                                        <p:animEffect transition="out" filter="fade">
                                          <p:cBhvr>
                                            <p:cTn id="38" dur="500" tmFilter="0, 0; .2, .5; .8, .5; 1, 0"/>
                                            <p:tgtEl>
                                              <p:spTgt spid="41"/>
                                            </p:tgtEl>
                                          </p:cBhvr>
                                        </p:animEffect>
                                        <p:animScale>
                                          <p:cBhvr>
                                            <p:cTn id="39" dur="250" autoRev="1" fill="hold"/>
                                            <p:tgtEl>
                                              <p:spTgt spid="41"/>
                                            </p:tgtEl>
                                          </p:cBhvr>
                                          <p:by x="105000" y="105000"/>
                                        </p:animScale>
                                      </p:childTnLst>
                                      <p:subTnLst>
                                        <p:audio>
                                          <p:cMediaNode>
                                            <p:cTn display="0" masterRel="sameClick">
                                              <p:stCondLst>
                                                <p:cond evt="begin" delay="0">
                                                  <p:tn val="37"/>
                                                </p:cond>
                                              </p:stCondLst>
                                              <p:endCondLst>
                                                <p:cond evt="onStopAudio" delay="0">
                                                  <p:tgtEl>
                                                    <p:sldTgt/>
                                                  </p:tgtEl>
                                                </p:cond>
                                              </p:endCondLst>
                                            </p:cTn>
                                            <p:tgtEl>
                                              <p:sndTgt r:embed="rId26" name="click.wav"/>
                                            </p:tgtEl>
                                          </p:cMediaNode>
                                        </p:audio>
                                      </p:subTnLst>
                                    </p:cTn>
                                  </p:par>
                                </p:childTnLst>
                              </p:cTn>
                            </p:par>
                            <p:par>
                              <p:cTn id="40" fill="hold">
                                <p:stCondLst>
                                  <p:cond delay="500"/>
                                </p:stCondLst>
                                <p:childTnLst>
                                  <p:par>
                                    <p:cTn id="41" presetID="10" presetClass="exit" presetSubtype="0" fill="hold" nodeType="afterEffect">
                                      <p:stCondLst>
                                        <p:cond delay="0"/>
                                      </p:stCondLst>
                                      <p:childTnLst>
                                        <p:animEffect transition="out" filter="fade">
                                          <p:cBhvr>
                                            <p:cTn id="42" dur="500"/>
                                            <p:tgtEl>
                                              <p:spTgt spid="7"/>
                                            </p:tgtEl>
                                          </p:cBhvr>
                                        </p:animEffect>
                                        <p:set>
                                          <p:cBhvr>
                                            <p:cTn id="43" dur="1" fill="hold">
                                              <p:stCondLst>
                                                <p:cond delay="499"/>
                                              </p:stCondLst>
                                            </p:cTn>
                                            <p:tgtEl>
                                              <p:spTgt spid="7"/>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9"/>
                                            </p:tgtEl>
                                          </p:cBhvr>
                                        </p:animEffect>
                                        <p:set>
                                          <p:cBhvr>
                                            <p:cTn id="46" dur="1" fill="hold">
                                              <p:stCondLst>
                                                <p:cond delay="499"/>
                                              </p:stCondLst>
                                            </p:cTn>
                                            <p:tgtEl>
                                              <p:spTgt spid="9"/>
                                            </p:tgtEl>
                                            <p:attrNameLst>
                                              <p:attrName>style.visibility</p:attrName>
                                            </p:attrNameLst>
                                          </p:cBhvr>
                                          <p:to>
                                            <p:strVal val="hidden"/>
                                          </p:to>
                                        </p:set>
                                      </p:childTnLst>
                                    </p:cTn>
                                  </p:par>
                                </p:childTnLst>
                              </p:cTn>
                            </p:par>
                            <p:par>
                              <p:cTn id="47" fill="hold">
                                <p:stCondLst>
                                  <p:cond delay="1000"/>
                                </p:stCondLst>
                                <p:childTnLst>
                                  <p:par>
                                    <p:cTn id="48" presetID="47" presetClass="entr" presetSubtype="0"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par>
                                    <p:cTn id="53" presetID="1" presetClass="mediacall" presetSubtype="0" fill="hold" nodeType="withEffect">
                                      <p:stCondLst>
                                        <p:cond delay="0"/>
                                      </p:stCondLst>
                                      <p:childTnLst>
                                        <p:cmd type="call" cmd="playFrom(0.0)">
                                          <p:cBhvr>
                                            <p:cTn id="54" dur="4576" fill="hold"/>
                                            <p:tgtEl>
                                              <p:spTgt spid="26"/>
                                            </p:tgtEl>
                                          </p:cBhvr>
                                        </p:cmd>
                                      </p:childTnLst>
                                    </p:cTn>
                                  </p:par>
                                  <p:par>
                                    <p:cTn id="55" presetID="2" presetClass="exit" presetSubtype="3" accel="80000" decel="20000" fill="hold" nodeType="withEffect">
                                      <p:stCondLst>
                                        <p:cond delay="0"/>
                                      </p:stCondLst>
                                      <p:childTnLst>
                                        <p:anim calcmode="lin" valueType="num">
                                          <p:cBhvr additive="base">
                                            <p:cTn id="56" dur="500"/>
                                            <p:tgtEl>
                                              <p:spTgt spid="6"/>
                                            </p:tgtEl>
                                            <p:attrNameLst>
                                              <p:attrName>ppt_x</p:attrName>
                                            </p:attrNameLst>
                                          </p:cBhvr>
                                          <p:tavLst>
                                            <p:tav tm="0">
                                              <p:val>
                                                <p:strVal val="ppt_x"/>
                                              </p:val>
                                            </p:tav>
                                            <p:tav tm="100000">
                                              <p:val>
                                                <p:strVal val="1+ppt_w/2"/>
                                              </p:val>
                                            </p:tav>
                                          </p:tavLst>
                                        </p:anim>
                                        <p:anim calcmode="lin" valueType="num">
                                          <p:cBhvr additive="base">
                                            <p:cTn id="57" dur="500"/>
                                            <p:tgtEl>
                                              <p:spTgt spid="6"/>
                                            </p:tgtEl>
                                            <p:attrNameLst>
                                              <p:attrName>ppt_y</p:attrName>
                                            </p:attrNameLst>
                                          </p:cBhvr>
                                          <p:tavLst>
                                            <p:tav tm="0">
                                              <p:val>
                                                <p:strVal val="ppt_y"/>
                                              </p:val>
                                            </p:tav>
                                            <p:tav tm="100000">
                                              <p:val>
                                                <p:strVal val="0-ppt_h/2"/>
                                              </p:val>
                                            </p:tav>
                                          </p:tavLst>
                                        </p:anim>
                                        <p:set>
                                          <p:cBhvr>
                                            <p:cTn id="58" dur="1" fill="hold">
                                              <p:stCondLst>
                                                <p:cond delay="499"/>
                                              </p:stCondLst>
                                            </p:cTn>
                                            <p:tgtEl>
                                              <p:spTgt spid="6"/>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39"/>
                                            </p:tgtEl>
                                          </p:cBhvr>
                                        </p:animEffect>
                                        <p:set>
                                          <p:cBhvr>
                                            <p:cTn id="61" dur="1" fill="hold">
                                              <p:stCondLst>
                                                <p:cond delay="499"/>
                                              </p:stCondLst>
                                            </p:cTn>
                                            <p:tgtEl>
                                              <p:spTgt spid="39"/>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38"/>
                                            </p:tgtEl>
                                          </p:cBhvr>
                                        </p:animEffect>
                                        <p:set>
                                          <p:cBhvr>
                                            <p:cTn id="64" dur="1" fill="hold">
                                              <p:stCondLst>
                                                <p:cond delay="499"/>
                                              </p:stCondLst>
                                            </p:cTn>
                                            <p:tgtEl>
                                              <p:spTgt spid="38"/>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40"/>
                                            </p:tgtEl>
                                          </p:cBhvr>
                                        </p:animEffect>
                                        <p:set>
                                          <p:cBhvr>
                                            <p:cTn id="67"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68" restart="whenNotActive" fill="hold" evtFilter="cancelBubble" nodeType="interactiveSeq">
                    <p:stCondLst>
                      <p:cond evt="onClick" delay="0">
                        <p:tgtEl>
                          <p:spTgt spid="39"/>
                        </p:tgtEl>
                      </p:cond>
                    </p:stCondLst>
                    <p:endSync evt="end" delay="0">
                      <p:rtn val="all"/>
                    </p:endSync>
                    <p:childTnLst>
                      <p:par>
                        <p:cTn id="69" fill="hold">
                          <p:stCondLst>
                            <p:cond delay="0"/>
                          </p:stCondLst>
                          <p:childTnLst>
                            <p:par>
                              <p:cTn id="70" fill="hold">
                                <p:stCondLst>
                                  <p:cond delay="0"/>
                                </p:stCondLst>
                                <p:childTnLst>
                                  <p:par>
                                    <p:cTn id="71" presetID="9" presetClass="emph" presetSubtype="0" nodeType="clickEffect">
                                      <p:stCondLst>
                                        <p:cond delay="0"/>
                                      </p:stCondLst>
                                      <p:childTnLst>
                                        <p:set>
                                          <p:cBhvr>
                                            <p:cTn id="72" dur="indefinite"/>
                                            <p:tgtEl>
                                              <p:spTgt spid="39"/>
                                            </p:tgtEl>
                                            <p:attrNameLst>
                                              <p:attrName>style.opacity</p:attrName>
                                            </p:attrNameLst>
                                          </p:cBhvr>
                                          <p:to>
                                            <p:strVal val="0.5"/>
                                          </p:to>
                                        </p:set>
                                        <p:animEffect filter="image" prLst="opacity: 0.5">
                                          <p:cBhvr rctx="IE">
                                            <p:cTn id="73" dur="indefinite"/>
                                            <p:tgtEl>
                                              <p:spTgt spid="39"/>
                                            </p:tgtEl>
                                          </p:cBhvr>
                                        </p:animEffect>
                                      </p:childTnLst>
                                      <p:subTnLst>
                                        <p:audio>
                                          <p:cMediaNode>
                                            <p:cTn display="0" masterRel="sameClick">
                                              <p:stCondLst>
                                                <p:cond evt="begin" delay="0">
                                                  <p:tn val="71"/>
                                                </p:cond>
                                              </p:stCondLst>
                                              <p:endCondLst>
                                                <p:cond evt="onStopAudio" delay="0">
                                                  <p:tgtEl>
                                                    <p:sldTgt/>
                                                  </p:tgtEl>
                                                </p:cond>
                                              </p:endCondLst>
                                            </p:cTn>
                                            <p:tgtEl>
                                              <p:sndTgt r:embed="rId27" name="bomb.wav"/>
                                            </p:tgtEl>
                                          </p:cMediaNode>
                                        </p:audio>
                                      </p:subTnLst>
                                    </p:cTn>
                                  </p:par>
                                </p:childTnLst>
                              </p:cTn>
                            </p:par>
                          </p:childTnLst>
                        </p:cTn>
                      </p:par>
                    </p:childTnLst>
                  </p:cTn>
                  <p:nextCondLst>
                    <p:cond evt="onClick" delay="0">
                      <p:tgtEl>
                        <p:spTgt spid="39"/>
                      </p:tgtEl>
                    </p:cond>
                  </p:nextCondLst>
                </p:seq>
                <p:seq concurrent="1" nextAc="seek">
                  <p:cTn id="74" restart="whenNotActive" fill="hold" evtFilter="cancelBubble" nodeType="interactiveSeq">
                    <p:stCondLst>
                      <p:cond evt="onClick" delay="0">
                        <p:tgtEl>
                          <p:spTgt spid="38"/>
                        </p:tgtEl>
                      </p:cond>
                    </p:stCondLst>
                    <p:endSync evt="end" delay="0">
                      <p:rtn val="all"/>
                    </p:endSync>
                    <p:childTnLst>
                      <p:par>
                        <p:cTn id="75" fill="hold">
                          <p:stCondLst>
                            <p:cond delay="0"/>
                          </p:stCondLst>
                          <p:childTnLst>
                            <p:par>
                              <p:cTn id="76" fill="hold">
                                <p:stCondLst>
                                  <p:cond delay="0"/>
                                </p:stCondLst>
                                <p:childTnLst>
                                  <p:par>
                                    <p:cTn id="77" presetID="9" presetClass="emph" presetSubtype="0" nodeType="clickEffect">
                                      <p:stCondLst>
                                        <p:cond delay="0"/>
                                      </p:stCondLst>
                                      <p:childTnLst>
                                        <p:set>
                                          <p:cBhvr>
                                            <p:cTn id="78" dur="indefinite"/>
                                            <p:tgtEl>
                                              <p:spTgt spid="38"/>
                                            </p:tgtEl>
                                            <p:attrNameLst>
                                              <p:attrName>style.opacity</p:attrName>
                                            </p:attrNameLst>
                                          </p:cBhvr>
                                          <p:to>
                                            <p:strVal val="0.5"/>
                                          </p:to>
                                        </p:set>
                                        <p:animEffect filter="image" prLst="opacity: 0.5">
                                          <p:cBhvr rctx="IE">
                                            <p:cTn id="79" dur="indefinite"/>
                                            <p:tgtEl>
                                              <p:spTgt spid="38"/>
                                            </p:tgtEl>
                                          </p:cBhvr>
                                        </p:animEffect>
                                      </p:childTnLst>
                                      <p:subTnLst>
                                        <p:audio>
                                          <p:cMediaNode>
                                            <p:cTn display="0" masterRel="sameClick">
                                              <p:stCondLst>
                                                <p:cond evt="begin" delay="0">
                                                  <p:tn val="77"/>
                                                </p:cond>
                                              </p:stCondLst>
                                              <p:endCondLst>
                                                <p:cond evt="onStopAudio" delay="0">
                                                  <p:tgtEl>
                                                    <p:sldTgt/>
                                                  </p:tgtEl>
                                                </p:cond>
                                              </p:endCondLst>
                                            </p:cTn>
                                            <p:tgtEl>
                                              <p:sndTgt r:embed="rId27" name="bomb.wav"/>
                                            </p:tgtEl>
                                          </p:cMediaNode>
                                        </p:audio>
                                      </p:subTnLst>
                                    </p:cTn>
                                  </p:par>
                                </p:childTnLst>
                              </p:cTn>
                            </p:par>
                          </p:childTnLst>
                        </p:cTn>
                      </p:par>
                    </p:childTnLst>
                  </p:cTn>
                  <p:nextCondLst>
                    <p:cond evt="onClick" delay="0">
                      <p:tgtEl>
                        <p:spTgt spid="38"/>
                      </p:tgtEl>
                    </p:cond>
                  </p:nextCondLst>
                </p:seq>
                <p:seq concurrent="1" nextAc="seek">
                  <p:cTn id="80" restart="whenNotActive" fill="hold" evtFilter="cancelBubble" nodeType="interactiveSeq">
                    <p:stCondLst>
                      <p:cond evt="onClick" delay="0">
                        <p:tgtEl>
                          <p:spTgt spid="40"/>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0"/>
                                            </p:tgtEl>
                                            <p:attrNameLst>
                                              <p:attrName>style.opacity</p:attrName>
                                            </p:attrNameLst>
                                          </p:cBhvr>
                                          <p:to>
                                            <p:strVal val="0.5"/>
                                          </p:to>
                                        </p:set>
                                        <p:animEffect filter="image" prLst="opacity: 0.5">
                                          <p:cBhvr rctx="IE">
                                            <p:cTn id="85" dur="indefinite"/>
                                            <p:tgtEl>
                                              <p:spTgt spid="40"/>
                                            </p:tgtEl>
                                          </p:cBhvr>
                                        </p:animEffect>
                                      </p:childTnLst>
                                      <p:subTnLst>
                                        <p:audio>
                                          <p:cMediaNode>
                                            <p:cTn display="0" masterRel="sameClick">
                                              <p:stCondLst>
                                                <p:cond evt="begin" delay="0">
                                                  <p:tn val="83"/>
                                                </p:cond>
                                              </p:stCondLst>
                                              <p:endCondLst>
                                                <p:cond evt="onStopAudio" delay="0">
                                                  <p:tgtEl>
                                                    <p:sldTgt/>
                                                  </p:tgtEl>
                                                </p:cond>
                                              </p:endCondLst>
                                            </p:cTn>
                                            <p:tgtEl>
                                              <p:sndTgt r:embed="rId27" name="bomb.wav"/>
                                            </p:tgtEl>
                                          </p:cMediaNode>
                                        </p:audio>
                                      </p:subTnLst>
                                    </p:cTn>
                                  </p:par>
                                </p:childTnLst>
                              </p:cTn>
                            </p:par>
                          </p:childTnLst>
                        </p:cTn>
                      </p:par>
                    </p:childTnLst>
                  </p:cTn>
                  <p:nextCondLst>
                    <p:cond evt="onClick" delay="0">
                      <p:tgtEl>
                        <p:spTgt spid="40"/>
                      </p:tgtEl>
                    </p:cond>
                  </p:nextCondLst>
                </p:seq>
              </p:childTnLst>
            </p:cTn>
          </p:par>
        </p:tn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9C40F7-6636-4B05-A249-C5AA12FDAEE6}"/>
              </a:ext>
            </a:extLst>
          </p:cNvPr>
          <p:cNvPicPr>
            <a:picLocks noGrp="1" noRot="1" noChangeAspect="1" noMove="1" noResize="1" noEditPoints="1" noAdjustHandles="1" noChangeArrowheads="1" noChangeShapeType="1" noCrop="1"/>
          </p:cNvPicPr>
          <p:nvPr/>
        </p:nvPicPr>
        <p:blipFill>
          <a:blip r:embed="rId10"/>
          <a:stretch>
            <a:fillRect/>
          </a:stretch>
        </p:blipFill>
        <p:spPr>
          <a:xfrm>
            <a:off x="0" y="2"/>
            <a:ext cx="12192000" cy="6857999"/>
          </a:xfrm>
          <a:prstGeom prst="rect">
            <a:avLst/>
          </a:prstGeom>
        </p:spPr>
      </p:pic>
      <p:grpSp>
        <p:nvGrpSpPr>
          <p:cNvPr id="42" name="Group 41">
            <a:extLst>
              <a:ext uri="{FF2B5EF4-FFF2-40B4-BE49-F238E27FC236}">
                <a16:creationId xmlns:a16="http://schemas.microsoft.com/office/drawing/2014/main" id="{9905CDB2-EEB7-49B9-ADB2-66FCF558DF54}"/>
              </a:ext>
            </a:extLst>
          </p:cNvPr>
          <p:cNvGrpSpPr/>
          <p:nvPr/>
        </p:nvGrpSpPr>
        <p:grpSpPr>
          <a:xfrm>
            <a:off x="2434107" y="1198957"/>
            <a:ext cx="9486901" cy="2021984"/>
            <a:chOff x="2434106" y="246185"/>
            <a:chExt cx="9486901" cy="3182815"/>
          </a:xfrm>
        </p:grpSpPr>
        <p:pic>
          <p:nvPicPr>
            <p:cNvPr id="10" name="Picture 9">
              <a:extLst>
                <a:ext uri="{FF2B5EF4-FFF2-40B4-BE49-F238E27FC236}">
                  <a16:creationId xmlns:a16="http://schemas.microsoft.com/office/drawing/2014/main" id="{BFDC2BDB-258C-4F4A-86ED-C0A6EFC4F65F}"/>
                </a:ext>
              </a:extLst>
            </p:cNvPr>
            <p:cNvPicPr>
              <a:picLocks noChangeAspect="1"/>
            </p:cNvPicPr>
            <p:nvPr/>
          </p:nvPicPr>
          <p:blipFill>
            <a:blip r:embed="rId11"/>
            <a:stretch>
              <a:fillRect/>
            </a:stretch>
          </p:blipFill>
          <p:spPr>
            <a:xfrm>
              <a:off x="2434106" y="246185"/>
              <a:ext cx="9486901" cy="3182815"/>
            </a:xfrm>
            <a:prstGeom prst="rect">
              <a:avLst/>
            </a:prstGeom>
          </p:spPr>
        </p:pic>
        <p:sp>
          <p:nvSpPr>
            <p:cNvPr id="33" name="TextBox 32">
              <a:extLst>
                <a:ext uri="{FF2B5EF4-FFF2-40B4-BE49-F238E27FC236}">
                  <a16:creationId xmlns:a16="http://schemas.microsoft.com/office/drawing/2014/main" id="{74025C03-BBC1-4E41-924B-1D89C7CB42D3}"/>
                </a:ext>
              </a:extLst>
            </p:cNvPr>
            <p:cNvSpPr txBox="1"/>
            <p:nvPr/>
          </p:nvSpPr>
          <p:spPr>
            <a:xfrm>
              <a:off x="2786973" y="962593"/>
              <a:ext cx="8743953" cy="1744102"/>
            </a:xfrm>
            <a:prstGeom prst="rect">
              <a:avLst/>
            </a:prstGeom>
            <a:noFill/>
          </p:spPr>
          <p:txBody>
            <a:bodyPr wrap="square" lIns="0" tIns="0" rIns="0" bIns="0" rtlCol="0">
              <a:sp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vi-VN" sz="3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 4: </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Phương thức biểu đạt</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chính của đoạn trích là</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grpSp>
      <p:pic>
        <p:nvPicPr>
          <p:cNvPr id="6" name="Picture 5">
            <a:extLst>
              <a:ext uri="{FF2B5EF4-FFF2-40B4-BE49-F238E27FC236}">
                <a16:creationId xmlns:a16="http://schemas.microsoft.com/office/drawing/2014/main" id="{6CDE6C19-37AA-4D55-B203-0CA4C11C25D6}"/>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00047" y="633073"/>
            <a:ext cx="1828800" cy="1423763"/>
          </a:xfrm>
          <a:prstGeom prst="rect">
            <a:avLst/>
          </a:prstGeom>
        </p:spPr>
      </p:pic>
      <p:pic>
        <p:nvPicPr>
          <p:cNvPr id="7" name="Picture 6">
            <a:extLst>
              <a:ext uri="{FF2B5EF4-FFF2-40B4-BE49-F238E27FC236}">
                <a16:creationId xmlns:a16="http://schemas.microsoft.com/office/drawing/2014/main" id="{A9E21BF8-DFDC-47FA-9179-0DA83D210266}"/>
              </a:ext>
            </a:extLst>
          </p:cNvPr>
          <p:cNvPicPr>
            <a:picLocks noChangeAspect="1"/>
          </p:cNvPicPr>
          <p:nvPr/>
        </p:nvPicPr>
        <p:blipFill>
          <a:blip r:embed="rId13">
            <a:alphaModFix amt="67000"/>
            <a:extLst>
              <a:ext uri="{28A0092B-C50C-407E-A947-70E740481C1C}">
                <a14:useLocalDpi xmlns:a14="http://schemas.microsoft.com/office/drawing/2010/main" val="0"/>
              </a:ext>
            </a:extLst>
          </a:blip>
          <a:srcRect/>
          <a:stretch/>
        </p:blipFill>
        <p:spPr>
          <a:xfrm>
            <a:off x="506206" y="1832331"/>
            <a:ext cx="1619695" cy="4454159"/>
          </a:xfrm>
          <a:prstGeom prst="rect">
            <a:avLst/>
          </a:prstGeom>
        </p:spPr>
      </p:pic>
      <p:pic>
        <p:nvPicPr>
          <p:cNvPr id="9" name="Picture 8">
            <a:extLst>
              <a:ext uri="{FF2B5EF4-FFF2-40B4-BE49-F238E27FC236}">
                <a16:creationId xmlns:a16="http://schemas.microsoft.com/office/drawing/2014/main" id="{30BF07C3-4F38-4220-AD03-4C6C0ECBDC76}"/>
              </a:ext>
            </a:extLst>
          </p:cNvPr>
          <p:cNvPicPr>
            <a:picLocks noChangeAspect="1"/>
          </p:cNvPicPr>
          <p:nvPr/>
        </p:nvPicPr>
        <p:blipFill>
          <a:blip r:embed="rId14"/>
          <a:stretch>
            <a:fillRect/>
          </a:stretch>
        </p:blipFill>
        <p:spPr>
          <a:xfrm>
            <a:off x="534675" y="4696912"/>
            <a:ext cx="1480559" cy="1524000"/>
          </a:xfrm>
          <a:prstGeom prst="rect">
            <a:avLst/>
          </a:prstGeom>
        </p:spPr>
      </p:pic>
      <p:pic>
        <p:nvPicPr>
          <p:cNvPr id="24" name="Picture 23">
            <a:extLst>
              <a:ext uri="{FF2B5EF4-FFF2-40B4-BE49-F238E27FC236}">
                <a16:creationId xmlns:a16="http://schemas.microsoft.com/office/drawing/2014/main" id="{F9C79009-6437-4B91-9359-59C563024011}"/>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37394" y="4786087"/>
            <a:ext cx="1354108" cy="1495472"/>
          </a:xfrm>
          <a:prstGeom prst="rect">
            <a:avLst/>
          </a:prstGeom>
        </p:spPr>
      </p:pic>
      <p:pic>
        <p:nvPicPr>
          <p:cNvPr id="13" name="Picture 12">
            <a:extLst>
              <a:ext uri="{FF2B5EF4-FFF2-40B4-BE49-F238E27FC236}">
                <a16:creationId xmlns:a16="http://schemas.microsoft.com/office/drawing/2014/main" id="{10273A81-4537-406E-B3CE-A31805A589E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637581" y="4669357"/>
            <a:ext cx="1353735" cy="1622747"/>
          </a:xfrm>
          <a:prstGeom prst="rect">
            <a:avLst/>
          </a:prstGeom>
        </p:spPr>
      </p:pic>
      <p:pic>
        <p:nvPicPr>
          <p:cNvPr id="26" name="59c3c5f047238">
            <a:hlinkClick r:id="" action="ppaction://media"/>
            <a:extLst>
              <a:ext uri="{FF2B5EF4-FFF2-40B4-BE49-F238E27FC236}">
                <a16:creationId xmlns:a16="http://schemas.microsoft.com/office/drawing/2014/main" id="{B0D31032-F0AD-4067-9A69-879234BD82E0}"/>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306516" y="1358811"/>
            <a:ext cx="487363" cy="487363"/>
          </a:xfrm>
          <a:prstGeom prst="rect">
            <a:avLst/>
          </a:prstGeom>
        </p:spPr>
      </p:pic>
      <p:grpSp>
        <p:nvGrpSpPr>
          <p:cNvPr id="38" name="Group 37">
            <a:extLst>
              <a:ext uri="{FF2B5EF4-FFF2-40B4-BE49-F238E27FC236}">
                <a16:creationId xmlns:a16="http://schemas.microsoft.com/office/drawing/2014/main" id="{E66CE2CC-C6FC-4C02-8800-255EB55AE7A1}"/>
              </a:ext>
            </a:extLst>
          </p:cNvPr>
          <p:cNvGrpSpPr/>
          <p:nvPr/>
        </p:nvGrpSpPr>
        <p:grpSpPr>
          <a:xfrm>
            <a:off x="2418136" y="3168685"/>
            <a:ext cx="4516065" cy="1012716"/>
            <a:chOff x="2418135" y="3355754"/>
            <a:chExt cx="4516065" cy="1012716"/>
          </a:xfrm>
        </p:grpSpPr>
        <p:sp>
          <p:nvSpPr>
            <p:cNvPr id="2" name="Rectangle: Rounded Corners 1">
              <a:extLst>
                <a:ext uri="{FF2B5EF4-FFF2-40B4-BE49-F238E27FC236}">
                  <a16:creationId xmlns:a16="http://schemas.microsoft.com/office/drawing/2014/main" id="{65A52592-0BB8-4E56-8777-98E51EF60298}"/>
                </a:ext>
              </a:extLst>
            </p:cNvPr>
            <p:cNvSpPr/>
            <p:nvPr/>
          </p:nvSpPr>
          <p:spPr>
            <a:xfrm>
              <a:off x="2590800" y="364236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8" name="Picture 7">
              <a:extLst>
                <a:ext uri="{FF2B5EF4-FFF2-40B4-BE49-F238E27FC236}">
                  <a16:creationId xmlns:a16="http://schemas.microsoft.com/office/drawing/2014/main" id="{EE24F6AB-4202-4A41-B1CC-10AFAD074062}"/>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2418135" y="3355754"/>
              <a:ext cx="754340" cy="1012716"/>
            </a:xfrm>
            <a:prstGeom prst="rect">
              <a:avLst/>
            </a:prstGeom>
          </p:spPr>
        </p:pic>
        <p:sp>
          <p:nvSpPr>
            <p:cNvPr id="34" name="TextBox 33">
              <a:extLst>
                <a:ext uri="{FF2B5EF4-FFF2-40B4-BE49-F238E27FC236}">
                  <a16:creationId xmlns:a16="http://schemas.microsoft.com/office/drawing/2014/main" id="{7974302B-8BF6-442B-A767-DCF07F5816C6}"/>
                </a:ext>
              </a:extLst>
            </p:cNvPr>
            <p:cNvSpPr txBox="1"/>
            <p:nvPr/>
          </p:nvSpPr>
          <p:spPr>
            <a:xfrm>
              <a:off x="3251563" y="3638891"/>
              <a:ext cx="3159572"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Tự</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sự</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grpSp>
        <p:nvGrpSpPr>
          <p:cNvPr id="39" name="Group 38">
            <a:extLst>
              <a:ext uri="{FF2B5EF4-FFF2-40B4-BE49-F238E27FC236}">
                <a16:creationId xmlns:a16="http://schemas.microsoft.com/office/drawing/2014/main" id="{86401136-2892-4E74-8408-0ECBBDBDCC02}"/>
              </a:ext>
            </a:extLst>
          </p:cNvPr>
          <p:cNvGrpSpPr/>
          <p:nvPr/>
        </p:nvGrpSpPr>
        <p:grpSpPr>
          <a:xfrm>
            <a:off x="7272880" y="3239744"/>
            <a:ext cx="4461921" cy="969996"/>
            <a:chOff x="7272880" y="3445118"/>
            <a:chExt cx="4461920" cy="969996"/>
          </a:xfrm>
        </p:grpSpPr>
        <p:sp>
          <p:nvSpPr>
            <p:cNvPr id="28" name="Rectangle: Rounded Corners 27">
              <a:extLst>
                <a:ext uri="{FF2B5EF4-FFF2-40B4-BE49-F238E27FC236}">
                  <a16:creationId xmlns:a16="http://schemas.microsoft.com/office/drawing/2014/main" id="{ADED7621-90B0-4A1A-9CEE-2AF593FBD5ED}"/>
                </a:ext>
              </a:extLst>
            </p:cNvPr>
            <p:cNvSpPr/>
            <p:nvPr/>
          </p:nvSpPr>
          <p:spPr>
            <a:xfrm>
              <a:off x="7391400" y="3672841"/>
              <a:ext cx="4343400" cy="7407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19" name="Picture 18">
              <a:extLst>
                <a:ext uri="{FF2B5EF4-FFF2-40B4-BE49-F238E27FC236}">
                  <a16:creationId xmlns:a16="http://schemas.microsoft.com/office/drawing/2014/main" id="{29C561F4-337C-4F74-B8C1-E9E1657F018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272880" y="3445118"/>
              <a:ext cx="571030" cy="969996"/>
            </a:xfrm>
            <a:prstGeom prst="rect">
              <a:avLst/>
            </a:prstGeom>
          </p:spPr>
        </p:pic>
        <p:sp>
          <p:nvSpPr>
            <p:cNvPr id="35" name="TextBox 34">
              <a:extLst>
                <a:ext uri="{FF2B5EF4-FFF2-40B4-BE49-F238E27FC236}">
                  <a16:creationId xmlns:a16="http://schemas.microsoft.com/office/drawing/2014/main" id="{30405B9B-8989-4F0C-8CCF-4509B3A6EECA}"/>
                </a:ext>
              </a:extLst>
            </p:cNvPr>
            <p:cNvSpPr txBox="1"/>
            <p:nvPr/>
          </p:nvSpPr>
          <p:spPr>
            <a:xfrm>
              <a:off x="8059163" y="3701324"/>
              <a:ext cx="3247688"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Biểu</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cảm</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grpSp>
        <p:nvGrpSpPr>
          <p:cNvPr id="40" name="Group 39">
            <a:extLst>
              <a:ext uri="{FF2B5EF4-FFF2-40B4-BE49-F238E27FC236}">
                <a16:creationId xmlns:a16="http://schemas.microsoft.com/office/drawing/2014/main" id="{FC13E8F7-E341-4A4A-8467-9009F4679AEA}"/>
              </a:ext>
            </a:extLst>
          </p:cNvPr>
          <p:cNvGrpSpPr/>
          <p:nvPr/>
        </p:nvGrpSpPr>
        <p:grpSpPr>
          <a:xfrm>
            <a:off x="2434107" y="4248084"/>
            <a:ext cx="4500094" cy="893005"/>
            <a:chOff x="2434107" y="5129048"/>
            <a:chExt cx="4500093" cy="893006"/>
          </a:xfrm>
        </p:grpSpPr>
        <p:sp>
          <p:nvSpPr>
            <p:cNvPr id="25" name="Rectangle: Rounded Corners 24">
              <a:extLst>
                <a:ext uri="{FF2B5EF4-FFF2-40B4-BE49-F238E27FC236}">
                  <a16:creationId xmlns:a16="http://schemas.microsoft.com/office/drawing/2014/main" id="{F1D00E1D-A2B2-4255-A5D2-8BDE9DF92CF0}"/>
                </a:ext>
              </a:extLst>
            </p:cNvPr>
            <p:cNvSpPr/>
            <p:nvPr/>
          </p:nvSpPr>
          <p:spPr>
            <a:xfrm>
              <a:off x="2590800" y="529883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0" name="Picture 19">
              <a:extLst>
                <a:ext uri="{FF2B5EF4-FFF2-40B4-BE49-F238E27FC236}">
                  <a16:creationId xmlns:a16="http://schemas.microsoft.com/office/drawing/2014/main" id="{62E08832-3DCC-49A4-AC1D-099A79C0EFB9}"/>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2434107" y="5129048"/>
              <a:ext cx="535456" cy="893006"/>
            </a:xfrm>
            <a:prstGeom prst="rect">
              <a:avLst/>
            </a:prstGeom>
          </p:spPr>
        </p:pic>
        <p:sp>
          <p:nvSpPr>
            <p:cNvPr id="36" name="TextBox 35">
              <a:extLst>
                <a:ext uri="{FF2B5EF4-FFF2-40B4-BE49-F238E27FC236}">
                  <a16:creationId xmlns:a16="http://schemas.microsoft.com/office/drawing/2014/main" id="{37128BEF-07EE-4FEE-9225-7F18ADBAC7D5}"/>
                </a:ext>
              </a:extLst>
            </p:cNvPr>
            <p:cNvSpPr txBox="1"/>
            <p:nvPr/>
          </p:nvSpPr>
          <p:spPr>
            <a:xfrm>
              <a:off x="2874301" y="5293265"/>
              <a:ext cx="3867038" cy="554833"/>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Miêu</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tả</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grpSp>
        <p:nvGrpSpPr>
          <p:cNvPr id="41" name="Group 40">
            <a:extLst>
              <a:ext uri="{FF2B5EF4-FFF2-40B4-BE49-F238E27FC236}">
                <a16:creationId xmlns:a16="http://schemas.microsoft.com/office/drawing/2014/main" id="{330854B2-F80C-4FF7-88D5-341CFE138CE3}"/>
              </a:ext>
            </a:extLst>
          </p:cNvPr>
          <p:cNvGrpSpPr/>
          <p:nvPr/>
        </p:nvGrpSpPr>
        <p:grpSpPr>
          <a:xfrm>
            <a:off x="7369890" y="4208728"/>
            <a:ext cx="4364912" cy="909104"/>
            <a:chOff x="7369888" y="5089690"/>
            <a:chExt cx="4364912" cy="909104"/>
          </a:xfrm>
        </p:grpSpPr>
        <p:sp>
          <p:nvSpPr>
            <p:cNvPr id="27" name="Rectangle: Rounded Corners 26">
              <a:extLst>
                <a:ext uri="{FF2B5EF4-FFF2-40B4-BE49-F238E27FC236}">
                  <a16:creationId xmlns:a16="http://schemas.microsoft.com/office/drawing/2014/main" id="{BD814C31-9D0A-41B1-ADED-E8FF4ABD4B00}"/>
                </a:ext>
              </a:extLst>
            </p:cNvPr>
            <p:cNvSpPr/>
            <p:nvPr/>
          </p:nvSpPr>
          <p:spPr>
            <a:xfrm>
              <a:off x="7391400" y="529883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1" name="Picture 20">
              <a:extLst>
                <a:ext uri="{FF2B5EF4-FFF2-40B4-BE49-F238E27FC236}">
                  <a16:creationId xmlns:a16="http://schemas.microsoft.com/office/drawing/2014/main" id="{A8B0FE3D-55AC-44FB-900D-361A2433CCD6}"/>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369888" y="5089690"/>
              <a:ext cx="552059" cy="898367"/>
            </a:xfrm>
            <a:prstGeom prst="rect">
              <a:avLst/>
            </a:prstGeom>
          </p:spPr>
        </p:pic>
        <p:sp>
          <p:nvSpPr>
            <p:cNvPr id="37" name="TextBox 36">
              <a:extLst>
                <a:ext uri="{FF2B5EF4-FFF2-40B4-BE49-F238E27FC236}">
                  <a16:creationId xmlns:a16="http://schemas.microsoft.com/office/drawing/2014/main" id="{DA81D0B3-76A8-47AE-B788-8A81D806EC61}"/>
                </a:ext>
              </a:extLst>
            </p:cNvPr>
            <p:cNvSpPr txBox="1"/>
            <p:nvPr/>
          </p:nvSpPr>
          <p:spPr>
            <a:xfrm>
              <a:off x="7964758" y="5299180"/>
              <a:ext cx="3432125"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Nghị</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luận</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pic>
        <p:nvPicPr>
          <p:cNvPr id="3" name="Picture 2">
            <a:extLst>
              <a:ext uri="{FF2B5EF4-FFF2-40B4-BE49-F238E27FC236}">
                <a16:creationId xmlns:a16="http://schemas.microsoft.com/office/drawing/2014/main" id="{893D6604-17DB-5116-C19D-8455623D08E0}"/>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extLst>
      <p:ext uri="{BB962C8B-B14F-4D97-AF65-F5344CB8AC3E}">
        <p14:creationId xmlns:p14="http://schemas.microsoft.com/office/powerpoint/2010/main" val="3877211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5"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6"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7"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9"/>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9"/>
                                            </p:tgtEl>
                                            <p:attrNameLst>
                                              <p:attrName>style.opacity</p:attrName>
                                            </p:attrNameLst>
                                          </p:cBhvr>
                                          <p:to>
                                            <p:strVal val="0.5"/>
                                          </p:to>
                                        </p:set>
                                        <p:animEffect filter="image" prLst="opacity: 0.5">
                                          <p:cBhvr rctx="IE">
                                            <p:cTn id="39" dur="indefinite"/>
                                            <p:tgtEl>
                                              <p:spTgt spid="39"/>
                                            </p:tgtEl>
                                          </p:cBhvr>
                                        </p:animEffect>
                                      </p:childTnLst>
                                      <p:subTnLst>
                                        <p:audio>
                                          <p:cMediaNode>
                                            <p:cTn display="0" masterRel="sameClick">
                                              <p:stCondLst>
                                                <p:cond evt="begin" delay="0">
                                                  <p:tn val="37"/>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39"/>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8"/>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8"/>
                                            </p:tgtEl>
                                          </p:cBhvr>
                                        </p:animEffect>
                                        <p:animScale>
                                          <p:cBhvr>
                                            <p:cTn id="51" dur="250" autoRev="1" fill="hold"/>
                                            <p:tgtEl>
                                              <p:spTgt spid="38"/>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9" name="click.wav"/>
                                            </p:tgtEl>
                                          </p:cMediaNode>
                                        </p:audio>
                                      </p:sub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childTnLst>
                              </p:cTn>
                            </p:par>
                            <p:par>
                              <p:cTn id="59" fill="hold">
                                <p:stCondLst>
                                  <p:cond delay="1000"/>
                                </p:stCondLst>
                                <p:childTnLst>
                                  <p:par>
                                    <p:cTn id="60" presetID="47"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4576" fill="hold"/>
                                            <p:tgtEl>
                                              <p:spTgt spid="26"/>
                                            </p:tgtEl>
                                          </p:cBhvr>
                                        </p:cmd>
                                      </p:childTnLst>
                                    </p:cTn>
                                  </p:par>
                                  <p:par>
                                    <p:cTn id="67" presetID="2" presetClass="exit" presetSubtype="3" accel="80000" decel="20000" fill="hold" nodeType="withEffect">
                                      <p:stCondLst>
                                        <p:cond delay="0"/>
                                      </p:stCondLst>
                                      <p:childTnLst>
                                        <p:anim calcmode="lin" valueType="num">
                                          <p:cBhvr additive="base">
                                            <p:cTn id="68" dur="500"/>
                                            <p:tgtEl>
                                              <p:spTgt spid="6"/>
                                            </p:tgtEl>
                                            <p:attrNameLst>
                                              <p:attrName>ppt_x</p:attrName>
                                            </p:attrNameLst>
                                          </p:cBhvr>
                                          <p:tavLst>
                                            <p:tav tm="0">
                                              <p:val>
                                                <p:strVal val="ppt_x"/>
                                              </p:val>
                                            </p:tav>
                                            <p:tav tm="100000">
                                              <p:val>
                                                <p:strVal val="1+ppt_w/2"/>
                                              </p:val>
                                            </p:tav>
                                          </p:tavLst>
                                        </p:anim>
                                        <p:anim calcmode="lin" valueType="num">
                                          <p:cBhvr additive="base">
                                            <p:cTn id="69" dur="500"/>
                                            <p:tgtEl>
                                              <p:spTgt spid="6"/>
                                            </p:tgtEl>
                                            <p:attrNameLst>
                                              <p:attrName>ppt_y</p:attrName>
                                            </p:attrNameLst>
                                          </p:cBhvr>
                                          <p:tavLst>
                                            <p:tav tm="0">
                                              <p:val>
                                                <p:strVal val="ppt_y"/>
                                              </p:val>
                                            </p:tav>
                                            <p:tav tm="100000">
                                              <p:val>
                                                <p:strVal val="0-ppt_h/2"/>
                                              </p:val>
                                            </p:tav>
                                          </p:tavLst>
                                        </p:anim>
                                        <p:set>
                                          <p:cBhvr>
                                            <p:cTn id="70" dur="1" fill="hold">
                                              <p:stCondLst>
                                                <p:cond delay="499"/>
                                              </p:stCondLst>
                                            </p:cTn>
                                            <p:tgtEl>
                                              <p:spTgt spid="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9"/>
                                            </p:tgtEl>
                                          </p:cBhvr>
                                        </p:animEffect>
                                        <p:set>
                                          <p:cBhvr>
                                            <p:cTn id="73" dur="1" fill="hold">
                                              <p:stCondLst>
                                                <p:cond delay="499"/>
                                              </p:stCondLst>
                                            </p:cTn>
                                            <p:tgtEl>
                                              <p:spTgt spid="39"/>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41"/>
                                            </p:tgtEl>
                                          </p:cBhvr>
                                        </p:animEffect>
                                        <p:set>
                                          <p:cBhvr>
                                            <p:cTn id="76" dur="1" fill="hold">
                                              <p:stCondLst>
                                                <p:cond delay="499"/>
                                              </p:stCondLst>
                                            </p:cTn>
                                            <p:tgtEl>
                                              <p:spTgt spid="4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40"/>
                                            </p:tgtEl>
                                          </p:cBhvr>
                                        </p:animEffect>
                                        <p:set>
                                          <p:cBhvr>
                                            <p:cTn id="79"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80" restart="whenNotActive" fill="hold" evtFilter="cancelBubble" nodeType="interactiveSeq">
                    <p:stCondLst>
                      <p:cond evt="onClick" delay="0">
                        <p:tgtEl>
                          <p:spTgt spid="41"/>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subTnLst>
                                        <p:audio>
                                          <p:cMediaNode>
                                            <p:cTn display="0" masterRel="sameClick">
                                              <p:stCondLst>
                                                <p:cond evt="begin" delay="0">
                                                  <p:tn val="8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23"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24"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25"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9"/>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9"/>
                                            </p:tgtEl>
                                            <p:attrNameLst>
                                              <p:attrName>style.opacity</p:attrName>
                                            </p:attrNameLst>
                                          </p:cBhvr>
                                          <p:to>
                                            <p:strVal val="0.5"/>
                                          </p:to>
                                        </p:set>
                                        <p:animEffect filter="image" prLst="opacity: 0.5">
                                          <p:cBhvr rctx="IE">
                                            <p:cTn id="39" dur="indefinite"/>
                                            <p:tgtEl>
                                              <p:spTgt spid="39"/>
                                            </p:tgtEl>
                                          </p:cBhvr>
                                        </p:animEffect>
                                      </p:childTnLst>
                                      <p:subTnLst>
                                        <p:audio>
                                          <p:cMediaNode>
                                            <p:cTn display="0" masterRel="sameClick">
                                              <p:stCondLst>
                                                <p:cond evt="begin" delay="0">
                                                  <p:tn val="3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39"/>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8"/>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8"/>
                                            </p:tgtEl>
                                          </p:cBhvr>
                                        </p:animEffect>
                                        <p:animScale>
                                          <p:cBhvr>
                                            <p:cTn id="51" dur="250" autoRev="1" fill="hold"/>
                                            <p:tgtEl>
                                              <p:spTgt spid="38"/>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27" name="click.wav"/>
                                            </p:tgtEl>
                                          </p:cMediaNode>
                                        </p:audio>
                                      </p:subTnLst>
                                    </p:cTn>
                                  </p:par>
                                  <p:par>
                                    <p:cTn id="52" presetID="2" presetClass="entr" presetSubtype="4"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ppt_x"/>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10" presetClass="exit" presetSubtype="0" fill="hold" nodeType="afterEffect">
                                      <p:stCondLst>
                                        <p:cond delay="0"/>
                                      </p:stCondLst>
                                      <p:childTnLst>
                                        <p:animEffect transition="out" filter="fade">
                                          <p:cBhvr>
                                            <p:cTn id="58" dur="500"/>
                                            <p:tgtEl>
                                              <p:spTgt spid="7"/>
                                            </p:tgtEl>
                                          </p:cBhvr>
                                        </p:animEffect>
                                        <p:set>
                                          <p:cBhvr>
                                            <p:cTn id="59" dur="1" fill="hold">
                                              <p:stCondLst>
                                                <p:cond delay="499"/>
                                              </p:stCondLst>
                                            </p:cTn>
                                            <p:tgtEl>
                                              <p:spTgt spid="7"/>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9"/>
                                            </p:tgtEl>
                                          </p:cBhvr>
                                        </p:animEffect>
                                        <p:set>
                                          <p:cBhvr>
                                            <p:cTn id="62" dur="1" fill="hold">
                                              <p:stCondLst>
                                                <p:cond delay="499"/>
                                              </p:stCondLst>
                                            </p:cTn>
                                            <p:tgtEl>
                                              <p:spTgt spid="9"/>
                                            </p:tgtEl>
                                            <p:attrNameLst>
                                              <p:attrName>style.visibility</p:attrName>
                                            </p:attrNameLst>
                                          </p:cBhvr>
                                          <p:to>
                                            <p:strVal val="hidden"/>
                                          </p:to>
                                        </p:set>
                                      </p:childTnLst>
                                    </p:cTn>
                                  </p:par>
                                </p:childTnLst>
                              </p:cTn>
                            </p:par>
                            <p:par>
                              <p:cTn id="63" fill="hold">
                                <p:stCondLst>
                                  <p:cond delay="1000"/>
                                </p:stCondLst>
                                <p:childTnLst>
                                  <p:par>
                                    <p:cTn id="64" presetID="47" presetClass="entr" presetSubtype="0"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1000"/>
                                            <p:tgtEl>
                                              <p:spTgt spid="13"/>
                                            </p:tgtEl>
                                          </p:cBhvr>
                                        </p:animEffect>
                                        <p:anim calcmode="lin" valueType="num">
                                          <p:cBhvr>
                                            <p:cTn id="67" dur="1000" fill="hold"/>
                                            <p:tgtEl>
                                              <p:spTgt spid="13"/>
                                            </p:tgtEl>
                                            <p:attrNameLst>
                                              <p:attrName>ppt_x</p:attrName>
                                            </p:attrNameLst>
                                          </p:cBhvr>
                                          <p:tavLst>
                                            <p:tav tm="0">
                                              <p:val>
                                                <p:strVal val="#ppt_x"/>
                                              </p:val>
                                            </p:tav>
                                            <p:tav tm="100000">
                                              <p:val>
                                                <p:strVal val="#ppt_x"/>
                                              </p:val>
                                            </p:tav>
                                          </p:tavLst>
                                        </p:anim>
                                        <p:anim calcmode="lin" valueType="num">
                                          <p:cBhvr>
                                            <p:cTn id="68" dur="1000" fill="hold"/>
                                            <p:tgtEl>
                                              <p:spTgt spid="13"/>
                                            </p:tgtEl>
                                            <p:attrNameLst>
                                              <p:attrName>ppt_y</p:attrName>
                                            </p:attrNameLst>
                                          </p:cBhvr>
                                          <p:tavLst>
                                            <p:tav tm="0">
                                              <p:val>
                                                <p:strVal val="#ppt_y-.1"/>
                                              </p:val>
                                            </p:tav>
                                            <p:tav tm="100000">
                                              <p:val>
                                                <p:strVal val="#ppt_y"/>
                                              </p:val>
                                            </p:tav>
                                          </p:tavLst>
                                        </p:anim>
                                      </p:childTnLst>
                                    </p:cTn>
                                  </p:par>
                                  <p:par>
                                    <p:cTn id="69" presetID="1" presetClass="mediacall" presetSubtype="0" fill="hold" nodeType="withEffect">
                                      <p:stCondLst>
                                        <p:cond delay="0"/>
                                      </p:stCondLst>
                                      <p:childTnLst>
                                        <p:cmd type="call" cmd="playFrom(0.0)">
                                          <p:cBhvr>
                                            <p:cTn id="70" dur="4576" fill="hold"/>
                                            <p:tgtEl>
                                              <p:spTgt spid="26"/>
                                            </p:tgtEl>
                                          </p:cBhvr>
                                        </p:cmd>
                                      </p:childTnLst>
                                    </p:cTn>
                                  </p:par>
                                  <p:par>
                                    <p:cTn id="71" presetID="2" presetClass="exit" presetSubtype="3" accel="80000" decel="20000" fill="hold" nodeType="withEffect">
                                      <p:stCondLst>
                                        <p:cond delay="0"/>
                                      </p:stCondLst>
                                      <p:childTnLst>
                                        <p:anim calcmode="lin" valueType="num">
                                          <p:cBhvr additive="base">
                                            <p:cTn id="72" dur="500"/>
                                            <p:tgtEl>
                                              <p:spTgt spid="6"/>
                                            </p:tgtEl>
                                            <p:attrNameLst>
                                              <p:attrName>ppt_x</p:attrName>
                                            </p:attrNameLst>
                                          </p:cBhvr>
                                          <p:tavLst>
                                            <p:tav tm="0">
                                              <p:val>
                                                <p:strVal val="ppt_x"/>
                                              </p:val>
                                            </p:tav>
                                            <p:tav tm="100000">
                                              <p:val>
                                                <p:strVal val="1+ppt_w/2"/>
                                              </p:val>
                                            </p:tav>
                                          </p:tavLst>
                                        </p:anim>
                                        <p:anim calcmode="lin" valueType="num">
                                          <p:cBhvr additive="base">
                                            <p:cTn id="73" dur="500"/>
                                            <p:tgtEl>
                                              <p:spTgt spid="6"/>
                                            </p:tgtEl>
                                            <p:attrNameLst>
                                              <p:attrName>ppt_y</p:attrName>
                                            </p:attrNameLst>
                                          </p:cBhvr>
                                          <p:tavLst>
                                            <p:tav tm="0">
                                              <p:val>
                                                <p:strVal val="ppt_y"/>
                                              </p:val>
                                            </p:tav>
                                            <p:tav tm="100000">
                                              <p:val>
                                                <p:strVal val="0-ppt_h/2"/>
                                              </p:val>
                                            </p:tav>
                                          </p:tavLst>
                                        </p:anim>
                                        <p:set>
                                          <p:cBhvr>
                                            <p:cTn id="74" dur="1" fill="hold">
                                              <p:stCondLst>
                                                <p:cond delay="499"/>
                                              </p:stCondLst>
                                            </p:cTn>
                                            <p:tgtEl>
                                              <p:spTgt spid="6"/>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39"/>
                                            </p:tgtEl>
                                          </p:cBhvr>
                                        </p:animEffect>
                                        <p:set>
                                          <p:cBhvr>
                                            <p:cTn id="77" dur="1" fill="hold">
                                              <p:stCondLst>
                                                <p:cond delay="499"/>
                                              </p:stCondLst>
                                            </p:cTn>
                                            <p:tgtEl>
                                              <p:spTgt spid="3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40"/>
                                            </p:tgtEl>
                                          </p:cBhvr>
                                        </p:animEffect>
                                        <p:set>
                                          <p:cBhvr>
                                            <p:cTn id="83"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84" restart="whenNotActive" fill="hold" evtFilter="cancelBubble" nodeType="interactiveSeq">
                    <p:stCondLst>
                      <p:cond evt="onClick" delay="0">
                        <p:tgtEl>
                          <p:spTgt spid="41"/>
                        </p:tgtEl>
                      </p:cond>
                    </p:stCondLst>
                    <p:endSync evt="end" delay="0">
                      <p:rtn val="all"/>
                    </p:endSync>
                    <p:childTnLst>
                      <p:par>
                        <p:cTn id="85" fill="hold">
                          <p:stCondLst>
                            <p:cond delay="0"/>
                          </p:stCondLst>
                          <p:childTnLst>
                            <p:par>
                              <p:cTn id="86" fill="hold">
                                <p:stCondLst>
                                  <p:cond delay="0"/>
                                </p:stCondLst>
                                <p:childTnLst>
                                  <p:par>
                                    <p:cTn id="87" presetID="9" presetClass="emph" presetSubtype="0" nodeType="clickEffect">
                                      <p:stCondLst>
                                        <p:cond delay="0"/>
                                      </p:stCondLst>
                                      <p:childTnLst>
                                        <p:set>
                                          <p:cBhvr>
                                            <p:cTn id="88" dur="indefinite"/>
                                            <p:tgtEl>
                                              <p:spTgt spid="41"/>
                                            </p:tgtEl>
                                            <p:attrNameLst>
                                              <p:attrName>style.opacity</p:attrName>
                                            </p:attrNameLst>
                                          </p:cBhvr>
                                          <p:to>
                                            <p:strVal val="0.5"/>
                                          </p:to>
                                        </p:set>
                                        <p:animEffect filter="image" prLst="opacity: 0.5">
                                          <p:cBhvr rctx="IE">
                                            <p:cTn id="89" dur="indefinite"/>
                                            <p:tgtEl>
                                              <p:spTgt spid="41"/>
                                            </p:tgtEl>
                                          </p:cBhvr>
                                        </p:animEffect>
                                      </p:childTnLst>
                                      <p:subTnLst>
                                        <p:audio>
                                          <p:cMediaNode>
                                            <p:cTn display="0" masterRel="sameClick">
                                              <p:stCondLst>
                                                <p:cond evt="begin" delay="0">
                                                  <p:tn val="8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1"/>
                      </p:tgtEl>
                    </p:cond>
                  </p:nextCondLst>
                </p:seq>
              </p:childTnLst>
            </p:cTn>
          </p:par>
        </p:tnLst>
        <p:bldLst>
          <p:bldP spid="3"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9C40F7-6636-4B05-A249-C5AA12FDAEE6}"/>
              </a:ext>
            </a:extLst>
          </p:cNvPr>
          <p:cNvPicPr>
            <a:picLocks noGrp="1" noRot="1" noChangeAspect="1" noMove="1" noResize="1" noEditPoints="1" noAdjustHandles="1" noChangeArrowheads="1" noChangeShapeType="1" noCrop="1"/>
          </p:cNvPicPr>
          <p:nvPr/>
        </p:nvPicPr>
        <p:blipFill>
          <a:blip r:embed="rId10"/>
          <a:stretch>
            <a:fillRect/>
          </a:stretch>
        </p:blipFill>
        <p:spPr>
          <a:xfrm>
            <a:off x="0" y="2"/>
            <a:ext cx="12192000" cy="6857999"/>
          </a:xfrm>
          <a:prstGeom prst="rect">
            <a:avLst/>
          </a:prstGeom>
        </p:spPr>
      </p:pic>
      <p:grpSp>
        <p:nvGrpSpPr>
          <p:cNvPr id="42" name="Group 41">
            <a:extLst>
              <a:ext uri="{FF2B5EF4-FFF2-40B4-BE49-F238E27FC236}">
                <a16:creationId xmlns:a16="http://schemas.microsoft.com/office/drawing/2014/main" id="{9905CDB2-EEB7-49B9-ADB2-66FCF558DF54}"/>
              </a:ext>
            </a:extLst>
          </p:cNvPr>
          <p:cNvGrpSpPr/>
          <p:nvPr/>
        </p:nvGrpSpPr>
        <p:grpSpPr>
          <a:xfrm>
            <a:off x="2434107" y="1198956"/>
            <a:ext cx="9486901" cy="2021984"/>
            <a:chOff x="2434106" y="246185"/>
            <a:chExt cx="9486901" cy="3182815"/>
          </a:xfrm>
        </p:grpSpPr>
        <p:pic>
          <p:nvPicPr>
            <p:cNvPr id="10" name="Picture 9">
              <a:extLst>
                <a:ext uri="{FF2B5EF4-FFF2-40B4-BE49-F238E27FC236}">
                  <a16:creationId xmlns:a16="http://schemas.microsoft.com/office/drawing/2014/main" id="{BFDC2BDB-258C-4F4A-86ED-C0A6EFC4F65F}"/>
                </a:ext>
              </a:extLst>
            </p:cNvPr>
            <p:cNvPicPr>
              <a:picLocks noChangeAspect="1"/>
            </p:cNvPicPr>
            <p:nvPr/>
          </p:nvPicPr>
          <p:blipFill>
            <a:blip r:embed="rId11"/>
            <a:stretch>
              <a:fillRect/>
            </a:stretch>
          </p:blipFill>
          <p:spPr>
            <a:xfrm>
              <a:off x="2434106" y="246185"/>
              <a:ext cx="9486901" cy="3182815"/>
            </a:xfrm>
            <a:prstGeom prst="rect">
              <a:avLst/>
            </a:prstGeom>
          </p:spPr>
        </p:pic>
        <p:sp>
          <p:nvSpPr>
            <p:cNvPr id="33" name="TextBox 32">
              <a:extLst>
                <a:ext uri="{FF2B5EF4-FFF2-40B4-BE49-F238E27FC236}">
                  <a16:creationId xmlns:a16="http://schemas.microsoft.com/office/drawing/2014/main" id="{74025C03-BBC1-4E41-924B-1D89C7CB42D3}"/>
                </a:ext>
              </a:extLst>
            </p:cNvPr>
            <p:cNvSpPr txBox="1"/>
            <p:nvPr/>
          </p:nvSpPr>
          <p:spPr>
            <a:xfrm>
              <a:off x="2737988" y="984459"/>
              <a:ext cx="8743953" cy="1744102"/>
            </a:xfrm>
            <a:prstGeom prst="rect">
              <a:avLst/>
            </a:prstGeom>
            <a:noFill/>
          </p:spPr>
          <p:txBody>
            <a:bodyPr wrap="square" lIns="0" tIns="0" rIns="0" bIns="0" rtlCol="0">
              <a:sp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vi-VN" sz="3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 5: </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Đoạn trích </a:t>
              </a:r>
              <a:r>
                <a:rPr kumimoji="0" lang="vi-VN" sz="3600" i="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Bài học đường đời đầu tiên </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được kể lại theo lời</a:t>
              </a:r>
              <a:r>
                <a:rPr kumimoji="0" lang="en-US"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grpSp>
      <p:pic>
        <p:nvPicPr>
          <p:cNvPr id="6" name="Picture 5">
            <a:extLst>
              <a:ext uri="{FF2B5EF4-FFF2-40B4-BE49-F238E27FC236}">
                <a16:creationId xmlns:a16="http://schemas.microsoft.com/office/drawing/2014/main" id="{6CDE6C19-37AA-4D55-B203-0CA4C11C25D6}"/>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00047" y="633073"/>
            <a:ext cx="1828800" cy="1423763"/>
          </a:xfrm>
          <a:prstGeom prst="rect">
            <a:avLst/>
          </a:prstGeom>
        </p:spPr>
      </p:pic>
      <p:pic>
        <p:nvPicPr>
          <p:cNvPr id="7" name="Picture 6">
            <a:extLst>
              <a:ext uri="{FF2B5EF4-FFF2-40B4-BE49-F238E27FC236}">
                <a16:creationId xmlns:a16="http://schemas.microsoft.com/office/drawing/2014/main" id="{A9E21BF8-DFDC-47FA-9179-0DA83D210266}"/>
              </a:ext>
            </a:extLst>
          </p:cNvPr>
          <p:cNvPicPr>
            <a:picLocks noChangeAspect="1"/>
          </p:cNvPicPr>
          <p:nvPr/>
        </p:nvPicPr>
        <p:blipFill>
          <a:blip r:embed="rId13">
            <a:alphaModFix amt="67000"/>
            <a:extLst>
              <a:ext uri="{28A0092B-C50C-407E-A947-70E740481C1C}">
                <a14:useLocalDpi xmlns:a14="http://schemas.microsoft.com/office/drawing/2010/main" val="0"/>
              </a:ext>
            </a:extLst>
          </a:blip>
          <a:srcRect/>
          <a:stretch/>
        </p:blipFill>
        <p:spPr>
          <a:xfrm>
            <a:off x="506206" y="1832331"/>
            <a:ext cx="1619695" cy="4454159"/>
          </a:xfrm>
          <a:prstGeom prst="rect">
            <a:avLst/>
          </a:prstGeom>
        </p:spPr>
      </p:pic>
      <p:pic>
        <p:nvPicPr>
          <p:cNvPr id="9" name="Picture 8">
            <a:extLst>
              <a:ext uri="{FF2B5EF4-FFF2-40B4-BE49-F238E27FC236}">
                <a16:creationId xmlns:a16="http://schemas.microsoft.com/office/drawing/2014/main" id="{30BF07C3-4F38-4220-AD03-4C6C0ECBDC76}"/>
              </a:ext>
            </a:extLst>
          </p:cNvPr>
          <p:cNvPicPr>
            <a:picLocks noChangeAspect="1"/>
          </p:cNvPicPr>
          <p:nvPr/>
        </p:nvPicPr>
        <p:blipFill>
          <a:blip r:embed="rId14"/>
          <a:stretch>
            <a:fillRect/>
          </a:stretch>
        </p:blipFill>
        <p:spPr>
          <a:xfrm>
            <a:off x="534675" y="4696912"/>
            <a:ext cx="1480559" cy="1524000"/>
          </a:xfrm>
          <a:prstGeom prst="rect">
            <a:avLst/>
          </a:prstGeom>
        </p:spPr>
      </p:pic>
      <p:pic>
        <p:nvPicPr>
          <p:cNvPr id="24" name="Picture 23">
            <a:extLst>
              <a:ext uri="{FF2B5EF4-FFF2-40B4-BE49-F238E27FC236}">
                <a16:creationId xmlns:a16="http://schemas.microsoft.com/office/drawing/2014/main" id="{F9C79009-6437-4B91-9359-59C563024011}"/>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37394" y="4786087"/>
            <a:ext cx="1354108" cy="1495472"/>
          </a:xfrm>
          <a:prstGeom prst="rect">
            <a:avLst/>
          </a:prstGeom>
        </p:spPr>
      </p:pic>
      <p:pic>
        <p:nvPicPr>
          <p:cNvPr id="13" name="Picture 12">
            <a:extLst>
              <a:ext uri="{FF2B5EF4-FFF2-40B4-BE49-F238E27FC236}">
                <a16:creationId xmlns:a16="http://schemas.microsoft.com/office/drawing/2014/main" id="{10273A81-4537-406E-B3CE-A31805A589E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637581" y="4669357"/>
            <a:ext cx="1353735" cy="1622747"/>
          </a:xfrm>
          <a:prstGeom prst="rect">
            <a:avLst/>
          </a:prstGeom>
        </p:spPr>
      </p:pic>
      <p:pic>
        <p:nvPicPr>
          <p:cNvPr id="26" name="59c3c5f047238">
            <a:hlinkClick r:id="" action="ppaction://media"/>
            <a:extLst>
              <a:ext uri="{FF2B5EF4-FFF2-40B4-BE49-F238E27FC236}">
                <a16:creationId xmlns:a16="http://schemas.microsoft.com/office/drawing/2014/main" id="{B0D31032-F0AD-4067-9A69-879234BD82E0}"/>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306516" y="1358811"/>
            <a:ext cx="487363" cy="487363"/>
          </a:xfrm>
          <a:prstGeom prst="rect">
            <a:avLst/>
          </a:prstGeom>
        </p:spPr>
      </p:pic>
      <p:grpSp>
        <p:nvGrpSpPr>
          <p:cNvPr id="38" name="Group 37">
            <a:extLst>
              <a:ext uri="{FF2B5EF4-FFF2-40B4-BE49-F238E27FC236}">
                <a16:creationId xmlns:a16="http://schemas.microsoft.com/office/drawing/2014/main" id="{E66CE2CC-C6FC-4C02-8800-255EB55AE7A1}"/>
              </a:ext>
            </a:extLst>
          </p:cNvPr>
          <p:cNvGrpSpPr/>
          <p:nvPr/>
        </p:nvGrpSpPr>
        <p:grpSpPr>
          <a:xfrm>
            <a:off x="2418136" y="3168684"/>
            <a:ext cx="4516065" cy="1012716"/>
            <a:chOff x="2418135" y="3355754"/>
            <a:chExt cx="4516065" cy="1012716"/>
          </a:xfrm>
        </p:grpSpPr>
        <p:sp>
          <p:nvSpPr>
            <p:cNvPr id="2" name="Rectangle: Rounded Corners 1">
              <a:extLst>
                <a:ext uri="{FF2B5EF4-FFF2-40B4-BE49-F238E27FC236}">
                  <a16:creationId xmlns:a16="http://schemas.microsoft.com/office/drawing/2014/main" id="{65A52592-0BB8-4E56-8777-98E51EF60298}"/>
                </a:ext>
              </a:extLst>
            </p:cNvPr>
            <p:cNvSpPr/>
            <p:nvPr/>
          </p:nvSpPr>
          <p:spPr>
            <a:xfrm>
              <a:off x="2590800" y="364236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8" name="Picture 7">
              <a:extLst>
                <a:ext uri="{FF2B5EF4-FFF2-40B4-BE49-F238E27FC236}">
                  <a16:creationId xmlns:a16="http://schemas.microsoft.com/office/drawing/2014/main" id="{EE24F6AB-4202-4A41-B1CC-10AFAD074062}"/>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2418135" y="3355754"/>
              <a:ext cx="754340" cy="1012716"/>
            </a:xfrm>
            <a:prstGeom prst="rect">
              <a:avLst/>
            </a:prstGeom>
          </p:spPr>
        </p:pic>
        <p:sp>
          <p:nvSpPr>
            <p:cNvPr id="34" name="TextBox 33">
              <a:extLst>
                <a:ext uri="{FF2B5EF4-FFF2-40B4-BE49-F238E27FC236}">
                  <a16:creationId xmlns:a16="http://schemas.microsoft.com/office/drawing/2014/main" id="{7974302B-8BF6-442B-A767-DCF07F5816C6}"/>
                </a:ext>
              </a:extLst>
            </p:cNvPr>
            <p:cNvSpPr txBox="1"/>
            <p:nvPr/>
          </p:nvSpPr>
          <p:spPr>
            <a:xfrm>
              <a:off x="3251563" y="3638892"/>
              <a:ext cx="3159572"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Mèn</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grpSp>
        <p:nvGrpSpPr>
          <p:cNvPr id="39" name="Group 38">
            <a:extLst>
              <a:ext uri="{FF2B5EF4-FFF2-40B4-BE49-F238E27FC236}">
                <a16:creationId xmlns:a16="http://schemas.microsoft.com/office/drawing/2014/main" id="{86401136-2892-4E74-8408-0ECBBDBDCC02}"/>
              </a:ext>
            </a:extLst>
          </p:cNvPr>
          <p:cNvGrpSpPr/>
          <p:nvPr/>
        </p:nvGrpSpPr>
        <p:grpSpPr>
          <a:xfrm>
            <a:off x="7272880" y="3239743"/>
            <a:ext cx="4461921" cy="969996"/>
            <a:chOff x="7272880" y="3445118"/>
            <a:chExt cx="4461920" cy="969996"/>
          </a:xfrm>
        </p:grpSpPr>
        <p:sp>
          <p:nvSpPr>
            <p:cNvPr id="28" name="Rectangle: Rounded Corners 27">
              <a:extLst>
                <a:ext uri="{FF2B5EF4-FFF2-40B4-BE49-F238E27FC236}">
                  <a16:creationId xmlns:a16="http://schemas.microsoft.com/office/drawing/2014/main" id="{ADED7621-90B0-4A1A-9CEE-2AF593FBD5ED}"/>
                </a:ext>
              </a:extLst>
            </p:cNvPr>
            <p:cNvSpPr/>
            <p:nvPr/>
          </p:nvSpPr>
          <p:spPr>
            <a:xfrm>
              <a:off x="7391400" y="3672841"/>
              <a:ext cx="4343400" cy="7407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19" name="Picture 18">
              <a:extLst>
                <a:ext uri="{FF2B5EF4-FFF2-40B4-BE49-F238E27FC236}">
                  <a16:creationId xmlns:a16="http://schemas.microsoft.com/office/drawing/2014/main" id="{29C561F4-337C-4F74-B8C1-E9E1657F018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272880" y="3445118"/>
              <a:ext cx="571030" cy="969996"/>
            </a:xfrm>
            <a:prstGeom prst="rect">
              <a:avLst/>
            </a:prstGeom>
          </p:spPr>
        </p:pic>
        <p:sp>
          <p:nvSpPr>
            <p:cNvPr id="35" name="TextBox 34">
              <a:extLst>
                <a:ext uri="{FF2B5EF4-FFF2-40B4-BE49-F238E27FC236}">
                  <a16:creationId xmlns:a16="http://schemas.microsoft.com/office/drawing/2014/main" id="{30405B9B-8989-4F0C-8CCF-4509B3A6EECA}"/>
                </a:ext>
              </a:extLst>
            </p:cNvPr>
            <p:cNvSpPr txBox="1"/>
            <p:nvPr/>
          </p:nvSpPr>
          <p:spPr>
            <a:xfrm>
              <a:off x="8059163" y="3687676"/>
              <a:ext cx="3247688"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Chị</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Cốc</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grpSp>
        <p:nvGrpSpPr>
          <p:cNvPr id="40" name="Group 39">
            <a:extLst>
              <a:ext uri="{FF2B5EF4-FFF2-40B4-BE49-F238E27FC236}">
                <a16:creationId xmlns:a16="http://schemas.microsoft.com/office/drawing/2014/main" id="{FC13E8F7-E341-4A4A-8467-9009F4679AEA}"/>
              </a:ext>
            </a:extLst>
          </p:cNvPr>
          <p:cNvGrpSpPr/>
          <p:nvPr/>
        </p:nvGrpSpPr>
        <p:grpSpPr>
          <a:xfrm>
            <a:off x="2434107" y="4248083"/>
            <a:ext cx="4500094" cy="893005"/>
            <a:chOff x="2434107" y="5129048"/>
            <a:chExt cx="4500093" cy="893006"/>
          </a:xfrm>
        </p:grpSpPr>
        <p:sp>
          <p:nvSpPr>
            <p:cNvPr id="25" name="Rectangle: Rounded Corners 24">
              <a:extLst>
                <a:ext uri="{FF2B5EF4-FFF2-40B4-BE49-F238E27FC236}">
                  <a16:creationId xmlns:a16="http://schemas.microsoft.com/office/drawing/2014/main" id="{F1D00E1D-A2B2-4255-A5D2-8BDE9DF92CF0}"/>
                </a:ext>
              </a:extLst>
            </p:cNvPr>
            <p:cNvSpPr/>
            <p:nvPr/>
          </p:nvSpPr>
          <p:spPr>
            <a:xfrm>
              <a:off x="2590800" y="529883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0" name="Picture 19">
              <a:extLst>
                <a:ext uri="{FF2B5EF4-FFF2-40B4-BE49-F238E27FC236}">
                  <a16:creationId xmlns:a16="http://schemas.microsoft.com/office/drawing/2014/main" id="{62E08832-3DCC-49A4-AC1D-099A79C0EFB9}"/>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2434107" y="5129048"/>
              <a:ext cx="535456" cy="893006"/>
            </a:xfrm>
            <a:prstGeom prst="rect">
              <a:avLst/>
            </a:prstGeom>
          </p:spPr>
        </p:pic>
        <p:sp>
          <p:nvSpPr>
            <p:cNvPr id="36" name="TextBox 35">
              <a:extLst>
                <a:ext uri="{FF2B5EF4-FFF2-40B4-BE49-F238E27FC236}">
                  <a16:creationId xmlns:a16="http://schemas.microsoft.com/office/drawing/2014/main" id="{37128BEF-07EE-4FEE-9225-7F18ADBAC7D5}"/>
                </a:ext>
              </a:extLst>
            </p:cNvPr>
            <p:cNvSpPr txBox="1"/>
            <p:nvPr/>
          </p:nvSpPr>
          <p:spPr>
            <a:xfrm>
              <a:off x="2874301" y="5279618"/>
              <a:ext cx="3867038" cy="554833"/>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Dế</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Choắt</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grpSp>
        <p:nvGrpSpPr>
          <p:cNvPr id="41" name="Group 40">
            <a:extLst>
              <a:ext uri="{FF2B5EF4-FFF2-40B4-BE49-F238E27FC236}">
                <a16:creationId xmlns:a16="http://schemas.microsoft.com/office/drawing/2014/main" id="{330854B2-F80C-4FF7-88D5-341CFE138CE3}"/>
              </a:ext>
            </a:extLst>
          </p:cNvPr>
          <p:cNvGrpSpPr/>
          <p:nvPr/>
        </p:nvGrpSpPr>
        <p:grpSpPr>
          <a:xfrm>
            <a:off x="7369890" y="4208727"/>
            <a:ext cx="4364912" cy="909104"/>
            <a:chOff x="7369888" y="5089690"/>
            <a:chExt cx="4364912" cy="909104"/>
          </a:xfrm>
        </p:grpSpPr>
        <p:sp>
          <p:nvSpPr>
            <p:cNvPr id="27" name="Rectangle: Rounded Corners 26">
              <a:extLst>
                <a:ext uri="{FF2B5EF4-FFF2-40B4-BE49-F238E27FC236}">
                  <a16:creationId xmlns:a16="http://schemas.microsoft.com/office/drawing/2014/main" id="{BD814C31-9D0A-41B1-ADED-E8FF4ABD4B00}"/>
                </a:ext>
              </a:extLst>
            </p:cNvPr>
            <p:cNvSpPr/>
            <p:nvPr/>
          </p:nvSpPr>
          <p:spPr>
            <a:xfrm>
              <a:off x="7391400" y="5298831"/>
              <a:ext cx="4343400" cy="699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1" name="Picture 20">
              <a:extLst>
                <a:ext uri="{FF2B5EF4-FFF2-40B4-BE49-F238E27FC236}">
                  <a16:creationId xmlns:a16="http://schemas.microsoft.com/office/drawing/2014/main" id="{A8B0FE3D-55AC-44FB-900D-361A2433CCD6}"/>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369888" y="5089690"/>
              <a:ext cx="552059" cy="898367"/>
            </a:xfrm>
            <a:prstGeom prst="rect">
              <a:avLst/>
            </a:prstGeom>
          </p:spPr>
        </p:pic>
        <p:sp>
          <p:nvSpPr>
            <p:cNvPr id="37" name="TextBox 36">
              <a:extLst>
                <a:ext uri="{FF2B5EF4-FFF2-40B4-BE49-F238E27FC236}">
                  <a16:creationId xmlns:a16="http://schemas.microsoft.com/office/drawing/2014/main" id="{DA81D0B3-76A8-47AE-B788-8A81D806EC61}"/>
                </a:ext>
              </a:extLst>
            </p:cNvPr>
            <p:cNvSpPr txBox="1"/>
            <p:nvPr/>
          </p:nvSpPr>
          <p:spPr>
            <a:xfrm>
              <a:off x="7964758" y="5299181"/>
              <a:ext cx="3432125" cy="554832"/>
            </a:xfrm>
            <a:prstGeom prst="rect">
              <a:avLst/>
            </a:prstGeom>
            <a:noFill/>
          </p:spPr>
          <p:txBody>
            <a:bodyPr wrap="square" lIns="0" tIns="0" rIns="0" bIns="0" rtlCol="0">
              <a:spAutoFit/>
            </a:bodyPr>
            <a:lstStyle/>
            <a:p>
              <a:pPr marL="0" marR="0" lvl="0" indent="0" algn="ctr" defTabSz="1219170" rtl="0" eaLnBrk="1" fontAlgn="auto" latinLnBrk="0" hangingPunct="1">
                <a:lnSpc>
                  <a:spcPct val="150000"/>
                </a:lnSpc>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Tác</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giả</a:t>
              </a:r>
              <a:endPar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endParaRPr>
            </a:p>
          </p:txBody>
        </p:sp>
      </p:grpSp>
      <p:pic>
        <p:nvPicPr>
          <p:cNvPr id="3" name="Picture 2">
            <a:extLst>
              <a:ext uri="{FF2B5EF4-FFF2-40B4-BE49-F238E27FC236}">
                <a16:creationId xmlns:a16="http://schemas.microsoft.com/office/drawing/2014/main" id="{B916AF83-61D3-5447-2948-94400B4C1032}"/>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extLst>
      <p:ext uri="{BB962C8B-B14F-4D97-AF65-F5344CB8AC3E}">
        <p14:creationId xmlns:p14="http://schemas.microsoft.com/office/powerpoint/2010/main" val="2848861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5"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6"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7"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9"/>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9"/>
                                            </p:tgtEl>
                                            <p:attrNameLst>
                                              <p:attrName>style.opacity</p:attrName>
                                            </p:attrNameLst>
                                          </p:cBhvr>
                                          <p:to>
                                            <p:strVal val="0.5"/>
                                          </p:to>
                                        </p:set>
                                        <p:animEffect filter="image" prLst="opacity: 0.5">
                                          <p:cBhvr rctx="IE">
                                            <p:cTn id="39" dur="indefinite"/>
                                            <p:tgtEl>
                                              <p:spTgt spid="39"/>
                                            </p:tgtEl>
                                          </p:cBhvr>
                                        </p:animEffect>
                                      </p:childTnLst>
                                      <p:subTnLst>
                                        <p:audio>
                                          <p:cMediaNode>
                                            <p:cTn display="0" masterRel="sameClick">
                                              <p:stCondLst>
                                                <p:cond evt="begin" delay="0">
                                                  <p:tn val="37"/>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39"/>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8"/>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8"/>
                                            </p:tgtEl>
                                          </p:cBhvr>
                                        </p:animEffect>
                                        <p:animScale>
                                          <p:cBhvr>
                                            <p:cTn id="51" dur="250" autoRev="1" fill="hold"/>
                                            <p:tgtEl>
                                              <p:spTgt spid="38"/>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9" name="click.wav"/>
                                            </p:tgtEl>
                                          </p:cMediaNode>
                                        </p:audio>
                                      </p:sub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childTnLst>
                              </p:cTn>
                            </p:par>
                            <p:par>
                              <p:cTn id="59" fill="hold">
                                <p:stCondLst>
                                  <p:cond delay="1000"/>
                                </p:stCondLst>
                                <p:childTnLst>
                                  <p:par>
                                    <p:cTn id="60" presetID="47"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4576" fill="hold"/>
                                            <p:tgtEl>
                                              <p:spTgt spid="26"/>
                                            </p:tgtEl>
                                          </p:cBhvr>
                                        </p:cmd>
                                      </p:childTnLst>
                                    </p:cTn>
                                  </p:par>
                                  <p:par>
                                    <p:cTn id="67" presetID="2" presetClass="exit" presetSubtype="3" accel="80000" decel="20000" fill="hold" nodeType="withEffect">
                                      <p:stCondLst>
                                        <p:cond delay="0"/>
                                      </p:stCondLst>
                                      <p:childTnLst>
                                        <p:anim calcmode="lin" valueType="num">
                                          <p:cBhvr additive="base">
                                            <p:cTn id="68" dur="500"/>
                                            <p:tgtEl>
                                              <p:spTgt spid="6"/>
                                            </p:tgtEl>
                                            <p:attrNameLst>
                                              <p:attrName>ppt_x</p:attrName>
                                            </p:attrNameLst>
                                          </p:cBhvr>
                                          <p:tavLst>
                                            <p:tav tm="0">
                                              <p:val>
                                                <p:strVal val="ppt_x"/>
                                              </p:val>
                                            </p:tav>
                                            <p:tav tm="100000">
                                              <p:val>
                                                <p:strVal val="1+ppt_w/2"/>
                                              </p:val>
                                            </p:tav>
                                          </p:tavLst>
                                        </p:anim>
                                        <p:anim calcmode="lin" valueType="num">
                                          <p:cBhvr additive="base">
                                            <p:cTn id="69" dur="500"/>
                                            <p:tgtEl>
                                              <p:spTgt spid="6"/>
                                            </p:tgtEl>
                                            <p:attrNameLst>
                                              <p:attrName>ppt_y</p:attrName>
                                            </p:attrNameLst>
                                          </p:cBhvr>
                                          <p:tavLst>
                                            <p:tav tm="0">
                                              <p:val>
                                                <p:strVal val="ppt_y"/>
                                              </p:val>
                                            </p:tav>
                                            <p:tav tm="100000">
                                              <p:val>
                                                <p:strVal val="0-ppt_h/2"/>
                                              </p:val>
                                            </p:tav>
                                          </p:tavLst>
                                        </p:anim>
                                        <p:set>
                                          <p:cBhvr>
                                            <p:cTn id="70" dur="1" fill="hold">
                                              <p:stCondLst>
                                                <p:cond delay="499"/>
                                              </p:stCondLst>
                                            </p:cTn>
                                            <p:tgtEl>
                                              <p:spTgt spid="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9"/>
                                            </p:tgtEl>
                                          </p:cBhvr>
                                        </p:animEffect>
                                        <p:set>
                                          <p:cBhvr>
                                            <p:cTn id="73" dur="1" fill="hold">
                                              <p:stCondLst>
                                                <p:cond delay="499"/>
                                              </p:stCondLst>
                                            </p:cTn>
                                            <p:tgtEl>
                                              <p:spTgt spid="39"/>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41"/>
                                            </p:tgtEl>
                                          </p:cBhvr>
                                        </p:animEffect>
                                        <p:set>
                                          <p:cBhvr>
                                            <p:cTn id="76" dur="1" fill="hold">
                                              <p:stCondLst>
                                                <p:cond delay="499"/>
                                              </p:stCondLst>
                                            </p:cTn>
                                            <p:tgtEl>
                                              <p:spTgt spid="41"/>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40"/>
                                            </p:tgtEl>
                                          </p:cBhvr>
                                        </p:animEffect>
                                        <p:set>
                                          <p:cBhvr>
                                            <p:cTn id="79"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80" restart="whenNotActive" fill="hold" evtFilter="cancelBubble" nodeType="interactiveSeq">
                    <p:stCondLst>
                      <p:cond evt="onClick" delay="0">
                        <p:tgtEl>
                          <p:spTgt spid="41"/>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subTnLst>
                                        <p:audio>
                                          <p:cMediaNode>
                                            <p:cTn display="0" masterRel="sameClick">
                                              <p:stCondLst>
                                                <p:cond evt="begin" delay="0">
                                                  <p:tn val="8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23"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24"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25"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9"/>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9"/>
                                            </p:tgtEl>
                                            <p:attrNameLst>
                                              <p:attrName>style.opacity</p:attrName>
                                            </p:attrNameLst>
                                          </p:cBhvr>
                                          <p:to>
                                            <p:strVal val="0.5"/>
                                          </p:to>
                                        </p:set>
                                        <p:animEffect filter="image" prLst="opacity: 0.5">
                                          <p:cBhvr rctx="IE">
                                            <p:cTn id="39" dur="indefinite"/>
                                            <p:tgtEl>
                                              <p:spTgt spid="39"/>
                                            </p:tgtEl>
                                          </p:cBhvr>
                                        </p:animEffect>
                                      </p:childTnLst>
                                      <p:subTnLst>
                                        <p:audio>
                                          <p:cMediaNode>
                                            <p:cTn display="0" masterRel="sameClick">
                                              <p:stCondLst>
                                                <p:cond evt="begin" delay="0">
                                                  <p:tn val="3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39"/>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8"/>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8"/>
                                            </p:tgtEl>
                                          </p:cBhvr>
                                        </p:animEffect>
                                        <p:animScale>
                                          <p:cBhvr>
                                            <p:cTn id="51" dur="250" autoRev="1" fill="hold"/>
                                            <p:tgtEl>
                                              <p:spTgt spid="38"/>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27" name="click.wav"/>
                                            </p:tgtEl>
                                          </p:cMediaNode>
                                        </p:audio>
                                      </p:subTnLst>
                                    </p:cTn>
                                  </p:par>
                                  <p:par>
                                    <p:cTn id="52" presetID="2" presetClass="entr" presetSubtype="4"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fill="hold"/>
                                            <p:tgtEl>
                                              <p:spTgt spid="3"/>
                                            </p:tgtEl>
                                            <p:attrNameLst>
                                              <p:attrName>ppt_x</p:attrName>
                                            </p:attrNameLst>
                                          </p:cBhvr>
                                          <p:tavLst>
                                            <p:tav tm="0">
                                              <p:val>
                                                <p:strVal val="#ppt_x"/>
                                              </p:val>
                                            </p:tav>
                                            <p:tav tm="100000">
                                              <p:val>
                                                <p:strVal val="#ppt_x"/>
                                              </p:val>
                                            </p:tav>
                                          </p:tavLst>
                                        </p:anim>
                                        <p:anim calcmode="lin" valueType="num">
                                          <p:cBhvr additive="base">
                                            <p:cTn id="55" dur="500" fill="hold"/>
                                            <p:tgtEl>
                                              <p:spTgt spid="3"/>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10" presetClass="exit" presetSubtype="0" fill="hold" nodeType="afterEffect">
                                      <p:stCondLst>
                                        <p:cond delay="0"/>
                                      </p:stCondLst>
                                      <p:childTnLst>
                                        <p:animEffect transition="out" filter="fade">
                                          <p:cBhvr>
                                            <p:cTn id="58" dur="500"/>
                                            <p:tgtEl>
                                              <p:spTgt spid="7"/>
                                            </p:tgtEl>
                                          </p:cBhvr>
                                        </p:animEffect>
                                        <p:set>
                                          <p:cBhvr>
                                            <p:cTn id="59" dur="1" fill="hold">
                                              <p:stCondLst>
                                                <p:cond delay="499"/>
                                              </p:stCondLst>
                                            </p:cTn>
                                            <p:tgtEl>
                                              <p:spTgt spid="7"/>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9"/>
                                            </p:tgtEl>
                                          </p:cBhvr>
                                        </p:animEffect>
                                        <p:set>
                                          <p:cBhvr>
                                            <p:cTn id="62" dur="1" fill="hold">
                                              <p:stCondLst>
                                                <p:cond delay="499"/>
                                              </p:stCondLst>
                                            </p:cTn>
                                            <p:tgtEl>
                                              <p:spTgt spid="9"/>
                                            </p:tgtEl>
                                            <p:attrNameLst>
                                              <p:attrName>style.visibility</p:attrName>
                                            </p:attrNameLst>
                                          </p:cBhvr>
                                          <p:to>
                                            <p:strVal val="hidden"/>
                                          </p:to>
                                        </p:set>
                                      </p:childTnLst>
                                    </p:cTn>
                                  </p:par>
                                </p:childTnLst>
                              </p:cTn>
                            </p:par>
                            <p:par>
                              <p:cTn id="63" fill="hold">
                                <p:stCondLst>
                                  <p:cond delay="1000"/>
                                </p:stCondLst>
                                <p:childTnLst>
                                  <p:par>
                                    <p:cTn id="64" presetID="47" presetClass="entr" presetSubtype="0"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1000"/>
                                            <p:tgtEl>
                                              <p:spTgt spid="13"/>
                                            </p:tgtEl>
                                          </p:cBhvr>
                                        </p:animEffect>
                                        <p:anim calcmode="lin" valueType="num">
                                          <p:cBhvr>
                                            <p:cTn id="67" dur="1000" fill="hold"/>
                                            <p:tgtEl>
                                              <p:spTgt spid="13"/>
                                            </p:tgtEl>
                                            <p:attrNameLst>
                                              <p:attrName>ppt_x</p:attrName>
                                            </p:attrNameLst>
                                          </p:cBhvr>
                                          <p:tavLst>
                                            <p:tav tm="0">
                                              <p:val>
                                                <p:strVal val="#ppt_x"/>
                                              </p:val>
                                            </p:tav>
                                            <p:tav tm="100000">
                                              <p:val>
                                                <p:strVal val="#ppt_x"/>
                                              </p:val>
                                            </p:tav>
                                          </p:tavLst>
                                        </p:anim>
                                        <p:anim calcmode="lin" valueType="num">
                                          <p:cBhvr>
                                            <p:cTn id="68" dur="1000" fill="hold"/>
                                            <p:tgtEl>
                                              <p:spTgt spid="13"/>
                                            </p:tgtEl>
                                            <p:attrNameLst>
                                              <p:attrName>ppt_y</p:attrName>
                                            </p:attrNameLst>
                                          </p:cBhvr>
                                          <p:tavLst>
                                            <p:tav tm="0">
                                              <p:val>
                                                <p:strVal val="#ppt_y-.1"/>
                                              </p:val>
                                            </p:tav>
                                            <p:tav tm="100000">
                                              <p:val>
                                                <p:strVal val="#ppt_y"/>
                                              </p:val>
                                            </p:tav>
                                          </p:tavLst>
                                        </p:anim>
                                      </p:childTnLst>
                                    </p:cTn>
                                  </p:par>
                                  <p:par>
                                    <p:cTn id="69" presetID="1" presetClass="mediacall" presetSubtype="0" fill="hold" nodeType="withEffect">
                                      <p:stCondLst>
                                        <p:cond delay="0"/>
                                      </p:stCondLst>
                                      <p:childTnLst>
                                        <p:cmd type="call" cmd="playFrom(0.0)">
                                          <p:cBhvr>
                                            <p:cTn id="70" dur="4576" fill="hold"/>
                                            <p:tgtEl>
                                              <p:spTgt spid="26"/>
                                            </p:tgtEl>
                                          </p:cBhvr>
                                        </p:cmd>
                                      </p:childTnLst>
                                    </p:cTn>
                                  </p:par>
                                  <p:par>
                                    <p:cTn id="71" presetID="2" presetClass="exit" presetSubtype="3" accel="80000" decel="20000" fill="hold" nodeType="withEffect">
                                      <p:stCondLst>
                                        <p:cond delay="0"/>
                                      </p:stCondLst>
                                      <p:childTnLst>
                                        <p:anim calcmode="lin" valueType="num">
                                          <p:cBhvr additive="base">
                                            <p:cTn id="72" dur="500"/>
                                            <p:tgtEl>
                                              <p:spTgt spid="6"/>
                                            </p:tgtEl>
                                            <p:attrNameLst>
                                              <p:attrName>ppt_x</p:attrName>
                                            </p:attrNameLst>
                                          </p:cBhvr>
                                          <p:tavLst>
                                            <p:tav tm="0">
                                              <p:val>
                                                <p:strVal val="ppt_x"/>
                                              </p:val>
                                            </p:tav>
                                            <p:tav tm="100000">
                                              <p:val>
                                                <p:strVal val="1+ppt_w/2"/>
                                              </p:val>
                                            </p:tav>
                                          </p:tavLst>
                                        </p:anim>
                                        <p:anim calcmode="lin" valueType="num">
                                          <p:cBhvr additive="base">
                                            <p:cTn id="73" dur="500"/>
                                            <p:tgtEl>
                                              <p:spTgt spid="6"/>
                                            </p:tgtEl>
                                            <p:attrNameLst>
                                              <p:attrName>ppt_y</p:attrName>
                                            </p:attrNameLst>
                                          </p:cBhvr>
                                          <p:tavLst>
                                            <p:tav tm="0">
                                              <p:val>
                                                <p:strVal val="ppt_y"/>
                                              </p:val>
                                            </p:tav>
                                            <p:tav tm="100000">
                                              <p:val>
                                                <p:strVal val="0-ppt_h/2"/>
                                              </p:val>
                                            </p:tav>
                                          </p:tavLst>
                                        </p:anim>
                                        <p:set>
                                          <p:cBhvr>
                                            <p:cTn id="74" dur="1" fill="hold">
                                              <p:stCondLst>
                                                <p:cond delay="499"/>
                                              </p:stCondLst>
                                            </p:cTn>
                                            <p:tgtEl>
                                              <p:spTgt spid="6"/>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39"/>
                                            </p:tgtEl>
                                          </p:cBhvr>
                                        </p:animEffect>
                                        <p:set>
                                          <p:cBhvr>
                                            <p:cTn id="77" dur="1" fill="hold">
                                              <p:stCondLst>
                                                <p:cond delay="499"/>
                                              </p:stCondLst>
                                            </p:cTn>
                                            <p:tgtEl>
                                              <p:spTgt spid="39"/>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41"/>
                                            </p:tgtEl>
                                          </p:cBhvr>
                                        </p:animEffect>
                                        <p:set>
                                          <p:cBhvr>
                                            <p:cTn id="80" dur="1" fill="hold">
                                              <p:stCondLst>
                                                <p:cond delay="499"/>
                                              </p:stCondLst>
                                            </p:cTn>
                                            <p:tgtEl>
                                              <p:spTgt spid="41"/>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40"/>
                                            </p:tgtEl>
                                          </p:cBhvr>
                                        </p:animEffect>
                                        <p:set>
                                          <p:cBhvr>
                                            <p:cTn id="83"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84" restart="whenNotActive" fill="hold" evtFilter="cancelBubble" nodeType="interactiveSeq">
                    <p:stCondLst>
                      <p:cond evt="onClick" delay="0">
                        <p:tgtEl>
                          <p:spTgt spid="41"/>
                        </p:tgtEl>
                      </p:cond>
                    </p:stCondLst>
                    <p:endSync evt="end" delay="0">
                      <p:rtn val="all"/>
                    </p:endSync>
                    <p:childTnLst>
                      <p:par>
                        <p:cTn id="85" fill="hold">
                          <p:stCondLst>
                            <p:cond delay="0"/>
                          </p:stCondLst>
                          <p:childTnLst>
                            <p:par>
                              <p:cTn id="86" fill="hold">
                                <p:stCondLst>
                                  <p:cond delay="0"/>
                                </p:stCondLst>
                                <p:childTnLst>
                                  <p:par>
                                    <p:cTn id="87" presetID="9" presetClass="emph" presetSubtype="0" nodeType="clickEffect">
                                      <p:stCondLst>
                                        <p:cond delay="0"/>
                                      </p:stCondLst>
                                      <p:childTnLst>
                                        <p:set>
                                          <p:cBhvr>
                                            <p:cTn id="88" dur="indefinite"/>
                                            <p:tgtEl>
                                              <p:spTgt spid="41"/>
                                            </p:tgtEl>
                                            <p:attrNameLst>
                                              <p:attrName>style.opacity</p:attrName>
                                            </p:attrNameLst>
                                          </p:cBhvr>
                                          <p:to>
                                            <p:strVal val="0.5"/>
                                          </p:to>
                                        </p:set>
                                        <p:animEffect filter="image" prLst="opacity: 0.5">
                                          <p:cBhvr rctx="IE">
                                            <p:cTn id="89" dur="indefinite"/>
                                            <p:tgtEl>
                                              <p:spTgt spid="41"/>
                                            </p:tgtEl>
                                          </p:cBhvr>
                                        </p:animEffect>
                                      </p:childTnLst>
                                      <p:subTnLst>
                                        <p:audio>
                                          <p:cMediaNode>
                                            <p:cTn display="0" masterRel="sameClick">
                                              <p:stCondLst>
                                                <p:cond evt="begin" delay="0">
                                                  <p:tn val="8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1"/>
                      </p:tgtEl>
                    </p:cond>
                  </p:nextCondLst>
                </p:seq>
              </p:childTnLst>
            </p:cTn>
          </p:par>
        </p:tnLst>
        <p:bldLst>
          <p:bldP spid="3"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9C40F7-6636-4B05-A249-C5AA12FDAEE6}"/>
              </a:ext>
            </a:extLst>
          </p:cNvPr>
          <p:cNvPicPr>
            <a:picLocks noGrp="1" noRot="1" noChangeAspect="1" noMove="1" noResize="1" noEditPoints="1" noAdjustHandles="1" noChangeArrowheads="1" noChangeShapeType="1" noCrop="1"/>
          </p:cNvPicPr>
          <p:nvPr/>
        </p:nvPicPr>
        <p:blipFill>
          <a:blip r:embed="rId10"/>
          <a:stretch>
            <a:fillRect/>
          </a:stretch>
        </p:blipFill>
        <p:spPr>
          <a:xfrm>
            <a:off x="0" y="2"/>
            <a:ext cx="12192000" cy="6857999"/>
          </a:xfrm>
          <a:prstGeom prst="rect">
            <a:avLst/>
          </a:prstGeom>
        </p:spPr>
      </p:pic>
      <p:grpSp>
        <p:nvGrpSpPr>
          <p:cNvPr id="42" name="Group 41">
            <a:extLst>
              <a:ext uri="{FF2B5EF4-FFF2-40B4-BE49-F238E27FC236}">
                <a16:creationId xmlns:a16="http://schemas.microsoft.com/office/drawing/2014/main" id="{9905CDB2-EEB7-49B9-ADB2-66FCF558DF54}"/>
              </a:ext>
            </a:extLst>
          </p:cNvPr>
          <p:cNvGrpSpPr/>
          <p:nvPr/>
        </p:nvGrpSpPr>
        <p:grpSpPr>
          <a:xfrm>
            <a:off x="2434107" y="685801"/>
            <a:ext cx="9486901" cy="2386654"/>
            <a:chOff x="2434106" y="246185"/>
            <a:chExt cx="9486901" cy="3182815"/>
          </a:xfrm>
        </p:grpSpPr>
        <p:pic>
          <p:nvPicPr>
            <p:cNvPr id="10" name="Picture 9">
              <a:extLst>
                <a:ext uri="{FF2B5EF4-FFF2-40B4-BE49-F238E27FC236}">
                  <a16:creationId xmlns:a16="http://schemas.microsoft.com/office/drawing/2014/main" id="{BFDC2BDB-258C-4F4A-86ED-C0A6EFC4F65F}"/>
                </a:ext>
              </a:extLst>
            </p:cNvPr>
            <p:cNvPicPr>
              <a:picLocks noChangeAspect="1"/>
            </p:cNvPicPr>
            <p:nvPr/>
          </p:nvPicPr>
          <p:blipFill>
            <a:blip r:embed="rId11"/>
            <a:stretch>
              <a:fillRect/>
            </a:stretch>
          </p:blipFill>
          <p:spPr>
            <a:xfrm>
              <a:off x="2434106" y="246185"/>
              <a:ext cx="9486901" cy="3182815"/>
            </a:xfrm>
            <a:prstGeom prst="rect">
              <a:avLst/>
            </a:prstGeom>
          </p:spPr>
        </p:pic>
        <p:sp>
          <p:nvSpPr>
            <p:cNvPr id="33" name="TextBox 32">
              <a:extLst>
                <a:ext uri="{FF2B5EF4-FFF2-40B4-BE49-F238E27FC236}">
                  <a16:creationId xmlns:a16="http://schemas.microsoft.com/office/drawing/2014/main" id="{74025C03-BBC1-4E41-924B-1D89C7CB42D3}"/>
                </a:ext>
              </a:extLst>
            </p:cNvPr>
            <p:cNvSpPr txBox="1"/>
            <p:nvPr/>
          </p:nvSpPr>
          <p:spPr>
            <a:xfrm>
              <a:off x="3153148" y="1094425"/>
              <a:ext cx="7983026" cy="1477611"/>
            </a:xfrm>
            <a:prstGeom prst="rect">
              <a:avLst/>
            </a:prstGeom>
            <a:noFill/>
          </p:spPr>
          <p:txBody>
            <a:bodyPr wrap="square" lIns="0" tIns="0" rIns="0" bIns="0" rtlCol="0">
              <a:spAutoFit/>
            </a:bodyPr>
            <a:lstStyle/>
            <a:p>
              <a:pPr marL="0" marR="0" lvl="0" indent="0" algn="ctr" defTabSz="1219170" rtl="0" eaLnBrk="1" fontAlgn="auto" latinLnBrk="0" hangingPunct="1">
                <a:lnSpc>
                  <a:spcPct val="100000"/>
                </a:lnSpc>
                <a:spcBef>
                  <a:spcPts val="0"/>
                </a:spcBef>
                <a:spcAft>
                  <a:spcPts val="1067"/>
                </a:spcAft>
                <a:buClr>
                  <a:srgbClr val="000000"/>
                </a:buClr>
                <a:buSzTx/>
                <a:buFontTx/>
                <a:buNone/>
                <a:tabLst/>
                <a:defRPr/>
              </a:pPr>
              <a:r>
                <a:rPr kumimoji="0" lang="vi-VN" sz="36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Câu 6: </a:t>
              </a:r>
              <a:r>
                <a:rPr kumimoji="0" lang="vi-VN" sz="36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Tác giả đã khắc họa vẻ ngoài của Dế Mèn như thế nào?</a:t>
              </a:r>
            </a:p>
          </p:txBody>
        </p:sp>
      </p:grpSp>
      <p:pic>
        <p:nvPicPr>
          <p:cNvPr id="6" name="Picture 5">
            <a:extLst>
              <a:ext uri="{FF2B5EF4-FFF2-40B4-BE49-F238E27FC236}">
                <a16:creationId xmlns:a16="http://schemas.microsoft.com/office/drawing/2014/main" id="{6CDE6C19-37AA-4D55-B203-0CA4C11C25D6}"/>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00047" y="633073"/>
            <a:ext cx="1828800" cy="1423763"/>
          </a:xfrm>
          <a:prstGeom prst="rect">
            <a:avLst/>
          </a:prstGeom>
        </p:spPr>
      </p:pic>
      <p:pic>
        <p:nvPicPr>
          <p:cNvPr id="7" name="Picture 6">
            <a:extLst>
              <a:ext uri="{FF2B5EF4-FFF2-40B4-BE49-F238E27FC236}">
                <a16:creationId xmlns:a16="http://schemas.microsoft.com/office/drawing/2014/main" id="{A9E21BF8-DFDC-47FA-9179-0DA83D210266}"/>
              </a:ext>
            </a:extLst>
          </p:cNvPr>
          <p:cNvPicPr>
            <a:picLocks noChangeAspect="1"/>
          </p:cNvPicPr>
          <p:nvPr/>
        </p:nvPicPr>
        <p:blipFill>
          <a:blip r:embed="rId13">
            <a:alphaModFix amt="67000"/>
            <a:extLst>
              <a:ext uri="{28A0092B-C50C-407E-A947-70E740481C1C}">
                <a14:useLocalDpi xmlns:a14="http://schemas.microsoft.com/office/drawing/2010/main" val="0"/>
              </a:ext>
            </a:extLst>
          </a:blip>
          <a:srcRect/>
          <a:stretch/>
        </p:blipFill>
        <p:spPr>
          <a:xfrm>
            <a:off x="506206" y="1832331"/>
            <a:ext cx="1619695" cy="4454159"/>
          </a:xfrm>
          <a:prstGeom prst="rect">
            <a:avLst/>
          </a:prstGeom>
        </p:spPr>
      </p:pic>
      <p:pic>
        <p:nvPicPr>
          <p:cNvPr id="9" name="Picture 8">
            <a:extLst>
              <a:ext uri="{FF2B5EF4-FFF2-40B4-BE49-F238E27FC236}">
                <a16:creationId xmlns:a16="http://schemas.microsoft.com/office/drawing/2014/main" id="{30BF07C3-4F38-4220-AD03-4C6C0ECBDC76}"/>
              </a:ext>
            </a:extLst>
          </p:cNvPr>
          <p:cNvPicPr>
            <a:picLocks noChangeAspect="1"/>
          </p:cNvPicPr>
          <p:nvPr/>
        </p:nvPicPr>
        <p:blipFill>
          <a:blip r:embed="rId14"/>
          <a:stretch>
            <a:fillRect/>
          </a:stretch>
        </p:blipFill>
        <p:spPr>
          <a:xfrm>
            <a:off x="534675" y="4696912"/>
            <a:ext cx="1480559" cy="1524000"/>
          </a:xfrm>
          <a:prstGeom prst="rect">
            <a:avLst/>
          </a:prstGeom>
        </p:spPr>
      </p:pic>
      <p:pic>
        <p:nvPicPr>
          <p:cNvPr id="24" name="Picture 23">
            <a:extLst>
              <a:ext uri="{FF2B5EF4-FFF2-40B4-BE49-F238E27FC236}">
                <a16:creationId xmlns:a16="http://schemas.microsoft.com/office/drawing/2014/main" id="{F9C79009-6437-4B91-9359-59C563024011}"/>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a:off x="637394" y="4786087"/>
            <a:ext cx="1354108" cy="1495472"/>
          </a:xfrm>
          <a:prstGeom prst="rect">
            <a:avLst/>
          </a:prstGeom>
        </p:spPr>
      </p:pic>
      <p:pic>
        <p:nvPicPr>
          <p:cNvPr id="13" name="Picture 12">
            <a:extLst>
              <a:ext uri="{FF2B5EF4-FFF2-40B4-BE49-F238E27FC236}">
                <a16:creationId xmlns:a16="http://schemas.microsoft.com/office/drawing/2014/main" id="{10273A81-4537-406E-B3CE-A31805A589E9}"/>
              </a:ext>
            </a:extLst>
          </p:cNvPr>
          <p:cNvPicPr>
            <a:picLocks noChangeAspect="1"/>
          </p:cNvPicPr>
          <p:nvPr/>
        </p:nvPicPr>
        <p:blipFill>
          <a:blip r:embed="rId16">
            <a:extLst>
              <a:ext uri="{28A0092B-C50C-407E-A947-70E740481C1C}">
                <a14:useLocalDpi xmlns:a14="http://schemas.microsoft.com/office/drawing/2010/main" val="0"/>
              </a:ext>
            </a:extLst>
          </a:blip>
          <a:srcRect/>
          <a:stretch/>
        </p:blipFill>
        <p:spPr>
          <a:xfrm>
            <a:off x="637581" y="4669357"/>
            <a:ext cx="1353735" cy="1622747"/>
          </a:xfrm>
          <a:prstGeom prst="rect">
            <a:avLst/>
          </a:prstGeom>
        </p:spPr>
      </p:pic>
      <p:pic>
        <p:nvPicPr>
          <p:cNvPr id="26" name="59c3c5f047238">
            <a:hlinkClick r:id="" action="ppaction://media"/>
            <a:extLst>
              <a:ext uri="{FF2B5EF4-FFF2-40B4-BE49-F238E27FC236}">
                <a16:creationId xmlns:a16="http://schemas.microsoft.com/office/drawing/2014/main" id="{B0D31032-F0AD-4067-9A69-879234BD82E0}"/>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306516" y="1358811"/>
            <a:ext cx="487363" cy="487363"/>
          </a:xfrm>
          <a:prstGeom prst="rect">
            <a:avLst/>
          </a:prstGeom>
        </p:spPr>
      </p:pic>
      <p:grpSp>
        <p:nvGrpSpPr>
          <p:cNvPr id="38" name="Group 37">
            <a:extLst>
              <a:ext uri="{FF2B5EF4-FFF2-40B4-BE49-F238E27FC236}">
                <a16:creationId xmlns:a16="http://schemas.microsoft.com/office/drawing/2014/main" id="{E66CE2CC-C6FC-4C02-8800-255EB55AE7A1}"/>
              </a:ext>
            </a:extLst>
          </p:cNvPr>
          <p:cNvGrpSpPr/>
          <p:nvPr/>
        </p:nvGrpSpPr>
        <p:grpSpPr>
          <a:xfrm>
            <a:off x="2403848" y="3436925"/>
            <a:ext cx="4530353" cy="1149363"/>
            <a:chOff x="2403847" y="3441479"/>
            <a:chExt cx="4530353" cy="1149363"/>
          </a:xfrm>
        </p:grpSpPr>
        <p:sp>
          <p:nvSpPr>
            <p:cNvPr id="2" name="Rectangle: Rounded Corners 1">
              <a:extLst>
                <a:ext uri="{FF2B5EF4-FFF2-40B4-BE49-F238E27FC236}">
                  <a16:creationId xmlns:a16="http://schemas.microsoft.com/office/drawing/2014/main" id="{65A52592-0BB8-4E56-8777-98E51EF60298}"/>
                </a:ext>
              </a:extLst>
            </p:cNvPr>
            <p:cNvSpPr/>
            <p:nvPr/>
          </p:nvSpPr>
          <p:spPr>
            <a:xfrm>
              <a:off x="2590800" y="3642361"/>
              <a:ext cx="4343400" cy="9484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8" name="Picture 7">
              <a:extLst>
                <a:ext uri="{FF2B5EF4-FFF2-40B4-BE49-F238E27FC236}">
                  <a16:creationId xmlns:a16="http://schemas.microsoft.com/office/drawing/2014/main" id="{EE24F6AB-4202-4A41-B1CC-10AFAD074062}"/>
                </a:ext>
              </a:extLst>
            </p:cNvPr>
            <p:cNvPicPr>
              <a:picLocks noChangeAspect="1"/>
            </p:cNvPicPr>
            <p:nvPr/>
          </p:nvPicPr>
          <p:blipFill>
            <a:blip r:embed="rId18">
              <a:extLst>
                <a:ext uri="{28A0092B-C50C-407E-A947-70E740481C1C}">
                  <a14:useLocalDpi xmlns:a14="http://schemas.microsoft.com/office/drawing/2010/main" val="0"/>
                </a:ext>
              </a:extLst>
            </a:blip>
            <a:srcRect/>
            <a:stretch/>
          </p:blipFill>
          <p:spPr>
            <a:xfrm>
              <a:off x="2403847" y="3441479"/>
              <a:ext cx="754340" cy="1012716"/>
            </a:xfrm>
            <a:prstGeom prst="rect">
              <a:avLst/>
            </a:prstGeom>
          </p:spPr>
        </p:pic>
        <p:sp>
          <p:nvSpPr>
            <p:cNvPr id="34" name="TextBox 33">
              <a:extLst>
                <a:ext uri="{FF2B5EF4-FFF2-40B4-BE49-F238E27FC236}">
                  <a16:creationId xmlns:a16="http://schemas.microsoft.com/office/drawing/2014/main" id="{7974302B-8BF6-442B-A767-DCF07F5816C6}"/>
                </a:ext>
              </a:extLst>
            </p:cNvPr>
            <p:cNvSpPr txBox="1"/>
            <p:nvPr/>
          </p:nvSpPr>
          <p:spPr>
            <a:xfrm>
              <a:off x="3362221" y="3669704"/>
              <a:ext cx="2922038" cy="861774"/>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Ốm yếu, gầy gò </a:t>
              </a:r>
            </a:p>
            <a:p>
              <a:pPr marL="0" marR="0" lvl="0" indent="0" algn="ctr" defTabSz="1219170" rtl="0" eaLnBrk="1" fontAlgn="auto" latinLnBrk="0" hangingPunct="1">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và xanh xao.</a:t>
              </a:r>
            </a:p>
          </p:txBody>
        </p:sp>
      </p:grpSp>
      <p:grpSp>
        <p:nvGrpSpPr>
          <p:cNvPr id="39" name="Group 38">
            <a:extLst>
              <a:ext uri="{FF2B5EF4-FFF2-40B4-BE49-F238E27FC236}">
                <a16:creationId xmlns:a16="http://schemas.microsoft.com/office/drawing/2014/main" id="{86401136-2892-4E74-8408-0ECBBDBDCC02}"/>
              </a:ext>
            </a:extLst>
          </p:cNvPr>
          <p:cNvGrpSpPr/>
          <p:nvPr/>
        </p:nvGrpSpPr>
        <p:grpSpPr>
          <a:xfrm>
            <a:off x="7193669" y="3574659"/>
            <a:ext cx="4541132" cy="1024235"/>
            <a:chOff x="7193669" y="3597518"/>
            <a:chExt cx="4541131" cy="1024235"/>
          </a:xfrm>
        </p:grpSpPr>
        <p:sp>
          <p:nvSpPr>
            <p:cNvPr id="28" name="Rectangle: Rounded Corners 27">
              <a:extLst>
                <a:ext uri="{FF2B5EF4-FFF2-40B4-BE49-F238E27FC236}">
                  <a16:creationId xmlns:a16="http://schemas.microsoft.com/office/drawing/2014/main" id="{ADED7621-90B0-4A1A-9CEE-2AF593FBD5ED}"/>
                </a:ext>
              </a:extLst>
            </p:cNvPr>
            <p:cNvSpPr/>
            <p:nvPr/>
          </p:nvSpPr>
          <p:spPr>
            <a:xfrm>
              <a:off x="7391400" y="3672841"/>
              <a:ext cx="4343400" cy="94891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19" name="Picture 18">
              <a:extLst>
                <a:ext uri="{FF2B5EF4-FFF2-40B4-BE49-F238E27FC236}">
                  <a16:creationId xmlns:a16="http://schemas.microsoft.com/office/drawing/2014/main" id="{29C561F4-337C-4F74-B8C1-E9E1657F0181}"/>
                </a:ext>
              </a:extLst>
            </p:cNvPr>
            <p:cNvPicPr>
              <a:picLocks noChangeAspect="1"/>
            </p:cNvPicPr>
            <p:nvPr/>
          </p:nvPicPr>
          <p:blipFill>
            <a:blip r:embed="rId19">
              <a:extLst>
                <a:ext uri="{28A0092B-C50C-407E-A947-70E740481C1C}">
                  <a14:useLocalDpi xmlns:a14="http://schemas.microsoft.com/office/drawing/2010/main" val="0"/>
                </a:ext>
              </a:extLst>
            </a:blip>
            <a:srcRect/>
            <a:stretch/>
          </p:blipFill>
          <p:spPr>
            <a:xfrm>
              <a:off x="7193669" y="3597518"/>
              <a:ext cx="571030" cy="969996"/>
            </a:xfrm>
            <a:prstGeom prst="rect">
              <a:avLst/>
            </a:prstGeom>
          </p:spPr>
        </p:pic>
        <p:sp>
          <p:nvSpPr>
            <p:cNvPr id="35" name="TextBox 34">
              <a:extLst>
                <a:ext uri="{FF2B5EF4-FFF2-40B4-BE49-F238E27FC236}">
                  <a16:creationId xmlns:a16="http://schemas.microsoft.com/office/drawing/2014/main" id="{30405B9B-8989-4F0C-8CCF-4509B3A6EECA}"/>
                </a:ext>
              </a:extLst>
            </p:cNvPr>
            <p:cNvSpPr txBox="1"/>
            <p:nvPr/>
          </p:nvSpPr>
          <p:spPr>
            <a:xfrm>
              <a:off x="7858510" y="3709323"/>
              <a:ext cx="3837620" cy="861774"/>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Khỏe mạnh, cường tráng và đẹp đẽ.</a:t>
              </a:r>
            </a:p>
          </p:txBody>
        </p:sp>
      </p:grpSp>
      <p:grpSp>
        <p:nvGrpSpPr>
          <p:cNvPr id="40" name="Group 39">
            <a:extLst>
              <a:ext uri="{FF2B5EF4-FFF2-40B4-BE49-F238E27FC236}">
                <a16:creationId xmlns:a16="http://schemas.microsoft.com/office/drawing/2014/main" id="{FC13E8F7-E341-4A4A-8467-9009F4679AEA}"/>
              </a:ext>
            </a:extLst>
          </p:cNvPr>
          <p:cNvGrpSpPr/>
          <p:nvPr/>
        </p:nvGrpSpPr>
        <p:grpSpPr>
          <a:xfrm>
            <a:off x="2434107" y="4943477"/>
            <a:ext cx="4500094" cy="1028381"/>
            <a:chOff x="2434107" y="5098999"/>
            <a:chExt cx="4500093" cy="1028382"/>
          </a:xfrm>
        </p:grpSpPr>
        <p:sp>
          <p:nvSpPr>
            <p:cNvPr id="25" name="Rectangle: Rounded Corners 24">
              <a:extLst>
                <a:ext uri="{FF2B5EF4-FFF2-40B4-BE49-F238E27FC236}">
                  <a16:creationId xmlns:a16="http://schemas.microsoft.com/office/drawing/2014/main" id="{F1D00E1D-A2B2-4255-A5D2-8BDE9DF92CF0}"/>
                </a:ext>
              </a:extLst>
            </p:cNvPr>
            <p:cNvSpPr/>
            <p:nvPr/>
          </p:nvSpPr>
          <p:spPr>
            <a:xfrm>
              <a:off x="2590800" y="5098999"/>
              <a:ext cx="4343400" cy="10283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6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0" name="Picture 19">
              <a:extLst>
                <a:ext uri="{FF2B5EF4-FFF2-40B4-BE49-F238E27FC236}">
                  <a16:creationId xmlns:a16="http://schemas.microsoft.com/office/drawing/2014/main" id="{62E08832-3DCC-49A4-AC1D-099A79C0EFB9}"/>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2434107" y="5129048"/>
              <a:ext cx="535456" cy="893006"/>
            </a:xfrm>
            <a:prstGeom prst="rect">
              <a:avLst/>
            </a:prstGeom>
          </p:spPr>
        </p:pic>
        <p:sp>
          <p:nvSpPr>
            <p:cNvPr id="36" name="TextBox 35">
              <a:extLst>
                <a:ext uri="{FF2B5EF4-FFF2-40B4-BE49-F238E27FC236}">
                  <a16:creationId xmlns:a16="http://schemas.microsoft.com/office/drawing/2014/main" id="{37128BEF-07EE-4FEE-9225-7F18ADBAC7D5}"/>
                </a:ext>
              </a:extLst>
            </p:cNvPr>
            <p:cNvSpPr txBox="1"/>
            <p:nvPr/>
          </p:nvSpPr>
          <p:spPr>
            <a:xfrm>
              <a:off x="2931451" y="5154229"/>
              <a:ext cx="3867038" cy="861775"/>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Mập</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mạp</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xấu</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xí</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p>
            <a:p>
              <a:pPr marL="0" marR="0" lvl="0" indent="0" algn="ctr" defTabSz="1219170" rtl="0" eaLnBrk="1" fontAlgn="auto" latinLnBrk="0" hangingPunct="1">
                <a:spcBef>
                  <a:spcPts val="0"/>
                </a:spcBef>
                <a:spcAft>
                  <a:spcPts val="0"/>
                </a:spcAft>
                <a:buClr>
                  <a:srgbClr val="000000"/>
                </a:buClr>
                <a:buSzTx/>
                <a:buFontTx/>
                <a:buNone/>
                <a:tabLst/>
                <a:defRPr/>
              </a:pP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và</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thô</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 </a:t>
              </a:r>
              <a:r>
                <a:rPr kumimoji="0" lang="en-US" sz="2800" b="0" i="0" u="none" strike="noStrike" kern="0" cap="none" spc="0" normalizeH="0" baseline="0" noProof="0" dirty="0" err="1">
                  <a:ln>
                    <a:noFill/>
                  </a:ln>
                  <a:solidFill>
                    <a:srgbClr val="FFFFFF"/>
                  </a:solidFill>
                  <a:effectLst/>
                  <a:uLnTx/>
                  <a:uFillTx/>
                  <a:latin typeface="UTM Avo" panose="02040603050506020204" pitchFamily="18" charset="0"/>
                  <a:ea typeface="Calibri" panose="020F0502020204030204" pitchFamily="34" charset="0"/>
                  <a:cs typeface="Arial"/>
                  <a:sym typeface="Arial"/>
                </a:rPr>
                <a:t>kệch</a:t>
              </a:r>
              <a:r>
                <a:rPr kumimoji="0" lang="en-US"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a:t>
              </a:r>
            </a:p>
          </p:txBody>
        </p:sp>
      </p:grpSp>
      <p:grpSp>
        <p:nvGrpSpPr>
          <p:cNvPr id="41" name="Group 40">
            <a:extLst>
              <a:ext uri="{FF2B5EF4-FFF2-40B4-BE49-F238E27FC236}">
                <a16:creationId xmlns:a16="http://schemas.microsoft.com/office/drawing/2014/main" id="{330854B2-F80C-4FF7-88D5-341CFE138CE3}"/>
              </a:ext>
            </a:extLst>
          </p:cNvPr>
          <p:cNvGrpSpPr/>
          <p:nvPr/>
        </p:nvGrpSpPr>
        <p:grpSpPr>
          <a:xfrm>
            <a:off x="7172934" y="4948518"/>
            <a:ext cx="4561868" cy="1013011"/>
            <a:chOff x="7172932" y="5104040"/>
            <a:chExt cx="4561868" cy="1013011"/>
          </a:xfrm>
        </p:grpSpPr>
        <p:sp>
          <p:nvSpPr>
            <p:cNvPr id="27" name="Rectangle: Rounded Corners 26">
              <a:extLst>
                <a:ext uri="{FF2B5EF4-FFF2-40B4-BE49-F238E27FC236}">
                  <a16:creationId xmlns:a16="http://schemas.microsoft.com/office/drawing/2014/main" id="{BD814C31-9D0A-41B1-ADED-E8FF4ABD4B00}"/>
                </a:ext>
              </a:extLst>
            </p:cNvPr>
            <p:cNvSpPr/>
            <p:nvPr/>
          </p:nvSpPr>
          <p:spPr>
            <a:xfrm>
              <a:off x="7391400" y="5104040"/>
              <a:ext cx="4343400" cy="10130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0" i="0" u="none" strike="noStrike" kern="0" cap="none" spc="0" normalizeH="0" baseline="0" noProof="0" dirty="0">
                <a:ln>
                  <a:noFill/>
                </a:ln>
                <a:solidFill>
                  <a:srgbClr val="A6543D"/>
                </a:solidFill>
                <a:effectLst/>
                <a:uLnTx/>
                <a:uFillTx/>
                <a:latin typeface="UTM Avo" panose="02040603050506020204" pitchFamily="18" charset="0"/>
                <a:ea typeface="+mn-ea"/>
                <a:cs typeface="+mn-cs"/>
                <a:sym typeface="Arial"/>
              </a:endParaRPr>
            </a:p>
          </p:txBody>
        </p:sp>
        <p:pic>
          <p:nvPicPr>
            <p:cNvPr id="21" name="Picture 20">
              <a:extLst>
                <a:ext uri="{FF2B5EF4-FFF2-40B4-BE49-F238E27FC236}">
                  <a16:creationId xmlns:a16="http://schemas.microsoft.com/office/drawing/2014/main" id="{A8B0FE3D-55AC-44FB-900D-361A2433CCD6}"/>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7172932" y="5139598"/>
              <a:ext cx="552059" cy="898367"/>
            </a:xfrm>
            <a:prstGeom prst="rect">
              <a:avLst/>
            </a:prstGeom>
          </p:spPr>
        </p:pic>
        <p:sp>
          <p:nvSpPr>
            <p:cNvPr id="37" name="TextBox 36">
              <a:extLst>
                <a:ext uri="{FF2B5EF4-FFF2-40B4-BE49-F238E27FC236}">
                  <a16:creationId xmlns:a16="http://schemas.microsoft.com/office/drawing/2014/main" id="{DA81D0B3-76A8-47AE-B788-8A81D806EC61}"/>
                </a:ext>
              </a:extLst>
            </p:cNvPr>
            <p:cNvSpPr txBox="1"/>
            <p:nvPr/>
          </p:nvSpPr>
          <p:spPr>
            <a:xfrm>
              <a:off x="7730738" y="5181435"/>
              <a:ext cx="3897152" cy="861774"/>
            </a:xfrm>
            <a:prstGeom prst="rect">
              <a:avLst/>
            </a:prstGeom>
            <a:noFill/>
          </p:spPr>
          <p:txBody>
            <a:bodyPr wrap="square" lIns="0" tIns="0" rIns="0" bIns="0" rtlCol="0">
              <a:spAutoFit/>
            </a:bodyPr>
            <a:lstStyle/>
            <a:p>
              <a:pPr marL="0" marR="0" lvl="0" indent="0" algn="ctr" defTabSz="1219170" rtl="0" eaLnBrk="1" fontAlgn="auto" latinLnBrk="0" hangingPunct="1">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Thân hình bình thường </a:t>
              </a:r>
            </a:p>
            <a:p>
              <a:pPr marL="0" marR="0" lvl="0" indent="0" algn="ctr" defTabSz="1219170" rtl="0" eaLnBrk="1" fontAlgn="auto" latinLnBrk="0" hangingPunct="1">
                <a:spcBef>
                  <a:spcPts val="0"/>
                </a:spcBef>
                <a:spcAft>
                  <a:spcPts val="0"/>
                </a:spcAft>
                <a:buClr>
                  <a:srgbClr val="000000"/>
                </a:buClr>
                <a:buSzTx/>
                <a:buFontTx/>
                <a:buNone/>
                <a:tabLst/>
                <a:defRPr/>
              </a:pPr>
              <a:r>
                <a:rPr kumimoji="0" lang="vi-VN" sz="2800" b="0" i="0" u="none" strike="noStrike" kern="0" cap="none" spc="0" normalizeH="0" baseline="0" noProof="0" dirty="0">
                  <a:ln>
                    <a:noFill/>
                  </a:ln>
                  <a:solidFill>
                    <a:srgbClr val="FFFFFF"/>
                  </a:solidFill>
                  <a:effectLst/>
                  <a:uLnTx/>
                  <a:uFillTx/>
                  <a:latin typeface="UTM Avo" panose="02040603050506020204" pitchFamily="18" charset="0"/>
                  <a:ea typeface="Calibri" panose="020F0502020204030204" pitchFamily="34" charset="0"/>
                  <a:cs typeface="Arial"/>
                  <a:sym typeface="Arial"/>
                </a:rPr>
                <a:t>như bao con dế khác.</a:t>
              </a:r>
            </a:p>
          </p:txBody>
        </p:sp>
      </p:grpSp>
      <p:pic>
        <p:nvPicPr>
          <p:cNvPr id="4" name="Picture 3">
            <a:extLst>
              <a:ext uri="{FF2B5EF4-FFF2-40B4-BE49-F238E27FC236}">
                <a16:creationId xmlns:a16="http://schemas.microsoft.com/office/drawing/2014/main" id="{2B660B2F-B6E7-C4C1-27CC-D02A18EE396B}"/>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extLst>
      <p:ext uri="{BB962C8B-B14F-4D97-AF65-F5344CB8AC3E}">
        <p14:creationId xmlns:p14="http://schemas.microsoft.com/office/powerpoint/2010/main" val="918360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5"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6"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7"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8"/>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8"/>
                                            </p:tgtEl>
                                            <p:attrNameLst>
                                              <p:attrName>style.opacity</p:attrName>
                                            </p:attrNameLst>
                                          </p:cBhvr>
                                          <p:to>
                                            <p:strVal val="0.5"/>
                                          </p:to>
                                        </p:set>
                                        <p:animEffect filter="image" prLst="opacity: 0.5">
                                          <p:cBhvr rctx="IE">
                                            <p:cTn id="39" dur="indefinite"/>
                                            <p:tgtEl>
                                              <p:spTgt spid="38"/>
                                            </p:tgtEl>
                                          </p:cBhvr>
                                        </p:animEffect>
                                      </p:childTnLst>
                                      <p:subTnLst>
                                        <p:audio>
                                          <p:cMediaNode>
                                            <p:cTn display="0" masterRel="sameClick">
                                              <p:stCondLst>
                                                <p:cond evt="begin" delay="0">
                                                  <p:tn val="37"/>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38"/>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9"/>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9"/>
                                            </p:tgtEl>
                                          </p:cBhvr>
                                        </p:animEffect>
                                        <p:animScale>
                                          <p:cBhvr>
                                            <p:cTn id="51" dur="250" autoRev="1" fill="hold"/>
                                            <p:tgtEl>
                                              <p:spTgt spid="39"/>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9" name="click.wav"/>
                                            </p:tgtEl>
                                          </p:cMediaNode>
                                        </p:audio>
                                      </p:sub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childTnLst>
                              </p:cTn>
                            </p:par>
                            <p:par>
                              <p:cTn id="59" fill="hold">
                                <p:stCondLst>
                                  <p:cond delay="1000"/>
                                </p:stCondLst>
                                <p:childTnLst>
                                  <p:par>
                                    <p:cTn id="60" presetID="47"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4576" fill="hold"/>
                                            <p:tgtEl>
                                              <p:spTgt spid="26"/>
                                            </p:tgtEl>
                                          </p:cBhvr>
                                        </p:cmd>
                                      </p:childTnLst>
                                    </p:cTn>
                                  </p:par>
                                  <p:par>
                                    <p:cTn id="67" presetID="2" presetClass="exit" presetSubtype="3" accel="80000" decel="20000" fill="hold" nodeType="withEffect">
                                      <p:stCondLst>
                                        <p:cond delay="0"/>
                                      </p:stCondLst>
                                      <p:childTnLst>
                                        <p:anim calcmode="lin" valueType="num">
                                          <p:cBhvr additive="base">
                                            <p:cTn id="68" dur="500"/>
                                            <p:tgtEl>
                                              <p:spTgt spid="6"/>
                                            </p:tgtEl>
                                            <p:attrNameLst>
                                              <p:attrName>ppt_x</p:attrName>
                                            </p:attrNameLst>
                                          </p:cBhvr>
                                          <p:tavLst>
                                            <p:tav tm="0">
                                              <p:val>
                                                <p:strVal val="ppt_x"/>
                                              </p:val>
                                            </p:tav>
                                            <p:tav tm="100000">
                                              <p:val>
                                                <p:strVal val="1+ppt_w/2"/>
                                              </p:val>
                                            </p:tav>
                                          </p:tavLst>
                                        </p:anim>
                                        <p:anim calcmode="lin" valueType="num">
                                          <p:cBhvr additive="base">
                                            <p:cTn id="69" dur="500"/>
                                            <p:tgtEl>
                                              <p:spTgt spid="6"/>
                                            </p:tgtEl>
                                            <p:attrNameLst>
                                              <p:attrName>ppt_y</p:attrName>
                                            </p:attrNameLst>
                                          </p:cBhvr>
                                          <p:tavLst>
                                            <p:tav tm="0">
                                              <p:val>
                                                <p:strVal val="ppt_y"/>
                                              </p:val>
                                            </p:tav>
                                            <p:tav tm="100000">
                                              <p:val>
                                                <p:strVal val="0-ppt_h/2"/>
                                              </p:val>
                                            </p:tav>
                                          </p:tavLst>
                                        </p:anim>
                                        <p:set>
                                          <p:cBhvr>
                                            <p:cTn id="70" dur="1" fill="hold">
                                              <p:stCondLst>
                                                <p:cond delay="499"/>
                                              </p:stCondLst>
                                            </p:cTn>
                                            <p:tgtEl>
                                              <p:spTgt spid="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8"/>
                                            </p:tgtEl>
                                          </p:cBhvr>
                                        </p:animEffect>
                                        <p:set>
                                          <p:cBhvr>
                                            <p:cTn id="73" dur="1" fill="hold">
                                              <p:stCondLst>
                                                <p:cond delay="499"/>
                                              </p:stCondLst>
                                            </p:cTn>
                                            <p:tgtEl>
                                              <p:spTgt spid="38"/>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40"/>
                                            </p:tgtEl>
                                          </p:cBhvr>
                                        </p:animEffect>
                                        <p:set>
                                          <p:cBhvr>
                                            <p:cTn id="76" dur="1" fill="hold">
                                              <p:stCondLst>
                                                <p:cond delay="499"/>
                                              </p:stCondLst>
                                            </p:cTn>
                                            <p:tgtEl>
                                              <p:spTgt spid="40"/>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41"/>
                                            </p:tgtEl>
                                          </p:cBhvr>
                                        </p:animEffect>
                                        <p:set>
                                          <p:cBhvr>
                                            <p:cTn id="7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80" restart="whenNotActive" fill="hold" evtFilter="cancelBubble" nodeType="interactiveSeq">
                    <p:stCondLst>
                      <p:cond evt="onClick" delay="0">
                        <p:tgtEl>
                          <p:spTgt spid="41"/>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subTnLst>
                                        <p:audio>
                                          <p:cMediaNode>
                                            <p:cTn display="0" masterRel="sameClick">
                                              <p:stCondLst>
                                                <p:cond evt="begin" delay="0">
                                                  <p:tn val="83"/>
                                                </p:cond>
                                              </p:stCondLst>
                                              <p:endCondLst>
                                                <p:cond evt="onStopAudio" delay="0">
                                                  <p:tgtEl>
                                                    <p:sldTgt/>
                                                  </p:tgtEl>
                                                </p:cond>
                                              </p:endCondLst>
                                            </p:cTn>
                                            <p:tgtEl>
                                              <p:sndTgt r:embed="rId8" name="bomb.wav"/>
                                            </p:tgtEl>
                                          </p:cMediaNode>
                                        </p:audio>
                                      </p:subTnLst>
                                    </p:cTn>
                                  </p:par>
                                </p:childTnLst>
                              </p:cTn>
                            </p:par>
                          </p:childTnLst>
                        </p:cTn>
                      </p:par>
                    </p:childTnLst>
                  </p:cTn>
                  <p:nextCondLst>
                    <p:cond evt="onClick" delay="0">
                      <p:tgtEl>
                        <p:spTgt spid="4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subTnLst>
                                        <p:audio>
                                          <p:cMediaNode vol="15000">
                                            <p:cTn display="0" masterRel="sameClick">
                                              <p:stCondLst>
                                                <p:cond evt="begin" delay="0">
                                                  <p:tn val="5"/>
                                                </p:cond>
                                              </p:stCondLst>
                                              <p:endCondLst>
                                                <p:cond evt="onStopAudio" delay="0">
                                                  <p:tgtEl>
                                                    <p:sldTgt/>
                                                  </p:tgtEl>
                                                </p:cond>
                                              </p:endCondLst>
                                            </p:cTn>
                                            <p:tgtEl>
                                              <p:sndTgt r:embed="rId23" name="DiaBayDen.wav"/>
                                            </p:tgtEl>
                                          </p:cMediaNode>
                                        </p:audio>
                                      </p:subTnLst>
                                    </p:cTn>
                                  </p:par>
                                </p:childTnLst>
                              </p:cTn>
                            </p:par>
                            <p:par>
                              <p:cTn id="9" fill="hold">
                                <p:stCondLst>
                                  <p:cond delay="10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500"/>
                                </p:stCondLst>
                                <p:childTnLst>
                                  <p:par>
                                    <p:cTn id="14" presetID="1" presetClass="exit" presetSubtype="0" fill="hold" nodeType="afterEffect">
                                      <p:stCondLst>
                                        <p:cond delay="0"/>
                                      </p:stCondLst>
                                      <p:childTnLst>
                                        <p:set>
                                          <p:cBhvr>
                                            <p:cTn id="15" dur="1" fill="hold">
                                              <p:stCondLst>
                                                <p:cond delay="0"/>
                                              </p:stCondLst>
                                            </p:cTn>
                                            <p:tgtEl>
                                              <p:spTgt spid="2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1500"/>
                                </p:stCondLst>
                                <p:childTnLst>
                                  <p:par>
                                    <p:cTn id="19" presetID="42" presetClass="path" presetSubtype="0" accel="50000" decel="50000" fill="hold" nodeType="afterEffect">
                                      <p:stCondLst>
                                        <p:cond delay="0"/>
                                      </p:stCondLst>
                                      <p:childTnLst>
                                        <p:animMotion origin="layout" path="M 2.70833E-6 -4.81481E-6 L 0.00677 -0.5155 " pathEditMode="relative" rAng="0" ptsTypes="AA">
                                          <p:cBhvr>
                                            <p:cTn id="20" dur="15000" fill="hold"/>
                                            <p:tgtEl>
                                              <p:spTgt spid="9"/>
                                            </p:tgtEl>
                                            <p:attrNameLst>
                                              <p:attrName>ppt_x</p:attrName>
                                              <p:attrName>ppt_y</p:attrName>
                                            </p:attrNameLst>
                                          </p:cBhvr>
                                          <p:rCtr x="339" y="-25787"/>
                                        </p:animMotion>
                                      </p:childTnLst>
                                    </p:cTn>
                                  </p:par>
                                  <p:par>
                                    <p:cTn id="21" presetID="6" presetClass="emph" presetSubtype="0" fill="hold" nodeType="withEffect">
                                      <p:stCondLst>
                                        <p:cond delay="0"/>
                                      </p:stCondLst>
                                      <p:childTnLst>
                                        <p:animScale>
                                          <p:cBhvr>
                                            <p:cTn id="22" dur="15000" fill="hold"/>
                                            <p:tgtEl>
                                              <p:spTgt spid="9"/>
                                            </p:tgtEl>
                                          </p:cBhvr>
                                          <p:by x="50000" y="50000"/>
                                        </p:animScale>
                                      </p:childTnLst>
                                    </p:cTn>
                                  </p:par>
                                  <p:par>
                                    <p:cTn id="23" presetID="22" presetClass="exit" presetSubtype="4" fill="hold" nodeType="withEffect">
                                      <p:stCondLst>
                                        <p:cond delay="0"/>
                                      </p:stCondLst>
                                      <p:childTnLst>
                                        <p:animEffect transition="out" filter="wipe(down)">
                                          <p:cBhvr>
                                            <p:cTn id="24" dur="15000"/>
                                            <p:tgtEl>
                                              <p:spTgt spid="7"/>
                                            </p:tgtEl>
                                          </p:cBhvr>
                                        </p:animEffect>
                                        <p:set>
                                          <p:cBhvr>
                                            <p:cTn id="25" dur="1" fill="hold">
                                              <p:stCondLst>
                                                <p:cond delay="14999"/>
                                              </p:stCondLst>
                                            </p:cTn>
                                            <p:tgtEl>
                                              <p:spTgt spid="7"/>
                                            </p:tgtEl>
                                            <p:attrNameLst>
                                              <p:attrName>style.visibility</p:attrName>
                                            </p:attrNameLst>
                                          </p:cBhvr>
                                          <p:to>
                                            <p:strVal val="hidden"/>
                                          </p:to>
                                        </p:set>
                                      </p:childTnLst>
                                      <p:subTnLst>
                                        <p:audio>
                                          <p:cMediaNode vol="20000">
                                            <p:cTn display="0" masterRel="sameClick">
                                              <p:stCondLst>
                                                <p:cond evt="begin" delay="0">
                                                  <p:tn val="23"/>
                                                </p:cond>
                                              </p:stCondLst>
                                              <p:endCondLst>
                                                <p:cond evt="onStopAudio" delay="0">
                                                  <p:tgtEl>
                                                    <p:sldTgt/>
                                                  </p:tgtEl>
                                                </p:cond>
                                              </p:endCondLst>
                                            </p:cTn>
                                            <p:tgtEl>
                                              <p:sndTgt r:embed="rId24" name="AmThanhDiaBay.wav"/>
                                            </p:tgtEl>
                                          </p:cMediaNode>
                                        </p:audio>
                                      </p:subTnLst>
                                    </p:cTn>
                                  </p:par>
                                </p:childTnLst>
                              </p:cTn>
                            </p:par>
                            <p:par>
                              <p:cTn id="26" fill="hold">
                                <p:stCondLst>
                                  <p:cond delay="16500"/>
                                </p:stCondLst>
                                <p:childTnLst>
                                  <p:par>
                                    <p:cTn id="27" presetID="32" presetClass="emph" presetSubtype="0" repeatCount="3000" fill="hold" nodeType="afterEffect">
                                      <p:stCondLst>
                                        <p:cond delay="0"/>
                                      </p:stCondLst>
                                      <p:childTnLst>
                                        <p:animRot by="120000">
                                          <p:cBhvr>
                                            <p:cTn id="28" dur="75" fill="hold">
                                              <p:stCondLst>
                                                <p:cond delay="0"/>
                                              </p:stCondLst>
                                            </p:cTn>
                                            <p:tgtEl>
                                              <p:spTgt spid="6"/>
                                            </p:tgtEl>
                                            <p:attrNameLst>
                                              <p:attrName>r</p:attrName>
                                            </p:attrNameLst>
                                          </p:cBhvr>
                                        </p:animRot>
                                        <p:animRot by="-240000">
                                          <p:cBhvr>
                                            <p:cTn id="29" dur="150" fill="hold">
                                              <p:stCondLst>
                                                <p:cond delay="150"/>
                                              </p:stCondLst>
                                            </p:cTn>
                                            <p:tgtEl>
                                              <p:spTgt spid="6"/>
                                            </p:tgtEl>
                                            <p:attrNameLst>
                                              <p:attrName>r</p:attrName>
                                            </p:attrNameLst>
                                          </p:cBhvr>
                                        </p:animRot>
                                        <p:animRot by="240000">
                                          <p:cBhvr>
                                            <p:cTn id="30" dur="150" fill="hold">
                                              <p:stCondLst>
                                                <p:cond delay="300"/>
                                              </p:stCondLst>
                                            </p:cTn>
                                            <p:tgtEl>
                                              <p:spTgt spid="6"/>
                                            </p:tgtEl>
                                            <p:attrNameLst>
                                              <p:attrName>r</p:attrName>
                                            </p:attrNameLst>
                                          </p:cBhvr>
                                        </p:animRot>
                                        <p:animRot by="-240000">
                                          <p:cBhvr>
                                            <p:cTn id="31" dur="150" fill="hold">
                                              <p:stCondLst>
                                                <p:cond delay="450"/>
                                              </p:stCondLst>
                                            </p:cTn>
                                            <p:tgtEl>
                                              <p:spTgt spid="6"/>
                                            </p:tgtEl>
                                            <p:attrNameLst>
                                              <p:attrName>r</p:attrName>
                                            </p:attrNameLst>
                                          </p:cBhvr>
                                        </p:animRot>
                                        <p:animRot by="120000">
                                          <p:cBhvr>
                                            <p:cTn id="32" dur="150" fill="hold">
                                              <p:stCondLst>
                                                <p:cond delay="600"/>
                                              </p:stCondLst>
                                            </p:cTn>
                                            <p:tgtEl>
                                              <p:spTgt spid="6"/>
                                            </p:tgtEl>
                                            <p:attrNameLst>
                                              <p:attrName>r</p:attrName>
                                            </p:attrNameLst>
                                          </p:cBhvr>
                                        </p:animRot>
                                      </p:childTnLst>
                                      <p:subTnLst>
                                        <p:audio>
                                          <p:cMediaNode>
                                            <p:cTn display="0" masterRel="sameClick">
                                              <p:stCondLst>
                                                <p:cond evt="begin" delay="0">
                                                  <p:tn val="27"/>
                                                </p:cond>
                                              </p:stCondLst>
                                              <p:endCondLst>
                                                <p:cond evt="onStopAudio" delay="0">
                                                  <p:tgtEl>
                                                    <p:sldTgt/>
                                                  </p:tgtEl>
                                                </p:cond>
                                              </p:endCondLst>
                                            </p:cTn>
                                            <p:tgtEl>
                                              <p:sndTgt r:embed="rId25" name="AmHetGio.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26"/>
                    </p:tgtEl>
                  </p:cMediaNode>
                </p:audio>
                <p:seq concurrent="1" nextAc="seek">
                  <p:cTn id="34" restart="whenNotActive" fill="hold" evtFilter="cancelBubble" nodeType="interactiveSeq">
                    <p:stCondLst>
                      <p:cond evt="onClick" delay="0">
                        <p:tgtEl>
                          <p:spTgt spid="38"/>
                        </p:tgtEl>
                      </p:cond>
                    </p:stCondLst>
                    <p:endSync evt="end" delay="0">
                      <p:rtn val="all"/>
                    </p:endSync>
                    <p:childTnLst>
                      <p:par>
                        <p:cTn id="35" fill="hold">
                          <p:stCondLst>
                            <p:cond delay="0"/>
                          </p:stCondLst>
                          <p:childTnLst>
                            <p:par>
                              <p:cTn id="36" fill="hold">
                                <p:stCondLst>
                                  <p:cond delay="0"/>
                                </p:stCondLst>
                                <p:childTnLst>
                                  <p:par>
                                    <p:cTn id="37" presetID="9" presetClass="emph" presetSubtype="0" nodeType="clickEffect">
                                      <p:stCondLst>
                                        <p:cond delay="0"/>
                                      </p:stCondLst>
                                      <p:childTnLst>
                                        <p:set>
                                          <p:cBhvr>
                                            <p:cTn id="38" dur="indefinite"/>
                                            <p:tgtEl>
                                              <p:spTgt spid="38"/>
                                            </p:tgtEl>
                                            <p:attrNameLst>
                                              <p:attrName>style.opacity</p:attrName>
                                            </p:attrNameLst>
                                          </p:cBhvr>
                                          <p:to>
                                            <p:strVal val="0.5"/>
                                          </p:to>
                                        </p:set>
                                        <p:animEffect filter="image" prLst="opacity: 0.5">
                                          <p:cBhvr rctx="IE">
                                            <p:cTn id="39" dur="indefinite"/>
                                            <p:tgtEl>
                                              <p:spTgt spid="38"/>
                                            </p:tgtEl>
                                          </p:cBhvr>
                                        </p:animEffect>
                                      </p:childTnLst>
                                      <p:subTnLst>
                                        <p:audio>
                                          <p:cMediaNode>
                                            <p:cTn display="0" masterRel="sameClick">
                                              <p:stCondLst>
                                                <p:cond evt="begin" delay="0">
                                                  <p:tn val="37"/>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38"/>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40"/>
                                            </p:tgtEl>
                                            <p:attrNameLst>
                                              <p:attrName>style.opacity</p:attrName>
                                            </p:attrNameLst>
                                          </p:cBhvr>
                                          <p:to>
                                            <p:strVal val="0.5"/>
                                          </p:to>
                                        </p:set>
                                        <p:animEffect filter="image" prLst="opacity: 0.5">
                                          <p:cBhvr rctx="IE">
                                            <p:cTn id="45" dur="indefinite"/>
                                            <p:tgtEl>
                                              <p:spTgt spid="40"/>
                                            </p:tgtEl>
                                          </p:cBhvr>
                                        </p:animEffect>
                                      </p:childTnLst>
                                      <p:subTnLst>
                                        <p:audio>
                                          <p:cMediaNode>
                                            <p:cTn display="0" masterRel="sameClick">
                                              <p:stCondLst>
                                                <p:cond evt="begin" delay="0">
                                                  <p:tn val="43"/>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39"/>
                        </p:tgtEl>
                      </p:cond>
                    </p:stCondLst>
                    <p:endSync evt="end" delay="0">
                      <p:rtn val="all"/>
                    </p:endSync>
                    <p:childTnLst>
                      <p:par>
                        <p:cTn id="47" fill="hold">
                          <p:stCondLst>
                            <p:cond delay="0"/>
                          </p:stCondLst>
                          <p:childTnLst>
                            <p:par>
                              <p:cTn id="48" fill="hold">
                                <p:stCondLst>
                                  <p:cond delay="0"/>
                                </p:stCondLst>
                                <p:childTnLst>
                                  <p:par>
                                    <p:cTn id="49" presetID="26" presetClass="emph" presetSubtype="0" fill="hold" nodeType="clickEffect">
                                      <p:stCondLst>
                                        <p:cond delay="0"/>
                                      </p:stCondLst>
                                      <p:childTnLst>
                                        <p:animEffect transition="out" filter="fade">
                                          <p:cBhvr>
                                            <p:cTn id="50" dur="500" tmFilter="0, 0; .2, .5; .8, .5; 1, 0"/>
                                            <p:tgtEl>
                                              <p:spTgt spid="39"/>
                                            </p:tgtEl>
                                          </p:cBhvr>
                                        </p:animEffect>
                                        <p:animScale>
                                          <p:cBhvr>
                                            <p:cTn id="51" dur="250" autoRev="1" fill="hold"/>
                                            <p:tgtEl>
                                              <p:spTgt spid="39"/>
                                            </p:tgtEl>
                                          </p:cBhvr>
                                          <p:by x="105000" y="105000"/>
                                        </p:animScale>
                                      </p:childTnLst>
                                      <p:subTnLst>
                                        <p:audio>
                                          <p:cMediaNode>
                                            <p:cTn display="0" masterRel="sameClick">
                                              <p:stCondLst>
                                                <p:cond evt="begin" delay="0">
                                                  <p:tn val="49"/>
                                                </p:cond>
                                              </p:stCondLst>
                                              <p:endCondLst>
                                                <p:cond evt="onStopAudio" delay="0">
                                                  <p:tgtEl>
                                                    <p:sldTgt/>
                                                  </p:tgtEl>
                                                </p:cond>
                                              </p:endCondLst>
                                            </p:cTn>
                                            <p:tgtEl>
                                              <p:sndTgt r:embed="rId27" name="click.wav"/>
                                            </p:tgtEl>
                                          </p:cMediaNode>
                                        </p:audio>
                                      </p:sub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7"/>
                                            </p:tgtEl>
                                          </p:cBhvr>
                                        </p:animEffect>
                                        <p:set>
                                          <p:cBhvr>
                                            <p:cTn id="55" dur="1" fill="hold">
                                              <p:stCondLst>
                                                <p:cond delay="499"/>
                                              </p:stCondLst>
                                            </p:cTn>
                                            <p:tgtEl>
                                              <p:spTgt spid="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9"/>
                                            </p:tgtEl>
                                          </p:cBhvr>
                                        </p:animEffect>
                                        <p:set>
                                          <p:cBhvr>
                                            <p:cTn id="58" dur="1" fill="hold">
                                              <p:stCondLst>
                                                <p:cond delay="499"/>
                                              </p:stCondLst>
                                            </p:cTn>
                                            <p:tgtEl>
                                              <p:spTgt spid="9"/>
                                            </p:tgtEl>
                                            <p:attrNameLst>
                                              <p:attrName>style.visibility</p:attrName>
                                            </p:attrNameLst>
                                          </p:cBhvr>
                                          <p:to>
                                            <p:strVal val="hidden"/>
                                          </p:to>
                                        </p:set>
                                      </p:childTnLst>
                                    </p:cTn>
                                  </p:par>
                                </p:childTnLst>
                              </p:cTn>
                            </p:par>
                            <p:par>
                              <p:cTn id="59" fill="hold">
                                <p:stCondLst>
                                  <p:cond delay="1000"/>
                                </p:stCondLst>
                                <p:childTnLst>
                                  <p:par>
                                    <p:cTn id="60" presetID="47"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1" presetClass="mediacall" presetSubtype="0" fill="hold" nodeType="withEffect">
                                      <p:stCondLst>
                                        <p:cond delay="0"/>
                                      </p:stCondLst>
                                      <p:childTnLst>
                                        <p:cmd type="call" cmd="playFrom(0.0)">
                                          <p:cBhvr>
                                            <p:cTn id="66" dur="4576" fill="hold"/>
                                            <p:tgtEl>
                                              <p:spTgt spid="26"/>
                                            </p:tgtEl>
                                          </p:cBhvr>
                                        </p:cmd>
                                      </p:childTnLst>
                                    </p:cTn>
                                  </p:par>
                                  <p:par>
                                    <p:cTn id="67" presetID="2" presetClass="exit" presetSubtype="3" accel="80000" decel="20000" fill="hold" nodeType="withEffect">
                                      <p:stCondLst>
                                        <p:cond delay="0"/>
                                      </p:stCondLst>
                                      <p:childTnLst>
                                        <p:anim calcmode="lin" valueType="num">
                                          <p:cBhvr additive="base">
                                            <p:cTn id="68" dur="500"/>
                                            <p:tgtEl>
                                              <p:spTgt spid="6"/>
                                            </p:tgtEl>
                                            <p:attrNameLst>
                                              <p:attrName>ppt_x</p:attrName>
                                            </p:attrNameLst>
                                          </p:cBhvr>
                                          <p:tavLst>
                                            <p:tav tm="0">
                                              <p:val>
                                                <p:strVal val="ppt_x"/>
                                              </p:val>
                                            </p:tav>
                                            <p:tav tm="100000">
                                              <p:val>
                                                <p:strVal val="1+ppt_w/2"/>
                                              </p:val>
                                            </p:tav>
                                          </p:tavLst>
                                        </p:anim>
                                        <p:anim calcmode="lin" valueType="num">
                                          <p:cBhvr additive="base">
                                            <p:cTn id="69" dur="500"/>
                                            <p:tgtEl>
                                              <p:spTgt spid="6"/>
                                            </p:tgtEl>
                                            <p:attrNameLst>
                                              <p:attrName>ppt_y</p:attrName>
                                            </p:attrNameLst>
                                          </p:cBhvr>
                                          <p:tavLst>
                                            <p:tav tm="0">
                                              <p:val>
                                                <p:strVal val="ppt_y"/>
                                              </p:val>
                                            </p:tav>
                                            <p:tav tm="100000">
                                              <p:val>
                                                <p:strVal val="0-ppt_h/2"/>
                                              </p:val>
                                            </p:tav>
                                          </p:tavLst>
                                        </p:anim>
                                        <p:set>
                                          <p:cBhvr>
                                            <p:cTn id="70" dur="1" fill="hold">
                                              <p:stCondLst>
                                                <p:cond delay="499"/>
                                              </p:stCondLst>
                                            </p:cTn>
                                            <p:tgtEl>
                                              <p:spTgt spid="6"/>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38"/>
                                            </p:tgtEl>
                                          </p:cBhvr>
                                        </p:animEffect>
                                        <p:set>
                                          <p:cBhvr>
                                            <p:cTn id="73" dur="1" fill="hold">
                                              <p:stCondLst>
                                                <p:cond delay="499"/>
                                              </p:stCondLst>
                                            </p:cTn>
                                            <p:tgtEl>
                                              <p:spTgt spid="38"/>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40"/>
                                            </p:tgtEl>
                                          </p:cBhvr>
                                        </p:animEffect>
                                        <p:set>
                                          <p:cBhvr>
                                            <p:cTn id="76" dur="1" fill="hold">
                                              <p:stCondLst>
                                                <p:cond delay="499"/>
                                              </p:stCondLst>
                                            </p:cTn>
                                            <p:tgtEl>
                                              <p:spTgt spid="40"/>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41"/>
                                            </p:tgtEl>
                                          </p:cBhvr>
                                        </p:animEffect>
                                        <p:set>
                                          <p:cBhvr>
                                            <p:cTn id="79"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80" restart="whenNotActive" fill="hold" evtFilter="cancelBubble" nodeType="interactiveSeq">
                    <p:stCondLst>
                      <p:cond evt="onClick" delay="0">
                        <p:tgtEl>
                          <p:spTgt spid="41"/>
                        </p:tgtEl>
                      </p:cond>
                    </p:stCondLst>
                    <p:endSync evt="end" delay="0">
                      <p:rtn val="all"/>
                    </p:endSync>
                    <p:childTnLst>
                      <p:par>
                        <p:cTn id="81" fill="hold">
                          <p:stCondLst>
                            <p:cond delay="0"/>
                          </p:stCondLst>
                          <p:childTnLst>
                            <p:par>
                              <p:cTn id="82" fill="hold">
                                <p:stCondLst>
                                  <p:cond delay="0"/>
                                </p:stCondLst>
                                <p:childTnLst>
                                  <p:par>
                                    <p:cTn id="83" presetID="9" presetClass="emph" presetSubtype="0" nodeType="clickEffect">
                                      <p:stCondLst>
                                        <p:cond delay="0"/>
                                      </p:stCondLst>
                                      <p:childTnLst>
                                        <p:set>
                                          <p:cBhvr>
                                            <p:cTn id="84" dur="indefinite"/>
                                            <p:tgtEl>
                                              <p:spTgt spid="41"/>
                                            </p:tgtEl>
                                            <p:attrNameLst>
                                              <p:attrName>style.opacity</p:attrName>
                                            </p:attrNameLst>
                                          </p:cBhvr>
                                          <p:to>
                                            <p:strVal val="0.5"/>
                                          </p:to>
                                        </p:set>
                                        <p:animEffect filter="image" prLst="opacity: 0.5">
                                          <p:cBhvr rctx="IE">
                                            <p:cTn id="85" dur="indefinite"/>
                                            <p:tgtEl>
                                              <p:spTgt spid="41"/>
                                            </p:tgtEl>
                                          </p:cBhvr>
                                        </p:animEffect>
                                      </p:childTnLst>
                                      <p:subTnLst>
                                        <p:audio>
                                          <p:cMediaNode>
                                            <p:cTn display="0" masterRel="sameClick">
                                              <p:stCondLst>
                                                <p:cond evt="begin" delay="0">
                                                  <p:tn val="83"/>
                                                </p:cond>
                                              </p:stCondLst>
                                              <p:endCondLst>
                                                <p:cond evt="onStopAudio" delay="0">
                                                  <p:tgtEl>
                                                    <p:sldTgt/>
                                                  </p:tgtEl>
                                                </p:cond>
                                              </p:endCondLst>
                                            </p:cTn>
                                            <p:tgtEl>
                                              <p:sndTgt r:embed="rId26" name="bomb.wav"/>
                                            </p:tgtEl>
                                          </p:cMediaNode>
                                        </p:audio>
                                      </p:subTnLst>
                                    </p:cTn>
                                  </p:par>
                                </p:childTnLst>
                              </p:cTn>
                            </p:par>
                          </p:childTnLst>
                        </p:cTn>
                      </p:par>
                    </p:childTnLst>
                  </p:cTn>
                  <p:nextCondLst>
                    <p:cond evt="onClick" delay="0">
                      <p:tgtEl>
                        <p:spTgt spid="41"/>
                      </p:tgtEl>
                    </p:cond>
                  </p:nextCondLst>
                </p:seq>
              </p:childTnLst>
            </p:cTn>
          </p:par>
        </p:tn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696BD2-902B-4222-AB03-1DDA78E6541A}"/>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1751"/>
          <a:stretch/>
        </p:blipFill>
        <p:spPr>
          <a:xfrm>
            <a:off x="0" y="0"/>
            <a:ext cx="12211051" cy="6858000"/>
          </a:xfrm>
          <a:prstGeom prst="rect">
            <a:avLst/>
          </a:prstGeom>
        </p:spPr>
      </p:pic>
      <p:pic>
        <p:nvPicPr>
          <p:cNvPr id="2" name="Picture 1">
            <a:extLst>
              <a:ext uri="{FF2B5EF4-FFF2-40B4-BE49-F238E27FC236}">
                <a16:creationId xmlns:a16="http://schemas.microsoft.com/office/drawing/2014/main" id="{1CCEA0A2-1997-82D1-5C32-8C204544BF07}"/>
              </a:ext>
            </a:extLst>
          </p:cNvPr>
          <p:cNvPicPr>
            <a:picLocks noChangeAspect="1"/>
          </p:cNvPicPr>
          <p:nvPr/>
        </p:nvPicPr>
        <p:blipFill>
          <a:blip r:embed="rId3"/>
          <a:stretch>
            <a:fillRect/>
          </a:stretch>
        </p:blipFill>
        <p:spPr>
          <a:xfrm>
            <a:off x="276863" y="667272"/>
            <a:ext cx="11638273" cy="5523455"/>
          </a:xfrm>
          <a:prstGeom prst="rect">
            <a:avLst/>
          </a:prstGeom>
        </p:spPr>
      </p:pic>
      <p:pic>
        <p:nvPicPr>
          <p:cNvPr id="4" name="Picture 3">
            <a:extLst>
              <a:ext uri="{FF2B5EF4-FFF2-40B4-BE49-F238E27FC236}">
                <a16:creationId xmlns:a16="http://schemas.microsoft.com/office/drawing/2014/main" id="{F4510A65-09C6-9DED-C5BB-99CD4D60CA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98" y="0"/>
            <a:ext cx="734359" cy="818866"/>
          </a:xfrm>
          <a:prstGeom prst="rect">
            <a:avLst/>
          </a:prstGeom>
        </p:spPr>
      </p:pic>
    </p:spTree>
    <p:extLst>
      <p:ext uri="{BB962C8B-B14F-4D97-AF65-F5344CB8AC3E}">
        <p14:creationId xmlns:p14="http://schemas.microsoft.com/office/powerpoint/2010/main" val="272189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63026DA-8B87-5918-1579-BC178AAA3B84}"/>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8512F5C6-9282-17F6-98FE-A28F837E6C9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737651" y="3828890"/>
            <a:ext cx="4545420" cy="2284073"/>
          </a:xfrm>
          <a:prstGeom prst="rect">
            <a:avLst/>
          </a:prstGeom>
        </p:spPr>
      </p:pic>
      <p:sp>
        <p:nvSpPr>
          <p:cNvPr id="10" name="TextBox 9">
            <a:extLst>
              <a:ext uri="{FF2B5EF4-FFF2-40B4-BE49-F238E27FC236}">
                <a16:creationId xmlns:a16="http://schemas.microsoft.com/office/drawing/2014/main" id="{2C9FBCB9-4E94-5BAC-3B9F-4B58A2A302A6}"/>
              </a:ext>
            </a:extLst>
          </p:cNvPr>
          <p:cNvSpPr txBox="1"/>
          <p:nvPr/>
        </p:nvSpPr>
        <p:spPr>
          <a:xfrm>
            <a:off x="863600" y="1737273"/>
            <a:ext cx="10363200" cy="1755417"/>
          </a:xfrm>
          <a:prstGeom prst="rect">
            <a:avLst/>
          </a:prstGeom>
          <a:solidFill>
            <a:schemeClr val="bg1"/>
          </a:solidFill>
        </p:spPr>
        <p:txBody>
          <a:bodyPr wrap="square" rtlCol="0">
            <a:spAutoFit/>
          </a:bodyPr>
          <a:lstStyle/>
          <a:p>
            <a:pPr algn="just">
              <a:lnSpc>
                <a:spcPct val="150000"/>
              </a:lnSpc>
            </a:pPr>
            <a:r>
              <a:rPr lang="vi-VN" sz="1867" dirty="0">
                <a:latin typeface="UTM Avo" panose="02040603050506020204" pitchFamily="18" charset="0"/>
                <a:ea typeface="Times New Roman" panose="02020603050405020304" pitchFamily="18" charset="0"/>
                <a:cs typeface="Arial" panose="020B0604020202020204" pitchFamily="34" charset="0"/>
              </a:rPr>
              <a:t>Nhà văn Tô Hoài từng chia sẻ: “Nhân vật trong truyện đồng thoại được nhân cách hoá trên cơ sở đảm bảo không thoát li sinh hoạt có thật của </a:t>
            </a:r>
            <a:r>
              <a:rPr lang="vi-VN" sz="1867">
                <a:latin typeface="UTM Avo" panose="02040603050506020204" pitchFamily="18" charset="0"/>
                <a:ea typeface="Times New Roman" panose="02020603050405020304" pitchFamily="18" charset="0"/>
                <a:cs typeface="Arial" panose="020B0604020202020204" pitchFamily="34" charset="0"/>
              </a:rPr>
              <a:t>loài vật</a:t>
            </a:r>
            <a:r>
              <a:rPr lang="en-US" sz="1867">
                <a:latin typeface="UTM Avo" panose="02040603050506020204" pitchFamily="18" charset="0"/>
                <a:ea typeface="Times New Roman" panose="02020603050405020304" pitchFamily="18" charset="0"/>
                <a:cs typeface="Arial" panose="020B0604020202020204" pitchFamily="34" charset="0"/>
              </a:rPr>
              <a:t>”.</a:t>
            </a:r>
            <a:r>
              <a:rPr lang="vi-VN" sz="1867">
                <a:latin typeface="UTM Avo" panose="02040603050506020204" pitchFamily="18" charset="0"/>
                <a:ea typeface="Times New Roman" panose="02020603050405020304" pitchFamily="18" charset="0"/>
                <a:cs typeface="Arial" panose="020B0604020202020204" pitchFamily="34" charset="0"/>
              </a:rPr>
              <a:t> </a:t>
            </a:r>
            <a:r>
              <a:rPr lang="vi-VN" sz="1867" dirty="0">
                <a:latin typeface="UTM Avo" panose="02040603050506020204" pitchFamily="18" charset="0"/>
                <a:ea typeface="Times New Roman" panose="02020603050405020304" pitchFamily="18" charset="0"/>
                <a:cs typeface="Arial" panose="020B0604020202020204" pitchFamily="34" charset="0"/>
              </a:rPr>
              <a:t>Dựa vào những điều em biết về loài dế, hãy chỉ ra những điểm “có thật" như thế trong văn bản, đồng thời, phát hiện những chi tiết đã được nhà văn “nhân cách hoá”.</a:t>
            </a:r>
          </a:p>
        </p:txBody>
      </p:sp>
    </p:spTree>
    <p:extLst>
      <p:ext uri="{BB962C8B-B14F-4D97-AF65-F5344CB8AC3E}">
        <p14:creationId xmlns:p14="http://schemas.microsoft.com/office/powerpoint/2010/main" val="927633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2080F5-68DC-6F9A-10E6-7789624BEE84}"/>
              </a:ext>
            </a:extLst>
          </p:cNvPr>
          <p:cNvSpPr txBox="1"/>
          <p:nvPr/>
        </p:nvSpPr>
        <p:spPr>
          <a:xfrm>
            <a:off x="531903" y="1856455"/>
            <a:ext cx="7573871" cy="3048463"/>
          </a:xfrm>
          <a:prstGeom prst="rect">
            <a:avLst/>
          </a:prstGeom>
          <a:solidFill>
            <a:schemeClr val="bg1"/>
          </a:solidFill>
          <a:ln>
            <a:solidFill>
              <a:schemeClr val="tx1"/>
            </a:solidFill>
          </a:ln>
        </p:spPr>
        <p:txBody>
          <a:bodyPr wrap="square">
            <a:spAutoFit/>
          </a:bodyPr>
          <a:lstStyle/>
          <a:p>
            <a:pPr>
              <a:lnSpc>
                <a:spcPct val="150000"/>
              </a:lnSpc>
            </a:pPr>
            <a:r>
              <a:rPr lang="en-US" sz="1867" b="1">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Những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điểm</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có</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thật</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ở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loài</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dế</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mà</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tác</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giả</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miêu</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tả</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600" b="1" dirty="0">
              <a:latin typeface="UTM Avo" panose="02040603050506020204" pitchFamily="18" charset="0"/>
              <a:ea typeface="Times New Roman" panose="02020603050405020304" pitchFamily="18" charset="0"/>
              <a:cs typeface="Arial" panose="020B0604020202020204" pitchFamily="34" charset="0"/>
            </a:endParaRPr>
          </a:p>
          <a:p>
            <a:pPr marL="304815" indent="-304815">
              <a:lnSpc>
                <a:spcPct val="150000"/>
              </a:lnSpc>
              <a:buFont typeface="Arial" panose="020B0604020202020204" pitchFamily="34" charset="0"/>
              <a:buChar char="•"/>
            </a:pP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Đôi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càng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mẫm</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bóng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600" dirty="0">
              <a:latin typeface="UTM Avo" panose="02040603050506020204" pitchFamily="18" charset="0"/>
              <a:ea typeface="Times New Roman" panose="02020603050405020304" pitchFamily="18" charset="0"/>
              <a:cs typeface="Arial" panose="020B0604020202020204" pitchFamily="34" charset="0"/>
            </a:endParaRPr>
          </a:p>
          <a:p>
            <a:pPr marL="304815" indent="-304815">
              <a:lnSpc>
                <a:spcPct val="150000"/>
              </a:lnSpc>
              <a:buFont typeface="Arial" panose="020B0604020202020204" pitchFamily="34" charset="0"/>
              <a:buChar char="•"/>
            </a:pP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Những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cái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vuốt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ở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chân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ở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khoeo</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cứ</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cứng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dần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và</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nhọn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hoắt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600" dirty="0">
              <a:latin typeface="UTM Avo" panose="02040603050506020204" pitchFamily="18" charset="0"/>
              <a:ea typeface="Times New Roman" panose="02020603050405020304" pitchFamily="18" charset="0"/>
              <a:cs typeface="Arial" panose="020B0604020202020204" pitchFamily="34" charset="0"/>
            </a:endParaRPr>
          </a:p>
          <a:p>
            <a:pPr marL="304815" indent="-304815">
              <a:lnSpc>
                <a:spcPct val="150000"/>
              </a:lnSpc>
              <a:buFont typeface="Arial" panose="020B0604020202020204" pitchFamily="34" charset="0"/>
              <a:buChar char="•"/>
            </a:pP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Người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rung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rinh</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một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màu</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nâu</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bóng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mỡ</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soi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gương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được</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và</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rất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ưa</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nhìn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600" dirty="0">
              <a:latin typeface="UTM Avo" panose="02040603050506020204" pitchFamily="18" charset="0"/>
              <a:ea typeface="Times New Roman" panose="02020603050405020304" pitchFamily="18" charset="0"/>
              <a:cs typeface="Arial" panose="020B0604020202020204" pitchFamily="34" charset="0"/>
            </a:endParaRPr>
          </a:p>
          <a:p>
            <a:pPr marL="304815" indent="-304815">
              <a:lnSpc>
                <a:spcPct val="150000"/>
              </a:lnSpc>
              <a:buFont typeface="Arial" panose="020B0604020202020204" pitchFamily="34" charset="0"/>
              <a:buChar char="•"/>
            </a:pP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Đầu</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to ra,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nổi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từng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tảng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rất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bướng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600" dirty="0">
              <a:latin typeface="UTM Avo" panose="02040603050506020204" pitchFamily="18" charset="0"/>
              <a:ea typeface="Times New Roman" panose="02020603050405020304" pitchFamily="18" charset="0"/>
              <a:cs typeface="Arial" panose="020B0604020202020204" pitchFamily="34" charset="0"/>
            </a:endParaRPr>
          </a:p>
          <a:p>
            <a:pPr marL="304815" indent="-304815">
              <a:lnSpc>
                <a:spcPct val="150000"/>
              </a:lnSpc>
              <a:buFont typeface="Arial" panose="020B0604020202020204" pitchFamily="34" charset="0"/>
              <a:buChar char="•"/>
            </a:pP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Hai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cái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răng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đen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nhánh</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lúc</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nào</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cũng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nhai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ngoàm</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ngoạp</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600" dirty="0">
              <a:latin typeface="UTM Avo" panose="02040603050506020204" pitchFamily="18" charset="0"/>
              <a:ea typeface="Times New Roman" panose="02020603050405020304" pitchFamily="18" charset="0"/>
              <a:cs typeface="Arial" panose="020B0604020202020204" pitchFamily="34" charset="0"/>
            </a:endParaRPr>
          </a:p>
        </p:txBody>
      </p:sp>
      <p:pic>
        <p:nvPicPr>
          <p:cNvPr id="4" name="Picture 4" descr="Dế mèn, dế dũi vị thuốc quý điều trị các bệnh về đường tiểu cực hay">
            <a:extLst>
              <a:ext uri="{FF2B5EF4-FFF2-40B4-BE49-F238E27FC236}">
                <a16:creationId xmlns:a16="http://schemas.microsoft.com/office/drawing/2014/main" id="{78D4C0FC-5D52-7824-2C76-07B6E20B37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2462" y="2435125"/>
            <a:ext cx="3533775" cy="1987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8382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316F25-B8C2-0EE5-BFCB-AB2888E12B84}"/>
              </a:ext>
            </a:extLst>
          </p:cNvPr>
          <p:cNvSpPr txBox="1"/>
          <p:nvPr/>
        </p:nvSpPr>
        <p:spPr>
          <a:xfrm>
            <a:off x="630073" y="1836895"/>
            <a:ext cx="6858000" cy="3479479"/>
          </a:xfrm>
          <a:prstGeom prst="rect">
            <a:avLst/>
          </a:prstGeom>
          <a:solidFill>
            <a:schemeClr val="bg1"/>
          </a:solidFill>
          <a:ln>
            <a:solidFill>
              <a:schemeClr val="tx1"/>
            </a:solidFill>
          </a:ln>
        </p:spPr>
        <p:txBody>
          <a:bodyPr wrap="square">
            <a:spAutoFit/>
          </a:bodyPr>
          <a:lstStyle/>
          <a:p>
            <a:pPr algn="just">
              <a:lnSpc>
                <a:spcPct val="150000"/>
              </a:lnSpc>
            </a:pPr>
            <a:r>
              <a:rPr lang="en-US" sz="1867" b="1">
                <a:solidFill>
                  <a:srgbClr val="000000"/>
                </a:solidFill>
                <a:latin typeface="UTM Avo" panose="02040603050506020204" pitchFamily="18" charset="0"/>
                <a:ea typeface="Times New Roman" panose="02020603050405020304" pitchFamily="18" charset="0"/>
                <a:cs typeface="Arial" panose="020B0604020202020204" pitchFamily="34" charset="0"/>
              </a:rPr>
              <a:t>Những </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chi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tiết</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thực</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ấy</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được</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tác</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giả</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khéo</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léo</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nhân</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hóa</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gắn</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với</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những</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hành</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động</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cử</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chỉ</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tính</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cách</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của con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người</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b="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như</a:t>
            </a:r>
            <a:r>
              <a:rPr lang="en-US" sz="1867" b="1"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867" b="1" dirty="0">
              <a:latin typeface="UTM Avo" panose="02040603050506020204" pitchFamily="18" charset="0"/>
              <a:ea typeface="Times New Roman" panose="02020603050405020304" pitchFamily="18" charset="0"/>
              <a:cs typeface="Arial" panose="020B0604020202020204" pitchFamily="34" charset="0"/>
            </a:endParaRPr>
          </a:p>
          <a:p>
            <a:pPr marL="304815" indent="-304815" algn="just">
              <a:lnSpc>
                <a:spcPct val="150000"/>
              </a:lnSpc>
              <a:buFont typeface="Arial" panose="020B0604020202020204" pitchFamily="34" charset="0"/>
              <a:buChar char="•"/>
            </a:pP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Tên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nhân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vật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được</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viết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hoa</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như</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tên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người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nhân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hóa</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con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vật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như</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một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con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người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867" dirty="0">
              <a:latin typeface="UTM Avo" panose="02040603050506020204" pitchFamily="18" charset="0"/>
              <a:ea typeface="Times New Roman" panose="02020603050405020304" pitchFamily="18" charset="0"/>
              <a:cs typeface="Arial" panose="020B0604020202020204" pitchFamily="34" charset="0"/>
            </a:endParaRPr>
          </a:p>
          <a:p>
            <a:pPr marL="304815" indent="-304815" algn="just">
              <a:lnSpc>
                <a:spcPct val="150000"/>
              </a:lnSpc>
              <a:buFont typeface="Arial" panose="020B0604020202020204" pitchFamily="34" charset="0"/>
              <a:buChar char="•"/>
            </a:pP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Dế</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Mèn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xưng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tôi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có</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những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hành</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động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như</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người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như</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ăn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uống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điều</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độ</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siêng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tập</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thể</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dục</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trịnh</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trọng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khoan</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thai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đứng</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oai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vệ</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cà</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khịa</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với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tất</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cả</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bà</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con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lối</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xóm</a:t>
            </a:r>
            <a:r>
              <a:rPr lang="en-US" sz="1867"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1867" dirty="0">
              <a:latin typeface="UTM Avo" panose="02040603050506020204" pitchFamily="18" charset="0"/>
              <a:ea typeface="Times New Roman" panose="02020603050405020304" pitchFamily="18" charset="0"/>
              <a:cs typeface="Arial" panose="020B0604020202020204" pitchFamily="34" charset="0"/>
            </a:endParaRPr>
          </a:p>
        </p:txBody>
      </p:sp>
      <p:pic>
        <p:nvPicPr>
          <p:cNvPr id="5" name="Picture 2" descr="Nhạc kịch &amp;#39;Dế Mèn phiêu lưu ký&amp;#39; trở lại - Kênh truyền hình Đài Tiếng nói  Việt Nam - VOVTV">
            <a:extLst>
              <a:ext uri="{FF2B5EF4-FFF2-40B4-BE49-F238E27FC236}">
                <a16:creationId xmlns:a16="http://schemas.microsoft.com/office/drawing/2014/main" id="{F9FEAE5D-CB54-55DF-C93C-35B49BA9DA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0825" y="1391227"/>
            <a:ext cx="3405352" cy="3905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465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6B566D2-1E9E-1A22-D72F-BABAE322A7FD}"/>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26830" y="2294808"/>
            <a:ext cx="3332984" cy="2268383"/>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837168" y="2811015"/>
            <a:ext cx="2712308" cy="950325"/>
          </a:xfrm>
          <a:prstGeom prst="rect">
            <a:avLst/>
          </a:prstGeom>
          <a:noFill/>
        </p:spPr>
        <p:txBody>
          <a:bodyPr wrap="square">
            <a:spAutoFit/>
          </a:bodyPr>
          <a:lstStyle/>
          <a:p>
            <a:pPr algn="ctr">
              <a:lnSpc>
                <a:spcPct val="150000"/>
              </a:lnSpc>
            </a:pPr>
            <a:r>
              <a:rPr lang="en-US" sz="2000" dirty="0">
                <a:latin typeface="UTM Avo" panose="02040603050506020204" pitchFamily="18" charset="0"/>
              </a:rPr>
              <a:t>Ôn </a:t>
            </a:r>
            <a:r>
              <a:rPr lang="en-US" sz="2000" dirty="0" err="1">
                <a:latin typeface="UTM Avo" panose="02040603050506020204" pitchFamily="18" charset="0"/>
              </a:rPr>
              <a:t>tập</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a:t>
            </a: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học</a:t>
            </a:r>
            <a:r>
              <a:rPr lang="en-US" sz="2000" dirty="0">
                <a:latin typeface="UTM Avo" panose="02040603050506020204" pitchFamily="18" charset="0"/>
              </a:rPr>
              <a:t> </a:t>
            </a:r>
            <a:r>
              <a:rPr lang="en-US" sz="2000" dirty="0" err="1">
                <a:latin typeface="UTM Avo" panose="02040603050506020204" pitchFamily="18" charset="0"/>
              </a:rPr>
              <a:t>ngày</a:t>
            </a:r>
            <a:r>
              <a:rPr lang="en-US" sz="2000" dirty="0">
                <a:latin typeface="UTM Avo" panose="02040603050506020204" pitchFamily="18" charset="0"/>
              </a:rPr>
              <a:t> </a:t>
            </a:r>
            <a:r>
              <a:rPr lang="en-US" sz="2000" dirty="0" err="1">
                <a:latin typeface="UTM Avo" panose="02040603050506020204" pitchFamily="18" charset="0"/>
              </a:rPr>
              <a:t>hôm</a:t>
            </a:r>
            <a:r>
              <a:rPr lang="en-US" sz="2000" dirty="0">
                <a:latin typeface="UTM Avo" panose="02040603050506020204" pitchFamily="18" charset="0"/>
              </a:rPr>
              <a:t> nay</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212951" y="3729520"/>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91943" y="2294808"/>
            <a:ext cx="3332984" cy="2268383"/>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609648" y="2507784"/>
            <a:ext cx="2625310" cy="1873654"/>
          </a:xfrm>
          <a:prstGeom prst="rect">
            <a:avLst/>
          </a:prstGeom>
          <a:noFill/>
        </p:spPr>
        <p:txBody>
          <a:bodyPr wrap="square">
            <a:spAutoFit/>
          </a:bodyPr>
          <a:lstStyle/>
          <a:p>
            <a:pPr algn="ctr">
              <a:lnSpc>
                <a:spcPct val="150000"/>
              </a:lnSpc>
            </a:pPr>
            <a:r>
              <a:rPr lang="vi-VN" sz="2000" dirty="0">
                <a:latin typeface="UTM Avo" panose="02040603050506020204" pitchFamily="18" charset="0"/>
              </a:rPr>
              <a:t>Chuẩn bị bài mới</a:t>
            </a:r>
            <a:r>
              <a:rPr lang="vi-VN" sz="2000">
                <a:latin typeface="UTM Avo" panose="02040603050506020204" pitchFamily="18" charset="0"/>
              </a:rPr>
              <a:t>: </a:t>
            </a:r>
            <a:r>
              <a:rPr lang="en-US" sz="2000">
                <a:latin typeface="UTM Avo" panose="02040603050506020204" pitchFamily="18" charset="0"/>
              </a:rPr>
              <a:t>Đọc hiểu văn bản - </a:t>
            </a:r>
            <a:r>
              <a:rPr lang="vi-VN" sz="2000" i="1">
                <a:latin typeface="UTM Avo" panose="02040603050506020204" pitchFamily="18" charset="0"/>
              </a:rPr>
              <a:t>Ông </a:t>
            </a:r>
            <a:r>
              <a:rPr lang="vi-VN" sz="2000" i="1" dirty="0">
                <a:latin typeface="UTM Avo" panose="02040603050506020204" pitchFamily="18" charset="0"/>
              </a:rPr>
              <a:t>lão đánh cá và con cá vàng</a:t>
            </a: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401577" y="1557459"/>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name="Biology Subject for Pre-K: Food Chain by Slidesgo">
  <a:themeElements>
    <a:clrScheme name="Simple Light">
      <a:dk1>
        <a:srgbClr val="242324"/>
      </a:dk1>
      <a:lt1>
        <a:srgbClr val="A6543D"/>
      </a:lt1>
      <a:dk2>
        <a:srgbClr val="C59A72"/>
      </a:dk2>
      <a:lt2>
        <a:srgbClr val="EEDDD1"/>
      </a:lt2>
      <a:accent1>
        <a:srgbClr val="F7F2F1"/>
      </a:accent1>
      <a:accent2>
        <a:srgbClr val="FFFFFF"/>
      </a:accent2>
      <a:accent3>
        <a:srgbClr val="F8CC47"/>
      </a:accent3>
      <a:accent4>
        <a:srgbClr val="A4BB78"/>
      </a:accent4>
      <a:accent5>
        <a:srgbClr val="869C5B"/>
      </a:accent5>
      <a:accent6>
        <a:srgbClr val="86A2E1"/>
      </a:accent6>
      <a:hlink>
        <a:srgbClr val="2423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213</TotalTime>
  <Words>2674</Words>
  <Application>Microsoft Office PowerPoint</Application>
  <PresentationFormat>Widescreen</PresentationFormat>
  <Paragraphs>227</Paragraphs>
  <Slides>48</Slides>
  <Notes>7</Notes>
  <HiddenSlides>0</HiddenSlides>
  <MMClips>7</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48</vt:i4>
      </vt:variant>
    </vt:vector>
  </HeadingPairs>
  <TitlesOfParts>
    <vt:vector size="63" baseType="lpstr">
      <vt:lpstr>Arial</vt:lpstr>
      <vt:lpstr>Bebas Neue</vt:lpstr>
      <vt:lpstr>Calibri</vt:lpstr>
      <vt:lpstr>Calibri Light</vt:lpstr>
      <vt:lpstr>Cambria Math</vt:lpstr>
      <vt:lpstr>Nunito</vt:lpstr>
      <vt:lpstr>Nunito ExtraBold</vt:lpstr>
      <vt:lpstr>Rubik</vt:lpstr>
      <vt:lpstr>Times New Roman</vt:lpstr>
      <vt:lpstr>UTM Avo</vt:lpstr>
      <vt:lpstr>Wingdings</vt:lpstr>
      <vt:lpstr>2_Office Theme</vt:lpstr>
      <vt:lpstr>1_Office Theme</vt:lpstr>
      <vt:lpstr>3_Office Theme</vt:lpstr>
      <vt:lpstr>Biology Subject for Pre-K: Food Chain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29</cp:revision>
  <dcterms:created xsi:type="dcterms:W3CDTF">2023-10-19T01:39:18Z</dcterms:created>
  <dcterms:modified xsi:type="dcterms:W3CDTF">2023-12-07T03:16:53Z</dcterms:modified>
  <cp:category>9Slide.vn</cp:category>
</cp:coreProperties>
</file>