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 id="2147483696" r:id="rId4"/>
  </p:sldMasterIdLst>
  <p:notesMasterIdLst>
    <p:notesMasterId r:id="rId28"/>
  </p:notesMasterIdLst>
  <p:sldIdLst>
    <p:sldId id="256" r:id="rId5"/>
    <p:sldId id="313" r:id="rId6"/>
    <p:sldId id="312" r:id="rId7"/>
    <p:sldId id="410" r:id="rId8"/>
    <p:sldId id="411" r:id="rId9"/>
    <p:sldId id="412" r:id="rId10"/>
    <p:sldId id="413" r:id="rId11"/>
    <p:sldId id="415" r:id="rId12"/>
    <p:sldId id="267" r:id="rId13"/>
    <p:sldId id="416" r:id="rId14"/>
    <p:sldId id="277" r:id="rId15"/>
    <p:sldId id="278" r:id="rId16"/>
    <p:sldId id="417" r:id="rId17"/>
    <p:sldId id="418" r:id="rId18"/>
    <p:sldId id="419" r:id="rId19"/>
    <p:sldId id="420" r:id="rId20"/>
    <p:sldId id="421" r:id="rId21"/>
    <p:sldId id="390" r:id="rId22"/>
    <p:sldId id="391" r:id="rId23"/>
    <p:sldId id="263" r:id="rId24"/>
    <p:sldId id="270" r:id="rId25"/>
    <p:sldId id="279" r:id="rId26"/>
    <p:sldId id="336" r:id="rId27"/>
  </p:sldIdLst>
  <p:sldSz cx="12192000" cy="6858000"/>
  <p:notesSz cx="6858000" cy="9144000"/>
  <p:embeddedFontLst>
    <p:embeddedFont>
      <p:font typeface="Calibri" panose="020F0502020204030204" pitchFamily="34" charset="0"/>
      <p:regular r:id="rId29"/>
      <p:bold r:id="rId30"/>
      <p:italic r:id="rId31"/>
      <p:boldItalic r:id="rId32"/>
    </p:embeddedFont>
    <p:embeddedFont>
      <p:font typeface="Calibri Light" panose="020F0302020204030204" pitchFamily="34" charset="0"/>
      <p:regular r:id="rId33"/>
      <p:italic r:id="rId34"/>
    </p:embeddedFont>
    <p:embeddedFont>
      <p:font typeface="UTM Avo" panose="02040603050506020204" pitchFamily="18" charset="0"/>
      <p:regular r:id="rId35"/>
      <p:bold r:id="rId36"/>
      <p:italic r:id="rId37"/>
      <p:boldItalic r:id="rId38"/>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nkey" initials="M" lastIdx="1" clrIdx="0">
    <p:extLst>
      <p:ext uri="{19B8F6BF-5375-455C-9EA6-DF929625EA0E}">
        <p15:presenceInfo xmlns:p15="http://schemas.microsoft.com/office/powerpoint/2012/main" userId="Monke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0000"/>
    <a:srgbClr val="FFFAF7"/>
    <a:srgbClr val="654D42"/>
    <a:srgbClr val="315329"/>
    <a:srgbClr val="D11535"/>
    <a:srgbClr val="ED7D31"/>
    <a:srgbClr val="333289"/>
    <a:srgbClr val="FFD944"/>
    <a:srgbClr val="310A0D"/>
    <a:srgbClr val="123C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8" d="100"/>
          <a:sy n="108" d="100"/>
        </p:scale>
        <p:origin x="714"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font" Target="fonts/font6.fntdata"/><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1.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3.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5.fntdata"/><Relationship Id="rId38"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11/17/2023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Ấn</a:t>
            </a:r>
            <a:r>
              <a:rPr lang="en-US" dirty="0"/>
              <a:t> </a:t>
            </a:r>
            <a:r>
              <a:rPr lang="en-US" dirty="0" err="1"/>
              <a:t>vào</a:t>
            </a:r>
            <a:r>
              <a:rPr lang="en-US" dirty="0"/>
              <a:t> </a:t>
            </a:r>
            <a:r>
              <a:rPr lang="en-US" dirty="0" err="1"/>
              <a:t>khúc</a:t>
            </a:r>
            <a:r>
              <a:rPr lang="en-US" dirty="0"/>
              <a:t> </a:t>
            </a:r>
            <a:r>
              <a:rPr lang="en-US" dirty="0" err="1"/>
              <a:t>gỗ</a:t>
            </a:r>
            <a:r>
              <a:rPr lang="en-US" dirty="0"/>
              <a:t> </a:t>
            </a:r>
            <a:r>
              <a:rPr lang="en-US" dirty="0" err="1"/>
              <a:t>số</a:t>
            </a:r>
            <a:r>
              <a:rPr lang="en-US" dirty="0"/>
              <a:t> 1, 2, 3 </a:t>
            </a:r>
            <a:r>
              <a:rPr lang="en-US" dirty="0" err="1"/>
              <a:t>để</a:t>
            </a:r>
            <a:r>
              <a:rPr lang="en-US" dirty="0"/>
              <a:t> </a:t>
            </a:r>
            <a:r>
              <a:rPr lang="en-US" dirty="0" err="1"/>
              <a:t>mở</a:t>
            </a:r>
            <a:r>
              <a:rPr lang="en-US" dirty="0"/>
              <a:t> </a:t>
            </a:r>
            <a:r>
              <a:rPr lang="en-US" dirty="0" err="1"/>
              <a:t>câu</a:t>
            </a:r>
            <a:r>
              <a:rPr lang="en-US" dirty="0"/>
              <a:t> </a:t>
            </a:r>
            <a:r>
              <a:rPr lang="en-US" dirty="0" err="1"/>
              <a:t>hỏi</a:t>
            </a:r>
            <a:endParaRPr lang="en-US" dirty="0"/>
          </a:p>
          <a:p>
            <a:r>
              <a:rPr lang="en-US" dirty="0"/>
              <a:t>Sau </a:t>
            </a:r>
            <a:r>
              <a:rPr lang="en-US" dirty="0" err="1"/>
              <a:t>khi</a:t>
            </a:r>
            <a:r>
              <a:rPr lang="en-US" dirty="0"/>
              <a:t> </a:t>
            </a:r>
            <a:r>
              <a:rPr lang="en-US" dirty="0" err="1"/>
              <a:t>trả</a:t>
            </a:r>
            <a:r>
              <a:rPr lang="en-US" dirty="0"/>
              <a:t> </a:t>
            </a:r>
            <a:r>
              <a:rPr lang="en-US" dirty="0" err="1"/>
              <a:t>lời</a:t>
            </a:r>
            <a:r>
              <a:rPr lang="en-US" dirty="0"/>
              <a:t> </a:t>
            </a:r>
            <a:r>
              <a:rPr lang="en-US" dirty="0" err="1"/>
              <a:t>câu</a:t>
            </a:r>
            <a:r>
              <a:rPr lang="en-US" dirty="0"/>
              <a:t> </a:t>
            </a:r>
            <a:r>
              <a:rPr lang="en-US" dirty="0" err="1"/>
              <a:t>hỏi</a:t>
            </a:r>
            <a:r>
              <a:rPr lang="en-US" dirty="0"/>
              <a:t> </a:t>
            </a:r>
            <a:r>
              <a:rPr lang="en-US" dirty="0" err="1"/>
              <a:t>ấn</a:t>
            </a:r>
            <a:r>
              <a:rPr lang="en-US" dirty="0"/>
              <a:t> </a:t>
            </a:r>
            <a:r>
              <a:rPr lang="en-US" dirty="0" err="1"/>
              <a:t>mũi</a:t>
            </a:r>
            <a:r>
              <a:rPr lang="en-US" dirty="0"/>
              <a:t> </a:t>
            </a:r>
            <a:r>
              <a:rPr lang="en-US" dirty="0" err="1"/>
              <a:t>tên</a:t>
            </a:r>
            <a:r>
              <a:rPr lang="en-US" dirty="0"/>
              <a:t> quay </a:t>
            </a:r>
            <a:r>
              <a:rPr lang="en-US" dirty="0" err="1"/>
              <a:t>về</a:t>
            </a:r>
            <a:r>
              <a:rPr lang="en-US" dirty="0"/>
              <a:t> </a:t>
            </a:r>
            <a:r>
              <a:rPr lang="en-US" dirty="0" err="1"/>
              <a:t>và</a:t>
            </a:r>
            <a:r>
              <a:rPr lang="en-US" dirty="0"/>
              <a:t> </a:t>
            </a:r>
            <a:r>
              <a:rPr lang="en-US" dirty="0" err="1"/>
              <a:t>ấn</a:t>
            </a:r>
            <a:r>
              <a:rPr lang="en-US" dirty="0"/>
              <a:t> </a:t>
            </a:r>
            <a:r>
              <a:rPr lang="en-US" dirty="0" err="1"/>
              <a:t>vào</a:t>
            </a:r>
            <a:r>
              <a:rPr lang="en-US" dirty="0"/>
              <a:t> </a:t>
            </a:r>
            <a:r>
              <a:rPr lang="en-US" dirty="0" err="1"/>
              <a:t>hình</a:t>
            </a:r>
            <a:r>
              <a:rPr lang="en-US" dirty="0"/>
              <a:t> con </a:t>
            </a:r>
            <a:r>
              <a:rPr lang="en-US" dirty="0" err="1"/>
              <a:t>gấu</a:t>
            </a:r>
            <a:r>
              <a:rPr lang="en-US" dirty="0"/>
              <a:t> </a:t>
            </a:r>
            <a:r>
              <a:rPr lang="en-US" dirty="0" err="1"/>
              <a:t>trúc</a:t>
            </a:r>
            <a:r>
              <a:rPr lang="en-US" dirty="0"/>
              <a:t> </a:t>
            </a:r>
            <a:r>
              <a:rPr lang="en-US" dirty="0" err="1"/>
              <a:t>để</a:t>
            </a:r>
            <a:r>
              <a:rPr lang="en-US" dirty="0"/>
              <a:t> qua </a:t>
            </a:r>
            <a:r>
              <a:rPr lang="en-US" dirty="0" err="1"/>
              <a:t>sông</a:t>
            </a:r>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10</a:t>
            </a:fld>
            <a:endParaRPr lang="en-US"/>
          </a:p>
        </p:txBody>
      </p:sp>
    </p:spTree>
    <p:extLst>
      <p:ext uri="{BB962C8B-B14F-4D97-AF65-F5344CB8AC3E}">
        <p14:creationId xmlns:p14="http://schemas.microsoft.com/office/powerpoint/2010/main" val="326594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Ấn</a:t>
            </a:r>
            <a:r>
              <a:rPr lang="en-US" dirty="0"/>
              <a:t>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câu</a:t>
            </a:r>
            <a:r>
              <a:rPr lang="en-US" dirty="0"/>
              <a:t> </a:t>
            </a:r>
            <a:r>
              <a:rPr lang="en-US" dirty="0" err="1"/>
              <a:t>hỏi</a:t>
            </a:r>
            <a:r>
              <a:rPr lang="en-US" dirty="0"/>
              <a:t> </a:t>
            </a:r>
            <a:r>
              <a:rPr lang="en-US" dirty="0" err="1"/>
              <a:t>xuất</a:t>
            </a:r>
            <a:r>
              <a:rPr lang="en-US" dirty="0"/>
              <a:t> </a:t>
            </a:r>
            <a:r>
              <a:rPr lang="en-US" dirty="0" err="1"/>
              <a:t>hiện</a:t>
            </a:r>
            <a:r>
              <a:rPr lang="en-US" dirty="0"/>
              <a:t>, </a:t>
            </a:r>
            <a:r>
              <a:rPr lang="en-US" dirty="0" err="1"/>
              <a:t>ấn</a:t>
            </a:r>
            <a:r>
              <a:rPr lang="en-US" dirty="0"/>
              <a:t> </a:t>
            </a:r>
            <a:r>
              <a:rPr lang="en-US" dirty="0" err="1"/>
              <a:t>thêm</a:t>
            </a:r>
            <a:r>
              <a:rPr lang="en-US" dirty="0"/>
              <a:t> </a:t>
            </a:r>
            <a:r>
              <a:rPr lang="en-US" dirty="0" err="1"/>
              <a:t>lần</a:t>
            </a:r>
            <a:r>
              <a:rPr lang="en-US" dirty="0"/>
              <a:t> </a:t>
            </a:r>
            <a:r>
              <a:rPr lang="en-US" dirty="0" err="1"/>
              <a:t>nữa</a:t>
            </a:r>
            <a:r>
              <a:rPr lang="en-US" dirty="0"/>
              <a:t> </a:t>
            </a:r>
            <a:r>
              <a:rPr lang="en-US" dirty="0" err="1"/>
              <a:t>để</a:t>
            </a:r>
            <a:r>
              <a:rPr lang="en-US" dirty="0"/>
              <a:t> </a:t>
            </a:r>
            <a:r>
              <a:rPr lang="en-US" dirty="0" err="1"/>
              <a:t>xuất</a:t>
            </a:r>
            <a:r>
              <a:rPr lang="en-US" dirty="0"/>
              <a:t> </a:t>
            </a:r>
            <a:r>
              <a:rPr lang="en-US" dirty="0" err="1"/>
              <a:t>hiện</a:t>
            </a:r>
            <a:r>
              <a:rPr lang="en-US" dirty="0"/>
              <a:t> </a:t>
            </a:r>
            <a:r>
              <a:rPr lang="en-US" dirty="0" err="1"/>
              <a:t>đáp</a:t>
            </a:r>
            <a:r>
              <a:rPr lang="en-US" dirty="0"/>
              <a:t> </a:t>
            </a:r>
            <a:r>
              <a:rPr lang="en-US" dirty="0" err="1"/>
              <a:t>án</a:t>
            </a:r>
            <a:r>
              <a:rPr lang="en-US" dirty="0"/>
              <a:t>.</a:t>
            </a:r>
          </a:p>
        </p:txBody>
      </p:sp>
      <p:sp>
        <p:nvSpPr>
          <p:cNvPr id="4" name="Slide Number Placeholder 3"/>
          <p:cNvSpPr>
            <a:spLocks noGrp="1"/>
          </p:cNvSpPr>
          <p:nvPr>
            <p:ph type="sldNum" sz="quarter" idx="5"/>
          </p:nvPr>
        </p:nvSpPr>
        <p:spPr/>
        <p:txBody>
          <a:bodyPr/>
          <a:lstStyle/>
          <a:p>
            <a:fld id="{3292B2F3-1DE3-42E0-A402-B4826F0D7F2F}" type="slidenum">
              <a:rPr lang="en-US" smtClean="0"/>
              <a:t>11</a:t>
            </a:fld>
            <a:endParaRPr lang="en-US"/>
          </a:p>
        </p:txBody>
      </p:sp>
    </p:spTree>
    <p:extLst>
      <p:ext uri="{BB962C8B-B14F-4D97-AF65-F5344CB8AC3E}">
        <p14:creationId xmlns:p14="http://schemas.microsoft.com/office/powerpoint/2010/main" val="1253171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Ấn</a:t>
            </a:r>
            <a:r>
              <a:rPr lang="en-US" dirty="0"/>
              <a:t>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câu</a:t>
            </a:r>
            <a:r>
              <a:rPr lang="en-US" dirty="0"/>
              <a:t> </a:t>
            </a:r>
            <a:r>
              <a:rPr lang="en-US" dirty="0" err="1"/>
              <a:t>hỏi</a:t>
            </a:r>
            <a:r>
              <a:rPr lang="en-US" dirty="0"/>
              <a:t> </a:t>
            </a:r>
            <a:r>
              <a:rPr lang="en-US" dirty="0" err="1"/>
              <a:t>xuất</a:t>
            </a:r>
            <a:r>
              <a:rPr lang="en-US" dirty="0"/>
              <a:t> </a:t>
            </a:r>
            <a:r>
              <a:rPr lang="en-US" dirty="0" err="1"/>
              <a:t>hiện</a:t>
            </a:r>
            <a:r>
              <a:rPr lang="en-US" dirty="0"/>
              <a:t>, </a:t>
            </a:r>
            <a:r>
              <a:rPr lang="en-US" dirty="0" err="1"/>
              <a:t>ấn</a:t>
            </a:r>
            <a:r>
              <a:rPr lang="en-US" dirty="0"/>
              <a:t> </a:t>
            </a:r>
            <a:r>
              <a:rPr lang="en-US" dirty="0" err="1"/>
              <a:t>thêm</a:t>
            </a:r>
            <a:r>
              <a:rPr lang="en-US" dirty="0"/>
              <a:t> </a:t>
            </a:r>
            <a:r>
              <a:rPr lang="en-US" dirty="0" err="1"/>
              <a:t>lần</a:t>
            </a:r>
            <a:r>
              <a:rPr lang="en-US" dirty="0"/>
              <a:t> </a:t>
            </a:r>
            <a:r>
              <a:rPr lang="en-US" dirty="0" err="1"/>
              <a:t>nữa</a:t>
            </a:r>
            <a:r>
              <a:rPr lang="en-US" dirty="0"/>
              <a:t> </a:t>
            </a:r>
            <a:r>
              <a:rPr lang="en-US" dirty="0" err="1"/>
              <a:t>để</a:t>
            </a:r>
            <a:r>
              <a:rPr lang="en-US" dirty="0"/>
              <a:t> </a:t>
            </a:r>
            <a:r>
              <a:rPr lang="en-US" dirty="0" err="1"/>
              <a:t>xuất</a:t>
            </a:r>
            <a:r>
              <a:rPr lang="en-US" dirty="0"/>
              <a:t> </a:t>
            </a:r>
            <a:r>
              <a:rPr lang="en-US" dirty="0" err="1"/>
              <a:t>hiện</a:t>
            </a:r>
            <a:r>
              <a:rPr lang="en-US" dirty="0"/>
              <a:t> </a:t>
            </a:r>
            <a:r>
              <a:rPr lang="en-US" dirty="0" err="1"/>
              <a:t>đáp</a:t>
            </a:r>
            <a:r>
              <a:rPr lang="en-US" dirty="0"/>
              <a:t> </a:t>
            </a:r>
            <a:r>
              <a:rPr lang="en-US" dirty="0" err="1"/>
              <a:t>án</a:t>
            </a:r>
            <a:r>
              <a:rPr lang="en-US" dirty="0"/>
              <a:t>.</a:t>
            </a:r>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12</a:t>
            </a:fld>
            <a:endParaRPr lang="en-US"/>
          </a:p>
        </p:txBody>
      </p:sp>
    </p:spTree>
    <p:extLst>
      <p:ext uri="{BB962C8B-B14F-4D97-AF65-F5344CB8AC3E}">
        <p14:creationId xmlns:p14="http://schemas.microsoft.com/office/powerpoint/2010/main" val="1250619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Ấn</a:t>
            </a:r>
            <a:r>
              <a:rPr lang="en-US" dirty="0"/>
              <a:t>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câu</a:t>
            </a:r>
            <a:r>
              <a:rPr lang="en-US" dirty="0"/>
              <a:t> </a:t>
            </a:r>
            <a:r>
              <a:rPr lang="en-US" dirty="0" err="1"/>
              <a:t>hỏi</a:t>
            </a:r>
            <a:r>
              <a:rPr lang="en-US" dirty="0"/>
              <a:t> </a:t>
            </a:r>
            <a:r>
              <a:rPr lang="en-US" dirty="0" err="1"/>
              <a:t>xuất</a:t>
            </a:r>
            <a:r>
              <a:rPr lang="en-US" dirty="0"/>
              <a:t> </a:t>
            </a:r>
            <a:r>
              <a:rPr lang="en-US" dirty="0" err="1"/>
              <a:t>hiện</a:t>
            </a:r>
            <a:r>
              <a:rPr lang="en-US" dirty="0"/>
              <a:t>, </a:t>
            </a:r>
            <a:r>
              <a:rPr lang="en-US" dirty="0" err="1"/>
              <a:t>ấn</a:t>
            </a:r>
            <a:r>
              <a:rPr lang="en-US" dirty="0"/>
              <a:t> </a:t>
            </a:r>
            <a:r>
              <a:rPr lang="en-US" dirty="0" err="1"/>
              <a:t>thêm</a:t>
            </a:r>
            <a:r>
              <a:rPr lang="en-US" dirty="0"/>
              <a:t> </a:t>
            </a:r>
            <a:r>
              <a:rPr lang="en-US" dirty="0" err="1"/>
              <a:t>lần</a:t>
            </a:r>
            <a:r>
              <a:rPr lang="en-US" dirty="0"/>
              <a:t> </a:t>
            </a:r>
            <a:r>
              <a:rPr lang="en-US" dirty="0" err="1"/>
              <a:t>nữa</a:t>
            </a:r>
            <a:r>
              <a:rPr lang="en-US" dirty="0"/>
              <a:t> </a:t>
            </a:r>
            <a:r>
              <a:rPr lang="en-US" dirty="0" err="1"/>
              <a:t>để</a:t>
            </a:r>
            <a:r>
              <a:rPr lang="en-US" dirty="0"/>
              <a:t> </a:t>
            </a:r>
            <a:r>
              <a:rPr lang="en-US" dirty="0" err="1"/>
              <a:t>xuất</a:t>
            </a:r>
            <a:r>
              <a:rPr lang="en-US" dirty="0"/>
              <a:t> </a:t>
            </a:r>
            <a:r>
              <a:rPr lang="en-US" dirty="0" err="1"/>
              <a:t>hiện</a:t>
            </a:r>
            <a:r>
              <a:rPr lang="en-US" dirty="0"/>
              <a:t> </a:t>
            </a:r>
            <a:r>
              <a:rPr lang="en-US" dirty="0" err="1"/>
              <a:t>đáp</a:t>
            </a:r>
            <a:r>
              <a:rPr lang="en-US" dirty="0"/>
              <a:t> </a:t>
            </a:r>
            <a:r>
              <a:rPr lang="en-US" dirty="0" err="1"/>
              <a:t>án</a:t>
            </a:r>
            <a:r>
              <a:rPr lang="en-US" dirty="0"/>
              <a:t>.</a:t>
            </a:r>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13</a:t>
            </a:fld>
            <a:endParaRPr lang="en-US"/>
          </a:p>
        </p:txBody>
      </p:sp>
    </p:spTree>
    <p:extLst>
      <p:ext uri="{BB962C8B-B14F-4D97-AF65-F5344CB8AC3E}">
        <p14:creationId xmlns:p14="http://schemas.microsoft.com/office/powerpoint/2010/main" val="13762305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84594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2043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0493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4493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69762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88333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27883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580172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081629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00464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946795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3BB504A-11D5-4594-99D7-C9A16AF1D067}"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38018125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BB504A-11D5-4594-99D7-C9A16AF1D067}"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15181882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BB504A-11D5-4594-99D7-C9A16AF1D067}"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14407637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3BB504A-11D5-4594-99D7-C9A16AF1D067}" type="datetimeFigureOut">
              <a:rPr lang="en-US" smtClean="0"/>
              <a:t>11/17/2023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32584913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2"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72"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3BB504A-11D5-4594-99D7-C9A16AF1D067}" type="datetimeFigureOut">
              <a:rPr lang="en-US" smtClean="0"/>
              <a:t>11/17/2023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17428995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3BB504A-11D5-4594-99D7-C9A16AF1D067}" type="datetimeFigureOut">
              <a:rPr lang="en-US" smtClean="0"/>
              <a:t>11/17/2023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21341235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BB504A-11D5-4594-99D7-C9A16AF1D067}" type="datetimeFigureOut">
              <a:rPr lang="en-US" smtClean="0"/>
              <a:t>11/17/2023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293262778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5"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5" y="1435103"/>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33BB504A-11D5-4594-99D7-C9A16AF1D067}" type="datetimeFigureOut">
              <a:rPr lang="en-US" smtClean="0"/>
              <a:t>11/17/2023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391453390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33BB504A-11D5-4594-99D7-C9A16AF1D067}" type="datetimeFigureOut">
              <a:rPr lang="en-US" smtClean="0"/>
              <a:t>11/17/2023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33156912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BB504A-11D5-4594-99D7-C9A16AF1D067}"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12839253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BB504A-11D5-4594-99D7-C9A16AF1D067}"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2662345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11/17/2023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11/17/2023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11/17/2023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878610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3000" r="-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33BB504A-11D5-4594-99D7-C9A16AF1D067}" type="datetimeFigureOut">
              <a:rPr lang="en-US" smtClean="0"/>
              <a:t>11/17/2023</a:t>
            </a:fld>
            <a:endParaRPr lang="en-US"/>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E97553C6-A3D7-405C-ABD2-52B04B23E2E7}" type="slidenum">
              <a:rPr lang="en-US" smtClean="0"/>
              <a:t>‹#›</a:t>
            </a:fld>
            <a:endParaRPr lang="en-US"/>
          </a:p>
        </p:txBody>
      </p:sp>
    </p:spTree>
    <p:extLst>
      <p:ext uri="{BB962C8B-B14F-4D97-AF65-F5344CB8AC3E}">
        <p14:creationId xmlns:p14="http://schemas.microsoft.com/office/powerpoint/2010/main" val="146496889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26/" TargetMode="External"/><Relationship Id="rId2" Type="http://schemas.openxmlformats.org/officeDocument/2006/relationships/image" Target="../media/image3.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tieng-viet-4-tap-1/1/385/26/" TargetMode="External"/><Relationship Id="rId2" Type="http://schemas.openxmlformats.org/officeDocument/2006/relationships/image" Target="../media/image10.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slideLayout" Target="../slideLayouts/slideLayout34.xml"/><Relationship Id="rId7" Type="http://schemas.openxmlformats.org/officeDocument/2006/relationships/image" Target="../media/image17.png"/><Relationship Id="rId12" Type="http://schemas.openxmlformats.org/officeDocument/2006/relationships/image" Target="../media/image20.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2.wdp"/><Relationship Id="rId11" Type="http://schemas.openxmlformats.org/officeDocument/2006/relationships/image" Target="../media/image19.png"/><Relationship Id="rId5" Type="http://schemas.openxmlformats.org/officeDocument/2006/relationships/image" Target="../media/image16.png"/><Relationship Id="rId10" Type="http://schemas.openxmlformats.org/officeDocument/2006/relationships/slide" Target="slide10.xml"/><Relationship Id="rId4" Type="http://schemas.openxmlformats.org/officeDocument/2006/relationships/image" Target="../media/image15.jpg"/><Relationship Id="rId9"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slide" Target="slide12.xml"/><Relationship Id="rId13" Type="http://schemas.microsoft.com/office/2007/relationships/hdphoto" Target="../media/hdphoto6.wdp"/><Relationship Id="rId18" Type="http://schemas.openxmlformats.org/officeDocument/2006/relationships/image" Target="../media/image28.gif"/><Relationship Id="rId3" Type="http://schemas.openxmlformats.org/officeDocument/2006/relationships/image" Target="../media/image21.png"/><Relationship Id="rId7" Type="http://schemas.microsoft.com/office/2007/relationships/hdphoto" Target="../media/hdphoto4.wdp"/><Relationship Id="rId12" Type="http://schemas.openxmlformats.org/officeDocument/2006/relationships/image" Target="../media/image24.png"/><Relationship Id="rId17" Type="http://schemas.microsoft.com/office/2007/relationships/hdphoto" Target="../media/hdphoto7.wdp"/><Relationship Id="rId2" Type="http://schemas.openxmlformats.org/officeDocument/2006/relationships/notesSlide" Target="../notesSlides/notesSlide1.xml"/><Relationship Id="rId16" Type="http://schemas.openxmlformats.org/officeDocument/2006/relationships/image" Target="../media/image27.png"/><Relationship Id="rId20" Type="http://schemas.openxmlformats.org/officeDocument/2006/relationships/image" Target="../media/image29.png"/><Relationship Id="rId1" Type="http://schemas.openxmlformats.org/officeDocument/2006/relationships/slideLayout" Target="../slideLayouts/slideLayout34.xml"/><Relationship Id="rId6" Type="http://schemas.openxmlformats.org/officeDocument/2006/relationships/image" Target="../media/image22.png"/><Relationship Id="rId11" Type="http://schemas.openxmlformats.org/officeDocument/2006/relationships/slide" Target="slide13.xml"/><Relationship Id="rId5" Type="http://schemas.openxmlformats.org/officeDocument/2006/relationships/slide" Target="slide11.xml"/><Relationship Id="rId15" Type="http://schemas.openxmlformats.org/officeDocument/2006/relationships/image" Target="../media/image26.png"/><Relationship Id="rId10" Type="http://schemas.microsoft.com/office/2007/relationships/hdphoto" Target="../media/hdphoto5.wdp"/><Relationship Id="rId19" Type="http://schemas.openxmlformats.org/officeDocument/2006/relationships/slide" Target="slide14.xml"/><Relationship Id="rId4" Type="http://schemas.openxmlformats.org/officeDocument/2006/relationships/image" Target="../media/image20.png"/><Relationship Id="rId9" Type="http://schemas.openxmlformats.org/officeDocument/2006/relationships/image" Target="../media/image23.png"/><Relationship Id="rId14" Type="http://schemas.openxmlformats.org/officeDocument/2006/relationships/image" Target="../media/image25.gif"/></Relationships>
</file>

<file path=ppt/slides/_rels/slide11.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30.jpeg"/><Relationship Id="rId7"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34.xml"/><Relationship Id="rId6" Type="http://schemas.microsoft.com/office/2007/relationships/hdphoto" Target="../media/hdphoto2.wdp"/><Relationship Id="rId11" Type="http://schemas.openxmlformats.org/officeDocument/2006/relationships/image" Target="../media/image20.png"/><Relationship Id="rId5" Type="http://schemas.openxmlformats.org/officeDocument/2006/relationships/image" Target="../media/image16.png"/><Relationship Id="rId10" Type="http://schemas.openxmlformats.org/officeDocument/2006/relationships/image" Target="../media/image33.png"/><Relationship Id="rId4" Type="http://schemas.openxmlformats.org/officeDocument/2006/relationships/image" Target="../media/image31.png"/><Relationship Id="rId9" Type="http://schemas.openxmlformats.org/officeDocument/2006/relationships/slide" Target="slide10.xml"/></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32.png"/><Relationship Id="rId7"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34.xml"/><Relationship Id="rId6" Type="http://schemas.openxmlformats.org/officeDocument/2006/relationships/image" Target="../media/image33.png"/><Relationship Id="rId5" Type="http://schemas.openxmlformats.org/officeDocument/2006/relationships/slide" Target="slide10.xml"/><Relationship Id="rId10" Type="http://schemas.openxmlformats.org/officeDocument/2006/relationships/image" Target="../media/image20.png"/><Relationship Id="rId4" Type="http://schemas.microsoft.com/office/2007/relationships/hdphoto" Target="../media/hdphoto8.wdp"/><Relationship Id="rId9" Type="http://schemas.microsoft.com/office/2007/relationships/hdphoto" Target="../media/hdphoto2.wdp"/></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32.png"/><Relationship Id="rId7"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34.xml"/><Relationship Id="rId6" Type="http://schemas.openxmlformats.org/officeDocument/2006/relationships/image" Target="../media/image33.png"/><Relationship Id="rId5" Type="http://schemas.openxmlformats.org/officeDocument/2006/relationships/slide" Target="slide10.xml"/><Relationship Id="rId10" Type="http://schemas.openxmlformats.org/officeDocument/2006/relationships/image" Target="../media/image20.png"/><Relationship Id="rId4" Type="http://schemas.microsoft.com/office/2007/relationships/hdphoto" Target="../media/hdphoto8.wdp"/><Relationship Id="rId9"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hoc10.vn/doc-sach/tieng-viet-4-tap-1/1/385/26/" TargetMode="External"/><Relationship Id="rId2" Type="http://schemas.openxmlformats.org/officeDocument/2006/relationships/image" Target="../media/image37.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hyperlink" Target="https://hoc10.vn/doc-sach/tieng-viet-4-tap-1/1/385/26/" TargetMode="External"/><Relationship Id="rId2" Type="http://schemas.openxmlformats.org/officeDocument/2006/relationships/image" Target="../media/image41.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44.jpg"/><Relationship Id="rId7" Type="http://schemas.openxmlformats.org/officeDocument/2006/relationships/image" Target="../media/image46.png"/><Relationship Id="rId2" Type="http://schemas.openxmlformats.org/officeDocument/2006/relationships/slideLayout" Target="../slideLayouts/slideLayout23.xml"/><Relationship Id="rId1" Type="http://schemas.openxmlformats.org/officeDocument/2006/relationships/tags" Target="../tags/tag1.xml"/><Relationship Id="rId6" Type="http://schemas.microsoft.com/office/2007/relationships/hdphoto" Target="../media/hdphoto9.wdp"/><Relationship Id="rId5" Type="http://schemas.openxmlformats.org/officeDocument/2006/relationships/image" Target="../media/image45.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0" y="2267165"/>
            <a:ext cx="12191999" cy="2323670"/>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a:t>
            </a:r>
            <a:r>
              <a:rPr lang="en-US" sz="5200" b="1" kern="0" dirty="0">
                <a:solidFill>
                  <a:srgbClr val="002060"/>
                </a:solidFill>
                <a:latin typeface="UTM Avo" panose="02040603050506020204" pitchFamily="18" charset="0"/>
              </a:rPr>
              <a:t>4</a:t>
            </a:r>
            <a:endPar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endParaRP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Bài đọc 3</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Cô giáo nhỏ</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AD4EFCD-BA97-499B-EB06-EF319795FC59}"/>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B232EE4D-FB41-783C-D605-6DBA9D158C4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D88134DB-D090-E7BF-CE2D-7F46B245C9F4}"/>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7" name="Google Shape;107;p2">
            <a:extLst>
              <a:ext uri="{FF2B5EF4-FFF2-40B4-BE49-F238E27FC236}">
                <a16:creationId xmlns:a16="http://schemas.microsoft.com/office/drawing/2014/main" id="{8C103B7C-F47B-51F0-DF84-350D1BB3B26D}"/>
              </a:ext>
            </a:extLst>
          </p:cNvPr>
          <p:cNvSpPr/>
          <p:nvPr/>
        </p:nvSpPr>
        <p:spPr>
          <a:xfrm>
            <a:off x="1890135" y="2532665"/>
            <a:ext cx="9404683" cy="2674352"/>
          </a:xfrm>
          <a:custGeom>
            <a:avLst/>
            <a:gdLst/>
            <a:ahLst/>
            <a:cxnLst/>
            <a:rect l="l" t="t" r="r" b="b"/>
            <a:pathLst>
              <a:path w="4107654" h="1397938" extrusionOk="0">
                <a:moveTo>
                  <a:pt x="25316" y="0"/>
                </a:moveTo>
                <a:lnTo>
                  <a:pt x="4082338" y="0"/>
                </a:lnTo>
                <a:cubicBezTo>
                  <a:pt x="4096319" y="0"/>
                  <a:pt x="4107654" y="11334"/>
                  <a:pt x="4107654" y="25316"/>
                </a:cubicBezTo>
                <a:lnTo>
                  <a:pt x="4107654" y="1372622"/>
                </a:lnTo>
                <a:cubicBezTo>
                  <a:pt x="4107654" y="1379336"/>
                  <a:pt x="4104987" y="1385776"/>
                  <a:pt x="4100239" y="1390523"/>
                </a:cubicBezTo>
                <a:cubicBezTo>
                  <a:pt x="4095491" y="1395271"/>
                  <a:pt x="4089052" y="1397938"/>
                  <a:pt x="4082338" y="1397938"/>
                </a:cubicBezTo>
                <a:lnTo>
                  <a:pt x="25316" y="1397938"/>
                </a:lnTo>
                <a:cubicBezTo>
                  <a:pt x="18602" y="1397938"/>
                  <a:pt x="12163" y="1395271"/>
                  <a:pt x="7415" y="1390523"/>
                </a:cubicBezTo>
                <a:cubicBezTo>
                  <a:pt x="2667" y="1385776"/>
                  <a:pt x="0" y="1379336"/>
                  <a:pt x="0" y="1372622"/>
                </a:cubicBezTo>
                <a:lnTo>
                  <a:pt x="0" y="25316"/>
                </a:lnTo>
                <a:cubicBezTo>
                  <a:pt x="0" y="18602"/>
                  <a:pt x="2667" y="12163"/>
                  <a:pt x="7415" y="7415"/>
                </a:cubicBezTo>
                <a:cubicBezTo>
                  <a:pt x="12163" y="2667"/>
                  <a:pt x="18602" y="0"/>
                  <a:pt x="25316" y="0"/>
                </a:cubicBezTo>
                <a:close/>
              </a:path>
            </a:pathLst>
          </a:custGeom>
          <a:solidFill>
            <a:schemeClr val="accent2">
              <a:lumMod val="20000"/>
              <a:lumOff val="80000"/>
            </a:schemeClr>
          </a:solidFill>
          <a:ln>
            <a:noFill/>
          </a:ln>
        </p:spPr>
        <p:txBody>
          <a:bodyPr spcFirstLastPara="1" wrap="square" lIns="60950" tIns="60950" rIns="60950" bIns="60950" anchor="ctr" anchorCtr="0">
            <a:noAutofit/>
          </a:bodyPr>
          <a:lstStyle/>
          <a:p>
            <a:pPr>
              <a:buClr>
                <a:srgbClr val="000000"/>
              </a:buClr>
              <a:buFont typeface="Arial"/>
              <a:buNone/>
            </a:pPr>
            <a:endParaRPr sz="622" kern="0" dirty="0">
              <a:solidFill>
                <a:srgbClr val="000000"/>
              </a:solidFill>
              <a:latin typeface="UTM Avo" panose="02040603050506020204" pitchFamily="18" charset="0"/>
              <a:cs typeface="Arial"/>
              <a:sym typeface="Arial"/>
            </a:endParaRPr>
          </a:p>
        </p:txBody>
      </p:sp>
      <p:sp>
        <p:nvSpPr>
          <p:cNvPr id="50" name="Google Shape;110;p2">
            <a:extLst>
              <a:ext uri="{FF2B5EF4-FFF2-40B4-BE49-F238E27FC236}">
                <a16:creationId xmlns:a16="http://schemas.microsoft.com/office/drawing/2014/main" id="{4A0C1E13-3D1F-E603-362B-32EE6BBCBA26}"/>
              </a:ext>
            </a:extLst>
          </p:cNvPr>
          <p:cNvSpPr txBox="1"/>
          <p:nvPr/>
        </p:nvSpPr>
        <p:spPr>
          <a:xfrm>
            <a:off x="4165599" y="3214255"/>
            <a:ext cx="6136266" cy="1292662"/>
          </a:xfrm>
          <a:prstGeom prst="rect">
            <a:avLst/>
          </a:prstGeom>
          <a:noFill/>
          <a:ln>
            <a:noFill/>
          </a:ln>
        </p:spPr>
        <p:txBody>
          <a:bodyPr spcFirstLastPara="1" wrap="square" lIns="0" tIns="0" rIns="0" bIns="0" anchor="t" anchorCtr="0">
            <a:spAutoFit/>
          </a:bodyPr>
          <a:lstStyle/>
          <a:p>
            <a:pPr algn="just">
              <a:lnSpc>
                <a:spcPct val="150000"/>
              </a:lnSpc>
              <a:buClr>
                <a:srgbClr val="000000"/>
              </a:buClr>
              <a:buFont typeface="Arial"/>
              <a:buNone/>
            </a:pPr>
            <a:r>
              <a:rPr lang="vi-VN" sz="2800" kern="0" dirty="0">
                <a:solidFill>
                  <a:srgbClr val="000000"/>
                </a:solidFill>
                <a:latin typeface="UTM Avo" panose="02040603050506020204" pitchFamily="18" charset="0"/>
                <a:cs typeface="Arial"/>
                <a:sym typeface="Arial"/>
              </a:rPr>
              <a:t>Em hãy đọc bài thơ </a:t>
            </a:r>
            <a:r>
              <a:rPr lang="vi-VN" sz="2800" b="1" kern="0" dirty="0">
                <a:solidFill>
                  <a:srgbClr val="000000"/>
                </a:solidFill>
                <a:latin typeface="UTM Avo" panose="02040603050506020204" pitchFamily="18" charset="0"/>
                <a:cs typeface="Arial"/>
                <a:sym typeface="Arial"/>
              </a:rPr>
              <a:t>Lên rẫy </a:t>
            </a:r>
            <a:r>
              <a:rPr lang="vi-VN" sz="2800" kern="0" dirty="0">
                <a:solidFill>
                  <a:srgbClr val="000000"/>
                </a:solidFill>
                <a:latin typeface="UTM Avo" panose="02040603050506020204" pitchFamily="18" charset="0"/>
                <a:cs typeface="Arial"/>
                <a:sym typeface="Arial"/>
              </a:rPr>
              <a:t>và nhắc lại nội dung bài đọc.</a:t>
            </a:r>
          </a:p>
        </p:txBody>
      </p:sp>
      <p:pic>
        <p:nvPicPr>
          <p:cNvPr id="51" name="Google Shape;111;p2">
            <a:extLst>
              <a:ext uri="{FF2B5EF4-FFF2-40B4-BE49-F238E27FC236}">
                <a16:creationId xmlns:a16="http://schemas.microsoft.com/office/drawing/2014/main" id="{36B6F9AD-B658-D10E-787E-24C3FC613214}"/>
              </a:ext>
            </a:extLst>
          </p:cNvPr>
          <p:cNvPicPr preferRelativeResize="0"/>
          <p:nvPr/>
        </p:nvPicPr>
        <p:blipFill rotWithShape="1">
          <a:blip r:embed="rId3">
            <a:alphaModFix/>
          </a:blip>
          <a:srcRect/>
          <a:stretch/>
        </p:blipFill>
        <p:spPr>
          <a:xfrm>
            <a:off x="675586" y="3003313"/>
            <a:ext cx="2958595" cy="2951199"/>
          </a:xfrm>
          <a:prstGeom prst="rect">
            <a:avLst/>
          </a:prstGeom>
          <a:noFill/>
          <a:ln>
            <a:noFill/>
          </a:ln>
        </p:spPr>
      </p:pic>
      <p:sp>
        <p:nvSpPr>
          <p:cNvPr id="4" name="Google Shape;103;p2">
            <a:extLst>
              <a:ext uri="{FF2B5EF4-FFF2-40B4-BE49-F238E27FC236}">
                <a16:creationId xmlns:a16="http://schemas.microsoft.com/office/drawing/2014/main" id="{3D2B9780-79D3-0EA7-C360-176DD5273F84}"/>
              </a:ext>
            </a:extLst>
          </p:cNvPr>
          <p:cNvSpPr/>
          <p:nvPr/>
        </p:nvSpPr>
        <p:spPr>
          <a:xfrm>
            <a:off x="10527817" y="1650982"/>
            <a:ext cx="437716" cy="1563273"/>
          </a:xfrm>
          <a:custGeom>
            <a:avLst/>
            <a:gdLst/>
            <a:ahLst/>
            <a:cxnLst/>
            <a:rect l="l" t="t" r="r" b="b"/>
            <a:pathLst>
              <a:path w="555573" h="1984191" extrusionOk="0">
                <a:moveTo>
                  <a:pt x="0" y="0"/>
                </a:moveTo>
                <a:lnTo>
                  <a:pt x="555574" y="0"/>
                </a:lnTo>
                <a:lnTo>
                  <a:pt x="555574" y="1984191"/>
                </a:lnTo>
                <a:lnTo>
                  <a:pt x="0" y="1984191"/>
                </a:lnTo>
                <a:lnTo>
                  <a:pt x="0" y="0"/>
                </a:lnTo>
                <a:close/>
              </a:path>
            </a:pathLst>
          </a:custGeom>
          <a:blipFill rotWithShape="1">
            <a:blip r:embed="rId4">
              <a:alphaModFix/>
            </a:blip>
            <a:stretch>
              <a:fillRect/>
            </a:stretch>
          </a:blipFill>
          <a:ln>
            <a:noFill/>
          </a:ln>
        </p:spPr>
        <p:txBody>
          <a:bodyPr/>
          <a:lstStyle/>
          <a:p>
            <a:endParaRPr lang="en-US"/>
          </a:p>
        </p:txBody>
      </p:sp>
      <p:sp>
        <p:nvSpPr>
          <p:cNvPr id="3" name="Google Shape;102;p2">
            <a:extLst>
              <a:ext uri="{FF2B5EF4-FFF2-40B4-BE49-F238E27FC236}">
                <a16:creationId xmlns:a16="http://schemas.microsoft.com/office/drawing/2014/main" id="{040B23C3-4F8D-7622-C5F8-17C4FB251715}"/>
              </a:ext>
            </a:extLst>
          </p:cNvPr>
          <p:cNvSpPr/>
          <p:nvPr/>
        </p:nvSpPr>
        <p:spPr>
          <a:xfrm>
            <a:off x="3788519" y="4707551"/>
            <a:ext cx="296645" cy="1059446"/>
          </a:xfrm>
          <a:custGeom>
            <a:avLst/>
            <a:gdLst/>
            <a:ahLst/>
            <a:cxnLst/>
            <a:rect l="l" t="t" r="r" b="b"/>
            <a:pathLst>
              <a:path w="555573" h="1984191" extrusionOk="0">
                <a:moveTo>
                  <a:pt x="0" y="0"/>
                </a:moveTo>
                <a:lnTo>
                  <a:pt x="555574" y="0"/>
                </a:lnTo>
                <a:lnTo>
                  <a:pt x="555574" y="1984191"/>
                </a:lnTo>
                <a:lnTo>
                  <a:pt x="0" y="1984191"/>
                </a:lnTo>
                <a:lnTo>
                  <a:pt x="0" y="0"/>
                </a:lnTo>
                <a:close/>
              </a:path>
            </a:pathLst>
          </a:custGeom>
          <a:blipFill rotWithShape="1">
            <a:blip r:embed="rId4">
              <a:alphaModFix/>
            </a:blip>
            <a:stretch>
              <a:fillRect/>
            </a:stretch>
          </a:blipFill>
          <a:ln>
            <a:noFill/>
          </a:ln>
        </p:spPr>
        <p:txBody>
          <a:bodyPr/>
          <a:lstStyle/>
          <a:p>
            <a:endParaRPr lang="en-US"/>
          </a:p>
        </p:txBody>
      </p:sp>
      <p:sp>
        <p:nvSpPr>
          <p:cNvPr id="5" name="Google Shape;104;p2">
            <a:extLst>
              <a:ext uri="{FF2B5EF4-FFF2-40B4-BE49-F238E27FC236}">
                <a16:creationId xmlns:a16="http://schemas.microsoft.com/office/drawing/2014/main" id="{B59205AD-140F-87F4-0C8B-F6F67BD9CA24}"/>
              </a:ext>
            </a:extLst>
          </p:cNvPr>
          <p:cNvSpPr/>
          <p:nvPr/>
        </p:nvSpPr>
        <p:spPr>
          <a:xfrm rot="17354972">
            <a:off x="10418936" y="4386929"/>
            <a:ext cx="958526" cy="928573"/>
          </a:xfrm>
          <a:custGeom>
            <a:avLst/>
            <a:gdLst/>
            <a:ahLst/>
            <a:cxnLst/>
            <a:rect l="l" t="t" r="r" b="b"/>
            <a:pathLst>
              <a:path w="1436407" h="1391520" extrusionOk="0">
                <a:moveTo>
                  <a:pt x="0" y="0"/>
                </a:moveTo>
                <a:lnTo>
                  <a:pt x="1436408" y="0"/>
                </a:lnTo>
                <a:lnTo>
                  <a:pt x="1436408" y="1391519"/>
                </a:lnTo>
                <a:lnTo>
                  <a:pt x="0" y="1391519"/>
                </a:lnTo>
                <a:lnTo>
                  <a:pt x="0" y="0"/>
                </a:lnTo>
                <a:close/>
              </a:path>
            </a:pathLst>
          </a:custGeom>
          <a:blipFill rotWithShape="1">
            <a:blip r:embed="rId5">
              <a:alphaModFix/>
            </a:blip>
            <a:stretch>
              <a:fillRect/>
            </a:stretch>
          </a:blipFill>
          <a:ln>
            <a:noFill/>
          </a:ln>
        </p:spPr>
        <p:txBody>
          <a:bodyPr/>
          <a:lstStyle/>
          <a:p>
            <a:endParaRPr lang="en-US"/>
          </a:p>
        </p:txBody>
      </p:sp>
      <p:sp>
        <p:nvSpPr>
          <p:cNvPr id="6" name="Google Shape;105;p2">
            <a:extLst>
              <a:ext uri="{FF2B5EF4-FFF2-40B4-BE49-F238E27FC236}">
                <a16:creationId xmlns:a16="http://schemas.microsoft.com/office/drawing/2014/main" id="{BDFAB2BF-2D16-63ED-5914-B62091EBE57C}"/>
              </a:ext>
            </a:extLst>
          </p:cNvPr>
          <p:cNvSpPr/>
          <p:nvPr/>
        </p:nvSpPr>
        <p:spPr>
          <a:xfrm rot="7355181">
            <a:off x="1809368" y="2565227"/>
            <a:ext cx="670466" cy="649514"/>
          </a:xfrm>
          <a:custGeom>
            <a:avLst/>
            <a:gdLst/>
            <a:ahLst/>
            <a:cxnLst/>
            <a:rect l="l" t="t" r="r" b="b"/>
            <a:pathLst>
              <a:path w="1436407" h="1391520" extrusionOk="0">
                <a:moveTo>
                  <a:pt x="0" y="0"/>
                </a:moveTo>
                <a:lnTo>
                  <a:pt x="1436407" y="0"/>
                </a:lnTo>
                <a:lnTo>
                  <a:pt x="1436407" y="1391520"/>
                </a:lnTo>
                <a:lnTo>
                  <a:pt x="0" y="1391520"/>
                </a:lnTo>
                <a:lnTo>
                  <a:pt x="0" y="0"/>
                </a:lnTo>
                <a:close/>
              </a:path>
            </a:pathLst>
          </a:custGeom>
          <a:blipFill rotWithShape="1">
            <a:blip r:embed="rId5">
              <a:alphaModFix/>
            </a:blip>
            <a:stretch>
              <a:fillRect/>
            </a:stretch>
          </a:blipFill>
          <a:ln>
            <a:noFill/>
          </a:ln>
        </p:spPr>
        <p:txBody>
          <a:bodyPr/>
          <a:lstStyle/>
          <a:p>
            <a:endParaRPr lang="en-US"/>
          </a:p>
        </p:txBody>
      </p:sp>
    </p:spTree>
    <p:extLst>
      <p:ext uri="{BB962C8B-B14F-4D97-AF65-F5344CB8AC3E}">
        <p14:creationId xmlns:p14="http://schemas.microsoft.com/office/powerpoint/2010/main" val="39158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fade">
                                      <p:cBhvr>
                                        <p:cTn id="10" dur="500"/>
                                        <p:tgtEl>
                                          <p:spTgt spid="5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50"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A78AF7-7255-34EB-5674-4A94A5BE563D}"/>
              </a:ext>
            </a:extLst>
          </p:cNvPr>
          <p:cNvSpPr/>
          <p:nvPr/>
        </p:nvSpPr>
        <p:spPr>
          <a:xfrm>
            <a:off x="0" y="5322930"/>
            <a:ext cx="12192000" cy="153507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oogle Shape;122;p3">
            <a:extLst>
              <a:ext uri="{FF2B5EF4-FFF2-40B4-BE49-F238E27FC236}">
                <a16:creationId xmlns:a16="http://schemas.microsoft.com/office/drawing/2014/main" id="{902712A5-4C62-FA6F-B853-01AC1007EDB3}"/>
              </a:ext>
            </a:extLst>
          </p:cNvPr>
          <p:cNvSpPr txBox="1"/>
          <p:nvPr/>
        </p:nvSpPr>
        <p:spPr>
          <a:xfrm>
            <a:off x="229964" y="1607648"/>
            <a:ext cx="3732432" cy="5447619"/>
          </a:xfrm>
          <a:prstGeom prst="rect">
            <a:avLst/>
          </a:prstGeom>
          <a:noFill/>
          <a:ln>
            <a:noFill/>
          </a:ln>
        </p:spPr>
        <p:txBody>
          <a:bodyPr spcFirstLastPara="1" wrap="square" lIns="60950" tIns="30467" rIns="60950" bIns="30467" anchor="t" anchorCtr="0">
            <a:spAutoFit/>
          </a:bodyPr>
          <a:lstStyle/>
          <a:p>
            <a:pPr>
              <a:lnSpc>
                <a:spcPct val="125000"/>
              </a:lnSpc>
              <a:buClr>
                <a:srgbClr val="000000"/>
              </a:buClr>
              <a:buFont typeface="Arial"/>
              <a:buNone/>
            </a:pPr>
            <a:r>
              <a:rPr lang="vi-VN" sz="1950" kern="0" dirty="0">
                <a:solidFill>
                  <a:srgbClr val="000000"/>
                </a:solidFill>
                <a:latin typeface="UTM Avo" panose="02040603050506020204" pitchFamily="18" charset="0"/>
                <a:cs typeface="Arial"/>
                <a:sym typeface="Arial"/>
              </a:rPr>
              <a:t>Em cùng mế lên rẫy</a:t>
            </a:r>
            <a:br>
              <a:rPr lang="vi-VN" sz="1950" kern="0" dirty="0">
                <a:solidFill>
                  <a:srgbClr val="000000"/>
                </a:solidFill>
                <a:latin typeface="UTM Avo" panose="02040603050506020204" pitchFamily="18" charset="0"/>
                <a:cs typeface="Arial"/>
                <a:sym typeface="Arial"/>
              </a:rPr>
            </a:br>
            <a:r>
              <a:rPr lang="vi-VN" sz="1950" kern="0" dirty="0">
                <a:solidFill>
                  <a:srgbClr val="000000"/>
                </a:solidFill>
                <a:latin typeface="UTM Avo" panose="02040603050506020204" pitchFamily="18" charset="0"/>
                <a:cs typeface="Arial"/>
                <a:sym typeface="Arial"/>
              </a:rPr>
              <a:t>Gùi đung đưa, đung đưa</a:t>
            </a:r>
            <a:br>
              <a:rPr lang="vi-VN" sz="1950" kern="0" dirty="0">
                <a:solidFill>
                  <a:srgbClr val="000000"/>
                </a:solidFill>
                <a:latin typeface="UTM Avo" panose="02040603050506020204" pitchFamily="18" charset="0"/>
                <a:cs typeface="Arial"/>
                <a:sym typeface="Arial"/>
              </a:rPr>
            </a:br>
            <a:r>
              <a:rPr lang="vi-VN" sz="1950" kern="0" dirty="0">
                <a:solidFill>
                  <a:srgbClr val="000000"/>
                </a:solidFill>
                <a:latin typeface="UTM Avo" panose="02040603050506020204" pitchFamily="18" charset="0"/>
                <a:cs typeface="Arial"/>
                <a:sym typeface="Arial"/>
              </a:rPr>
              <a:t>Con chó vàng quấn quýt</a:t>
            </a:r>
            <a:br>
              <a:rPr lang="vi-VN" sz="1950" kern="0" dirty="0">
                <a:solidFill>
                  <a:srgbClr val="000000"/>
                </a:solidFill>
                <a:latin typeface="UTM Avo" panose="02040603050506020204" pitchFamily="18" charset="0"/>
                <a:cs typeface="Arial"/>
                <a:sym typeface="Arial"/>
              </a:rPr>
            </a:br>
            <a:r>
              <a:rPr lang="vi-VN" sz="1950" kern="0" dirty="0">
                <a:solidFill>
                  <a:srgbClr val="000000"/>
                </a:solidFill>
                <a:latin typeface="UTM Avo" panose="02040603050506020204" pitchFamily="18" charset="0"/>
                <a:cs typeface="Arial"/>
                <a:sym typeface="Arial"/>
              </a:rPr>
              <a:t>Theo bước chân nô đùa.</a:t>
            </a:r>
          </a:p>
          <a:p>
            <a:pPr>
              <a:lnSpc>
                <a:spcPct val="125000"/>
              </a:lnSpc>
              <a:buClr>
                <a:srgbClr val="000000"/>
              </a:buClr>
              <a:buFont typeface="Arial"/>
              <a:buNone/>
            </a:pPr>
            <a:endParaRPr lang="vi-VN" sz="1950" kern="0" dirty="0">
              <a:solidFill>
                <a:srgbClr val="000000"/>
              </a:solidFill>
              <a:latin typeface="UTM Avo" panose="02040603050506020204" pitchFamily="18" charset="0"/>
              <a:cs typeface="Arial"/>
              <a:sym typeface="Arial"/>
            </a:endParaRPr>
          </a:p>
          <a:p>
            <a:pPr>
              <a:lnSpc>
                <a:spcPct val="125000"/>
              </a:lnSpc>
              <a:buClr>
                <a:srgbClr val="000000"/>
              </a:buClr>
              <a:buFont typeface="Arial"/>
              <a:buNone/>
            </a:pPr>
            <a:r>
              <a:rPr lang="vi-VN" sz="1950" kern="0" dirty="0">
                <a:solidFill>
                  <a:srgbClr val="000000"/>
                </a:solidFill>
                <a:latin typeface="UTM Avo" panose="02040603050506020204" pitchFamily="18" charset="0"/>
                <a:cs typeface="Arial"/>
                <a:sym typeface="Arial"/>
              </a:rPr>
              <a:t>Kìa Mặt Trời mới ló</a:t>
            </a:r>
            <a:br>
              <a:rPr lang="vi-VN" sz="1950" kern="0" dirty="0">
                <a:solidFill>
                  <a:srgbClr val="000000"/>
                </a:solidFill>
                <a:latin typeface="UTM Avo" panose="02040603050506020204" pitchFamily="18" charset="0"/>
                <a:cs typeface="Arial"/>
                <a:sym typeface="Arial"/>
              </a:rPr>
            </a:br>
            <a:r>
              <a:rPr lang="vi-VN" sz="1950" kern="0" dirty="0">
                <a:solidFill>
                  <a:srgbClr val="000000"/>
                </a:solidFill>
                <a:latin typeface="UTM Avo" panose="02040603050506020204" pitchFamily="18" charset="0"/>
                <a:cs typeface="Arial"/>
                <a:sym typeface="Arial"/>
              </a:rPr>
              <a:t>Trên đầu chị tre xanh</a:t>
            </a:r>
            <a:br>
              <a:rPr lang="vi-VN" sz="1950" kern="0" dirty="0">
                <a:solidFill>
                  <a:srgbClr val="000000"/>
                </a:solidFill>
                <a:latin typeface="UTM Avo" panose="02040603050506020204" pitchFamily="18" charset="0"/>
                <a:cs typeface="Arial"/>
                <a:sym typeface="Arial"/>
              </a:rPr>
            </a:br>
            <a:r>
              <a:rPr lang="vi-VN" sz="1950" kern="0" dirty="0">
                <a:solidFill>
                  <a:srgbClr val="000000"/>
                </a:solidFill>
                <a:latin typeface="UTM Avo" panose="02040603050506020204" pitchFamily="18" charset="0"/>
                <a:cs typeface="Arial"/>
                <a:sym typeface="Arial"/>
              </a:rPr>
              <a:t>Sương giăng đèn ngọn cỏ</a:t>
            </a:r>
            <a:br>
              <a:rPr lang="vi-VN" sz="1950" kern="0" dirty="0">
                <a:solidFill>
                  <a:srgbClr val="000000"/>
                </a:solidFill>
                <a:latin typeface="UTM Avo" panose="02040603050506020204" pitchFamily="18" charset="0"/>
                <a:cs typeface="Arial"/>
                <a:sym typeface="Arial"/>
              </a:rPr>
            </a:br>
            <a:r>
              <a:rPr lang="vi-VN" sz="1950" kern="0" dirty="0">
                <a:solidFill>
                  <a:srgbClr val="000000"/>
                </a:solidFill>
                <a:latin typeface="UTM Avo" panose="02040603050506020204" pitchFamily="18" charset="0"/>
                <a:cs typeface="Arial"/>
                <a:sym typeface="Arial"/>
              </a:rPr>
              <a:t>Tia nắng chuyền long lanh</a:t>
            </a:r>
          </a:p>
          <a:p>
            <a:pPr>
              <a:lnSpc>
                <a:spcPct val="125000"/>
              </a:lnSpc>
              <a:buClr>
                <a:srgbClr val="000000"/>
              </a:buClr>
              <a:buFont typeface="Arial"/>
              <a:buNone/>
            </a:pPr>
            <a:endParaRPr lang="vi-VN" sz="1950" kern="0" dirty="0">
              <a:solidFill>
                <a:srgbClr val="000000"/>
              </a:solidFill>
              <a:latin typeface="UTM Avo" panose="02040603050506020204" pitchFamily="18" charset="0"/>
              <a:cs typeface="Arial"/>
              <a:sym typeface="Arial"/>
            </a:endParaRPr>
          </a:p>
          <a:p>
            <a:pPr>
              <a:lnSpc>
                <a:spcPct val="125000"/>
              </a:lnSpc>
              <a:buClr>
                <a:srgbClr val="000000"/>
              </a:buClr>
              <a:buFont typeface="Arial"/>
              <a:buNone/>
            </a:pPr>
            <a:r>
              <a:rPr lang="vi-VN" sz="1950" kern="0" dirty="0">
                <a:solidFill>
                  <a:srgbClr val="000000"/>
                </a:solidFill>
                <a:latin typeface="UTM Avo" panose="02040603050506020204" pitchFamily="18" charset="0"/>
                <a:cs typeface="Arial"/>
                <a:sym typeface="Arial"/>
              </a:rPr>
              <a:t>Bao nhiêu ngày chăm học</a:t>
            </a:r>
            <a:br>
              <a:rPr lang="vi-VN" sz="1950" kern="0" dirty="0">
                <a:solidFill>
                  <a:srgbClr val="000000"/>
                </a:solidFill>
                <a:latin typeface="UTM Avo" panose="02040603050506020204" pitchFamily="18" charset="0"/>
                <a:cs typeface="Arial"/>
                <a:sym typeface="Arial"/>
              </a:rPr>
            </a:br>
            <a:r>
              <a:rPr lang="vi-VN" sz="1950" kern="0" dirty="0">
                <a:solidFill>
                  <a:srgbClr val="000000"/>
                </a:solidFill>
                <a:latin typeface="UTM Avo" panose="02040603050506020204" pitchFamily="18" charset="0"/>
                <a:cs typeface="Arial"/>
                <a:sym typeface="Arial"/>
              </a:rPr>
              <a:t>Mong đợi đến cuối tuần</a:t>
            </a:r>
            <a:br>
              <a:rPr lang="vi-VN" sz="1950" kern="0" dirty="0">
                <a:solidFill>
                  <a:srgbClr val="000000"/>
                </a:solidFill>
                <a:latin typeface="UTM Avo" panose="02040603050506020204" pitchFamily="18" charset="0"/>
                <a:cs typeface="Arial"/>
                <a:sym typeface="Arial"/>
              </a:rPr>
            </a:br>
            <a:r>
              <a:rPr lang="vi-VN" sz="1950" kern="0" dirty="0">
                <a:solidFill>
                  <a:srgbClr val="000000"/>
                </a:solidFill>
                <a:latin typeface="UTM Avo" panose="02040603050506020204" pitchFamily="18" charset="0"/>
                <a:cs typeface="Arial"/>
                <a:sym typeface="Arial"/>
              </a:rPr>
              <a:t>Được giúp mế làm rẫy</a:t>
            </a:r>
            <a:br>
              <a:rPr lang="vi-VN" sz="1950" kern="0" dirty="0">
                <a:solidFill>
                  <a:srgbClr val="000000"/>
                </a:solidFill>
                <a:latin typeface="UTM Avo" panose="02040603050506020204" pitchFamily="18" charset="0"/>
                <a:cs typeface="Arial"/>
                <a:sym typeface="Arial"/>
              </a:rPr>
            </a:br>
            <a:r>
              <a:rPr lang="vi-VN" sz="1950" kern="0" dirty="0">
                <a:solidFill>
                  <a:srgbClr val="000000"/>
                </a:solidFill>
                <a:latin typeface="UTM Avo" panose="02040603050506020204" pitchFamily="18" charset="0"/>
                <a:cs typeface="Arial"/>
                <a:sym typeface="Arial"/>
              </a:rPr>
              <a:t>Xôn xao hoài bước chân.</a:t>
            </a:r>
          </a:p>
        </p:txBody>
      </p:sp>
      <p:sp>
        <p:nvSpPr>
          <p:cNvPr id="7" name="Google Shape;123;p3">
            <a:extLst>
              <a:ext uri="{FF2B5EF4-FFF2-40B4-BE49-F238E27FC236}">
                <a16:creationId xmlns:a16="http://schemas.microsoft.com/office/drawing/2014/main" id="{ECB601CB-2506-43B7-CDF1-0B9A5E2413B2}"/>
              </a:ext>
            </a:extLst>
          </p:cNvPr>
          <p:cNvSpPr txBox="1"/>
          <p:nvPr/>
        </p:nvSpPr>
        <p:spPr>
          <a:xfrm>
            <a:off x="3962396" y="1933645"/>
            <a:ext cx="3531400" cy="4678177"/>
          </a:xfrm>
          <a:prstGeom prst="rect">
            <a:avLst/>
          </a:prstGeom>
          <a:noFill/>
          <a:ln>
            <a:noFill/>
          </a:ln>
        </p:spPr>
        <p:txBody>
          <a:bodyPr spcFirstLastPara="1" wrap="square" lIns="60950" tIns="30467" rIns="60950" bIns="30467" anchor="t" anchorCtr="0">
            <a:spAutoFit/>
          </a:bodyPr>
          <a:lstStyle/>
          <a:p>
            <a:pPr>
              <a:lnSpc>
                <a:spcPct val="150000"/>
              </a:lnSpc>
              <a:buClr>
                <a:srgbClr val="000000"/>
              </a:buClr>
              <a:buFont typeface="Arial"/>
              <a:buNone/>
            </a:pPr>
            <a:r>
              <a:rPr lang="vi-VN" sz="1950" kern="0" dirty="0">
                <a:solidFill>
                  <a:srgbClr val="000000"/>
                </a:solidFill>
                <a:latin typeface="UTM Avo" panose="02040603050506020204" pitchFamily="18" charset="0"/>
                <a:cs typeface="Arial"/>
                <a:sym typeface="Calibri"/>
              </a:rPr>
              <a:t>Rẫy nhà em đẹp lắm</a:t>
            </a:r>
            <a:br>
              <a:rPr lang="vi-VN" sz="1950" kern="0" dirty="0">
                <a:solidFill>
                  <a:srgbClr val="000000"/>
                </a:solidFill>
                <a:latin typeface="UTM Avo" panose="02040603050506020204" pitchFamily="18" charset="0"/>
                <a:cs typeface="Arial"/>
                <a:sym typeface="Calibri"/>
              </a:rPr>
            </a:br>
            <a:r>
              <a:rPr lang="vi-VN" sz="1950" kern="0" dirty="0">
                <a:solidFill>
                  <a:srgbClr val="000000"/>
                </a:solidFill>
                <a:latin typeface="UTM Avo" panose="02040603050506020204" pitchFamily="18" charset="0"/>
                <a:cs typeface="Arial"/>
                <a:sym typeface="Calibri"/>
              </a:rPr>
              <a:t>Bắp trổ cờ non xanh</a:t>
            </a:r>
            <a:br>
              <a:rPr lang="vi-VN" sz="1950" kern="0" dirty="0">
                <a:solidFill>
                  <a:srgbClr val="000000"/>
                </a:solidFill>
                <a:latin typeface="UTM Avo" panose="02040603050506020204" pitchFamily="18" charset="0"/>
                <a:cs typeface="Arial"/>
                <a:sym typeface="Calibri"/>
              </a:rPr>
            </a:br>
            <a:r>
              <a:rPr lang="vi-VN" sz="1950" kern="0" dirty="0">
                <a:solidFill>
                  <a:srgbClr val="000000"/>
                </a:solidFill>
                <a:latin typeface="UTM Avo" panose="02040603050506020204" pitchFamily="18" charset="0"/>
                <a:cs typeface="Arial"/>
                <a:sym typeface="Calibri"/>
              </a:rPr>
              <a:t>Lúa làm duyên con gái</a:t>
            </a:r>
            <a:br>
              <a:rPr lang="vi-VN" sz="1950" kern="0" dirty="0">
                <a:solidFill>
                  <a:srgbClr val="000000"/>
                </a:solidFill>
                <a:latin typeface="UTM Avo" panose="02040603050506020204" pitchFamily="18" charset="0"/>
                <a:cs typeface="Arial"/>
                <a:sym typeface="Calibri"/>
              </a:rPr>
            </a:br>
            <a:r>
              <a:rPr lang="vi-VN" sz="1950" kern="0" dirty="0">
                <a:solidFill>
                  <a:srgbClr val="000000"/>
                </a:solidFill>
                <a:latin typeface="UTM Avo" panose="02040603050506020204" pitchFamily="18" charset="0"/>
                <a:cs typeface="Arial"/>
                <a:sym typeface="Calibri"/>
              </a:rPr>
              <a:t>Suối lượn lờ vây quanh…</a:t>
            </a:r>
            <a:endParaRPr sz="1950" kern="0" dirty="0">
              <a:solidFill>
                <a:srgbClr val="000000"/>
              </a:solidFill>
              <a:latin typeface="UTM Avo" panose="02040603050506020204" pitchFamily="18" charset="0"/>
              <a:cs typeface="Arial"/>
              <a:sym typeface="Arial"/>
            </a:endParaRPr>
          </a:p>
          <a:p>
            <a:pPr>
              <a:lnSpc>
                <a:spcPct val="150000"/>
              </a:lnSpc>
              <a:buClr>
                <a:srgbClr val="000000"/>
              </a:buClr>
              <a:buFont typeface="Arial"/>
              <a:buNone/>
            </a:pPr>
            <a:endParaRPr sz="1950" kern="0" dirty="0">
              <a:solidFill>
                <a:srgbClr val="000000"/>
              </a:solidFill>
              <a:latin typeface="UTM Avo" panose="02040603050506020204" pitchFamily="18" charset="0"/>
              <a:cs typeface="Arial"/>
              <a:sym typeface="Calibri"/>
            </a:endParaRPr>
          </a:p>
          <a:p>
            <a:pPr>
              <a:lnSpc>
                <a:spcPct val="150000"/>
              </a:lnSpc>
              <a:buClr>
                <a:srgbClr val="000000"/>
              </a:buClr>
              <a:buFont typeface="Arial"/>
              <a:buNone/>
            </a:pPr>
            <a:r>
              <a:rPr lang="vi-VN" sz="1950" kern="0" dirty="0">
                <a:solidFill>
                  <a:srgbClr val="000000"/>
                </a:solidFill>
                <a:latin typeface="UTM Avo" panose="02040603050506020204" pitchFamily="18" charset="0"/>
                <a:cs typeface="Arial"/>
                <a:sym typeface="Calibri"/>
              </a:rPr>
              <a:t>Rừng đẹp tựa bức tranh</a:t>
            </a:r>
            <a:br>
              <a:rPr lang="vi-VN" sz="1950" kern="0" dirty="0">
                <a:solidFill>
                  <a:srgbClr val="000000"/>
                </a:solidFill>
                <a:latin typeface="UTM Avo" panose="02040603050506020204" pitchFamily="18" charset="0"/>
                <a:cs typeface="Arial"/>
                <a:sym typeface="Calibri"/>
              </a:rPr>
            </a:br>
            <a:r>
              <a:rPr lang="vi-VN" sz="1950" kern="0" dirty="0">
                <a:solidFill>
                  <a:srgbClr val="000000"/>
                </a:solidFill>
                <a:latin typeface="UTM Avo" panose="02040603050506020204" pitchFamily="18" charset="0"/>
                <a:cs typeface="Arial"/>
                <a:sym typeface="Calibri"/>
              </a:rPr>
              <a:t>Phong lan muôn sắc nở</a:t>
            </a:r>
            <a:br>
              <a:rPr lang="vi-VN" sz="1950" kern="0" dirty="0">
                <a:solidFill>
                  <a:srgbClr val="000000"/>
                </a:solidFill>
                <a:latin typeface="UTM Avo" panose="02040603050506020204" pitchFamily="18" charset="0"/>
                <a:cs typeface="Arial"/>
                <a:sym typeface="Calibri"/>
              </a:rPr>
            </a:br>
            <a:r>
              <a:rPr lang="vi-VN" sz="1950" kern="0" dirty="0">
                <a:solidFill>
                  <a:srgbClr val="000000"/>
                </a:solidFill>
                <a:latin typeface="UTM Avo" panose="02040603050506020204" pitchFamily="18" charset="0"/>
                <a:cs typeface="Arial"/>
                <a:sym typeface="Calibri"/>
              </a:rPr>
              <a:t>Hoa chuối màu thắm đỏ</a:t>
            </a:r>
            <a:br>
              <a:rPr lang="vi-VN" sz="1950" kern="0" dirty="0">
                <a:solidFill>
                  <a:srgbClr val="000000"/>
                </a:solidFill>
                <a:latin typeface="UTM Avo" panose="02040603050506020204" pitchFamily="18" charset="0"/>
                <a:cs typeface="Arial"/>
                <a:sym typeface="Calibri"/>
              </a:rPr>
            </a:br>
            <a:r>
              <a:rPr lang="vi-VN" sz="1950" kern="0" dirty="0">
                <a:solidFill>
                  <a:srgbClr val="000000"/>
                </a:solidFill>
                <a:latin typeface="UTM Avo" panose="02040603050506020204" pitchFamily="18" charset="0"/>
                <a:cs typeface="Arial"/>
                <a:sym typeface="Calibri"/>
              </a:rPr>
              <a:t>Giăng mắc như đèn lồng…</a:t>
            </a:r>
            <a:endParaRPr sz="1950" kern="0" dirty="0">
              <a:solidFill>
                <a:srgbClr val="000000"/>
              </a:solidFill>
              <a:latin typeface="UTM Avo" panose="02040603050506020204" pitchFamily="18" charset="0"/>
              <a:cs typeface="Arial"/>
              <a:sym typeface="Arial"/>
            </a:endParaRPr>
          </a:p>
          <a:p>
            <a:pPr algn="r">
              <a:lnSpc>
                <a:spcPct val="150000"/>
              </a:lnSpc>
              <a:buClr>
                <a:srgbClr val="000000"/>
              </a:buClr>
              <a:buFont typeface="Arial"/>
              <a:buNone/>
            </a:pPr>
            <a:r>
              <a:rPr lang="vi-VN" sz="1950" b="1" kern="0" dirty="0">
                <a:solidFill>
                  <a:srgbClr val="000000"/>
                </a:solidFill>
                <a:latin typeface="UTM Avo" panose="02040603050506020204" pitchFamily="18" charset="0"/>
                <a:cs typeface="Arial"/>
                <a:sym typeface="Calibri"/>
              </a:rPr>
              <a:t>Đỗ Toàn Diện</a:t>
            </a:r>
            <a:endParaRPr sz="1950" b="1" kern="0" dirty="0">
              <a:solidFill>
                <a:srgbClr val="000000"/>
              </a:solidFill>
              <a:latin typeface="UTM Avo" panose="02040603050506020204" pitchFamily="18" charset="0"/>
              <a:cs typeface="Arial"/>
              <a:sym typeface="Calibri"/>
            </a:endParaRPr>
          </a:p>
        </p:txBody>
      </p:sp>
      <p:pic>
        <p:nvPicPr>
          <p:cNvPr id="10" name="Picture 9">
            <a:extLst>
              <a:ext uri="{FF2B5EF4-FFF2-40B4-BE49-F238E27FC236}">
                <a16:creationId xmlns:a16="http://schemas.microsoft.com/office/drawing/2014/main" id="{7BCAAE9D-DF03-DAA2-079E-7ED6C131E6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3796" y="2179823"/>
            <a:ext cx="4698204" cy="4698204"/>
          </a:xfrm>
          <a:prstGeom prst="rect">
            <a:avLst/>
          </a:prstGeom>
        </p:spPr>
      </p:pic>
      <p:sp>
        <p:nvSpPr>
          <p:cNvPr id="4" name="TextBox 3">
            <a:extLst>
              <a:ext uri="{FF2B5EF4-FFF2-40B4-BE49-F238E27FC236}">
                <a16:creationId xmlns:a16="http://schemas.microsoft.com/office/drawing/2014/main" id="{1AB7EF87-A731-8573-9444-4BED0513FAAB}"/>
              </a:ext>
            </a:extLst>
          </p:cNvPr>
          <p:cNvSpPr txBox="1"/>
          <p:nvPr/>
        </p:nvSpPr>
        <p:spPr>
          <a:xfrm>
            <a:off x="3458362" y="1401315"/>
            <a:ext cx="1843480" cy="461665"/>
          </a:xfrm>
          <a:prstGeom prst="rect">
            <a:avLst/>
          </a:prstGeom>
          <a:noFill/>
        </p:spPr>
        <p:txBody>
          <a:bodyPr wrap="square">
            <a:spAutoFit/>
          </a:bodyPr>
          <a:lstStyle/>
          <a:p>
            <a:r>
              <a:rPr lang="vi-VN" sz="2400" b="1" kern="0" dirty="0">
                <a:solidFill>
                  <a:srgbClr val="000000"/>
                </a:solidFill>
                <a:latin typeface="UTM Avo" panose="02040603050506020204" pitchFamily="18" charset="0"/>
                <a:cs typeface="Arial"/>
                <a:sym typeface="Arial"/>
              </a:rPr>
              <a:t>Lên rẫy </a:t>
            </a:r>
            <a:endParaRPr lang="en-US" sz="2400" dirty="0"/>
          </a:p>
        </p:txBody>
      </p:sp>
    </p:spTree>
    <p:extLst>
      <p:ext uri="{BB962C8B-B14F-4D97-AF65-F5344CB8AC3E}">
        <p14:creationId xmlns:p14="http://schemas.microsoft.com/office/powerpoint/2010/main" val="3657419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0CF20F1-F2EB-6CA4-4E3A-6543E449DFEA}"/>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8E693BFA-1BF8-2378-DDB7-7B09B253425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03FD5437-C627-C177-F688-8F9D433E2F69}"/>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075377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Google Shape;182;p7">
            <a:extLst>
              <a:ext uri="{FF2B5EF4-FFF2-40B4-BE49-F238E27FC236}">
                <a16:creationId xmlns:a16="http://schemas.microsoft.com/office/drawing/2014/main" id="{3C06ECB3-D732-DA0A-9484-50E52494E2EF}"/>
              </a:ext>
            </a:extLst>
          </p:cNvPr>
          <p:cNvSpPr/>
          <p:nvPr/>
        </p:nvSpPr>
        <p:spPr>
          <a:xfrm>
            <a:off x="631456" y="1851517"/>
            <a:ext cx="11379200" cy="762000"/>
          </a:xfrm>
          <a:custGeom>
            <a:avLst/>
            <a:gdLst/>
            <a:ahLst/>
            <a:cxnLst/>
            <a:rect l="l" t="t" r="r" b="b"/>
            <a:pathLst>
              <a:path w="17068800" h="1143000" extrusionOk="0">
                <a:moveTo>
                  <a:pt x="0" y="0"/>
                </a:moveTo>
                <a:cubicBezTo>
                  <a:pt x="250848" y="-2995"/>
                  <a:pt x="366278" y="-19429"/>
                  <a:pt x="512064" y="0"/>
                </a:cubicBezTo>
                <a:cubicBezTo>
                  <a:pt x="657850" y="19429"/>
                  <a:pt x="755028" y="-16617"/>
                  <a:pt x="853440" y="0"/>
                </a:cubicBezTo>
                <a:cubicBezTo>
                  <a:pt x="951852" y="16617"/>
                  <a:pt x="1442508" y="-2186"/>
                  <a:pt x="1706880" y="0"/>
                </a:cubicBezTo>
                <a:cubicBezTo>
                  <a:pt x="1971252" y="2186"/>
                  <a:pt x="2273557" y="37278"/>
                  <a:pt x="2560320" y="0"/>
                </a:cubicBezTo>
                <a:cubicBezTo>
                  <a:pt x="2847083" y="-37278"/>
                  <a:pt x="2896981" y="20751"/>
                  <a:pt x="3072384" y="0"/>
                </a:cubicBezTo>
                <a:cubicBezTo>
                  <a:pt x="3247787" y="-20751"/>
                  <a:pt x="3524846" y="-31653"/>
                  <a:pt x="3755136" y="0"/>
                </a:cubicBezTo>
                <a:cubicBezTo>
                  <a:pt x="3985426" y="31653"/>
                  <a:pt x="4489041" y="608"/>
                  <a:pt x="4779264" y="0"/>
                </a:cubicBezTo>
                <a:cubicBezTo>
                  <a:pt x="5069487" y="-608"/>
                  <a:pt x="5448772" y="-5693"/>
                  <a:pt x="5632704" y="0"/>
                </a:cubicBezTo>
                <a:cubicBezTo>
                  <a:pt x="5816636" y="5693"/>
                  <a:pt x="5904680" y="15447"/>
                  <a:pt x="5974080" y="0"/>
                </a:cubicBezTo>
                <a:cubicBezTo>
                  <a:pt x="6043480" y="-15447"/>
                  <a:pt x="6587378" y="39525"/>
                  <a:pt x="6998208" y="0"/>
                </a:cubicBezTo>
                <a:cubicBezTo>
                  <a:pt x="7409038" y="-39525"/>
                  <a:pt x="7104430" y="-8047"/>
                  <a:pt x="7168896" y="0"/>
                </a:cubicBezTo>
                <a:cubicBezTo>
                  <a:pt x="7233362" y="8047"/>
                  <a:pt x="7413155" y="-5564"/>
                  <a:pt x="7510272" y="0"/>
                </a:cubicBezTo>
                <a:cubicBezTo>
                  <a:pt x="7607389" y="5564"/>
                  <a:pt x="7708540" y="1707"/>
                  <a:pt x="7851648" y="0"/>
                </a:cubicBezTo>
                <a:cubicBezTo>
                  <a:pt x="7994756" y="-1707"/>
                  <a:pt x="8200415" y="4010"/>
                  <a:pt x="8363712" y="0"/>
                </a:cubicBezTo>
                <a:cubicBezTo>
                  <a:pt x="8527009" y="-4010"/>
                  <a:pt x="8862700" y="-27193"/>
                  <a:pt x="9046464" y="0"/>
                </a:cubicBezTo>
                <a:cubicBezTo>
                  <a:pt x="9230228" y="27193"/>
                  <a:pt x="9163534" y="1989"/>
                  <a:pt x="9217152" y="0"/>
                </a:cubicBezTo>
                <a:cubicBezTo>
                  <a:pt x="9270770" y="-1989"/>
                  <a:pt x="9557495" y="13211"/>
                  <a:pt x="9729216" y="0"/>
                </a:cubicBezTo>
                <a:cubicBezTo>
                  <a:pt x="9900937" y="-13211"/>
                  <a:pt x="10175001" y="9483"/>
                  <a:pt x="10411968" y="0"/>
                </a:cubicBezTo>
                <a:cubicBezTo>
                  <a:pt x="10648935" y="-9483"/>
                  <a:pt x="10752439" y="9137"/>
                  <a:pt x="10924032" y="0"/>
                </a:cubicBezTo>
                <a:cubicBezTo>
                  <a:pt x="11095625" y="-9137"/>
                  <a:pt x="11287876" y="-29595"/>
                  <a:pt x="11606784" y="0"/>
                </a:cubicBezTo>
                <a:cubicBezTo>
                  <a:pt x="11925692" y="29595"/>
                  <a:pt x="11717195" y="-2302"/>
                  <a:pt x="11777472" y="0"/>
                </a:cubicBezTo>
                <a:cubicBezTo>
                  <a:pt x="11837749" y="2302"/>
                  <a:pt x="12417216" y="37611"/>
                  <a:pt x="12801600" y="0"/>
                </a:cubicBezTo>
                <a:cubicBezTo>
                  <a:pt x="13185984" y="-37611"/>
                  <a:pt x="12890484" y="-5697"/>
                  <a:pt x="12972288" y="0"/>
                </a:cubicBezTo>
                <a:cubicBezTo>
                  <a:pt x="13054092" y="5697"/>
                  <a:pt x="13381045" y="-12132"/>
                  <a:pt x="13484352" y="0"/>
                </a:cubicBezTo>
                <a:cubicBezTo>
                  <a:pt x="13587659" y="12132"/>
                  <a:pt x="13834839" y="8766"/>
                  <a:pt x="13996416" y="0"/>
                </a:cubicBezTo>
                <a:cubicBezTo>
                  <a:pt x="14157993" y="-8766"/>
                  <a:pt x="14523379" y="14404"/>
                  <a:pt x="14849856" y="0"/>
                </a:cubicBezTo>
                <a:cubicBezTo>
                  <a:pt x="15176333" y="-14404"/>
                  <a:pt x="15524659" y="38514"/>
                  <a:pt x="15873984" y="0"/>
                </a:cubicBezTo>
                <a:cubicBezTo>
                  <a:pt x="16223309" y="-38514"/>
                  <a:pt x="16637919" y="24383"/>
                  <a:pt x="17068800" y="0"/>
                </a:cubicBezTo>
                <a:cubicBezTo>
                  <a:pt x="17091168" y="256802"/>
                  <a:pt x="17085763" y="281751"/>
                  <a:pt x="17068800" y="548640"/>
                </a:cubicBezTo>
                <a:cubicBezTo>
                  <a:pt x="17051837" y="815529"/>
                  <a:pt x="17052180" y="1002205"/>
                  <a:pt x="17068800" y="1143000"/>
                </a:cubicBezTo>
                <a:cubicBezTo>
                  <a:pt x="16999031" y="1135961"/>
                  <a:pt x="16976980" y="1148539"/>
                  <a:pt x="16898112" y="1143000"/>
                </a:cubicBezTo>
                <a:cubicBezTo>
                  <a:pt x="16819244" y="1137461"/>
                  <a:pt x="16379195" y="1122528"/>
                  <a:pt x="16044672" y="1143000"/>
                </a:cubicBezTo>
                <a:cubicBezTo>
                  <a:pt x="15710149" y="1163472"/>
                  <a:pt x="15940997" y="1139312"/>
                  <a:pt x="15873984" y="1143000"/>
                </a:cubicBezTo>
                <a:cubicBezTo>
                  <a:pt x="15806971" y="1146688"/>
                  <a:pt x="15339412" y="1118672"/>
                  <a:pt x="15191232" y="1143000"/>
                </a:cubicBezTo>
                <a:cubicBezTo>
                  <a:pt x="15043052" y="1167328"/>
                  <a:pt x="15093729" y="1150409"/>
                  <a:pt x="15020544" y="1143000"/>
                </a:cubicBezTo>
                <a:cubicBezTo>
                  <a:pt x="14947359" y="1135591"/>
                  <a:pt x="14667478" y="1166265"/>
                  <a:pt x="14508480" y="1143000"/>
                </a:cubicBezTo>
                <a:cubicBezTo>
                  <a:pt x="14349482" y="1119735"/>
                  <a:pt x="14068960" y="1152659"/>
                  <a:pt x="13655040" y="1143000"/>
                </a:cubicBezTo>
                <a:cubicBezTo>
                  <a:pt x="13241120" y="1133341"/>
                  <a:pt x="13237717" y="1120362"/>
                  <a:pt x="12972288" y="1143000"/>
                </a:cubicBezTo>
                <a:cubicBezTo>
                  <a:pt x="12706859" y="1165638"/>
                  <a:pt x="12481550" y="1128890"/>
                  <a:pt x="12118848" y="1143000"/>
                </a:cubicBezTo>
                <a:cubicBezTo>
                  <a:pt x="11756146" y="1157110"/>
                  <a:pt x="11927889" y="1134602"/>
                  <a:pt x="11777472" y="1143000"/>
                </a:cubicBezTo>
                <a:cubicBezTo>
                  <a:pt x="11627055" y="1151398"/>
                  <a:pt x="11586460" y="1139164"/>
                  <a:pt x="11436096" y="1143000"/>
                </a:cubicBezTo>
                <a:cubicBezTo>
                  <a:pt x="11285732" y="1146836"/>
                  <a:pt x="10729988" y="1147542"/>
                  <a:pt x="10411968" y="1143000"/>
                </a:cubicBezTo>
                <a:cubicBezTo>
                  <a:pt x="10093948" y="1138458"/>
                  <a:pt x="9610271" y="1098289"/>
                  <a:pt x="9387840" y="1143000"/>
                </a:cubicBezTo>
                <a:cubicBezTo>
                  <a:pt x="9165409" y="1187711"/>
                  <a:pt x="8573506" y="1146422"/>
                  <a:pt x="8363712" y="1143000"/>
                </a:cubicBezTo>
                <a:cubicBezTo>
                  <a:pt x="8153918" y="1139578"/>
                  <a:pt x="8118942" y="1158701"/>
                  <a:pt x="8022336" y="1143000"/>
                </a:cubicBezTo>
                <a:cubicBezTo>
                  <a:pt x="7925730" y="1127299"/>
                  <a:pt x="7910054" y="1141206"/>
                  <a:pt x="7851648" y="1143000"/>
                </a:cubicBezTo>
                <a:cubicBezTo>
                  <a:pt x="7793242" y="1144794"/>
                  <a:pt x="7485781" y="1110797"/>
                  <a:pt x="7168896" y="1143000"/>
                </a:cubicBezTo>
                <a:cubicBezTo>
                  <a:pt x="6852011" y="1175203"/>
                  <a:pt x="7070665" y="1149107"/>
                  <a:pt x="6998208" y="1143000"/>
                </a:cubicBezTo>
                <a:cubicBezTo>
                  <a:pt x="6925751" y="1136893"/>
                  <a:pt x="6497632" y="1122456"/>
                  <a:pt x="6144768" y="1143000"/>
                </a:cubicBezTo>
                <a:cubicBezTo>
                  <a:pt x="5791904" y="1163544"/>
                  <a:pt x="6031125" y="1144739"/>
                  <a:pt x="5974080" y="1143000"/>
                </a:cubicBezTo>
                <a:cubicBezTo>
                  <a:pt x="5917035" y="1141261"/>
                  <a:pt x="5575734" y="1146618"/>
                  <a:pt x="5462016" y="1143000"/>
                </a:cubicBezTo>
                <a:cubicBezTo>
                  <a:pt x="5348298" y="1139382"/>
                  <a:pt x="5332421" y="1147210"/>
                  <a:pt x="5291328" y="1143000"/>
                </a:cubicBezTo>
                <a:cubicBezTo>
                  <a:pt x="5250235" y="1138790"/>
                  <a:pt x="5056724" y="1157729"/>
                  <a:pt x="4949952" y="1143000"/>
                </a:cubicBezTo>
                <a:cubicBezTo>
                  <a:pt x="4843180" y="1128271"/>
                  <a:pt x="4845009" y="1148950"/>
                  <a:pt x="4779264" y="1143000"/>
                </a:cubicBezTo>
                <a:cubicBezTo>
                  <a:pt x="4713519" y="1137050"/>
                  <a:pt x="4488845" y="1167166"/>
                  <a:pt x="4267200" y="1143000"/>
                </a:cubicBezTo>
                <a:cubicBezTo>
                  <a:pt x="4045555" y="1118834"/>
                  <a:pt x="4173981" y="1149547"/>
                  <a:pt x="4096512" y="1143000"/>
                </a:cubicBezTo>
                <a:cubicBezTo>
                  <a:pt x="4019043" y="1136453"/>
                  <a:pt x="3966822" y="1138067"/>
                  <a:pt x="3925824" y="1143000"/>
                </a:cubicBezTo>
                <a:cubicBezTo>
                  <a:pt x="3884826" y="1147933"/>
                  <a:pt x="3359169" y="1161959"/>
                  <a:pt x="3072384" y="1143000"/>
                </a:cubicBezTo>
                <a:cubicBezTo>
                  <a:pt x="2785599" y="1124041"/>
                  <a:pt x="2523030" y="1134483"/>
                  <a:pt x="2218944" y="1143000"/>
                </a:cubicBezTo>
                <a:cubicBezTo>
                  <a:pt x="1914858" y="1151517"/>
                  <a:pt x="1872339" y="1154151"/>
                  <a:pt x="1536192" y="1143000"/>
                </a:cubicBezTo>
                <a:cubicBezTo>
                  <a:pt x="1200045" y="1131849"/>
                  <a:pt x="1430622" y="1145579"/>
                  <a:pt x="1365504" y="1143000"/>
                </a:cubicBezTo>
                <a:cubicBezTo>
                  <a:pt x="1300386" y="1140421"/>
                  <a:pt x="299690" y="1101559"/>
                  <a:pt x="0" y="1143000"/>
                </a:cubicBezTo>
                <a:cubicBezTo>
                  <a:pt x="11872" y="904475"/>
                  <a:pt x="23948" y="694016"/>
                  <a:pt x="0" y="560070"/>
                </a:cubicBezTo>
                <a:cubicBezTo>
                  <a:pt x="-23948" y="426124"/>
                  <a:pt x="6060" y="215110"/>
                  <a:pt x="0" y="0"/>
                </a:cubicBezTo>
                <a:close/>
              </a:path>
            </a:pathLst>
          </a:custGeom>
          <a:solidFill>
            <a:schemeClr val="accent2">
              <a:lumMod val="20000"/>
              <a:lumOff val="80000"/>
            </a:schemeClr>
          </a:solidFill>
          <a:ln w="38100" cap="flat" cmpd="sng">
            <a:solidFill>
              <a:schemeClr val="accent2">
                <a:lumMod val="60000"/>
                <a:lumOff val="40000"/>
              </a:schemeClr>
            </a:solidFill>
            <a:prstDash val="solid"/>
            <a:round/>
            <a:headEnd type="none" w="sm" len="sm"/>
            <a:tailEnd type="none" w="sm" len="sm"/>
          </a:ln>
        </p:spPr>
        <p:txBody>
          <a:bodyPr spcFirstLastPara="1" wrap="square" lIns="60950" tIns="30467" rIns="60950" bIns="30467" anchor="ctr" anchorCtr="0">
            <a:noAutofit/>
          </a:bodyPr>
          <a:lstStyle/>
          <a:p>
            <a:pPr algn="ctr">
              <a:lnSpc>
                <a:spcPct val="150000"/>
              </a:lnSpc>
              <a:buClr>
                <a:srgbClr val="000000"/>
              </a:buClr>
              <a:buFont typeface="Arial"/>
              <a:buNone/>
            </a:pPr>
            <a:r>
              <a:rPr lang="en-US" sz="2400" b="1" kern="0" dirty="0" err="1">
                <a:solidFill>
                  <a:srgbClr val="000000"/>
                </a:solidFill>
                <a:latin typeface="UTM Avo" panose="02040603050506020204" pitchFamily="18" charset="0"/>
                <a:ea typeface="Calibri"/>
                <a:cs typeface="Calibri"/>
                <a:sym typeface="Calibri"/>
              </a:rPr>
              <a:t>Em</a:t>
            </a:r>
            <a:r>
              <a:rPr lang="en-US" sz="2400" b="1" kern="0" dirty="0">
                <a:solidFill>
                  <a:srgbClr val="000000"/>
                </a:solidFill>
                <a:latin typeface="UTM Avo" panose="02040603050506020204" pitchFamily="18" charset="0"/>
                <a:ea typeface="Calibri"/>
                <a:cs typeface="Calibri"/>
                <a:sym typeface="Calibri"/>
              </a:rPr>
              <a:t> </a:t>
            </a:r>
            <a:r>
              <a:rPr lang="en-US" sz="2400" b="1" kern="0" dirty="0" err="1">
                <a:solidFill>
                  <a:srgbClr val="000000"/>
                </a:solidFill>
                <a:latin typeface="UTM Avo" panose="02040603050506020204" pitchFamily="18" charset="0"/>
                <a:ea typeface="Calibri"/>
                <a:cs typeface="Calibri"/>
                <a:sym typeface="Calibri"/>
              </a:rPr>
              <a:t>hãy</a:t>
            </a:r>
            <a:r>
              <a:rPr lang="en-US" sz="2400" b="1" kern="0" dirty="0">
                <a:solidFill>
                  <a:srgbClr val="000000"/>
                </a:solidFill>
                <a:latin typeface="UTM Avo" panose="02040603050506020204" pitchFamily="18" charset="0"/>
                <a:ea typeface="Calibri"/>
                <a:cs typeface="Calibri"/>
                <a:sym typeface="Calibri"/>
              </a:rPr>
              <a:t> </a:t>
            </a:r>
            <a:r>
              <a:rPr lang="en-US" sz="2400" b="1" kern="0" dirty="0" err="1">
                <a:solidFill>
                  <a:srgbClr val="000000"/>
                </a:solidFill>
                <a:latin typeface="UTM Avo" panose="02040603050506020204" pitchFamily="18" charset="0"/>
                <a:ea typeface="Calibri"/>
                <a:cs typeface="Calibri"/>
                <a:sym typeface="Calibri"/>
              </a:rPr>
              <a:t>luyện</a:t>
            </a:r>
            <a:r>
              <a:rPr lang="en-US" sz="2400" b="1" kern="0" dirty="0">
                <a:solidFill>
                  <a:srgbClr val="000000"/>
                </a:solidFill>
                <a:latin typeface="UTM Avo" panose="02040603050506020204" pitchFamily="18" charset="0"/>
                <a:ea typeface="Calibri"/>
                <a:cs typeface="Calibri"/>
                <a:sym typeface="Calibri"/>
              </a:rPr>
              <a:t> </a:t>
            </a:r>
            <a:r>
              <a:rPr lang="en-US" sz="2400" b="1" kern="0" dirty="0" err="1">
                <a:solidFill>
                  <a:srgbClr val="000000"/>
                </a:solidFill>
                <a:latin typeface="UTM Avo" panose="02040603050506020204" pitchFamily="18" charset="0"/>
                <a:ea typeface="Calibri"/>
                <a:cs typeface="Calibri"/>
                <a:sym typeface="Calibri"/>
              </a:rPr>
              <a:t>đọc</a:t>
            </a:r>
            <a:r>
              <a:rPr lang="en-US" sz="2400" b="1" kern="0" dirty="0">
                <a:solidFill>
                  <a:srgbClr val="000000"/>
                </a:solidFill>
                <a:latin typeface="UTM Avo" panose="02040603050506020204" pitchFamily="18" charset="0"/>
                <a:ea typeface="Calibri"/>
                <a:cs typeface="Calibri"/>
                <a:sym typeface="Calibri"/>
              </a:rPr>
              <a:t> </a:t>
            </a:r>
            <a:r>
              <a:rPr lang="en-US" sz="2400" b="1" kern="0" dirty="0" err="1">
                <a:solidFill>
                  <a:srgbClr val="000000"/>
                </a:solidFill>
                <a:latin typeface="UTM Avo" panose="02040603050506020204" pitchFamily="18" charset="0"/>
                <a:ea typeface="Calibri"/>
                <a:cs typeface="Calibri"/>
                <a:sym typeface="Calibri"/>
              </a:rPr>
              <a:t>thành</a:t>
            </a:r>
            <a:r>
              <a:rPr lang="en-US" sz="2400" b="1" kern="0" dirty="0">
                <a:solidFill>
                  <a:srgbClr val="000000"/>
                </a:solidFill>
                <a:latin typeface="UTM Avo" panose="02040603050506020204" pitchFamily="18" charset="0"/>
                <a:ea typeface="Calibri"/>
                <a:cs typeface="Calibri"/>
                <a:sym typeface="Calibri"/>
              </a:rPr>
              <a:t> </a:t>
            </a:r>
            <a:r>
              <a:rPr lang="en-US" sz="2400" b="1" kern="0" dirty="0" err="1">
                <a:solidFill>
                  <a:srgbClr val="000000"/>
                </a:solidFill>
                <a:latin typeface="UTM Avo" panose="02040603050506020204" pitchFamily="18" charset="0"/>
                <a:ea typeface="Calibri"/>
                <a:cs typeface="Calibri"/>
                <a:sym typeface="Calibri"/>
              </a:rPr>
              <a:t>tiếng</a:t>
            </a:r>
            <a:r>
              <a:rPr lang="en-US" sz="2400" b="1" kern="0" dirty="0">
                <a:solidFill>
                  <a:srgbClr val="000000"/>
                </a:solidFill>
                <a:latin typeface="UTM Avo" panose="02040603050506020204" pitchFamily="18" charset="0"/>
                <a:ea typeface="Calibri"/>
                <a:cs typeface="Calibri"/>
                <a:sym typeface="Calibri"/>
              </a:rPr>
              <a:t> </a:t>
            </a:r>
            <a:r>
              <a:rPr lang="en-US" sz="2400" b="1" kern="0" dirty="0" err="1">
                <a:solidFill>
                  <a:srgbClr val="000000"/>
                </a:solidFill>
                <a:latin typeface="UTM Avo" panose="02040603050506020204" pitchFamily="18" charset="0"/>
                <a:ea typeface="Calibri"/>
                <a:cs typeface="Calibri"/>
                <a:sym typeface="Calibri"/>
              </a:rPr>
              <a:t>theo</a:t>
            </a:r>
            <a:r>
              <a:rPr lang="en-US" sz="2400" b="1" kern="0" dirty="0">
                <a:solidFill>
                  <a:srgbClr val="000000"/>
                </a:solidFill>
                <a:latin typeface="UTM Avo" panose="02040603050506020204" pitchFamily="18" charset="0"/>
                <a:ea typeface="Calibri"/>
                <a:cs typeface="Calibri"/>
                <a:sym typeface="Calibri"/>
              </a:rPr>
              <a:t> </a:t>
            </a:r>
            <a:r>
              <a:rPr lang="en-US" sz="2400" b="1" kern="0" dirty="0" err="1">
                <a:solidFill>
                  <a:srgbClr val="000000"/>
                </a:solidFill>
                <a:latin typeface="UTM Avo" panose="02040603050506020204" pitchFamily="18" charset="0"/>
                <a:ea typeface="Calibri"/>
                <a:cs typeface="Calibri"/>
                <a:sym typeface="Calibri"/>
              </a:rPr>
              <a:t>từng</a:t>
            </a:r>
            <a:r>
              <a:rPr lang="en-US" sz="2400" b="1" kern="0" dirty="0">
                <a:solidFill>
                  <a:srgbClr val="000000"/>
                </a:solidFill>
                <a:latin typeface="UTM Avo" panose="02040603050506020204" pitchFamily="18" charset="0"/>
                <a:ea typeface="Calibri"/>
                <a:cs typeface="Calibri"/>
                <a:sym typeface="Calibri"/>
              </a:rPr>
              <a:t> </a:t>
            </a:r>
            <a:r>
              <a:rPr lang="en-US" sz="2400" b="1" kern="0" dirty="0" err="1">
                <a:solidFill>
                  <a:srgbClr val="000000"/>
                </a:solidFill>
                <a:latin typeface="UTM Avo" panose="02040603050506020204" pitchFamily="18" charset="0"/>
                <a:ea typeface="Calibri"/>
                <a:cs typeface="Calibri"/>
                <a:sym typeface="Calibri"/>
              </a:rPr>
              <a:t>đoạn</a:t>
            </a:r>
            <a:r>
              <a:rPr lang="en-US" sz="2400" b="1" kern="0" dirty="0">
                <a:solidFill>
                  <a:srgbClr val="000000"/>
                </a:solidFill>
                <a:latin typeface="UTM Avo" panose="02040603050506020204" pitchFamily="18" charset="0"/>
                <a:ea typeface="Calibri"/>
                <a:cs typeface="Calibri"/>
                <a:sym typeface="Calibri"/>
              </a:rPr>
              <a:t> </a:t>
            </a:r>
            <a:r>
              <a:rPr lang="en-US" sz="2400" b="1" kern="0" dirty="0" err="1">
                <a:solidFill>
                  <a:srgbClr val="000000"/>
                </a:solidFill>
                <a:latin typeface="UTM Avo" panose="02040603050506020204" pitchFamily="18" charset="0"/>
                <a:ea typeface="Calibri"/>
                <a:cs typeface="Calibri"/>
                <a:sym typeface="Calibri"/>
              </a:rPr>
              <a:t>bài</a:t>
            </a:r>
            <a:r>
              <a:rPr lang="en-US" sz="2400" b="1" kern="0" dirty="0">
                <a:solidFill>
                  <a:srgbClr val="000000"/>
                </a:solidFill>
                <a:latin typeface="UTM Avo" panose="02040603050506020204" pitchFamily="18" charset="0"/>
                <a:ea typeface="Calibri"/>
                <a:cs typeface="Calibri"/>
                <a:sym typeface="Calibri"/>
              </a:rPr>
              <a:t> </a:t>
            </a:r>
            <a:r>
              <a:rPr lang="en-US" sz="2400" b="1" kern="0" dirty="0" err="1">
                <a:solidFill>
                  <a:srgbClr val="000000"/>
                </a:solidFill>
                <a:latin typeface="UTM Avo" panose="02040603050506020204" pitchFamily="18" charset="0"/>
                <a:ea typeface="Calibri"/>
                <a:cs typeface="Calibri"/>
                <a:sym typeface="Calibri"/>
              </a:rPr>
              <a:t>đọc</a:t>
            </a:r>
            <a:r>
              <a:rPr lang="en-US" sz="2400" b="1" kern="0" dirty="0">
                <a:solidFill>
                  <a:srgbClr val="000000"/>
                </a:solidFill>
                <a:latin typeface="UTM Avo" panose="02040603050506020204" pitchFamily="18" charset="0"/>
                <a:ea typeface="Calibri"/>
                <a:cs typeface="Calibri"/>
                <a:sym typeface="Calibri"/>
              </a:rPr>
              <a:t> </a:t>
            </a:r>
            <a:r>
              <a:rPr lang="en-US" sz="2400" b="1" i="1" kern="0" dirty="0" err="1">
                <a:solidFill>
                  <a:srgbClr val="000000"/>
                </a:solidFill>
                <a:latin typeface="UTM Avo" panose="02040603050506020204" pitchFamily="18" charset="0"/>
                <a:ea typeface="Calibri"/>
                <a:cs typeface="Calibri"/>
                <a:sym typeface="Calibri"/>
              </a:rPr>
              <a:t>Cô</a:t>
            </a:r>
            <a:r>
              <a:rPr lang="en-US" sz="2400" b="1" i="1" kern="0" dirty="0">
                <a:solidFill>
                  <a:srgbClr val="000000"/>
                </a:solidFill>
                <a:latin typeface="UTM Avo" panose="02040603050506020204" pitchFamily="18" charset="0"/>
                <a:ea typeface="Calibri"/>
                <a:cs typeface="Calibri"/>
                <a:sym typeface="Calibri"/>
              </a:rPr>
              <a:t> </a:t>
            </a:r>
            <a:r>
              <a:rPr lang="en-US" sz="2400" b="1" i="1" kern="0" dirty="0" err="1">
                <a:solidFill>
                  <a:srgbClr val="000000"/>
                </a:solidFill>
                <a:latin typeface="UTM Avo" panose="02040603050506020204" pitchFamily="18" charset="0"/>
                <a:ea typeface="Calibri"/>
                <a:cs typeface="Calibri"/>
                <a:sym typeface="Calibri"/>
              </a:rPr>
              <a:t>giáo</a:t>
            </a:r>
            <a:r>
              <a:rPr lang="en-US" sz="2400" b="1" i="1" kern="0" dirty="0">
                <a:solidFill>
                  <a:srgbClr val="000000"/>
                </a:solidFill>
                <a:latin typeface="UTM Avo" panose="02040603050506020204" pitchFamily="18" charset="0"/>
                <a:ea typeface="Calibri"/>
                <a:cs typeface="Calibri"/>
                <a:sym typeface="Calibri"/>
              </a:rPr>
              <a:t> </a:t>
            </a:r>
            <a:r>
              <a:rPr lang="en-US" sz="2400" b="1" i="1" kern="0" dirty="0" err="1">
                <a:solidFill>
                  <a:srgbClr val="000000"/>
                </a:solidFill>
                <a:latin typeface="UTM Avo" panose="02040603050506020204" pitchFamily="18" charset="0"/>
                <a:ea typeface="Calibri"/>
                <a:cs typeface="Calibri"/>
                <a:sym typeface="Calibri"/>
              </a:rPr>
              <a:t>nhỏ</a:t>
            </a:r>
            <a:endParaRPr lang="en-US" sz="2400" b="1" i="1" kern="0" dirty="0">
              <a:solidFill>
                <a:srgbClr val="000000"/>
              </a:solidFill>
              <a:latin typeface="UTM Avo" panose="02040603050506020204" pitchFamily="18" charset="0"/>
              <a:ea typeface="Calibri"/>
              <a:cs typeface="Calibri"/>
              <a:sym typeface="Calibri"/>
            </a:endParaRPr>
          </a:p>
        </p:txBody>
      </p:sp>
      <p:pic>
        <p:nvPicPr>
          <p:cNvPr id="6" name="Google Shape;183;p7">
            <a:extLst>
              <a:ext uri="{FF2B5EF4-FFF2-40B4-BE49-F238E27FC236}">
                <a16:creationId xmlns:a16="http://schemas.microsoft.com/office/drawing/2014/main" id="{A31F1B66-C25E-737F-B812-14C202977E04}"/>
              </a:ext>
            </a:extLst>
          </p:cNvPr>
          <p:cNvPicPr preferRelativeResize="0"/>
          <p:nvPr/>
        </p:nvPicPr>
        <p:blipFill rotWithShape="1">
          <a:blip r:embed="rId3">
            <a:alphaModFix/>
          </a:blip>
          <a:srcRect l="9543" t="9218" r="8862" b="64486"/>
          <a:stretch/>
        </p:blipFill>
        <p:spPr>
          <a:xfrm>
            <a:off x="523327" y="3721819"/>
            <a:ext cx="4127666" cy="2123654"/>
          </a:xfrm>
          <a:prstGeom prst="rect">
            <a:avLst/>
          </a:prstGeom>
          <a:noFill/>
          <a:ln>
            <a:noFill/>
          </a:ln>
        </p:spPr>
      </p:pic>
      <p:cxnSp>
        <p:nvCxnSpPr>
          <p:cNvPr id="7" name="Google Shape;184;p7">
            <a:extLst>
              <a:ext uri="{FF2B5EF4-FFF2-40B4-BE49-F238E27FC236}">
                <a16:creationId xmlns:a16="http://schemas.microsoft.com/office/drawing/2014/main" id="{F80BEDDC-C2EA-C021-3F74-C349A20D9E25}"/>
              </a:ext>
            </a:extLst>
          </p:cNvPr>
          <p:cNvCxnSpPr>
            <a:cxnSpLocks/>
            <a:stCxn id="6" idx="3"/>
            <a:endCxn id="13" idx="1"/>
          </p:cNvCxnSpPr>
          <p:nvPr/>
        </p:nvCxnSpPr>
        <p:spPr>
          <a:xfrm flipV="1">
            <a:off x="4650993" y="3501252"/>
            <a:ext cx="1629667" cy="1282394"/>
          </a:xfrm>
          <a:prstGeom prst="straightConnector1">
            <a:avLst/>
          </a:prstGeom>
          <a:noFill/>
          <a:ln w="38100" cap="flat" cmpd="sng">
            <a:solidFill>
              <a:schemeClr val="accent2">
                <a:lumMod val="75000"/>
              </a:schemeClr>
            </a:solidFill>
            <a:prstDash val="solid"/>
            <a:round/>
            <a:headEnd type="none" w="sm" len="sm"/>
            <a:tailEnd type="triangle" w="med" len="med"/>
          </a:ln>
          <a:effectLst>
            <a:outerShdw blurRad="40000" dist="23000" dir="5400000" rotWithShape="0">
              <a:srgbClr val="000000">
                <a:alpha val="34901"/>
              </a:srgbClr>
            </a:outerShdw>
          </a:effectLst>
        </p:spPr>
      </p:cxnSp>
      <p:cxnSp>
        <p:nvCxnSpPr>
          <p:cNvPr id="8" name="Google Shape;185;p7">
            <a:extLst>
              <a:ext uri="{FF2B5EF4-FFF2-40B4-BE49-F238E27FC236}">
                <a16:creationId xmlns:a16="http://schemas.microsoft.com/office/drawing/2014/main" id="{D6BD960C-1C89-689A-66B1-22CA0533DCD2}"/>
              </a:ext>
            </a:extLst>
          </p:cNvPr>
          <p:cNvCxnSpPr>
            <a:cxnSpLocks/>
            <a:stCxn id="6" idx="3"/>
            <a:endCxn id="14" idx="1"/>
          </p:cNvCxnSpPr>
          <p:nvPr/>
        </p:nvCxnSpPr>
        <p:spPr>
          <a:xfrm flipV="1">
            <a:off x="4650993" y="4029582"/>
            <a:ext cx="1629667" cy="754064"/>
          </a:xfrm>
          <a:prstGeom prst="straightConnector1">
            <a:avLst/>
          </a:prstGeom>
          <a:noFill/>
          <a:ln w="38100" cap="flat" cmpd="sng">
            <a:solidFill>
              <a:schemeClr val="accent2">
                <a:lumMod val="75000"/>
              </a:schemeClr>
            </a:solidFill>
            <a:prstDash val="solid"/>
            <a:round/>
            <a:headEnd type="none" w="sm" len="sm"/>
            <a:tailEnd type="triangle" w="med" len="med"/>
          </a:ln>
          <a:effectLst>
            <a:outerShdw blurRad="40000" dist="23000" dir="5400000" rotWithShape="0">
              <a:srgbClr val="000000">
                <a:alpha val="34901"/>
              </a:srgbClr>
            </a:outerShdw>
          </a:effectLst>
        </p:spPr>
      </p:cxnSp>
      <p:cxnSp>
        <p:nvCxnSpPr>
          <p:cNvPr id="9" name="Google Shape;186;p7">
            <a:extLst>
              <a:ext uri="{FF2B5EF4-FFF2-40B4-BE49-F238E27FC236}">
                <a16:creationId xmlns:a16="http://schemas.microsoft.com/office/drawing/2014/main" id="{43B93654-1A5C-2691-7C4C-D73DF3AE4DBA}"/>
              </a:ext>
            </a:extLst>
          </p:cNvPr>
          <p:cNvCxnSpPr>
            <a:cxnSpLocks/>
            <a:stCxn id="6" idx="3"/>
            <a:endCxn id="15" idx="1"/>
          </p:cNvCxnSpPr>
          <p:nvPr/>
        </p:nvCxnSpPr>
        <p:spPr>
          <a:xfrm flipV="1">
            <a:off x="4650993" y="4588925"/>
            <a:ext cx="1629667" cy="194721"/>
          </a:xfrm>
          <a:prstGeom prst="straightConnector1">
            <a:avLst/>
          </a:prstGeom>
          <a:noFill/>
          <a:ln w="38100" cap="flat" cmpd="sng">
            <a:solidFill>
              <a:schemeClr val="accent2">
                <a:lumMod val="75000"/>
              </a:schemeClr>
            </a:solidFill>
            <a:prstDash val="solid"/>
            <a:round/>
            <a:headEnd type="none" w="sm" len="sm"/>
            <a:tailEnd type="triangle" w="med" len="med"/>
          </a:ln>
          <a:effectLst>
            <a:outerShdw blurRad="40000" dist="23000" dir="5400000" rotWithShape="0">
              <a:srgbClr val="000000">
                <a:alpha val="34901"/>
              </a:srgbClr>
            </a:outerShdw>
          </a:effectLst>
        </p:spPr>
      </p:cxnSp>
      <p:cxnSp>
        <p:nvCxnSpPr>
          <p:cNvPr id="10" name="Google Shape;187;p7">
            <a:extLst>
              <a:ext uri="{FF2B5EF4-FFF2-40B4-BE49-F238E27FC236}">
                <a16:creationId xmlns:a16="http://schemas.microsoft.com/office/drawing/2014/main" id="{2D0F7C31-FB08-BDE2-E383-D12EDA506F6B}"/>
              </a:ext>
            </a:extLst>
          </p:cNvPr>
          <p:cNvCxnSpPr>
            <a:cxnSpLocks/>
            <a:stCxn id="6" idx="3"/>
            <a:endCxn id="16" idx="1"/>
          </p:cNvCxnSpPr>
          <p:nvPr/>
        </p:nvCxnSpPr>
        <p:spPr>
          <a:xfrm>
            <a:off x="4650993" y="4783646"/>
            <a:ext cx="1629667" cy="374896"/>
          </a:xfrm>
          <a:prstGeom prst="straightConnector1">
            <a:avLst/>
          </a:prstGeom>
          <a:noFill/>
          <a:ln w="38100" cap="flat" cmpd="sng">
            <a:solidFill>
              <a:schemeClr val="accent2">
                <a:lumMod val="75000"/>
              </a:schemeClr>
            </a:solidFill>
            <a:prstDash val="solid"/>
            <a:round/>
            <a:headEnd type="none" w="sm" len="sm"/>
            <a:tailEnd type="triangle" w="med" len="med"/>
          </a:ln>
          <a:effectLst>
            <a:outerShdw blurRad="40000" dist="23000" dir="5400000" rotWithShape="0">
              <a:srgbClr val="000000">
                <a:alpha val="34901"/>
              </a:srgbClr>
            </a:outerShdw>
          </a:effectLst>
        </p:spPr>
      </p:cxnSp>
      <p:cxnSp>
        <p:nvCxnSpPr>
          <p:cNvPr id="11" name="Google Shape;188;p7">
            <a:extLst>
              <a:ext uri="{FF2B5EF4-FFF2-40B4-BE49-F238E27FC236}">
                <a16:creationId xmlns:a16="http://schemas.microsoft.com/office/drawing/2014/main" id="{42FC66B0-BD43-6593-2CEA-EE24A7BEF3E8}"/>
              </a:ext>
            </a:extLst>
          </p:cNvPr>
          <p:cNvCxnSpPr>
            <a:cxnSpLocks/>
            <a:stCxn id="6" idx="3"/>
            <a:endCxn id="17" idx="1"/>
          </p:cNvCxnSpPr>
          <p:nvPr/>
        </p:nvCxnSpPr>
        <p:spPr>
          <a:xfrm>
            <a:off x="4650993" y="4783646"/>
            <a:ext cx="1629667" cy="944514"/>
          </a:xfrm>
          <a:prstGeom prst="straightConnector1">
            <a:avLst/>
          </a:prstGeom>
          <a:noFill/>
          <a:ln w="38100" cap="flat" cmpd="sng">
            <a:solidFill>
              <a:schemeClr val="accent2">
                <a:lumMod val="75000"/>
              </a:schemeClr>
            </a:solidFill>
            <a:prstDash val="solid"/>
            <a:round/>
            <a:headEnd type="none" w="sm" len="sm"/>
            <a:tailEnd type="triangle" w="med" len="med"/>
          </a:ln>
          <a:effectLst>
            <a:outerShdw blurRad="40000" dist="23000" dir="5400000" rotWithShape="0">
              <a:srgbClr val="000000">
                <a:alpha val="34901"/>
              </a:srgbClr>
            </a:outerShdw>
          </a:effectLst>
        </p:spPr>
      </p:cxnSp>
      <p:cxnSp>
        <p:nvCxnSpPr>
          <p:cNvPr id="12" name="Google Shape;189;p7">
            <a:extLst>
              <a:ext uri="{FF2B5EF4-FFF2-40B4-BE49-F238E27FC236}">
                <a16:creationId xmlns:a16="http://schemas.microsoft.com/office/drawing/2014/main" id="{06C81EEC-C2C9-B203-57C7-FFAF9E88C244}"/>
              </a:ext>
            </a:extLst>
          </p:cNvPr>
          <p:cNvCxnSpPr>
            <a:cxnSpLocks/>
            <a:stCxn id="6" idx="3"/>
            <a:endCxn id="18" idx="1"/>
          </p:cNvCxnSpPr>
          <p:nvPr/>
        </p:nvCxnSpPr>
        <p:spPr>
          <a:xfrm>
            <a:off x="4650993" y="4783646"/>
            <a:ext cx="1629668" cy="1514132"/>
          </a:xfrm>
          <a:prstGeom prst="straightConnector1">
            <a:avLst/>
          </a:prstGeom>
          <a:noFill/>
          <a:ln w="38100" cap="flat" cmpd="sng">
            <a:solidFill>
              <a:schemeClr val="accent2">
                <a:lumMod val="75000"/>
              </a:schemeClr>
            </a:solidFill>
            <a:prstDash val="solid"/>
            <a:round/>
            <a:headEnd type="none" w="sm" len="sm"/>
            <a:tailEnd type="triangle" w="med" len="med"/>
          </a:ln>
          <a:effectLst>
            <a:outerShdw blurRad="40000" dist="23000" dir="5400000" rotWithShape="0">
              <a:srgbClr val="000000">
                <a:alpha val="34901"/>
              </a:srgbClr>
            </a:outerShdw>
          </a:effectLst>
        </p:spPr>
      </p:cxnSp>
      <p:sp>
        <p:nvSpPr>
          <p:cNvPr id="13" name="Google Shape;190;p7">
            <a:extLst>
              <a:ext uri="{FF2B5EF4-FFF2-40B4-BE49-F238E27FC236}">
                <a16:creationId xmlns:a16="http://schemas.microsoft.com/office/drawing/2014/main" id="{EB6DF35A-EFB9-D1AB-F6A3-4B44DB056DCB}"/>
              </a:ext>
            </a:extLst>
          </p:cNvPr>
          <p:cNvSpPr txBox="1"/>
          <p:nvPr/>
        </p:nvSpPr>
        <p:spPr>
          <a:xfrm>
            <a:off x="6280660" y="3239655"/>
            <a:ext cx="5174740" cy="523194"/>
          </a:xfrm>
          <a:prstGeom prst="rect">
            <a:avLst/>
          </a:prstGeom>
          <a:noFill/>
          <a:ln>
            <a:noFill/>
          </a:ln>
        </p:spPr>
        <p:txBody>
          <a:bodyPr spcFirstLastPara="1" wrap="square" lIns="60950" tIns="30467" rIns="60950" bIns="30467" anchor="ctr" anchorCtr="0">
            <a:spAutoFit/>
          </a:bodyPr>
          <a:lstStyle/>
          <a:p>
            <a:pPr>
              <a:lnSpc>
                <a:spcPct val="150000"/>
              </a:lnSpc>
              <a:buClr>
                <a:srgbClr val="000000"/>
              </a:buClr>
              <a:buFont typeface="Arial"/>
              <a:buNone/>
            </a:pPr>
            <a:r>
              <a:rPr lang="vi-VN" sz="2000" b="1" kern="0" dirty="0">
                <a:solidFill>
                  <a:srgbClr val="000000"/>
                </a:solidFill>
                <a:latin typeface="UTM Avo" panose="02040603050506020204" pitchFamily="18" charset="0"/>
                <a:ea typeface="Calibri"/>
                <a:cs typeface="Calibri"/>
                <a:sym typeface="Calibri"/>
              </a:rPr>
              <a:t>Đoạn 1: </a:t>
            </a:r>
            <a:r>
              <a:rPr lang="vi-VN" sz="2000" kern="0" dirty="0">
                <a:solidFill>
                  <a:srgbClr val="000000"/>
                </a:solidFill>
                <a:latin typeface="UTM Avo" panose="02040603050506020204" pitchFamily="18" charset="0"/>
                <a:ea typeface="Calibri"/>
                <a:cs typeface="Calibri"/>
                <a:sym typeface="Calibri"/>
              </a:rPr>
              <a:t>Từ đầu đến “với nhà trường ạ”.</a:t>
            </a:r>
          </a:p>
        </p:txBody>
      </p:sp>
      <p:sp>
        <p:nvSpPr>
          <p:cNvPr id="14" name="Google Shape;191;p7">
            <a:extLst>
              <a:ext uri="{FF2B5EF4-FFF2-40B4-BE49-F238E27FC236}">
                <a16:creationId xmlns:a16="http://schemas.microsoft.com/office/drawing/2014/main" id="{C6D3F4F9-6C1A-A085-04C5-473B89589261}"/>
              </a:ext>
            </a:extLst>
          </p:cNvPr>
          <p:cNvSpPr txBox="1"/>
          <p:nvPr/>
        </p:nvSpPr>
        <p:spPr>
          <a:xfrm>
            <a:off x="6280660" y="3767985"/>
            <a:ext cx="5047740" cy="523194"/>
          </a:xfrm>
          <a:prstGeom prst="rect">
            <a:avLst/>
          </a:prstGeom>
          <a:noFill/>
          <a:ln>
            <a:noFill/>
          </a:ln>
        </p:spPr>
        <p:txBody>
          <a:bodyPr spcFirstLastPara="1" wrap="square" lIns="60950" tIns="30467" rIns="60950" bIns="30467" anchor="ctr" anchorCtr="0">
            <a:spAutoFit/>
          </a:bodyPr>
          <a:lstStyle/>
          <a:p>
            <a:pPr>
              <a:lnSpc>
                <a:spcPct val="150000"/>
              </a:lnSpc>
              <a:buClr>
                <a:srgbClr val="000000"/>
              </a:buClr>
              <a:buFont typeface="Arial"/>
              <a:buNone/>
            </a:pPr>
            <a:r>
              <a:rPr lang="vi-VN" sz="2000" b="1" kern="0" dirty="0">
                <a:solidFill>
                  <a:srgbClr val="000000"/>
                </a:solidFill>
                <a:latin typeface="UTM Avo" panose="02040603050506020204" pitchFamily="18" charset="0"/>
                <a:ea typeface="Calibri"/>
                <a:cs typeface="Calibri"/>
                <a:sym typeface="Calibri"/>
              </a:rPr>
              <a:t>Đoạn 2: </a:t>
            </a:r>
            <a:r>
              <a:rPr lang="vi-VN" sz="2000" kern="0" dirty="0">
                <a:solidFill>
                  <a:srgbClr val="000000"/>
                </a:solidFill>
                <a:latin typeface="UTM Avo" panose="02040603050506020204" pitchFamily="18" charset="0"/>
                <a:ea typeface="Calibri"/>
                <a:cs typeface="Calibri"/>
                <a:sym typeface="Calibri"/>
              </a:rPr>
              <a:t>Tiếp theo đến “được đi học”.</a:t>
            </a:r>
            <a:endParaRPr sz="2000" kern="0" dirty="0">
              <a:solidFill>
                <a:srgbClr val="000000"/>
              </a:solidFill>
              <a:latin typeface="UTM Avo" panose="02040603050506020204" pitchFamily="18" charset="0"/>
              <a:ea typeface="Calibri"/>
              <a:cs typeface="Calibri"/>
              <a:sym typeface="Calibri"/>
            </a:endParaRPr>
          </a:p>
        </p:txBody>
      </p:sp>
      <p:sp>
        <p:nvSpPr>
          <p:cNvPr id="15" name="Google Shape;192;p7">
            <a:extLst>
              <a:ext uri="{FF2B5EF4-FFF2-40B4-BE49-F238E27FC236}">
                <a16:creationId xmlns:a16="http://schemas.microsoft.com/office/drawing/2014/main" id="{B6DB4CD8-8241-2185-4738-BB8B2CC6FF8A}"/>
              </a:ext>
            </a:extLst>
          </p:cNvPr>
          <p:cNvSpPr txBox="1"/>
          <p:nvPr/>
        </p:nvSpPr>
        <p:spPr>
          <a:xfrm>
            <a:off x="6280660" y="4327328"/>
            <a:ext cx="5047740" cy="523194"/>
          </a:xfrm>
          <a:prstGeom prst="rect">
            <a:avLst/>
          </a:prstGeom>
          <a:noFill/>
          <a:ln>
            <a:noFill/>
          </a:ln>
        </p:spPr>
        <p:txBody>
          <a:bodyPr spcFirstLastPara="1" wrap="square" lIns="60950" tIns="30467" rIns="60950" bIns="30467" anchor="ctr" anchorCtr="0">
            <a:spAutoFit/>
          </a:bodyPr>
          <a:lstStyle/>
          <a:p>
            <a:pPr>
              <a:lnSpc>
                <a:spcPct val="150000"/>
              </a:lnSpc>
              <a:buClr>
                <a:srgbClr val="000000"/>
              </a:buClr>
              <a:buFont typeface="Arial"/>
              <a:buNone/>
            </a:pPr>
            <a:r>
              <a:rPr lang="vi-VN" sz="2000" b="1" kern="0" dirty="0">
                <a:solidFill>
                  <a:srgbClr val="000000"/>
                </a:solidFill>
                <a:latin typeface="UTM Avo" panose="02040603050506020204" pitchFamily="18" charset="0"/>
                <a:ea typeface="Calibri"/>
                <a:cs typeface="Calibri"/>
                <a:sym typeface="Calibri"/>
              </a:rPr>
              <a:t>Đoạn 3: </a:t>
            </a:r>
            <a:r>
              <a:rPr lang="vi-VN" sz="2000" kern="0" dirty="0">
                <a:solidFill>
                  <a:srgbClr val="000000"/>
                </a:solidFill>
                <a:latin typeface="UTM Avo" panose="02040603050506020204" pitchFamily="18" charset="0"/>
                <a:ea typeface="Calibri"/>
                <a:cs typeface="Calibri"/>
                <a:sym typeface="Calibri"/>
              </a:rPr>
              <a:t>Tiếp theo đến “ê a đánh vần”.</a:t>
            </a:r>
            <a:endParaRPr sz="2000" kern="0" dirty="0">
              <a:solidFill>
                <a:srgbClr val="000000"/>
              </a:solidFill>
              <a:latin typeface="UTM Avo" panose="02040603050506020204" pitchFamily="18" charset="0"/>
              <a:ea typeface="Calibri"/>
              <a:cs typeface="Calibri"/>
              <a:sym typeface="Calibri"/>
            </a:endParaRPr>
          </a:p>
        </p:txBody>
      </p:sp>
      <p:sp>
        <p:nvSpPr>
          <p:cNvPr id="16" name="Google Shape;193;p7">
            <a:extLst>
              <a:ext uri="{FF2B5EF4-FFF2-40B4-BE49-F238E27FC236}">
                <a16:creationId xmlns:a16="http://schemas.microsoft.com/office/drawing/2014/main" id="{F02AF378-A954-E92A-4CCB-D1903FAEDA52}"/>
              </a:ext>
            </a:extLst>
          </p:cNvPr>
          <p:cNvSpPr txBox="1"/>
          <p:nvPr/>
        </p:nvSpPr>
        <p:spPr>
          <a:xfrm>
            <a:off x="6280660" y="4896945"/>
            <a:ext cx="4311140" cy="523194"/>
          </a:xfrm>
          <a:prstGeom prst="rect">
            <a:avLst/>
          </a:prstGeom>
          <a:noFill/>
          <a:ln>
            <a:noFill/>
          </a:ln>
        </p:spPr>
        <p:txBody>
          <a:bodyPr spcFirstLastPara="1" wrap="square" lIns="60950" tIns="30467" rIns="60950" bIns="30467" anchor="ctr" anchorCtr="0">
            <a:spAutoFit/>
          </a:bodyPr>
          <a:lstStyle/>
          <a:p>
            <a:pPr>
              <a:lnSpc>
                <a:spcPct val="150000"/>
              </a:lnSpc>
              <a:buClr>
                <a:srgbClr val="000000"/>
              </a:buClr>
            </a:pPr>
            <a:r>
              <a:rPr lang="vi-VN" sz="2000" b="1" kern="0" dirty="0">
                <a:solidFill>
                  <a:srgbClr val="000000"/>
                </a:solidFill>
                <a:latin typeface="UTM Avo" panose="02040603050506020204" pitchFamily="18" charset="0"/>
                <a:ea typeface="Calibri"/>
                <a:cs typeface="Calibri"/>
                <a:sym typeface="Calibri"/>
              </a:rPr>
              <a:t>Đoạn 4:</a:t>
            </a:r>
            <a:r>
              <a:rPr lang="vi-VN" sz="2000" kern="0" dirty="0">
                <a:solidFill>
                  <a:srgbClr val="000000"/>
                </a:solidFill>
                <a:latin typeface="UTM Avo" panose="02040603050506020204" pitchFamily="18" charset="0"/>
                <a:ea typeface="Calibri"/>
                <a:cs typeface="Calibri"/>
                <a:sym typeface="Calibri"/>
              </a:rPr>
              <a:t> Tiếp theo đến “học trò”.</a:t>
            </a:r>
            <a:endParaRPr sz="2000" kern="0" dirty="0">
              <a:solidFill>
                <a:srgbClr val="000000"/>
              </a:solidFill>
              <a:latin typeface="UTM Avo" panose="02040603050506020204" pitchFamily="18" charset="0"/>
              <a:ea typeface="Calibri"/>
              <a:cs typeface="Calibri"/>
              <a:sym typeface="Calibri"/>
            </a:endParaRPr>
          </a:p>
        </p:txBody>
      </p:sp>
      <p:sp>
        <p:nvSpPr>
          <p:cNvPr id="17" name="Google Shape;194;p7">
            <a:extLst>
              <a:ext uri="{FF2B5EF4-FFF2-40B4-BE49-F238E27FC236}">
                <a16:creationId xmlns:a16="http://schemas.microsoft.com/office/drawing/2014/main" id="{B4920B48-A909-DE26-E51F-CF2AF3C7F696}"/>
              </a:ext>
            </a:extLst>
          </p:cNvPr>
          <p:cNvSpPr txBox="1"/>
          <p:nvPr/>
        </p:nvSpPr>
        <p:spPr>
          <a:xfrm>
            <a:off x="6280660" y="5466563"/>
            <a:ext cx="5729996" cy="523194"/>
          </a:xfrm>
          <a:prstGeom prst="rect">
            <a:avLst/>
          </a:prstGeom>
          <a:noFill/>
          <a:ln>
            <a:noFill/>
          </a:ln>
        </p:spPr>
        <p:txBody>
          <a:bodyPr spcFirstLastPara="1" wrap="square" lIns="60950" tIns="30467" rIns="60950" bIns="30467" anchor="ctr" anchorCtr="0">
            <a:spAutoFit/>
          </a:bodyPr>
          <a:lstStyle/>
          <a:p>
            <a:pPr>
              <a:lnSpc>
                <a:spcPct val="150000"/>
              </a:lnSpc>
              <a:buClr>
                <a:srgbClr val="000000"/>
              </a:buClr>
              <a:buFont typeface="Arial"/>
              <a:buNone/>
            </a:pPr>
            <a:r>
              <a:rPr lang="vi-VN" sz="2000" b="1" kern="0" dirty="0">
                <a:solidFill>
                  <a:srgbClr val="000000"/>
                </a:solidFill>
                <a:latin typeface="UTM Avo" panose="02040603050506020204" pitchFamily="18" charset="0"/>
                <a:ea typeface="Calibri"/>
                <a:cs typeface="Calibri"/>
                <a:sym typeface="Calibri"/>
              </a:rPr>
              <a:t>Đoạn 5: </a:t>
            </a:r>
            <a:r>
              <a:rPr lang="vi-VN" sz="2000" kern="0" dirty="0">
                <a:solidFill>
                  <a:srgbClr val="000000"/>
                </a:solidFill>
                <a:latin typeface="UTM Avo" panose="02040603050506020204" pitchFamily="18" charset="0"/>
                <a:ea typeface="Calibri"/>
                <a:cs typeface="Calibri"/>
                <a:sym typeface="Calibri"/>
              </a:rPr>
              <a:t>Tiếp theo đến “lấm lem nhọ nồi”.</a:t>
            </a:r>
            <a:endParaRPr sz="2000" kern="0" dirty="0">
              <a:solidFill>
                <a:srgbClr val="000000"/>
              </a:solidFill>
              <a:latin typeface="UTM Avo" panose="02040603050506020204" pitchFamily="18" charset="0"/>
              <a:ea typeface="Calibri"/>
              <a:cs typeface="Calibri"/>
              <a:sym typeface="Calibri"/>
            </a:endParaRPr>
          </a:p>
        </p:txBody>
      </p:sp>
      <p:sp>
        <p:nvSpPr>
          <p:cNvPr id="18" name="Google Shape;195;p7">
            <a:extLst>
              <a:ext uri="{FF2B5EF4-FFF2-40B4-BE49-F238E27FC236}">
                <a16:creationId xmlns:a16="http://schemas.microsoft.com/office/drawing/2014/main" id="{2181AA8E-27DE-EEAD-8E47-325EB8106D0C}"/>
              </a:ext>
            </a:extLst>
          </p:cNvPr>
          <p:cNvSpPr txBox="1"/>
          <p:nvPr/>
        </p:nvSpPr>
        <p:spPr>
          <a:xfrm>
            <a:off x="6280661" y="6036181"/>
            <a:ext cx="3180840" cy="523194"/>
          </a:xfrm>
          <a:prstGeom prst="rect">
            <a:avLst/>
          </a:prstGeom>
          <a:noFill/>
          <a:ln>
            <a:noFill/>
          </a:ln>
        </p:spPr>
        <p:txBody>
          <a:bodyPr spcFirstLastPara="1" wrap="square" lIns="60950" tIns="30467" rIns="60950" bIns="30467" anchor="ctr" anchorCtr="0">
            <a:spAutoFit/>
          </a:bodyPr>
          <a:lstStyle/>
          <a:p>
            <a:pPr>
              <a:lnSpc>
                <a:spcPct val="150000"/>
              </a:lnSpc>
              <a:buClr>
                <a:srgbClr val="000000"/>
              </a:buClr>
            </a:pPr>
            <a:r>
              <a:rPr lang="vi-VN" sz="2000" b="1" kern="0" dirty="0">
                <a:solidFill>
                  <a:srgbClr val="000000"/>
                </a:solidFill>
                <a:latin typeface="UTM Avo" panose="02040603050506020204" pitchFamily="18" charset="0"/>
                <a:ea typeface="Calibri"/>
                <a:cs typeface="Calibri"/>
                <a:sym typeface="Calibri"/>
              </a:rPr>
              <a:t>Đoạn 6: </a:t>
            </a:r>
            <a:r>
              <a:rPr lang="vi-VN" sz="2000" kern="0" dirty="0">
                <a:solidFill>
                  <a:srgbClr val="000000"/>
                </a:solidFill>
                <a:latin typeface="UTM Avo" panose="02040603050506020204" pitchFamily="18" charset="0"/>
                <a:ea typeface="Calibri"/>
                <a:cs typeface="Calibri"/>
                <a:sym typeface="Calibri"/>
              </a:rPr>
              <a:t>Phần còn lại.</a:t>
            </a:r>
            <a:endParaRPr sz="2000" kern="0" dirty="0">
              <a:solidFill>
                <a:srgbClr val="000000"/>
              </a:solidFill>
              <a:latin typeface="UTM Avo" panose="02040603050506020204" pitchFamily="18" charset="0"/>
              <a:ea typeface="Calibri"/>
              <a:cs typeface="Calibri"/>
              <a:sym typeface="Calibri"/>
            </a:endParaRPr>
          </a:p>
        </p:txBody>
      </p:sp>
    </p:spTree>
    <p:extLst>
      <p:ext uri="{BB962C8B-B14F-4D97-AF65-F5344CB8AC3E}">
        <p14:creationId xmlns:p14="http://schemas.microsoft.com/office/powerpoint/2010/main" val="1079663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par>
                                <p:cTn id="40" presetID="10" presetClass="entr" presetSubtype="0" fill="hold"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par>
                                <p:cTn id="48" presetID="10" presetClass="entr" presetSubtype="0" fill="hold"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par>
                                <p:cTn id="56" presetID="10" presetClass="entr" presetSubtype="0" fill="hold"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Google Shape;182;p7">
            <a:extLst>
              <a:ext uri="{FF2B5EF4-FFF2-40B4-BE49-F238E27FC236}">
                <a16:creationId xmlns:a16="http://schemas.microsoft.com/office/drawing/2014/main" id="{3C06ECB3-D732-DA0A-9484-50E52494E2EF}"/>
              </a:ext>
            </a:extLst>
          </p:cNvPr>
          <p:cNvSpPr/>
          <p:nvPr/>
        </p:nvSpPr>
        <p:spPr>
          <a:xfrm>
            <a:off x="631456" y="1851517"/>
            <a:ext cx="11379200" cy="762000"/>
          </a:xfrm>
          <a:custGeom>
            <a:avLst/>
            <a:gdLst/>
            <a:ahLst/>
            <a:cxnLst/>
            <a:rect l="l" t="t" r="r" b="b"/>
            <a:pathLst>
              <a:path w="17068800" h="1143000" extrusionOk="0">
                <a:moveTo>
                  <a:pt x="0" y="0"/>
                </a:moveTo>
                <a:cubicBezTo>
                  <a:pt x="250848" y="-2995"/>
                  <a:pt x="366278" y="-19429"/>
                  <a:pt x="512064" y="0"/>
                </a:cubicBezTo>
                <a:cubicBezTo>
                  <a:pt x="657850" y="19429"/>
                  <a:pt x="755028" y="-16617"/>
                  <a:pt x="853440" y="0"/>
                </a:cubicBezTo>
                <a:cubicBezTo>
                  <a:pt x="951852" y="16617"/>
                  <a:pt x="1442508" y="-2186"/>
                  <a:pt x="1706880" y="0"/>
                </a:cubicBezTo>
                <a:cubicBezTo>
                  <a:pt x="1971252" y="2186"/>
                  <a:pt x="2273557" y="37278"/>
                  <a:pt x="2560320" y="0"/>
                </a:cubicBezTo>
                <a:cubicBezTo>
                  <a:pt x="2847083" y="-37278"/>
                  <a:pt x="2896981" y="20751"/>
                  <a:pt x="3072384" y="0"/>
                </a:cubicBezTo>
                <a:cubicBezTo>
                  <a:pt x="3247787" y="-20751"/>
                  <a:pt x="3524846" y="-31653"/>
                  <a:pt x="3755136" y="0"/>
                </a:cubicBezTo>
                <a:cubicBezTo>
                  <a:pt x="3985426" y="31653"/>
                  <a:pt x="4489041" y="608"/>
                  <a:pt x="4779264" y="0"/>
                </a:cubicBezTo>
                <a:cubicBezTo>
                  <a:pt x="5069487" y="-608"/>
                  <a:pt x="5448772" y="-5693"/>
                  <a:pt x="5632704" y="0"/>
                </a:cubicBezTo>
                <a:cubicBezTo>
                  <a:pt x="5816636" y="5693"/>
                  <a:pt x="5904680" y="15447"/>
                  <a:pt x="5974080" y="0"/>
                </a:cubicBezTo>
                <a:cubicBezTo>
                  <a:pt x="6043480" y="-15447"/>
                  <a:pt x="6587378" y="39525"/>
                  <a:pt x="6998208" y="0"/>
                </a:cubicBezTo>
                <a:cubicBezTo>
                  <a:pt x="7409038" y="-39525"/>
                  <a:pt x="7104430" y="-8047"/>
                  <a:pt x="7168896" y="0"/>
                </a:cubicBezTo>
                <a:cubicBezTo>
                  <a:pt x="7233362" y="8047"/>
                  <a:pt x="7413155" y="-5564"/>
                  <a:pt x="7510272" y="0"/>
                </a:cubicBezTo>
                <a:cubicBezTo>
                  <a:pt x="7607389" y="5564"/>
                  <a:pt x="7708540" y="1707"/>
                  <a:pt x="7851648" y="0"/>
                </a:cubicBezTo>
                <a:cubicBezTo>
                  <a:pt x="7994756" y="-1707"/>
                  <a:pt x="8200415" y="4010"/>
                  <a:pt x="8363712" y="0"/>
                </a:cubicBezTo>
                <a:cubicBezTo>
                  <a:pt x="8527009" y="-4010"/>
                  <a:pt x="8862700" y="-27193"/>
                  <a:pt x="9046464" y="0"/>
                </a:cubicBezTo>
                <a:cubicBezTo>
                  <a:pt x="9230228" y="27193"/>
                  <a:pt x="9163534" y="1989"/>
                  <a:pt x="9217152" y="0"/>
                </a:cubicBezTo>
                <a:cubicBezTo>
                  <a:pt x="9270770" y="-1989"/>
                  <a:pt x="9557495" y="13211"/>
                  <a:pt x="9729216" y="0"/>
                </a:cubicBezTo>
                <a:cubicBezTo>
                  <a:pt x="9900937" y="-13211"/>
                  <a:pt x="10175001" y="9483"/>
                  <a:pt x="10411968" y="0"/>
                </a:cubicBezTo>
                <a:cubicBezTo>
                  <a:pt x="10648935" y="-9483"/>
                  <a:pt x="10752439" y="9137"/>
                  <a:pt x="10924032" y="0"/>
                </a:cubicBezTo>
                <a:cubicBezTo>
                  <a:pt x="11095625" y="-9137"/>
                  <a:pt x="11287876" y="-29595"/>
                  <a:pt x="11606784" y="0"/>
                </a:cubicBezTo>
                <a:cubicBezTo>
                  <a:pt x="11925692" y="29595"/>
                  <a:pt x="11717195" y="-2302"/>
                  <a:pt x="11777472" y="0"/>
                </a:cubicBezTo>
                <a:cubicBezTo>
                  <a:pt x="11837749" y="2302"/>
                  <a:pt x="12417216" y="37611"/>
                  <a:pt x="12801600" y="0"/>
                </a:cubicBezTo>
                <a:cubicBezTo>
                  <a:pt x="13185984" y="-37611"/>
                  <a:pt x="12890484" y="-5697"/>
                  <a:pt x="12972288" y="0"/>
                </a:cubicBezTo>
                <a:cubicBezTo>
                  <a:pt x="13054092" y="5697"/>
                  <a:pt x="13381045" y="-12132"/>
                  <a:pt x="13484352" y="0"/>
                </a:cubicBezTo>
                <a:cubicBezTo>
                  <a:pt x="13587659" y="12132"/>
                  <a:pt x="13834839" y="8766"/>
                  <a:pt x="13996416" y="0"/>
                </a:cubicBezTo>
                <a:cubicBezTo>
                  <a:pt x="14157993" y="-8766"/>
                  <a:pt x="14523379" y="14404"/>
                  <a:pt x="14849856" y="0"/>
                </a:cubicBezTo>
                <a:cubicBezTo>
                  <a:pt x="15176333" y="-14404"/>
                  <a:pt x="15524659" y="38514"/>
                  <a:pt x="15873984" y="0"/>
                </a:cubicBezTo>
                <a:cubicBezTo>
                  <a:pt x="16223309" y="-38514"/>
                  <a:pt x="16637919" y="24383"/>
                  <a:pt x="17068800" y="0"/>
                </a:cubicBezTo>
                <a:cubicBezTo>
                  <a:pt x="17091168" y="256802"/>
                  <a:pt x="17085763" y="281751"/>
                  <a:pt x="17068800" y="548640"/>
                </a:cubicBezTo>
                <a:cubicBezTo>
                  <a:pt x="17051837" y="815529"/>
                  <a:pt x="17052180" y="1002205"/>
                  <a:pt x="17068800" y="1143000"/>
                </a:cubicBezTo>
                <a:cubicBezTo>
                  <a:pt x="16999031" y="1135961"/>
                  <a:pt x="16976980" y="1148539"/>
                  <a:pt x="16898112" y="1143000"/>
                </a:cubicBezTo>
                <a:cubicBezTo>
                  <a:pt x="16819244" y="1137461"/>
                  <a:pt x="16379195" y="1122528"/>
                  <a:pt x="16044672" y="1143000"/>
                </a:cubicBezTo>
                <a:cubicBezTo>
                  <a:pt x="15710149" y="1163472"/>
                  <a:pt x="15940997" y="1139312"/>
                  <a:pt x="15873984" y="1143000"/>
                </a:cubicBezTo>
                <a:cubicBezTo>
                  <a:pt x="15806971" y="1146688"/>
                  <a:pt x="15339412" y="1118672"/>
                  <a:pt x="15191232" y="1143000"/>
                </a:cubicBezTo>
                <a:cubicBezTo>
                  <a:pt x="15043052" y="1167328"/>
                  <a:pt x="15093729" y="1150409"/>
                  <a:pt x="15020544" y="1143000"/>
                </a:cubicBezTo>
                <a:cubicBezTo>
                  <a:pt x="14947359" y="1135591"/>
                  <a:pt x="14667478" y="1166265"/>
                  <a:pt x="14508480" y="1143000"/>
                </a:cubicBezTo>
                <a:cubicBezTo>
                  <a:pt x="14349482" y="1119735"/>
                  <a:pt x="14068960" y="1152659"/>
                  <a:pt x="13655040" y="1143000"/>
                </a:cubicBezTo>
                <a:cubicBezTo>
                  <a:pt x="13241120" y="1133341"/>
                  <a:pt x="13237717" y="1120362"/>
                  <a:pt x="12972288" y="1143000"/>
                </a:cubicBezTo>
                <a:cubicBezTo>
                  <a:pt x="12706859" y="1165638"/>
                  <a:pt x="12481550" y="1128890"/>
                  <a:pt x="12118848" y="1143000"/>
                </a:cubicBezTo>
                <a:cubicBezTo>
                  <a:pt x="11756146" y="1157110"/>
                  <a:pt x="11927889" y="1134602"/>
                  <a:pt x="11777472" y="1143000"/>
                </a:cubicBezTo>
                <a:cubicBezTo>
                  <a:pt x="11627055" y="1151398"/>
                  <a:pt x="11586460" y="1139164"/>
                  <a:pt x="11436096" y="1143000"/>
                </a:cubicBezTo>
                <a:cubicBezTo>
                  <a:pt x="11285732" y="1146836"/>
                  <a:pt x="10729988" y="1147542"/>
                  <a:pt x="10411968" y="1143000"/>
                </a:cubicBezTo>
                <a:cubicBezTo>
                  <a:pt x="10093948" y="1138458"/>
                  <a:pt x="9610271" y="1098289"/>
                  <a:pt x="9387840" y="1143000"/>
                </a:cubicBezTo>
                <a:cubicBezTo>
                  <a:pt x="9165409" y="1187711"/>
                  <a:pt x="8573506" y="1146422"/>
                  <a:pt x="8363712" y="1143000"/>
                </a:cubicBezTo>
                <a:cubicBezTo>
                  <a:pt x="8153918" y="1139578"/>
                  <a:pt x="8118942" y="1158701"/>
                  <a:pt x="8022336" y="1143000"/>
                </a:cubicBezTo>
                <a:cubicBezTo>
                  <a:pt x="7925730" y="1127299"/>
                  <a:pt x="7910054" y="1141206"/>
                  <a:pt x="7851648" y="1143000"/>
                </a:cubicBezTo>
                <a:cubicBezTo>
                  <a:pt x="7793242" y="1144794"/>
                  <a:pt x="7485781" y="1110797"/>
                  <a:pt x="7168896" y="1143000"/>
                </a:cubicBezTo>
                <a:cubicBezTo>
                  <a:pt x="6852011" y="1175203"/>
                  <a:pt x="7070665" y="1149107"/>
                  <a:pt x="6998208" y="1143000"/>
                </a:cubicBezTo>
                <a:cubicBezTo>
                  <a:pt x="6925751" y="1136893"/>
                  <a:pt x="6497632" y="1122456"/>
                  <a:pt x="6144768" y="1143000"/>
                </a:cubicBezTo>
                <a:cubicBezTo>
                  <a:pt x="5791904" y="1163544"/>
                  <a:pt x="6031125" y="1144739"/>
                  <a:pt x="5974080" y="1143000"/>
                </a:cubicBezTo>
                <a:cubicBezTo>
                  <a:pt x="5917035" y="1141261"/>
                  <a:pt x="5575734" y="1146618"/>
                  <a:pt x="5462016" y="1143000"/>
                </a:cubicBezTo>
                <a:cubicBezTo>
                  <a:pt x="5348298" y="1139382"/>
                  <a:pt x="5332421" y="1147210"/>
                  <a:pt x="5291328" y="1143000"/>
                </a:cubicBezTo>
                <a:cubicBezTo>
                  <a:pt x="5250235" y="1138790"/>
                  <a:pt x="5056724" y="1157729"/>
                  <a:pt x="4949952" y="1143000"/>
                </a:cubicBezTo>
                <a:cubicBezTo>
                  <a:pt x="4843180" y="1128271"/>
                  <a:pt x="4845009" y="1148950"/>
                  <a:pt x="4779264" y="1143000"/>
                </a:cubicBezTo>
                <a:cubicBezTo>
                  <a:pt x="4713519" y="1137050"/>
                  <a:pt x="4488845" y="1167166"/>
                  <a:pt x="4267200" y="1143000"/>
                </a:cubicBezTo>
                <a:cubicBezTo>
                  <a:pt x="4045555" y="1118834"/>
                  <a:pt x="4173981" y="1149547"/>
                  <a:pt x="4096512" y="1143000"/>
                </a:cubicBezTo>
                <a:cubicBezTo>
                  <a:pt x="4019043" y="1136453"/>
                  <a:pt x="3966822" y="1138067"/>
                  <a:pt x="3925824" y="1143000"/>
                </a:cubicBezTo>
                <a:cubicBezTo>
                  <a:pt x="3884826" y="1147933"/>
                  <a:pt x="3359169" y="1161959"/>
                  <a:pt x="3072384" y="1143000"/>
                </a:cubicBezTo>
                <a:cubicBezTo>
                  <a:pt x="2785599" y="1124041"/>
                  <a:pt x="2523030" y="1134483"/>
                  <a:pt x="2218944" y="1143000"/>
                </a:cubicBezTo>
                <a:cubicBezTo>
                  <a:pt x="1914858" y="1151517"/>
                  <a:pt x="1872339" y="1154151"/>
                  <a:pt x="1536192" y="1143000"/>
                </a:cubicBezTo>
                <a:cubicBezTo>
                  <a:pt x="1200045" y="1131849"/>
                  <a:pt x="1430622" y="1145579"/>
                  <a:pt x="1365504" y="1143000"/>
                </a:cubicBezTo>
                <a:cubicBezTo>
                  <a:pt x="1300386" y="1140421"/>
                  <a:pt x="299690" y="1101559"/>
                  <a:pt x="0" y="1143000"/>
                </a:cubicBezTo>
                <a:cubicBezTo>
                  <a:pt x="11872" y="904475"/>
                  <a:pt x="23948" y="694016"/>
                  <a:pt x="0" y="560070"/>
                </a:cubicBezTo>
                <a:cubicBezTo>
                  <a:pt x="-23948" y="426124"/>
                  <a:pt x="6060" y="215110"/>
                  <a:pt x="0" y="0"/>
                </a:cubicBezTo>
                <a:close/>
              </a:path>
            </a:pathLst>
          </a:custGeom>
          <a:solidFill>
            <a:schemeClr val="accent2">
              <a:lumMod val="20000"/>
              <a:lumOff val="80000"/>
            </a:schemeClr>
          </a:solidFill>
          <a:ln w="38100" cap="flat" cmpd="sng">
            <a:solidFill>
              <a:schemeClr val="accent2">
                <a:lumMod val="60000"/>
                <a:lumOff val="40000"/>
              </a:schemeClr>
            </a:solidFill>
            <a:prstDash val="solid"/>
            <a:round/>
            <a:headEnd type="none" w="sm" len="sm"/>
            <a:tailEnd type="none" w="sm" len="sm"/>
          </a:ln>
        </p:spPr>
        <p:txBody>
          <a:bodyPr spcFirstLastPara="1" wrap="square" lIns="60950" tIns="30467" rIns="60950" bIns="30467" anchor="ctr" anchorCtr="0">
            <a:noAutofit/>
          </a:bodyPr>
          <a:lstStyle/>
          <a:p>
            <a:pPr algn="ctr">
              <a:lnSpc>
                <a:spcPct val="150000"/>
              </a:lnSpc>
              <a:buClr>
                <a:srgbClr val="000000"/>
              </a:buClr>
              <a:buFont typeface="Arial"/>
              <a:buNone/>
            </a:pPr>
            <a:r>
              <a:rPr lang="en-US" sz="2400" b="1" kern="0" dirty="0" err="1">
                <a:solidFill>
                  <a:srgbClr val="000000"/>
                </a:solidFill>
                <a:latin typeface="UTM Avo" panose="02040603050506020204" pitchFamily="18" charset="0"/>
                <a:ea typeface="Calibri"/>
                <a:cs typeface="Calibri"/>
                <a:sym typeface="Calibri"/>
              </a:rPr>
              <a:t>Em</a:t>
            </a:r>
            <a:r>
              <a:rPr lang="en-US" sz="2400" b="1" kern="0" dirty="0">
                <a:solidFill>
                  <a:srgbClr val="000000"/>
                </a:solidFill>
                <a:latin typeface="UTM Avo" panose="02040603050506020204" pitchFamily="18" charset="0"/>
                <a:ea typeface="Calibri"/>
                <a:cs typeface="Calibri"/>
                <a:sym typeface="Calibri"/>
              </a:rPr>
              <a:t> </a:t>
            </a:r>
            <a:r>
              <a:rPr lang="en-US" sz="2400" b="1" kern="0" dirty="0" err="1">
                <a:solidFill>
                  <a:srgbClr val="000000"/>
                </a:solidFill>
                <a:latin typeface="UTM Avo" panose="02040603050506020204" pitchFamily="18" charset="0"/>
                <a:ea typeface="Calibri"/>
                <a:cs typeface="Calibri"/>
                <a:sym typeface="Calibri"/>
              </a:rPr>
              <a:t>hãy</a:t>
            </a:r>
            <a:r>
              <a:rPr lang="en-US" sz="2400" b="1" kern="0" dirty="0">
                <a:solidFill>
                  <a:srgbClr val="000000"/>
                </a:solidFill>
                <a:latin typeface="UTM Avo" panose="02040603050506020204" pitchFamily="18" charset="0"/>
                <a:ea typeface="Calibri"/>
                <a:cs typeface="Calibri"/>
                <a:sym typeface="Calibri"/>
              </a:rPr>
              <a:t> </a:t>
            </a:r>
            <a:r>
              <a:rPr lang="en-US" sz="2400" b="1" kern="0" dirty="0" err="1">
                <a:solidFill>
                  <a:srgbClr val="000000"/>
                </a:solidFill>
                <a:latin typeface="UTM Avo" panose="02040603050506020204" pitchFamily="18" charset="0"/>
                <a:ea typeface="Calibri"/>
                <a:cs typeface="Calibri"/>
                <a:sym typeface="Calibri"/>
              </a:rPr>
              <a:t>luyện</a:t>
            </a:r>
            <a:r>
              <a:rPr lang="en-US" sz="2400" b="1" kern="0" dirty="0">
                <a:solidFill>
                  <a:srgbClr val="000000"/>
                </a:solidFill>
                <a:latin typeface="UTM Avo" panose="02040603050506020204" pitchFamily="18" charset="0"/>
                <a:ea typeface="Calibri"/>
                <a:cs typeface="Calibri"/>
                <a:sym typeface="Calibri"/>
              </a:rPr>
              <a:t> </a:t>
            </a:r>
            <a:r>
              <a:rPr lang="en-US" sz="2400" b="1" kern="0" dirty="0" err="1">
                <a:solidFill>
                  <a:srgbClr val="000000"/>
                </a:solidFill>
                <a:latin typeface="UTM Avo" panose="02040603050506020204" pitchFamily="18" charset="0"/>
                <a:ea typeface="Calibri"/>
                <a:cs typeface="Calibri"/>
                <a:sym typeface="Calibri"/>
              </a:rPr>
              <a:t>đọc</a:t>
            </a:r>
            <a:r>
              <a:rPr lang="en-US" sz="2400" b="1" kern="0" dirty="0">
                <a:solidFill>
                  <a:srgbClr val="000000"/>
                </a:solidFill>
                <a:latin typeface="UTM Avo" panose="02040603050506020204" pitchFamily="18" charset="0"/>
                <a:ea typeface="Calibri"/>
                <a:cs typeface="Calibri"/>
                <a:sym typeface="Calibri"/>
              </a:rPr>
              <a:t> </a:t>
            </a:r>
            <a:r>
              <a:rPr lang="en-US" sz="2400" b="1" kern="0" dirty="0" err="1">
                <a:solidFill>
                  <a:srgbClr val="000000"/>
                </a:solidFill>
                <a:latin typeface="UTM Avo" panose="02040603050506020204" pitchFamily="18" charset="0"/>
                <a:ea typeface="Calibri"/>
                <a:cs typeface="Calibri"/>
                <a:sym typeface="Calibri"/>
              </a:rPr>
              <a:t>thành</a:t>
            </a:r>
            <a:r>
              <a:rPr lang="en-US" sz="2400" b="1" kern="0" dirty="0">
                <a:solidFill>
                  <a:srgbClr val="000000"/>
                </a:solidFill>
                <a:latin typeface="UTM Avo" panose="02040603050506020204" pitchFamily="18" charset="0"/>
                <a:ea typeface="Calibri"/>
                <a:cs typeface="Calibri"/>
                <a:sym typeface="Calibri"/>
              </a:rPr>
              <a:t> </a:t>
            </a:r>
            <a:r>
              <a:rPr lang="en-US" sz="2400" b="1" kern="0" dirty="0" err="1">
                <a:solidFill>
                  <a:srgbClr val="000000"/>
                </a:solidFill>
                <a:latin typeface="UTM Avo" panose="02040603050506020204" pitchFamily="18" charset="0"/>
                <a:ea typeface="Calibri"/>
                <a:cs typeface="Calibri"/>
                <a:sym typeface="Calibri"/>
              </a:rPr>
              <a:t>tiếng</a:t>
            </a:r>
            <a:r>
              <a:rPr lang="en-US" sz="2400" b="1" kern="0" dirty="0">
                <a:solidFill>
                  <a:srgbClr val="000000"/>
                </a:solidFill>
                <a:latin typeface="UTM Avo" panose="02040603050506020204" pitchFamily="18" charset="0"/>
                <a:ea typeface="Calibri"/>
                <a:cs typeface="Calibri"/>
                <a:sym typeface="Calibri"/>
              </a:rPr>
              <a:t> </a:t>
            </a:r>
            <a:r>
              <a:rPr lang="en-US" sz="2400" b="1" kern="0" dirty="0" err="1">
                <a:solidFill>
                  <a:srgbClr val="000000"/>
                </a:solidFill>
                <a:latin typeface="UTM Avo" panose="02040603050506020204" pitchFamily="18" charset="0"/>
                <a:ea typeface="Calibri"/>
                <a:cs typeface="Calibri"/>
                <a:sym typeface="Calibri"/>
              </a:rPr>
              <a:t>theo</a:t>
            </a:r>
            <a:r>
              <a:rPr lang="en-US" sz="2400" b="1" kern="0" dirty="0">
                <a:solidFill>
                  <a:srgbClr val="000000"/>
                </a:solidFill>
                <a:latin typeface="UTM Avo" panose="02040603050506020204" pitchFamily="18" charset="0"/>
                <a:ea typeface="Calibri"/>
                <a:cs typeface="Calibri"/>
                <a:sym typeface="Calibri"/>
              </a:rPr>
              <a:t> </a:t>
            </a:r>
            <a:r>
              <a:rPr lang="en-US" sz="2400" b="1" kern="0" dirty="0" err="1">
                <a:solidFill>
                  <a:srgbClr val="000000"/>
                </a:solidFill>
                <a:latin typeface="UTM Avo" panose="02040603050506020204" pitchFamily="18" charset="0"/>
                <a:ea typeface="Calibri"/>
                <a:cs typeface="Calibri"/>
                <a:sym typeface="Calibri"/>
              </a:rPr>
              <a:t>từng</a:t>
            </a:r>
            <a:r>
              <a:rPr lang="en-US" sz="2400" b="1" kern="0" dirty="0">
                <a:solidFill>
                  <a:srgbClr val="000000"/>
                </a:solidFill>
                <a:latin typeface="UTM Avo" panose="02040603050506020204" pitchFamily="18" charset="0"/>
                <a:ea typeface="Calibri"/>
                <a:cs typeface="Calibri"/>
                <a:sym typeface="Calibri"/>
              </a:rPr>
              <a:t> </a:t>
            </a:r>
            <a:r>
              <a:rPr lang="en-US" sz="2400" b="1" kern="0" dirty="0" err="1">
                <a:solidFill>
                  <a:srgbClr val="000000"/>
                </a:solidFill>
                <a:latin typeface="UTM Avo" panose="02040603050506020204" pitchFamily="18" charset="0"/>
                <a:ea typeface="Calibri"/>
                <a:cs typeface="Calibri"/>
                <a:sym typeface="Calibri"/>
              </a:rPr>
              <a:t>đoạn</a:t>
            </a:r>
            <a:r>
              <a:rPr lang="en-US" sz="2400" b="1" kern="0" dirty="0">
                <a:solidFill>
                  <a:srgbClr val="000000"/>
                </a:solidFill>
                <a:latin typeface="UTM Avo" panose="02040603050506020204" pitchFamily="18" charset="0"/>
                <a:ea typeface="Calibri"/>
                <a:cs typeface="Calibri"/>
                <a:sym typeface="Calibri"/>
              </a:rPr>
              <a:t> </a:t>
            </a:r>
            <a:r>
              <a:rPr lang="en-US" sz="2400" b="1" kern="0" dirty="0" err="1">
                <a:solidFill>
                  <a:srgbClr val="000000"/>
                </a:solidFill>
                <a:latin typeface="UTM Avo" panose="02040603050506020204" pitchFamily="18" charset="0"/>
                <a:ea typeface="Calibri"/>
                <a:cs typeface="Calibri"/>
                <a:sym typeface="Calibri"/>
              </a:rPr>
              <a:t>bài</a:t>
            </a:r>
            <a:r>
              <a:rPr lang="en-US" sz="2400" b="1" kern="0" dirty="0">
                <a:solidFill>
                  <a:srgbClr val="000000"/>
                </a:solidFill>
                <a:latin typeface="UTM Avo" panose="02040603050506020204" pitchFamily="18" charset="0"/>
                <a:ea typeface="Calibri"/>
                <a:cs typeface="Calibri"/>
                <a:sym typeface="Calibri"/>
              </a:rPr>
              <a:t> </a:t>
            </a:r>
            <a:r>
              <a:rPr lang="en-US" sz="2400" b="1" kern="0" dirty="0" err="1">
                <a:solidFill>
                  <a:srgbClr val="000000"/>
                </a:solidFill>
                <a:latin typeface="UTM Avo" panose="02040603050506020204" pitchFamily="18" charset="0"/>
                <a:ea typeface="Calibri"/>
                <a:cs typeface="Calibri"/>
                <a:sym typeface="Calibri"/>
              </a:rPr>
              <a:t>đọc</a:t>
            </a:r>
            <a:r>
              <a:rPr lang="en-US" sz="2400" b="1" kern="0" dirty="0">
                <a:solidFill>
                  <a:srgbClr val="000000"/>
                </a:solidFill>
                <a:latin typeface="UTM Avo" panose="02040603050506020204" pitchFamily="18" charset="0"/>
                <a:ea typeface="Calibri"/>
                <a:cs typeface="Calibri"/>
                <a:sym typeface="Calibri"/>
              </a:rPr>
              <a:t> </a:t>
            </a:r>
            <a:r>
              <a:rPr lang="en-US" sz="2400" b="1" i="1" kern="0" dirty="0" err="1">
                <a:solidFill>
                  <a:srgbClr val="000000"/>
                </a:solidFill>
                <a:latin typeface="UTM Avo" panose="02040603050506020204" pitchFamily="18" charset="0"/>
                <a:ea typeface="Calibri"/>
                <a:cs typeface="Calibri"/>
                <a:sym typeface="Calibri"/>
              </a:rPr>
              <a:t>Cô</a:t>
            </a:r>
            <a:r>
              <a:rPr lang="en-US" sz="2400" b="1" i="1" kern="0" dirty="0">
                <a:solidFill>
                  <a:srgbClr val="000000"/>
                </a:solidFill>
                <a:latin typeface="UTM Avo" panose="02040603050506020204" pitchFamily="18" charset="0"/>
                <a:ea typeface="Calibri"/>
                <a:cs typeface="Calibri"/>
                <a:sym typeface="Calibri"/>
              </a:rPr>
              <a:t> </a:t>
            </a:r>
            <a:r>
              <a:rPr lang="en-US" sz="2400" b="1" i="1" kern="0" dirty="0" err="1">
                <a:solidFill>
                  <a:srgbClr val="000000"/>
                </a:solidFill>
                <a:latin typeface="UTM Avo" panose="02040603050506020204" pitchFamily="18" charset="0"/>
                <a:ea typeface="Calibri"/>
                <a:cs typeface="Calibri"/>
                <a:sym typeface="Calibri"/>
              </a:rPr>
              <a:t>giáo</a:t>
            </a:r>
            <a:r>
              <a:rPr lang="en-US" sz="2400" b="1" i="1" kern="0" dirty="0">
                <a:solidFill>
                  <a:srgbClr val="000000"/>
                </a:solidFill>
                <a:latin typeface="UTM Avo" panose="02040603050506020204" pitchFamily="18" charset="0"/>
                <a:ea typeface="Calibri"/>
                <a:cs typeface="Calibri"/>
                <a:sym typeface="Calibri"/>
              </a:rPr>
              <a:t> </a:t>
            </a:r>
            <a:r>
              <a:rPr lang="en-US" sz="2400" b="1" i="1" kern="0" dirty="0" err="1">
                <a:solidFill>
                  <a:srgbClr val="000000"/>
                </a:solidFill>
                <a:latin typeface="UTM Avo" panose="02040603050506020204" pitchFamily="18" charset="0"/>
                <a:ea typeface="Calibri"/>
                <a:cs typeface="Calibri"/>
                <a:sym typeface="Calibri"/>
              </a:rPr>
              <a:t>nhỏ</a:t>
            </a:r>
            <a:endParaRPr lang="en-US" sz="2400" b="1" i="1" kern="0" dirty="0">
              <a:solidFill>
                <a:srgbClr val="000000"/>
              </a:solidFill>
              <a:latin typeface="UTM Avo" panose="02040603050506020204" pitchFamily="18" charset="0"/>
              <a:ea typeface="Calibri"/>
              <a:cs typeface="Calibri"/>
              <a:sym typeface="Calibri"/>
            </a:endParaRPr>
          </a:p>
        </p:txBody>
      </p:sp>
      <p:grpSp>
        <p:nvGrpSpPr>
          <p:cNvPr id="2" name="Google Shape;204;p8">
            <a:extLst>
              <a:ext uri="{FF2B5EF4-FFF2-40B4-BE49-F238E27FC236}">
                <a16:creationId xmlns:a16="http://schemas.microsoft.com/office/drawing/2014/main" id="{9B8D4B50-6B41-632D-7759-A05D0D1D8847}"/>
              </a:ext>
            </a:extLst>
          </p:cNvPr>
          <p:cNvGrpSpPr/>
          <p:nvPr/>
        </p:nvGrpSpPr>
        <p:grpSpPr>
          <a:xfrm>
            <a:off x="3595624" y="2938908"/>
            <a:ext cx="8141007" cy="3269948"/>
            <a:chOff x="3403883" y="2221451"/>
            <a:chExt cx="13722842" cy="5796022"/>
          </a:xfrm>
        </p:grpSpPr>
        <p:sp>
          <p:nvSpPr>
            <p:cNvPr id="3" name="Google Shape;205;p8">
              <a:extLst>
                <a:ext uri="{FF2B5EF4-FFF2-40B4-BE49-F238E27FC236}">
                  <a16:creationId xmlns:a16="http://schemas.microsoft.com/office/drawing/2014/main" id="{BD3B40DE-ED38-9E85-91DF-95517A46946C}"/>
                </a:ext>
              </a:extLst>
            </p:cNvPr>
            <p:cNvSpPr/>
            <p:nvPr/>
          </p:nvSpPr>
          <p:spPr>
            <a:xfrm>
              <a:off x="3403883" y="3423689"/>
              <a:ext cx="12765604" cy="4593784"/>
            </a:xfrm>
            <a:prstGeom prst="rect">
              <a:avLst/>
            </a:prstGeom>
            <a:solidFill>
              <a:schemeClr val="accent4">
                <a:lumMod val="20000"/>
                <a:lumOff val="80000"/>
              </a:schemeClr>
            </a:solidFill>
            <a:ln w="38100" cap="flat" cmpd="sng">
              <a:solidFill>
                <a:schemeClr val="accent4">
                  <a:lumMod val="60000"/>
                  <a:lumOff val="40000"/>
                </a:schemeClr>
              </a:solidFill>
              <a:prstDash val="solid"/>
              <a:round/>
              <a:headEnd type="none" w="sm" len="sm"/>
              <a:tailEnd type="none" w="sm" len="sm"/>
            </a:ln>
          </p:spPr>
          <p:txBody>
            <a:bodyPr spcFirstLastPara="1" wrap="square" lIns="60950" tIns="30467" rIns="60950" bIns="30467" anchor="ctr" anchorCtr="0">
              <a:noAutofit/>
            </a:bodyPr>
            <a:lstStyle/>
            <a:p>
              <a:pPr marL="381019" indent="-381019" algn="just">
                <a:lnSpc>
                  <a:spcPct val="125000"/>
                </a:lnSpc>
                <a:buClr>
                  <a:srgbClr val="000000"/>
                </a:buClr>
                <a:buSzPct val="100000"/>
                <a:buFont typeface="Calibri" panose="020F0502020204030204" pitchFamily="34" charset="0"/>
                <a:buChar char="-"/>
              </a:pPr>
              <a:r>
                <a:rPr lang="vi-VN" sz="2200" kern="0" dirty="0">
                  <a:solidFill>
                    <a:srgbClr val="000000"/>
                  </a:solidFill>
                  <a:latin typeface="UTM Avo" panose="02040603050506020204" pitchFamily="18" charset="0"/>
                  <a:cs typeface="Arial"/>
                  <a:sym typeface="Arial"/>
                </a:rPr>
                <a:t>Giọng đọc trầm lắng, xúc động; thay đổi theo các tình tiết truyện.</a:t>
              </a:r>
            </a:p>
            <a:p>
              <a:pPr marL="381019" indent="-381019" algn="just">
                <a:lnSpc>
                  <a:spcPct val="125000"/>
                </a:lnSpc>
                <a:buClr>
                  <a:srgbClr val="000000"/>
                </a:buClr>
                <a:buSzPct val="100000"/>
                <a:buFont typeface="Calibri" panose="020F0502020204030204" pitchFamily="34" charset="0"/>
                <a:buChar char="-"/>
              </a:pPr>
              <a:r>
                <a:rPr lang="vi-VN" sz="2200" kern="0" dirty="0">
                  <a:solidFill>
                    <a:srgbClr val="000000"/>
                  </a:solidFill>
                  <a:latin typeface="UTM Avo" panose="02040603050506020204" pitchFamily="18" charset="0"/>
                  <a:cs typeface="Arial"/>
                  <a:sym typeface="Arial"/>
                </a:rPr>
                <a:t>Chú ý: ngắt giọng một số câu cho đúng ngữ pháp - ngữ nghĩa, lưu ý cách nâng giọng, hạ giọng cho phù hợp với các câu đối thoại trong bài.</a:t>
              </a:r>
            </a:p>
          </p:txBody>
        </p:sp>
        <p:pic>
          <p:nvPicPr>
            <p:cNvPr id="4" name="Google Shape;206;p8">
              <a:extLst>
                <a:ext uri="{FF2B5EF4-FFF2-40B4-BE49-F238E27FC236}">
                  <a16:creationId xmlns:a16="http://schemas.microsoft.com/office/drawing/2014/main" id="{725E8B9D-9824-4D20-D797-7C9D50166CBE}"/>
                </a:ext>
              </a:extLst>
            </p:cNvPr>
            <p:cNvPicPr preferRelativeResize="0"/>
            <p:nvPr/>
          </p:nvPicPr>
          <p:blipFill rotWithShape="1">
            <a:blip r:embed="rId3">
              <a:alphaModFix/>
            </a:blip>
            <a:srcRect/>
            <a:stretch/>
          </p:blipFill>
          <p:spPr>
            <a:xfrm>
              <a:off x="15212248" y="2221451"/>
              <a:ext cx="1914477" cy="1737388"/>
            </a:xfrm>
            <a:prstGeom prst="rect">
              <a:avLst/>
            </a:prstGeom>
            <a:noFill/>
            <a:ln>
              <a:noFill/>
            </a:ln>
          </p:spPr>
        </p:pic>
      </p:grpSp>
      <p:pic>
        <p:nvPicPr>
          <p:cNvPr id="19" name="Google Shape;207;p8">
            <a:extLst>
              <a:ext uri="{FF2B5EF4-FFF2-40B4-BE49-F238E27FC236}">
                <a16:creationId xmlns:a16="http://schemas.microsoft.com/office/drawing/2014/main" id="{658A1A3C-398F-70A8-7AB7-D4EF5CE2BA79}"/>
              </a:ext>
            </a:extLst>
          </p:cNvPr>
          <p:cNvPicPr preferRelativeResize="0"/>
          <p:nvPr/>
        </p:nvPicPr>
        <p:blipFill rotWithShape="1">
          <a:blip r:embed="rId4">
            <a:alphaModFix/>
          </a:blip>
          <a:srcRect/>
          <a:stretch/>
        </p:blipFill>
        <p:spPr>
          <a:xfrm>
            <a:off x="716718" y="3517900"/>
            <a:ext cx="3255834" cy="3601261"/>
          </a:xfrm>
          <a:prstGeom prst="rect">
            <a:avLst/>
          </a:prstGeom>
          <a:noFill/>
          <a:ln>
            <a:noFill/>
          </a:ln>
          <a:effectLst>
            <a:outerShdw blurRad="292100" dist="139700" dir="2700000" algn="tl" rotWithShape="0">
              <a:srgbClr val="333333">
                <a:alpha val="64705"/>
              </a:srgbClr>
            </a:outerShdw>
          </a:effectLst>
        </p:spPr>
      </p:pic>
    </p:spTree>
    <p:extLst>
      <p:ext uri="{BB962C8B-B14F-4D97-AF65-F5344CB8AC3E}">
        <p14:creationId xmlns:p14="http://schemas.microsoft.com/office/powerpoint/2010/main" val="2345553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 calcmode="lin" valueType="num">
                                      <p:cBhvr additive="base">
                                        <p:cTn id="10" dur="500"/>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Google Shape;182;p7">
            <a:extLst>
              <a:ext uri="{FF2B5EF4-FFF2-40B4-BE49-F238E27FC236}">
                <a16:creationId xmlns:a16="http://schemas.microsoft.com/office/drawing/2014/main" id="{3C06ECB3-D732-DA0A-9484-50E52494E2EF}"/>
              </a:ext>
            </a:extLst>
          </p:cNvPr>
          <p:cNvSpPr/>
          <p:nvPr/>
        </p:nvSpPr>
        <p:spPr>
          <a:xfrm>
            <a:off x="631456" y="1851517"/>
            <a:ext cx="11379200" cy="762000"/>
          </a:xfrm>
          <a:custGeom>
            <a:avLst/>
            <a:gdLst/>
            <a:ahLst/>
            <a:cxnLst/>
            <a:rect l="l" t="t" r="r" b="b"/>
            <a:pathLst>
              <a:path w="17068800" h="1143000" extrusionOk="0">
                <a:moveTo>
                  <a:pt x="0" y="0"/>
                </a:moveTo>
                <a:cubicBezTo>
                  <a:pt x="250848" y="-2995"/>
                  <a:pt x="366278" y="-19429"/>
                  <a:pt x="512064" y="0"/>
                </a:cubicBezTo>
                <a:cubicBezTo>
                  <a:pt x="657850" y="19429"/>
                  <a:pt x="755028" y="-16617"/>
                  <a:pt x="853440" y="0"/>
                </a:cubicBezTo>
                <a:cubicBezTo>
                  <a:pt x="951852" y="16617"/>
                  <a:pt x="1442508" y="-2186"/>
                  <a:pt x="1706880" y="0"/>
                </a:cubicBezTo>
                <a:cubicBezTo>
                  <a:pt x="1971252" y="2186"/>
                  <a:pt x="2273557" y="37278"/>
                  <a:pt x="2560320" y="0"/>
                </a:cubicBezTo>
                <a:cubicBezTo>
                  <a:pt x="2847083" y="-37278"/>
                  <a:pt x="2896981" y="20751"/>
                  <a:pt x="3072384" y="0"/>
                </a:cubicBezTo>
                <a:cubicBezTo>
                  <a:pt x="3247787" y="-20751"/>
                  <a:pt x="3524846" y="-31653"/>
                  <a:pt x="3755136" y="0"/>
                </a:cubicBezTo>
                <a:cubicBezTo>
                  <a:pt x="3985426" y="31653"/>
                  <a:pt x="4489041" y="608"/>
                  <a:pt x="4779264" y="0"/>
                </a:cubicBezTo>
                <a:cubicBezTo>
                  <a:pt x="5069487" y="-608"/>
                  <a:pt x="5448772" y="-5693"/>
                  <a:pt x="5632704" y="0"/>
                </a:cubicBezTo>
                <a:cubicBezTo>
                  <a:pt x="5816636" y="5693"/>
                  <a:pt x="5904680" y="15447"/>
                  <a:pt x="5974080" y="0"/>
                </a:cubicBezTo>
                <a:cubicBezTo>
                  <a:pt x="6043480" y="-15447"/>
                  <a:pt x="6587378" y="39525"/>
                  <a:pt x="6998208" y="0"/>
                </a:cubicBezTo>
                <a:cubicBezTo>
                  <a:pt x="7409038" y="-39525"/>
                  <a:pt x="7104430" y="-8047"/>
                  <a:pt x="7168896" y="0"/>
                </a:cubicBezTo>
                <a:cubicBezTo>
                  <a:pt x="7233362" y="8047"/>
                  <a:pt x="7413155" y="-5564"/>
                  <a:pt x="7510272" y="0"/>
                </a:cubicBezTo>
                <a:cubicBezTo>
                  <a:pt x="7607389" y="5564"/>
                  <a:pt x="7708540" y="1707"/>
                  <a:pt x="7851648" y="0"/>
                </a:cubicBezTo>
                <a:cubicBezTo>
                  <a:pt x="7994756" y="-1707"/>
                  <a:pt x="8200415" y="4010"/>
                  <a:pt x="8363712" y="0"/>
                </a:cubicBezTo>
                <a:cubicBezTo>
                  <a:pt x="8527009" y="-4010"/>
                  <a:pt x="8862700" y="-27193"/>
                  <a:pt x="9046464" y="0"/>
                </a:cubicBezTo>
                <a:cubicBezTo>
                  <a:pt x="9230228" y="27193"/>
                  <a:pt x="9163534" y="1989"/>
                  <a:pt x="9217152" y="0"/>
                </a:cubicBezTo>
                <a:cubicBezTo>
                  <a:pt x="9270770" y="-1989"/>
                  <a:pt x="9557495" y="13211"/>
                  <a:pt x="9729216" y="0"/>
                </a:cubicBezTo>
                <a:cubicBezTo>
                  <a:pt x="9900937" y="-13211"/>
                  <a:pt x="10175001" y="9483"/>
                  <a:pt x="10411968" y="0"/>
                </a:cubicBezTo>
                <a:cubicBezTo>
                  <a:pt x="10648935" y="-9483"/>
                  <a:pt x="10752439" y="9137"/>
                  <a:pt x="10924032" y="0"/>
                </a:cubicBezTo>
                <a:cubicBezTo>
                  <a:pt x="11095625" y="-9137"/>
                  <a:pt x="11287876" y="-29595"/>
                  <a:pt x="11606784" y="0"/>
                </a:cubicBezTo>
                <a:cubicBezTo>
                  <a:pt x="11925692" y="29595"/>
                  <a:pt x="11717195" y="-2302"/>
                  <a:pt x="11777472" y="0"/>
                </a:cubicBezTo>
                <a:cubicBezTo>
                  <a:pt x="11837749" y="2302"/>
                  <a:pt x="12417216" y="37611"/>
                  <a:pt x="12801600" y="0"/>
                </a:cubicBezTo>
                <a:cubicBezTo>
                  <a:pt x="13185984" y="-37611"/>
                  <a:pt x="12890484" y="-5697"/>
                  <a:pt x="12972288" y="0"/>
                </a:cubicBezTo>
                <a:cubicBezTo>
                  <a:pt x="13054092" y="5697"/>
                  <a:pt x="13381045" y="-12132"/>
                  <a:pt x="13484352" y="0"/>
                </a:cubicBezTo>
                <a:cubicBezTo>
                  <a:pt x="13587659" y="12132"/>
                  <a:pt x="13834839" y="8766"/>
                  <a:pt x="13996416" y="0"/>
                </a:cubicBezTo>
                <a:cubicBezTo>
                  <a:pt x="14157993" y="-8766"/>
                  <a:pt x="14523379" y="14404"/>
                  <a:pt x="14849856" y="0"/>
                </a:cubicBezTo>
                <a:cubicBezTo>
                  <a:pt x="15176333" y="-14404"/>
                  <a:pt x="15524659" y="38514"/>
                  <a:pt x="15873984" y="0"/>
                </a:cubicBezTo>
                <a:cubicBezTo>
                  <a:pt x="16223309" y="-38514"/>
                  <a:pt x="16637919" y="24383"/>
                  <a:pt x="17068800" y="0"/>
                </a:cubicBezTo>
                <a:cubicBezTo>
                  <a:pt x="17091168" y="256802"/>
                  <a:pt x="17085763" y="281751"/>
                  <a:pt x="17068800" y="548640"/>
                </a:cubicBezTo>
                <a:cubicBezTo>
                  <a:pt x="17051837" y="815529"/>
                  <a:pt x="17052180" y="1002205"/>
                  <a:pt x="17068800" y="1143000"/>
                </a:cubicBezTo>
                <a:cubicBezTo>
                  <a:pt x="16999031" y="1135961"/>
                  <a:pt x="16976980" y="1148539"/>
                  <a:pt x="16898112" y="1143000"/>
                </a:cubicBezTo>
                <a:cubicBezTo>
                  <a:pt x="16819244" y="1137461"/>
                  <a:pt x="16379195" y="1122528"/>
                  <a:pt x="16044672" y="1143000"/>
                </a:cubicBezTo>
                <a:cubicBezTo>
                  <a:pt x="15710149" y="1163472"/>
                  <a:pt x="15940997" y="1139312"/>
                  <a:pt x="15873984" y="1143000"/>
                </a:cubicBezTo>
                <a:cubicBezTo>
                  <a:pt x="15806971" y="1146688"/>
                  <a:pt x="15339412" y="1118672"/>
                  <a:pt x="15191232" y="1143000"/>
                </a:cubicBezTo>
                <a:cubicBezTo>
                  <a:pt x="15043052" y="1167328"/>
                  <a:pt x="15093729" y="1150409"/>
                  <a:pt x="15020544" y="1143000"/>
                </a:cubicBezTo>
                <a:cubicBezTo>
                  <a:pt x="14947359" y="1135591"/>
                  <a:pt x="14667478" y="1166265"/>
                  <a:pt x="14508480" y="1143000"/>
                </a:cubicBezTo>
                <a:cubicBezTo>
                  <a:pt x="14349482" y="1119735"/>
                  <a:pt x="14068960" y="1152659"/>
                  <a:pt x="13655040" y="1143000"/>
                </a:cubicBezTo>
                <a:cubicBezTo>
                  <a:pt x="13241120" y="1133341"/>
                  <a:pt x="13237717" y="1120362"/>
                  <a:pt x="12972288" y="1143000"/>
                </a:cubicBezTo>
                <a:cubicBezTo>
                  <a:pt x="12706859" y="1165638"/>
                  <a:pt x="12481550" y="1128890"/>
                  <a:pt x="12118848" y="1143000"/>
                </a:cubicBezTo>
                <a:cubicBezTo>
                  <a:pt x="11756146" y="1157110"/>
                  <a:pt x="11927889" y="1134602"/>
                  <a:pt x="11777472" y="1143000"/>
                </a:cubicBezTo>
                <a:cubicBezTo>
                  <a:pt x="11627055" y="1151398"/>
                  <a:pt x="11586460" y="1139164"/>
                  <a:pt x="11436096" y="1143000"/>
                </a:cubicBezTo>
                <a:cubicBezTo>
                  <a:pt x="11285732" y="1146836"/>
                  <a:pt x="10729988" y="1147542"/>
                  <a:pt x="10411968" y="1143000"/>
                </a:cubicBezTo>
                <a:cubicBezTo>
                  <a:pt x="10093948" y="1138458"/>
                  <a:pt x="9610271" y="1098289"/>
                  <a:pt x="9387840" y="1143000"/>
                </a:cubicBezTo>
                <a:cubicBezTo>
                  <a:pt x="9165409" y="1187711"/>
                  <a:pt x="8573506" y="1146422"/>
                  <a:pt x="8363712" y="1143000"/>
                </a:cubicBezTo>
                <a:cubicBezTo>
                  <a:pt x="8153918" y="1139578"/>
                  <a:pt x="8118942" y="1158701"/>
                  <a:pt x="8022336" y="1143000"/>
                </a:cubicBezTo>
                <a:cubicBezTo>
                  <a:pt x="7925730" y="1127299"/>
                  <a:pt x="7910054" y="1141206"/>
                  <a:pt x="7851648" y="1143000"/>
                </a:cubicBezTo>
                <a:cubicBezTo>
                  <a:pt x="7793242" y="1144794"/>
                  <a:pt x="7485781" y="1110797"/>
                  <a:pt x="7168896" y="1143000"/>
                </a:cubicBezTo>
                <a:cubicBezTo>
                  <a:pt x="6852011" y="1175203"/>
                  <a:pt x="7070665" y="1149107"/>
                  <a:pt x="6998208" y="1143000"/>
                </a:cubicBezTo>
                <a:cubicBezTo>
                  <a:pt x="6925751" y="1136893"/>
                  <a:pt x="6497632" y="1122456"/>
                  <a:pt x="6144768" y="1143000"/>
                </a:cubicBezTo>
                <a:cubicBezTo>
                  <a:pt x="5791904" y="1163544"/>
                  <a:pt x="6031125" y="1144739"/>
                  <a:pt x="5974080" y="1143000"/>
                </a:cubicBezTo>
                <a:cubicBezTo>
                  <a:pt x="5917035" y="1141261"/>
                  <a:pt x="5575734" y="1146618"/>
                  <a:pt x="5462016" y="1143000"/>
                </a:cubicBezTo>
                <a:cubicBezTo>
                  <a:pt x="5348298" y="1139382"/>
                  <a:pt x="5332421" y="1147210"/>
                  <a:pt x="5291328" y="1143000"/>
                </a:cubicBezTo>
                <a:cubicBezTo>
                  <a:pt x="5250235" y="1138790"/>
                  <a:pt x="5056724" y="1157729"/>
                  <a:pt x="4949952" y="1143000"/>
                </a:cubicBezTo>
                <a:cubicBezTo>
                  <a:pt x="4843180" y="1128271"/>
                  <a:pt x="4845009" y="1148950"/>
                  <a:pt x="4779264" y="1143000"/>
                </a:cubicBezTo>
                <a:cubicBezTo>
                  <a:pt x="4713519" y="1137050"/>
                  <a:pt x="4488845" y="1167166"/>
                  <a:pt x="4267200" y="1143000"/>
                </a:cubicBezTo>
                <a:cubicBezTo>
                  <a:pt x="4045555" y="1118834"/>
                  <a:pt x="4173981" y="1149547"/>
                  <a:pt x="4096512" y="1143000"/>
                </a:cubicBezTo>
                <a:cubicBezTo>
                  <a:pt x="4019043" y="1136453"/>
                  <a:pt x="3966822" y="1138067"/>
                  <a:pt x="3925824" y="1143000"/>
                </a:cubicBezTo>
                <a:cubicBezTo>
                  <a:pt x="3884826" y="1147933"/>
                  <a:pt x="3359169" y="1161959"/>
                  <a:pt x="3072384" y="1143000"/>
                </a:cubicBezTo>
                <a:cubicBezTo>
                  <a:pt x="2785599" y="1124041"/>
                  <a:pt x="2523030" y="1134483"/>
                  <a:pt x="2218944" y="1143000"/>
                </a:cubicBezTo>
                <a:cubicBezTo>
                  <a:pt x="1914858" y="1151517"/>
                  <a:pt x="1872339" y="1154151"/>
                  <a:pt x="1536192" y="1143000"/>
                </a:cubicBezTo>
                <a:cubicBezTo>
                  <a:pt x="1200045" y="1131849"/>
                  <a:pt x="1430622" y="1145579"/>
                  <a:pt x="1365504" y="1143000"/>
                </a:cubicBezTo>
                <a:cubicBezTo>
                  <a:pt x="1300386" y="1140421"/>
                  <a:pt x="299690" y="1101559"/>
                  <a:pt x="0" y="1143000"/>
                </a:cubicBezTo>
                <a:cubicBezTo>
                  <a:pt x="11872" y="904475"/>
                  <a:pt x="23948" y="694016"/>
                  <a:pt x="0" y="560070"/>
                </a:cubicBezTo>
                <a:cubicBezTo>
                  <a:pt x="-23948" y="426124"/>
                  <a:pt x="6060" y="215110"/>
                  <a:pt x="0" y="0"/>
                </a:cubicBezTo>
                <a:close/>
              </a:path>
            </a:pathLst>
          </a:custGeom>
          <a:solidFill>
            <a:schemeClr val="accent2">
              <a:lumMod val="20000"/>
              <a:lumOff val="80000"/>
            </a:schemeClr>
          </a:solidFill>
          <a:ln w="38100" cap="flat" cmpd="sng">
            <a:solidFill>
              <a:schemeClr val="accent2">
                <a:lumMod val="60000"/>
                <a:lumOff val="40000"/>
              </a:schemeClr>
            </a:solidFill>
            <a:prstDash val="solid"/>
            <a:round/>
            <a:headEnd type="none" w="sm" len="sm"/>
            <a:tailEnd type="none" w="sm" len="sm"/>
          </a:ln>
        </p:spPr>
        <p:txBody>
          <a:bodyPr spcFirstLastPara="1" wrap="square" lIns="60950" tIns="30467" rIns="60950" bIns="30467" anchor="ctr" anchorCtr="0">
            <a:noAutofit/>
          </a:bodyPr>
          <a:lstStyle/>
          <a:p>
            <a:pPr lvl="0" algn="ctr">
              <a:lnSpc>
                <a:spcPct val="150000"/>
              </a:lnSpc>
              <a:buClr>
                <a:srgbClr val="000000"/>
              </a:buClr>
            </a:pPr>
            <a:r>
              <a:rPr lang="en-US" sz="2400" b="1" kern="0" dirty="0" err="1">
                <a:solidFill>
                  <a:srgbClr val="000000"/>
                </a:solidFill>
                <a:latin typeface="UTM Avo" panose="02040603050506020204" pitchFamily="18" charset="0"/>
                <a:ea typeface="Calibri"/>
                <a:cs typeface="Calibri"/>
                <a:sym typeface="Calibri"/>
              </a:rPr>
              <a:t>Em</a:t>
            </a:r>
            <a:r>
              <a:rPr lang="en-US" sz="2400" b="1" kern="0" dirty="0">
                <a:solidFill>
                  <a:srgbClr val="000000"/>
                </a:solidFill>
                <a:latin typeface="UTM Avo" panose="02040603050506020204" pitchFamily="18" charset="0"/>
                <a:ea typeface="Calibri"/>
                <a:cs typeface="Calibri"/>
                <a:sym typeface="Calibri"/>
              </a:rPr>
              <a:t> </a:t>
            </a:r>
            <a:r>
              <a:rPr lang="en-US" sz="2400" b="1" kern="0" dirty="0" err="1">
                <a:solidFill>
                  <a:srgbClr val="000000"/>
                </a:solidFill>
                <a:latin typeface="UTM Avo" panose="02040603050506020204" pitchFamily="18" charset="0"/>
                <a:ea typeface="Calibri"/>
                <a:cs typeface="Calibri"/>
                <a:sym typeface="Calibri"/>
              </a:rPr>
              <a:t>hãy</a:t>
            </a:r>
            <a:r>
              <a:rPr lang="en-US" sz="2400" b="1" kern="0" dirty="0">
                <a:solidFill>
                  <a:srgbClr val="000000"/>
                </a:solidFill>
                <a:latin typeface="UTM Avo" panose="02040603050506020204" pitchFamily="18" charset="0"/>
                <a:ea typeface="Calibri"/>
                <a:cs typeface="Calibri"/>
                <a:sym typeface="Calibri"/>
              </a:rPr>
              <a:t> </a:t>
            </a:r>
            <a:r>
              <a:rPr lang="en-US" sz="2400" b="1" kern="0" dirty="0" err="1">
                <a:solidFill>
                  <a:srgbClr val="000000"/>
                </a:solidFill>
                <a:latin typeface="UTM Avo" panose="02040603050506020204" pitchFamily="18" charset="0"/>
                <a:ea typeface="Calibri"/>
                <a:cs typeface="Calibri"/>
                <a:sym typeface="Calibri"/>
              </a:rPr>
              <a:t>đọc</a:t>
            </a:r>
            <a:r>
              <a:rPr lang="en-US" sz="2400" b="1" kern="0" dirty="0">
                <a:solidFill>
                  <a:srgbClr val="000000"/>
                </a:solidFill>
                <a:latin typeface="UTM Avo" panose="02040603050506020204" pitchFamily="18" charset="0"/>
                <a:ea typeface="Calibri"/>
                <a:cs typeface="Calibri"/>
                <a:sym typeface="Calibri"/>
              </a:rPr>
              <a:t> to, </a:t>
            </a:r>
            <a:r>
              <a:rPr lang="en-US" sz="2400" b="1" kern="0" dirty="0" err="1">
                <a:solidFill>
                  <a:srgbClr val="000000"/>
                </a:solidFill>
                <a:latin typeface="UTM Avo" panose="02040603050506020204" pitchFamily="18" charset="0"/>
                <a:ea typeface="Calibri"/>
                <a:cs typeface="Calibri"/>
                <a:sym typeface="Calibri"/>
              </a:rPr>
              <a:t>rõ</a:t>
            </a:r>
            <a:r>
              <a:rPr lang="en-US" sz="2400" b="1" kern="0" dirty="0">
                <a:solidFill>
                  <a:srgbClr val="000000"/>
                </a:solidFill>
                <a:latin typeface="UTM Avo" panose="02040603050506020204" pitchFamily="18" charset="0"/>
                <a:ea typeface="Calibri"/>
                <a:cs typeface="Calibri"/>
                <a:sym typeface="Calibri"/>
              </a:rPr>
              <a:t> </a:t>
            </a:r>
            <a:r>
              <a:rPr lang="en-US" sz="2400" b="1" kern="0" dirty="0" err="1">
                <a:solidFill>
                  <a:srgbClr val="000000"/>
                </a:solidFill>
                <a:latin typeface="UTM Avo" panose="02040603050506020204" pitchFamily="18" charset="0"/>
                <a:ea typeface="Calibri"/>
                <a:cs typeface="Calibri"/>
                <a:sym typeface="Calibri"/>
              </a:rPr>
              <a:t>nghĩa</a:t>
            </a:r>
            <a:r>
              <a:rPr lang="en-US" sz="2400" b="1" kern="0" dirty="0">
                <a:solidFill>
                  <a:srgbClr val="000000"/>
                </a:solidFill>
                <a:latin typeface="UTM Avo" panose="02040603050506020204" pitchFamily="18" charset="0"/>
                <a:ea typeface="Calibri"/>
                <a:cs typeface="Calibri"/>
                <a:sym typeface="Calibri"/>
              </a:rPr>
              <a:t> </a:t>
            </a:r>
            <a:r>
              <a:rPr lang="en-US" sz="2400" b="1" kern="0" dirty="0" err="1">
                <a:solidFill>
                  <a:srgbClr val="000000"/>
                </a:solidFill>
                <a:latin typeface="UTM Avo" panose="02040603050506020204" pitchFamily="18" charset="0"/>
                <a:ea typeface="Calibri"/>
                <a:cs typeface="Calibri"/>
                <a:sym typeface="Calibri"/>
              </a:rPr>
              <a:t>các</a:t>
            </a:r>
            <a:r>
              <a:rPr lang="en-US" sz="2400" b="1" kern="0" dirty="0">
                <a:solidFill>
                  <a:srgbClr val="000000"/>
                </a:solidFill>
                <a:latin typeface="UTM Avo" panose="02040603050506020204" pitchFamily="18" charset="0"/>
                <a:ea typeface="Calibri"/>
                <a:cs typeface="Calibri"/>
                <a:sym typeface="Calibri"/>
              </a:rPr>
              <a:t> </a:t>
            </a:r>
            <a:r>
              <a:rPr lang="en-US" sz="2400" b="1" kern="0" dirty="0" err="1">
                <a:solidFill>
                  <a:srgbClr val="000000"/>
                </a:solidFill>
                <a:latin typeface="UTM Avo" panose="02040603050506020204" pitchFamily="18" charset="0"/>
                <a:ea typeface="Calibri"/>
                <a:cs typeface="Calibri"/>
                <a:sym typeface="Calibri"/>
              </a:rPr>
              <a:t>từ</a:t>
            </a:r>
            <a:r>
              <a:rPr lang="en-US" sz="2400" b="1" kern="0" dirty="0">
                <a:solidFill>
                  <a:srgbClr val="000000"/>
                </a:solidFill>
                <a:latin typeface="UTM Avo" panose="02040603050506020204" pitchFamily="18" charset="0"/>
                <a:ea typeface="Calibri"/>
                <a:cs typeface="Calibri"/>
                <a:sym typeface="Calibri"/>
              </a:rPr>
              <a:t> </a:t>
            </a:r>
            <a:r>
              <a:rPr lang="en-US" sz="2400" b="1" kern="0" dirty="0" err="1">
                <a:solidFill>
                  <a:srgbClr val="000000"/>
                </a:solidFill>
                <a:latin typeface="UTM Avo" panose="02040603050506020204" pitchFamily="18" charset="0"/>
                <a:ea typeface="Calibri"/>
                <a:cs typeface="Calibri"/>
                <a:sym typeface="Calibri"/>
              </a:rPr>
              <a:t>khó</a:t>
            </a:r>
            <a:r>
              <a:rPr lang="en-US" sz="2400" b="1" kern="0" dirty="0">
                <a:solidFill>
                  <a:srgbClr val="000000"/>
                </a:solidFill>
                <a:latin typeface="UTM Avo" panose="02040603050506020204" pitchFamily="18" charset="0"/>
                <a:ea typeface="Calibri"/>
                <a:cs typeface="Calibri"/>
                <a:sym typeface="Calibri"/>
              </a:rPr>
              <a:t> </a:t>
            </a:r>
            <a:r>
              <a:rPr lang="en-US" sz="2400" b="1" kern="0" dirty="0" err="1">
                <a:solidFill>
                  <a:srgbClr val="000000"/>
                </a:solidFill>
                <a:latin typeface="UTM Avo" panose="02040603050506020204" pitchFamily="18" charset="0"/>
                <a:ea typeface="Calibri"/>
                <a:cs typeface="Calibri"/>
                <a:sym typeface="Calibri"/>
              </a:rPr>
              <a:t>sau</a:t>
            </a:r>
            <a:r>
              <a:rPr lang="en-US" sz="2400" b="1" kern="0" dirty="0">
                <a:solidFill>
                  <a:srgbClr val="000000"/>
                </a:solidFill>
                <a:latin typeface="UTM Avo" panose="02040603050506020204" pitchFamily="18" charset="0"/>
                <a:ea typeface="Calibri"/>
                <a:cs typeface="Calibri"/>
                <a:sym typeface="Calibri"/>
              </a:rPr>
              <a:t>:</a:t>
            </a:r>
          </a:p>
        </p:txBody>
      </p:sp>
      <p:sp>
        <p:nvSpPr>
          <p:cNvPr id="7" name="Google Shape;227;p10">
            <a:extLst>
              <a:ext uri="{FF2B5EF4-FFF2-40B4-BE49-F238E27FC236}">
                <a16:creationId xmlns:a16="http://schemas.microsoft.com/office/drawing/2014/main" id="{ECAAC8D7-DE6E-4B3C-D9B1-0687476B3E4B}"/>
              </a:ext>
            </a:extLst>
          </p:cNvPr>
          <p:cNvSpPr/>
          <p:nvPr/>
        </p:nvSpPr>
        <p:spPr>
          <a:xfrm>
            <a:off x="1791636" y="2827516"/>
            <a:ext cx="9561287" cy="640080"/>
          </a:xfrm>
          <a:custGeom>
            <a:avLst/>
            <a:gdLst/>
            <a:ahLst/>
            <a:cxnLst/>
            <a:rect l="l" t="t" r="r" b="b"/>
            <a:pathLst>
              <a:path w="4486286" h="524198" extrusionOk="0">
                <a:moveTo>
                  <a:pt x="27530" y="0"/>
                </a:moveTo>
                <a:lnTo>
                  <a:pt x="4458755" y="0"/>
                </a:lnTo>
                <a:cubicBezTo>
                  <a:pt x="4466057" y="0"/>
                  <a:pt x="4473060" y="2901"/>
                  <a:pt x="4478222" y="8063"/>
                </a:cubicBezTo>
                <a:cubicBezTo>
                  <a:pt x="4483385" y="13226"/>
                  <a:pt x="4486286" y="20229"/>
                  <a:pt x="4486286" y="27530"/>
                </a:cubicBezTo>
                <a:lnTo>
                  <a:pt x="4486286" y="496668"/>
                </a:lnTo>
                <a:cubicBezTo>
                  <a:pt x="4486286" y="503969"/>
                  <a:pt x="4483385" y="510972"/>
                  <a:pt x="4478222" y="516135"/>
                </a:cubicBezTo>
                <a:cubicBezTo>
                  <a:pt x="4473060" y="521298"/>
                  <a:pt x="4466057" y="524198"/>
                  <a:pt x="4458755" y="524198"/>
                </a:cubicBezTo>
                <a:lnTo>
                  <a:pt x="27530" y="524198"/>
                </a:lnTo>
                <a:cubicBezTo>
                  <a:pt x="20229" y="524198"/>
                  <a:pt x="13226" y="521298"/>
                  <a:pt x="8063" y="516135"/>
                </a:cubicBezTo>
                <a:cubicBezTo>
                  <a:pt x="2901" y="510972"/>
                  <a:pt x="0" y="503969"/>
                  <a:pt x="0" y="496668"/>
                </a:cubicBezTo>
                <a:lnTo>
                  <a:pt x="0" y="27530"/>
                </a:lnTo>
                <a:cubicBezTo>
                  <a:pt x="0" y="20229"/>
                  <a:pt x="2901" y="13226"/>
                  <a:pt x="8063" y="8063"/>
                </a:cubicBezTo>
                <a:cubicBezTo>
                  <a:pt x="13226" y="2901"/>
                  <a:pt x="20229" y="0"/>
                  <a:pt x="27530" y="0"/>
                </a:cubicBezTo>
                <a:close/>
              </a:path>
            </a:pathLst>
          </a:custGeom>
          <a:solidFill>
            <a:schemeClr val="accent6">
              <a:lumMod val="20000"/>
              <a:lumOff val="80000"/>
            </a:schemeClr>
          </a:solidFill>
          <a:ln w="38100">
            <a:solidFill>
              <a:schemeClr val="accent6">
                <a:lumMod val="60000"/>
                <a:lumOff val="40000"/>
              </a:schemeClr>
            </a:solidFill>
          </a:ln>
        </p:spPr>
        <p:txBody>
          <a:bodyPr spcFirstLastPara="1" wrap="square" lIns="60950" tIns="60950" rIns="60950" bIns="60950" anchor="ctr" anchorCtr="0">
            <a:noAutofit/>
          </a:bodyPr>
          <a:lstStyle/>
          <a:p>
            <a:pPr indent="465138">
              <a:buClr>
                <a:srgbClr val="000000"/>
              </a:buClr>
              <a:buFont typeface="Arial"/>
              <a:buNone/>
            </a:pPr>
            <a:r>
              <a:rPr lang="vi-VN" sz="2200" b="1" kern="0" dirty="0">
                <a:solidFill>
                  <a:srgbClr val="000000"/>
                </a:solidFill>
                <a:latin typeface="UTM Avo" panose="02040603050506020204" pitchFamily="18" charset="0"/>
                <a:cs typeface="Arial"/>
                <a:sym typeface="Arial"/>
              </a:rPr>
              <a:t>Miễn phí: </a:t>
            </a:r>
            <a:r>
              <a:rPr lang="vi-VN" sz="2200" kern="0" dirty="0">
                <a:solidFill>
                  <a:srgbClr val="000000"/>
                </a:solidFill>
                <a:latin typeface="UTM Avo" panose="02040603050506020204" pitchFamily="18" charset="0"/>
                <a:cs typeface="Arial"/>
                <a:sym typeface="Arial"/>
              </a:rPr>
              <a:t>cho phép hưởng một dịch vụ mà không phải trả tiền.</a:t>
            </a:r>
          </a:p>
        </p:txBody>
      </p:sp>
      <p:sp>
        <p:nvSpPr>
          <p:cNvPr id="11" name="Google Shape;231;p10">
            <a:extLst>
              <a:ext uri="{FF2B5EF4-FFF2-40B4-BE49-F238E27FC236}">
                <a16:creationId xmlns:a16="http://schemas.microsoft.com/office/drawing/2014/main" id="{799AEB08-C6F8-7C2A-360B-1FCC73E78003}"/>
              </a:ext>
            </a:extLst>
          </p:cNvPr>
          <p:cNvSpPr/>
          <p:nvPr/>
        </p:nvSpPr>
        <p:spPr>
          <a:xfrm>
            <a:off x="1414072" y="2765513"/>
            <a:ext cx="755127" cy="758512"/>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chemeClr val="accent6">
              <a:lumMod val="75000"/>
            </a:schemeClr>
          </a:solidFill>
          <a:ln w="38100">
            <a:solidFill>
              <a:schemeClr val="accent6">
                <a:lumMod val="40000"/>
                <a:lumOff val="60000"/>
              </a:schemeClr>
            </a:solidFill>
          </a:ln>
        </p:spPr>
        <p:txBody>
          <a:bodyPr spcFirstLastPara="1" wrap="square" lIns="60950" tIns="60950" rIns="60950" bIns="60950" anchor="ctr" anchorCtr="0">
            <a:noAutofit/>
          </a:bodyPr>
          <a:lstStyle/>
          <a:p>
            <a:pPr algn="ctr">
              <a:buClr>
                <a:srgbClr val="000000"/>
              </a:buClr>
              <a:buFont typeface="Arial"/>
              <a:buNone/>
            </a:pPr>
            <a:r>
              <a:rPr lang="en-US" sz="2400" b="1" kern="0" dirty="0">
                <a:latin typeface="UTM Avo" panose="02040603050506020204" pitchFamily="18" charset="0"/>
                <a:cs typeface="Arial"/>
                <a:sym typeface="Arial"/>
              </a:rPr>
              <a:t>01</a:t>
            </a:r>
            <a:endParaRPr sz="2400" b="1" kern="0" dirty="0">
              <a:latin typeface="UTM Avo" panose="02040603050506020204" pitchFamily="18" charset="0"/>
              <a:cs typeface="Arial"/>
              <a:sym typeface="Arial"/>
            </a:endParaRPr>
          </a:p>
        </p:txBody>
      </p:sp>
      <p:sp>
        <p:nvSpPr>
          <p:cNvPr id="15" name="Google Shape;235;p10">
            <a:extLst>
              <a:ext uri="{FF2B5EF4-FFF2-40B4-BE49-F238E27FC236}">
                <a16:creationId xmlns:a16="http://schemas.microsoft.com/office/drawing/2014/main" id="{4AF4DD74-CF94-9DB2-D344-AB46AE30527D}"/>
              </a:ext>
            </a:extLst>
          </p:cNvPr>
          <p:cNvSpPr/>
          <p:nvPr/>
        </p:nvSpPr>
        <p:spPr>
          <a:xfrm>
            <a:off x="1808572" y="3704785"/>
            <a:ext cx="9561287" cy="640080"/>
          </a:xfrm>
          <a:custGeom>
            <a:avLst/>
            <a:gdLst/>
            <a:ahLst/>
            <a:cxnLst/>
            <a:rect l="l" t="t" r="r" b="b"/>
            <a:pathLst>
              <a:path w="4486286" h="524198" extrusionOk="0">
                <a:moveTo>
                  <a:pt x="27530" y="0"/>
                </a:moveTo>
                <a:lnTo>
                  <a:pt x="4458755" y="0"/>
                </a:lnTo>
                <a:cubicBezTo>
                  <a:pt x="4466057" y="0"/>
                  <a:pt x="4473060" y="2901"/>
                  <a:pt x="4478222" y="8063"/>
                </a:cubicBezTo>
                <a:cubicBezTo>
                  <a:pt x="4483385" y="13226"/>
                  <a:pt x="4486286" y="20229"/>
                  <a:pt x="4486286" y="27530"/>
                </a:cubicBezTo>
                <a:lnTo>
                  <a:pt x="4486286" y="496668"/>
                </a:lnTo>
                <a:cubicBezTo>
                  <a:pt x="4486286" y="503969"/>
                  <a:pt x="4483385" y="510972"/>
                  <a:pt x="4478222" y="516135"/>
                </a:cubicBezTo>
                <a:cubicBezTo>
                  <a:pt x="4473060" y="521298"/>
                  <a:pt x="4466057" y="524198"/>
                  <a:pt x="4458755" y="524198"/>
                </a:cubicBezTo>
                <a:lnTo>
                  <a:pt x="27530" y="524198"/>
                </a:lnTo>
                <a:cubicBezTo>
                  <a:pt x="20229" y="524198"/>
                  <a:pt x="13226" y="521298"/>
                  <a:pt x="8063" y="516135"/>
                </a:cubicBezTo>
                <a:cubicBezTo>
                  <a:pt x="2901" y="510972"/>
                  <a:pt x="0" y="503969"/>
                  <a:pt x="0" y="496668"/>
                </a:cubicBezTo>
                <a:lnTo>
                  <a:pt x="0" y="27530"/>
                </a:lnTo>
                <a:cubicBezTo>
                  <a:pt x="0" y="20229"/>
                  <a:pt x="2901" y="13226"/>
                  <a:pt x="8063" y="8063"/>
                </a:cubicBezTo>
                <a:cubicBezTo>
                  <a:pt x="13226" y="2901"/>
                  <a:pt x="20229" y="0"/>
                  <a:pt x="27530" y="0"/>
                </a:cubicBezTo>
                <a:close/>
              </a:path>
            </a:pathLst>
          </a:custGeom>
          <a:solidFill>
            <a:schemeClr val="accent6">
              <a:lumMod val="20000"/>
              <a:lumOff val="80000"/>
            </a:schemeClr>
          </a:solidFill>
          <a:ln w="38100">
            <a:solidFill>
              <a:schemeClr val="accent6">
                <a:lumMod val="60000"/>
                <a:lumOff val="40000"/>
              </a:schemeClr>
            </a:solidFill>
          </a:ln>
        </p:spPr>
        <p:txBody>
          <a:bodyPr spcFirstLastPara="1" wrap="square" lIns="60950" tIns="60950" rIns="60950" bIns="60950" anchor="ctr" anchorCtr="0">
            <a:noAutofit/>
          </a:bodyPr>
          <a:lstStyle/>
          <a:p>
            <a:pPr indent="465138">
              <a:buClr>
                <a:srgbClr val="000000"/>
              </a:buClr>
              <a:buFont typeface="Arial"/>
              <a:buNone/>
            </a:pPr>
            <a:r>
              <a:rPr lang="vi-VN" sz="2200" b="1" kern="0" dirty="0">
                <a:solidFill>
                  <a:srgbClr val="000000"/>
                </a:solidFill>
                <a:latin typeface="UTM Avo" panose="02040603050506020204" pitchFamily="18" charset="0"/>
                <a:cs typeface="Arial"/>
                <a:sym typeface="Arial"/>
              </a:rPr>
              <a:t>Hẻo lánh: </a:t>
            </a:r>
            <a:r>
              <a:rPr lang="vi-VN" sz="2200" kern="0" dirty="0">
                <a:solidFill>
                  <a:srgbClr val="000000"/>
                </a:solidFill>
                <a:latin typeface="UTM Avo" panose="02040603050506020204" pitchFamily="18" charset="0"/>
                <a:cs typeface="Arial"/>
                <a:sym typeface="Arial"/>
              </a:rPr>
              <a:t>(nơi) xa, ít người qua lại.</a:t>
            </a:r>
          </a:p>
        </p:txBody>
      </p:sp>
      <p:sp>
        <p:nvSpPr>
          <p:cNvPr id="20" name="Google Shape;239;p10">
            <a:extLst>
              <a:ext uri="{FF2B5EF4-FFF2-40B4-BE49-F238E27FC236}">
                <a16:creationId xmlns:a16="http://schemas.microsoft.com/office/drawing/2014/main" id="{D5AC5F12-4375-55E8-BFF4-77F6EE647C18}"/>
              </a:ext>
            </a:extLst>
          </p:cNvPr>
          <p:cNvSpPr/>
          <p:nvPr/>
        </p:nvSpPr>
        <p:spPr>
          <a:xfrm>
            <a:off x="1414073" y="3610622"/>
            <a:ext cx="755127" cy="758512"/>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chemeClr val="accent6">
              <a:lumMod val="75000"/>
            </a:schemeClr>
          </a:solidFill>
          <a:ln w="38100">
            <a:solidFill>
              <a:schemeClr val="accent6">
                <a:lumMod val="40000"/>
                <a:lumOff val="60000"/>
              </a:schemeClr>
            </a:solidFill>
          </a:ln>
        </p:spPr>
        <p:txBody>
          <a:bodyPr spcFirstLastPara="1" wrap="square" lIns="60950" tIns="60950" rIns="60950" bIns="60950" anchor="ctr" anchorCtr="0">
            <a:noAutofit/>
          </a:bodyPr>
          <a:lstStyle/>
          <a:p>
            <a:pPr algn="ctr">
              <a:buClr>
                <a:srgbClr val="000000"/>
              </a:buClr>
              <a:buFont typeface="Arial"/>
              <a:buNone/>
            </a:pPr>
            <a:r>
              <a:rPr lang="en-US" sz="2400" b="1" kern="0" dirty="0">
                <a:latin typeface="UTM Avo" panose="02040603050506020204" pitchFamily="18" charset="0"/>
                <a:cs typeface="Arial"/>
                <a:sym typeface="Arial"/>
              </a:rPr>
              <a:t>02</a:t>
            </a:r>
            <a:endParaRPr sz="2400" b="1" kern="0" dirty="0">
              <a:latin typeface="UTM Avo" panose="02040603050506020204" pitchFamily="18" charset="0"/>
              <a:cs typeface="Arial"/>
              <a:sym typeface="Arial"/>
            </a:endParaRPr>
          </a:p>
        </p:txBody>
      </p:sp>
      <p:sp>
        <p:nvSpPr>
          <p:cNvPr id="24" name="Google Shape;243;p10">
            <a:extLst>
              <a:ext uri="{FF2B5EF4-FFF2-40B4-BE49-F238E27FC236}">
                <a16:creationId xmlns:a16="http://schemas.microsoft.com/office/drawing/2014/main" id="{37767A04-8B57-600C-88CE-64761B7F80DA}"/>
              </a:ext>
            </a:extLst>
          </p:cNvPr>
          <p:cNvSpPr/>
          <p:nvPr/>
        </p:nvSpPr>
        <p:spPr>
          <a:xfrm>
            <a:off x="1808572" y="4601545"/>
            <a:ext cx="9561287" cy="640080"/>
          </a:xfrm>
          <a:custGeom>
            <a:avLst/>
            <a:gdLst/>
            <a:ahLst/>
            <a:cxnLst/>
            <a:rect l="l" t="t" r="r" b="b"/>
            <a:pathLst>
              <a:path w="4486286" h="524198" extrusionOk="0">
                <a:moveTo>
                  <a:pt x="27530" y="0"/>
                </a:moveTo>
                <a:lnTo>
                  <a:pt x="4458755" y="0"/>
                </a:lnTo>
                <a:cubicBezTo>
                  <a:pt x="4466057" y="0"/>
                  <a:pt x="4473060" y="2901"/>
                  <a:pt x="4478222" y="8063"/>
                </a:cubicBezTo>
                <a:cubicBezTo>
                  <a:pt x="4483385" y="13226"/>
                  <a:pt x="4486286" y="20229"/>
                  <a:pt x="4486286" y="27530"/>
                </a:cubicBezTo>
                <a:lnTo>
                  <a:pt x="4486286" y="496668"/>
                </a:lnTo>
                <a:cubicBezTo>
                  <a:pt x="4486286" y="503969"/>
                  <a:pt x="4483385" y="510972"/>
                  <a:pt x="4478222" y="516135"/>
                </a:cubicBezTo>
                <a:cubicBezTo>
                  <a:pt x="4473060" y="521298"/>
                  <a:pt x="4466057" y="524198"/>
                  <a:pt x="4458755" y="524198"/>
                </a:cubicBezTo>
                <a:lnTo>
                  <a:pt x="27530" y="524198"/>
                </a:lnTo>
                <a:cubicBezTo>
                  <a:pt x="20229" y="524198"/>
                  <a:pt x="13226" y="521298"/>
                  <a:pt x="8063" y="516135"/>
                </a:cubicBezTo>
                <a:cubicBezTo>
                  <a:pt x="2901" y="510972"/>
                  <a:pt x="0" y="503969"/>
                  <a:pt x="0" y="496668"/>
                </a:cubicBezTo>
                <a:lnTo>
                  <a:pt x="0" y="27530"/>
                </a:lnTo>
                <a:cubicBezTo>
                  <a:pt x="0" y="20229"/>
                  <a:pt x="2901" y="13226"/>
                  <a:pt x="8063" y="8063"/>
                </a:cubicBezTo>
                <a:cubicBezTo>
                  <a:pt x="13226" y="2901"/>
                  <a:pt x="20229" y="0"/>
                  <a:pt x="27530" y="0"/>
                </a:cubicBezTo>
                <a:close/>
              </a:path>
            </a:pathLst>
          </a:custGeom>
          <a:solidFill>
            <a:schemeClr val="accent6">
              <a:lumMod val="20000"/>
              <a:lumOff val="80000"/>
            </a:schemeClr>
          </a:solidFill>
          <a:ln w="38100">
            <a:solidFill>
              <a:schemeClr val="accent6">
                <a:lumMod val="60000"/>
                <a:lumOff val="40000"/>
              </a:schemeClr>
            </a:solidFill>
          </a:ln>
        </p:spPr>
        <p:txBody>
          <a:bodyPr spcFirstLastPara="1" wrap="square" lIns="60950" tIns="60950" rIns="60950" bIns="60950" anchor="ctr" anchorCtr="0">
            <a:noAutofit/>
          </a:bodyPr>
          <a:lstStyle/>
          <a:p>
            <a:pPr indent="465138">
              <a:buClr>
                <a:srgbClr val="000000"/>
              </a:buClr>
              <a:buFont typeface="Arial"/>
              <a:buNone/>
            </a:pPr>
            <a:r>
              <a:rPr lang="en-US" sz="2200" b="1" kern="0" dirty="0" err="1">
                <a:solidFill>
                  <a:srgbClr val="000000"/>
                </a:solidFill>
                <a:latin typeface="UTM Avo" panose="02040603050506020204" pitchFamily="18" charset="0"/>
                <a:cs typeface="Arial"/>
                <a:sym typeface="Arial"/>
              </a:rPr>
              <a:t>Ngóng</a:t>
            </a:r>
            <a:r>
              <a:rPr lang="en-US" sz="2200" b="1" kern="0" dirty="0">
                <a:solidFill>
                  <a:srgbClr val="000000"/>
                </a:solidFill>
                <a:latin typeface="UTM Avo" panose="02040603050506020204" pitchFamily="18" charset="0"/>
                <a:cs typeface="Arial"/>
                <a:sym typeface="Arial"/>
              </a:rPr>
              <a:t> </a:t>
            </a:r>
            <a:r>
              <a:rPr lang="en-US" sz="2200" b="1" kern="0" dirty="0" err="1">
                <a:solidFill>
                  <a:srgbClr val="000000"/>
                </a:solidFill>
                <a:latin typeface="UTM Avo" panose="02040603050506020204" pitchFamily="18" charset="0"/>
                <a:cs typeface="Arial"/>
                <a:sym typeface="Arial"/>
              </a:rPr>
              <a:t>cổ</a:t>
            </a:r>
            <a:r>
              <a:rPr lang="en-US" sz="2200" b="1" kern="0" dirty="0">
                <a:solidFill>
                  <a:srgbClr val="000000"/>
                </a:solidFill>
                <a:latin typeface="UTM Avo" panose="02040603050506020204" pitchFamily="18" charset="0"/>
                <a:cs typeface="Arial"/>
                <a:sym typeface="Arial"/>
              </a:rPr>
              <a:t>: </a:t>
            </a:r>
            <a:r>
              <a:rPr lang="en-US" sz="2200" kern="0" dirty="0" err="1">
                <a:solidFill>
                  <a:srgbClr val="000000"/>
                </a:solidFill>
                <a:latin typeface="UTM Avo" panose="02040603050506020204" pitchFamily="18" charset="0"/>
                <a:cs typeface="Arial"/>
                <a:sym typeface="Arial"/>
              </a:rPr>
              <a:t>trông</a:t>
            </a:r>
            <a:r>
              <a:rPr lang="en-US" sz="2200" kern="0" dirty="0">
                <a:solidFill>
                  <a:srgbClr val="000000"/>
                </a:solidFill>
                <a:latin typeface="UTM Avo" panose="02040603050506020204" pitchFamily="18" charset="0"/>
                <a:cs typeface="Arial"/>
                <a:sym typeface="Arial"/>
              </a:rPr>
              <a:t> </a:t>
            </a:r>
            <a:r>
              <a:rPr lang="en-US" sz="2200" kern="0" dirty="0" err="1">
                <a:solidFill>
                  <a:srgbClr val="000000"/>
                </a:solidFill>
                <a:latin typeface="UTM Avo" panose="02040603050506020204" pitchFamily="18" charset="0"/>
                <a:cs typeface="Arial"/>
                <a:sym typeface="Arial"/>
              </a:rPr>
              <a:t>chờ</a:t>
            </a:r>
            <a:r>
              <a:rPr lang="en-US" sz="2200" kern="0" dirty="0">
                <a:solidFill>
                  <a:srgbClr val="000000"/>
                </a:solidFill>
                <a:latin typeface="UTM Avo" panose="02040603050506020204" pitchFamily="18" charset="0"/>
                <a:cs typeface="Arial"/>
                <a:sym typeface="Arial"/>
              </a:rPr>
              <a:t>, </a:t>
            </a:r>
            <a:r>
              <a:rPr lang="en-US" sz="2200" kern="0" dirty="0" err="1">
                <a:solidFill>
                  <a:srgbClr val="000000"/>
                </a:solidFill>
                <a:latin typeface="UTM Avo" panose="02040603050506020204" pitchFamily="18" charset="0"/>
                <a:cs typeface="Arial"/>
                <a:sym typeface="Arial"/>
              </a:rPr>
              <a:t>mong</a:t>
            </a:r>
            <a:r>
              <a:rPr lang="en-US" sz="2200" kern="0" dirty="0">
                <a:solidFill>
                  <a:srgbClr val="000000"/>
                </a:solidFill>
                <a:latin typeface="UTM Avo" panose="02040603050506020204" pitchFamily="18" charset="0"/>
                <a:cs typeface="Arial"/>
                <a:sym typeface="Arial"/>
              </a:rPr>
              <a:t> </a:t>
            </a:r>
            <a:r>
              <a:rPr lang="en-US" sz="2200" kern="0" dirty="0" err="1">
                <a:solidFill>
                  <a:srgbClr val="000000"/>
                </a:solidFill>
                <a:latin typeface="UTM Avo" panose="02040603050506020204" pitchFamily="18" charset="0"/>
                <a:cs typeface="Arial"/>
                <a:sym typeface="Arial"/>
              </a:rPr>
              <a:t>đợi</a:t>
            </a:r>
            <a:r>
              <a:rPr lang="en-US" sz="2200" kern="0" dirty="0">
                <a:solidFill>
                  <a:srgbClr val="000000"/>
                </a:solidFill>
                <a:latin typeface="UTM Avo" panose="02040603050506020204" pitchFamily="18" charset="0"/>
                <a:cs typeface="Arial"/>
                <a:sym typeface="Arial"/>
              </a:rPr>
              <a:t> </a:t>
            </a:r>
            <a:r>
              <a:rPr lang="en-US" sz="2200" kern="0" dirty="0" err="1">
                <a:solidFill>
                  <a:srgbClr val="000000"/>
                </a:solidFill>
                <a:latin typeface="UTM Avo" panose="02040603050506020204" pitchFamily="18" charset="0"/>
                <a:cs typeface="Arial"/>
                <a:sym typeface="Arial"/>
              </a:rPr>
              <a:t>một</a:t>
            </a:r>
            <a:r>
              <a:rPr lang="en-US" sz="2200" kern="0" dirty="0">
                <a:solidFill>
                  <a:srgbClr val="000000"/>
                </a:solidFill>
                <a:latin typeface="UTM Avo" panose="02040603050506020204" pitchFamily="18" charset="0"/>
                <a:cs typeface="Arial"/>
                <a:sym typeface="Arial"/>
              </a:rPr>
              <a:t> </a:t>
            </a:r>
            <a:r>
              <a:rPr lang="en-US" sz="2200" kern="0" dirty="0" err="1">
                <a:solidFill>
                  <a:srgbClr val="000000"/>
                </a:solidFill>
                <a:latin typeface="UTM Avo" panose="02040603050506020204" pitchFamily="18" charset="0"/>
                <a:cs typeface="Arial"/>
                <a:sym typeface="Arial"/>
              </a:rPr>
              <a:t>điều</a:t>
            </a:r>
            <a:r>
              <a:rPr lang="en-US" sz="2200" kern="0" dirty="0">
                <a:solidFill>
                  <a:srgbClr val="000000"/>
                </a:solidFill>
                <a:latin typeface="UTM Avo" panose="02040603050506020204" pitchFamily="18" charset="0"/>
                <a:cs typeface="Arial"/>
                <a:sym typeface="Arial"/>
              </a:rPr>
              <a:t> </a:t>
            </a:r>
            <a:r>
              <a:rPr lang="en-US" sz="2200" kern="0" dirty="0" err="1">
                <a:solidFill>
                  <a:srgbClr val="000000"/>
                </a:solidFill>
                <a:latin typeface="UTM Avo" panose="02040603050506020204" pitchFamily="18" charset="0"/>
                <a:cs typeface="Arial"/>
                <a:sym typeface="Arial"/>
              </a:rPr>
              <a:t>gì</a:t>
            </a:r>
            <a:r>
              <a:rPr lang="en-US" sz="2200" kern="0" dirty="0">
                <a:solidFill>
                  <a:srgbClr val="000000"/>
                </a:solidFill>
                <a:latin typeface="UTM Avo" panose="02040603050506020204" pitchFamily="18" charset="0"/>
                <a:cs typeface="Arial"/>
                <a:sym typeface="Arial"/>
              </a:rPr>
              <a:t> </a:t>
            </a:r>
            <a:r>
              <a:rPr lang="en-US" sz="2200" kern="0" dirty="0" err="1">
                <a:solidFill>
                  <a:srgbClr val="000000"/>
                </a:solidFill>
                <a:latin typeface="UTM Avo" panose="02040603050506020204" pitchFamily="18" charset="0"/>
                <a:cs typeface="Arial"/>
                <a:sym typeface="Arial"/>
              </a:rPr>
              <a:t>đó</a:t>
            </a:r>
            <a:r>
              <a:rPr lang="en-US" sz="2200" kern="0" dirty="0">
                <a:solidFill>
                  <a:srgbClr val="000000"/>
                </a:solidFill>
                <a:latin typeface="UTM Avo" panose="02040603050506020204" pitchFamily="18" charset="0"/>
                <a:cs typeface="Arial"/>
                <a:sym typeface="Arial"/>
              </a:rPr>
              <a:t>.</a:t>
            </a:r>
          </a:p>
        </p:txBody>
      </p:sp>
      <p:sp>
        <p:nvSpPr>
          <p:cNvPr id="28" name="Google Shape;247;p10">
            <a:extLst>
              <a:ext uri="{FF2B5EF4-FFF2-40B4-BE49-F238E27FC236}">
                <a16:creationId xmlns:a16="http://schemas.microsoft.com/office/drawing/2014/main" id="{427427AD-6819-45FE-8682-0745A6A7A8EB}"/>
              </a:ext>
            </a:extLst>
          </p:cNvPr>
          <p:cNvSpPr/>
          <p:nvPr/>
        </p:nvSpPr>
        <p:spPr>
          <a:xfrm>
            <a:off x="1414073" y="4542329"/>
            <a:ext cx="755127" cy="758512"/>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chemeClr val="accent6">
              <a:lumMod val="75000"/>
            </a:schemeClr>
          </a:solidFill>
          <a:ln w="38100">
            <a:solidFill>
              <a:schemeClr val="accent6">
                <a:lumMod val="40000"/>
                <a:lumOff val="60000"/>
              </a:schemeClr>
            </a:solidFill>
          </a:ln>
        </p:spPr>
        <p:txBody>
          <a:bodyPr spcFirstLastPara="1" wrap="square" lIns="60950" tIns="60950" rIns="60950" bIns="60950" anchor="ctr" anchorCtr="0">
            <a:noAutofit/>
          </a:bodyPr>
          <a:lstStyle/>
          <a:p>
            <a:pPr algn="ctr">
              <a:buClr>
                <a:srgbClr val="000000"/>
              </a:buClr>
              <a:buFont typeface="Arial"/>
              <a:buNone/>
            </a:pPr>
            <a:r>
              <a:rPr lang="en-US" sz="2400" b="1" kern="0" dirty="0">
                <a:latin typeface="UTM Avo" panose="02040603050506020204" pitchFamily="18" charset="0"/>
                <a:cs typeface="Arial"/>
                <a:sym typeface="Arial"/>
              </a:rPr>
              <a:t>03</a:t>
            </a:r>
            <a:endParaRPr sz="2400" b="1" kern="0" dirty="0">
              <a:latin typeface="UTM Avo" panose="02040603050506020204" pitchFamily="18" charset="0"/>
              <a:cs typeface="Arial"/>
              <a:sym typeface="Arial"/>
            </a:endParaRPr>
          </a:p>
        </p:txBody>
      </p:sp>
      <p:sp>
        <p:nvSpPr>
          <p:cNvPr id="33" name="Google Shape;252;p10">
            <a:extLst>
              <a:ext uri="{FF2B5EF4-FFF2-40B4-BE49-F238E27FC236}">
                <a16:creationId xmlns:a16="http://schemas.microsoft.com/office/drawing/2014/main" id="{0252DA21-D17C-5913-2593-7A24A3C4B756}"/>
              </a:ext>
            </a:extLst>
          </p:cNvPr>
          <p:cNvSpPr/>
          <p:nvPr/>
        </p:nvSpPr>
        <p:spPr>
          <a:xfrm>
            <a:off x="1808572" y="5474036"/>
            <a:ext cx="9561287" cy="957541"/>
          </a:xfrm>
          <a:custGeom>
            <a:avLst/>
            <a:gdLst/>
            <a:ahLst/>
            <a:cxnLst/>
            <a:rect l="l" t="t" r="r" b="b"/>
            <a:pathLst>
              <a:path w="4486286" h="524198" extrusionOk="0">
                <a:moveTo>
                  <a:pt x="27530" y="0"/>
                </a:moveTo>
                <a:lnTo>
                  <a:pt x="4458755" y="0"/>
                </a:lnTo>
                <a:cubicBezTo>
                  <a:pt x="4466057" y="0"/>
                  <a:pt x="4473060" y="2901"/>
                  <a:pt x="4478222" y="8063"/>
                </a:cubicBezTo>
                <a:cubicBezTo>
                  <a:pt x="4483385" y="13226"/>
                  <a:pt x="4486286" y="20229"/>
                  <a:pt x="4486286" y="27530"/>
                </a:cubicBezTo>
                <a:lnTo>
                  <a:pt x="4486286" y="496668"/>
                </a:lnTo>
                <a:cubicBezTo>
                  <a:pt x="4486286" y="503969"/>
                  <a:pt x="4483385" y="510972"/>
                  <a:pt x="4478222" y="516135"/>
                </a:cubicBezTo>
                <a:cubicBezTo>
                  <a:pt x="4473060" y="521298"/>
                  <a:pt x="4466057" y="524198"/>
                  <a:pt x="4458755" y="524198"/>
                </a:cubicBezTo>
                <a:lnTo>
                  <a:pt x="27530" y="524198"/>
                </a:lnTo>
                <a:cubicBezTo>
                  <a:pt x="20229" y="524198"/>
                  <a:pt x="13226" y="521298"/>
                  <a:pt x="8063" y="516135"/>
                </a:cubicBezTo>
                <a:cubicBezTo>
                  <a:pt x="2901" y="510972"/>
                  <a:pt x="0" y="503969"/>
                  <a:pt x="0" y="496668"/>
                </a:cubicBezTo>
                <a:lnTo>
                  <a:pt x="0" y="27530"/>
                </a:lnTo>
                <a:cubicBezTo>
                  <a:pt x="0" y="20229"/>
                  <a:pt x="2901" y="13226"/>
                  <a:pt x="8063" y="8063"/>
                </a:cubicBezTo>
                <a:cubicBezTo>
                  <a:pt x="13226" y="2901"/>
                  <a:pt x="20229" y="0"/>
                  <a:pt x="27530" y="0"/>
                </a:cubicBezTo>
                <a:close/>
              </a:path>
            </a:pathLst>
          </a:custGeom>
          <a:solidFill>
            <a:schemeClr val="accent6">
              <a:lumMod val="20000"/>
              <a:lumOff val="80000"/>
            </a:schemeClr>
          </a:solidFill>
          <a:ln w="38100">
            <a:solidFill>
              <a:schemeClr val="accent6">
                <a:lumMod val="60000"/>
                <a:lumOff val="40000"/>
              </a:schemeClr>
            </a:solidFill>
          </a:ln>
        </p:spPr>
        <p:txBody>
          <a:bodyPr spcFirstLastPara="1" wrap="square" lIns="60950" tIns="60950" rIns="60950" bIns="60950" anchor="ctr" anchorCtr="0">
            <a:noAutofit/>
          </a:bodyPr>
          <a:lstStyle/>
          <a:p>
            <a:pPr marL="465138">
              <a:buClr>
                <a:srgbClr val="000000"/>
              </a:buClr>
              <a:buFont typeface="Arial"/>
              <a:buNone/>
            </a:pPr>
            <a:r>
              <a:rPr lang="vi-VN" sz="2200" b="1" kern="0" dirty="0">
                <a:solidFill>
                  <a:srgbClr val="000000"/>
                </a:solidFill>
                <a:latin typeface="UTM Avo" panose="02040603050506020204" pitchFamily="18" charset="0"/>
                <a:cs typeface="Arial"/>
                <a:sym typeface="Arial"/>
              </a:rPr>
              <a:t>Cha sinh mẹ đẻ: </a:t>
            </a:r>
            <a:r>
              <a:rPr lang="vi-VN" sz="2200" kern="0" dirty="0">
                <a:solidFill>
                  <a:srgbClr val="000000"/>
                </a:solidFill>
                <a:latin typeface="UTM Avo" panose="02040603050506020204" pitchFamily="18" charset="0"/>
                <a:cs typeface="Arial"/>
                <a:sym typeface="Arial"/>
              </a:rPr>
              <a:t>lúc mới sinh ra (thường dùng để nhấn mạnh điều từ trước tới nay chưa từng thấy, chưa từng có).</a:t>
            </a:r>
          </a:p>
        </p:txBody>
      </p:sp>
      <p:sp>
        <p:nvSpPr>
          <p:cNvPr id="37" name="Google Shape;256;p10">
            <a:extLst>
              <a:ext uri="{FF2B5EF4-FFF2-40B4-BE49-F238E27FC236}">
                <a16:creationId xmlns:a16="http://schemas.microsoft.com/office/drawing/2014/main" id="{308C4E16-F8A6-59E9-07C8-F5C2AE71FA36}"/>
              </a:ext>
            </a:extLst>
          </p:cNvPr>
          <p:cNvSpPr/>
          <p:nvPr/>
        </p:nvSpPr>
        <p:spPr>
          <a:xfrm>
            <a:off x="1414074" y="5573550"/>
            <a:ext cx="755127" cy="758512"/>
          </a:xfrm>
          <a:custGeom>
            <a:avLst/>
            <a:gdLst/>
            <a:ahLst/>
            <a:cxnLst/>
            <a:rect l="l" t="t" r="r" b="b"/>
            <a:pathLst>
              <a:path w="809173" h="812800" extrusionOk="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chemeClr val="accent6">
              <a:lumMod val="75000"/>
            </a:schemeClr>
          </a:solidFill>
          <a:ln w="38100">
            <a:solidFill>
              <a:schemeClr val="accent6">
                <a:lumMod val="40000"/>
                <a:lumOff val="60000"/>
              </a:schemeClr>
            </a:solidFill>
          </a:ln>
        </p:spPr>
        <p:txBody>
          <a:bodyPr spcFirstLastPara="1" wrap="square" lIns="60950" tIns="60950" rIns="60950" bIns="60950" anchor="ctr" anchorCtr="0">
            <a:noAutofit/>
          </a:bodyPr>
          <a:lstStyle/>
          <a:p>
            <a:pPr algn="ctr">
              <a:buClr>
                <a:srgbClr val="000000"/>
              </a:buClr>
              <a:buFont typeface="Arial"/>
              <a:buNone/>
            </a:pPr>
            <a:r>
              <a:rPr lang="en-US" sz="2400" b="1" kern="0" dirty="0">
                <a:latin typeface="UTM Avo" panose="02040603050506020204" pitchFamily="18" charset="0"/>
                <a:cs typeface="Arial"/>
                <a:sym typeface="Arial"/>
              </a:rPr>
              <a:t>04</a:t>
            </a:r>
            <a:endParaRPr sz="2400" b="1" kern="0" dirty="0">
              <a:latin typeface="UTM Avo" panose="02040603050506020204" pitchFamily="18" charset="0"/>
              <a:cs typeface="Arial"/>
              <a:sym typeface="Arial"/>
            </a:endParaRPr>
          </a:p>
        </p:txBody>
      </p:sp>
    </p:spTree>
    <p:extLst>
      <p:ext uri="{BB962C8B-B14F-4D97-AF65-F5344CB8AC3E}">
        <p14:creationId xmlns:p14="http://schemas.microsoft.com/office/powerpoint/2010/main" val="319629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fade">
                                      <p:cBhvr>
                                        <p:cTn id="36" dur="500"/>
                                        <p:tgtEl>
                                          <p:spTgt spid="3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1" grpId="0" animBg="1"/>
      <p:bldP spid="15" grpId="0" animBg="1"/>
      <p:bldP spid="20" grpId="0" animBg="1"/>
      <p:bldP spid="24" grpId="0" animBg="1"/>
      <p:bldP spid="28" grpId="0" animBg="1"/>
      <p:bldP spid="33" grpId="0" animBg="1"/>
      <p:bldP spid="3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0000" b="-10000"/>
          </a:stretch>
        </a:blipFill>
        <a:effectLst/>
      </p:bgPr>
    </p:bg>
    <p:spTree>
      <p:nvGrpSpPr>
        <p:cNvPr id="1" name=""/>
        <p:cNvGrpSpPr/>
        <p:nvPr/>
      </p:nvGrpSpPr>
      <p:grpSpPr>
        <a:xfrm>
          <a:off x="0" y="0"/>
          <a:ext cx="0" cy="0"/>
          <a:chOff x="0" y="0"/>
          <a:chExt cx="0" cy="0"/>
        </a:xfrm>
      </p:grpSpPr>
      <p:pic>
        <p:nvPicPr>
          <p:cNvPr id="1026" name="Picture 2" descr="C:\Users\ADMIN\Desktop\Tai nguyen thiet ke tro choi\Khi con qua song\river-landscape-clipart-1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6200"/>
            <a:ext cx="12192000" cy="70104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C:\Users\ADMIN\Desktop\453552345 (3).jpg"/>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8636" l="0" r="100000">
                        <a14:foregroundMark x1="48087" y1="3274" x2="50000" y2="3411"/>
                      </a14:backgroundRemoval>
                    </a14:imgEffect>
                  </a14:imgLayer>
                </a14:imgProps>
              </a:ext>
              <a:ext uri="{28A0092B-C50C-407E-A947-70E740481C1C}">
                <a14:useLocalDpi xmlns:a14="http://schemas.microsoft.com/office/drawing/2010/main" val="0"/>
              </a:ext>
            </a:extLst>
          </a:blip>
          <a:srcRect/>
          <a:stretch>
            <a:fillRect/>
          </a:stretch>
        </p:blipFill>
        <p:spPr bwMode="auto">
          <a:xfrm>
            <a:off x="3803655" y="-510921"/>
            <a:ext cx="5791196" cy="276898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3962401" y="859552"/>
            <a:ext cx="5500913" cy="830997"/>
          </a:xfrm>
          <a:prstGeom prst="rect">
            <a:avLst/>
          </a:prstGeom>
          <a:noFill/>
        </p:spPr>
        <p:txBody>
          <a:bodyPr wrap="square" rtlCol="0">
            <a:spAutoFit/>
          </a:bodyPr>
          <a:lstStyle/>
          <a:p>
            <a:pPr algn="ctr" defTabSz="1219170"/>
            <a:r>
              <a:rPr lang="en-US" sz="4800" b="1" dirty="0">
                <a:ln w="19050">
                  <a:solidFill>
                    <a:schemeClr val="tx1"/>
                  </a:solidFill>
                </a:ln>
                <a:solidFill>
                  <a:schemeClr val="bg1"/>
                </a:solidFill>
                <a:latin typeface="UTM Avo" panose="02040603050506020204" pitchFamily="18" charset="0"/>
                <a:cs typeface="Arial" panose="020B0604020202020204" pitchFamily="34" charset="0"/>
              </a:rPr>
              <a:t>GẤU QUA SÔNG</a:t>
            </a:r>
          </a:p>
        </p:txBody>
      </p:sp>
      <p:pic>
        <p:nvPicPr>
          <p:cNvPr id="14" name="Picture 2" descr="Hình ảnh có liên quan"/>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0" r="100000">
                        <a14:foregroundMark x1="16762" y1="11429" x2="65714" y2="92286"/>
                        <a14:foregroundMark x1="81143" y1="8286" x2="33143" y2="26714"/>
                        <a14:foregroundMark x1="74667" y1="3429" x2="50286" y2="32286"/>
                        <a14:foregroundMark x1="84571" y1="4000" x2="85333" y2="9571"/>
                        <a14:foregroundMark x1="46095" y1="39571" x2="19238" y2="70143"/>
                        <a14:foregroundMark x1="46095" y1="71429" x2="39619" y2="90429"/>
                        <a14:foregroundMark x1="56000" y1="21857" x2="64952" y2="53000"/>
                        <a14:foregroundMark x1="22476" y1="16857" x2="13524" y2="21143"/>
                        <a14:foregroundMark x1="46857" y1="75714" x2="40381" y2="95857"/>
                        <a14:foregroundMark x1="60000" y1="63429" x2="66476" y2="84857"/>
                        <a14:foregroundMark x1="36381" y1="72000" x2="37905" y2="84286"/>
                        <a14:foregroundMark x1="68952" y1="67143" x2="71429" y2="84286"/>
                        <a14:foregroundMark x1="59238" y1="53000" x2="75429" y2="56714"/>
                        <a14:foregroundMark x1="87810" y1="45714" x2="80381" y2="59143"/>
                        <a14:foregroundMark x1="82857" y1="16857" x2="62476" y2="18714"/>
                        <a14:foregroundMark x1="11048" y1="11429" x2="7810" y2="21143"/>
                        <a14:foregroundMark x1="68190" y1="91000" x2="68190" y2="94714"/>
                        <a14:foregroundMark x1="42286" y1="13429" x2="39048" y2="28571"/>
                        <a14:foregroundMark x1="62476" y1="15143" x2="62476" y2="35429"/>
                        <a14:foregroundMark x1="56381" y1="27714" x2="52571" y2="45286"/>
                        <a14:foregroundMark x1="53143" y1="13429" x2="49905" y2="38714"/>
                        <a14:foregroundMark x1="36381" y1="13000" x2="35238" y2="19143"/>
                        <a14:foregroundMark x1="52571" y1="12286" x2="56952" y2="15143"/>
                        <a14:backgroundMark x1="31048" y1="63714" x2="29333" y2="68000"/>
                      </a14:backgroundRemoval>
                    </a14:imgEffect>
                  </a14:imgLayer>
                </a14:imgProps>
              </a:ext>
              <a:ext uri="{28A0092B-C50C-407E-A947-70E740481C1C}">
                <a14:useLocalDpi xmlns:a14="http://schemas.microsoft.com/office/drawing/2010/main" val="0"/>
              </a:ext>
            </a:extLst>
          </a:blip>
          <a:srcRect/>
          <a:stretch>
            <a:fillRect/>
          </a:stretch>
        </p:blipFill>
        <p:spPr bwMode="auto">
          <a:xfrm>
            <a:off x="5283200" y="3050719"/>
            <a:ext cx="2832104" cy="3776137"/>
          </a:xfrm>
          <a:prstGeom prst="rect">
            <a:avLst/>
          </a:prstGeom>
          <a:noFill/>
          <a:extLst>
            <a:ext uri="{909E8E84-426E-40DD-AFC4-6F175D3DCCD1}">
              <a14:hiddenFill xmlns:a14="http://schemas.microsoft.com/office/drawing/2010/main">
                <a:solidFill>
                  <a:srgbClr val="FFFFFF"/>
                </a:solidFill>
              </a14:hiddenFill>
            </a:ext>
          </a:extLst>
        </p:spPr>
      </p:pic>
      <p:pic>
        <p:nvPicPr>
          <p:cNvPr id="3" name="Donkey Kong Theme song">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2541252" y="5531453"/>
            <a:ext cx="812800" cy="812800"/>
          </a:xfrm>
          <a:prstGeom prst="rect">
            <a:avLst/>
          </a:prstGeom>
        </p:spPr>
      </p:pic>
      <p:pic>
        <p:nvPicPr>
          <p:cNvPr id="11" name="Picture 10" descr="C:\Users\ADMIN\Desktop\Tai nguyen thiet ke tro choi\Angry birds epic birds\1505573783630 (2).png">
            <a:hlinkClick r:id="rId10" action="ppaction://hlinksldjump"/>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931124" y="2116162"/>
            <a:ext cx="1536257" cy="93455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CEDDAB14-7EEC-CA33-770B-BA24BC80E11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 y="-16346"/>
            <a:ext cx="738034" cy="822964"/>
          </a:xfrm>
          <a:prstGeom prst="rect">
            <a:avLst/>
          </a:prstGeom>
          <a:solidFill>
            <a:schemeClr val="bg1"/>
          </a:solidFill>
        </p:spPr>
      </p:pic>
    </p:spTree>
    <p:extLst>
      <p:ext uri="{BB962C8B-B14F-4D97-AF65-F5344CB8AC3E}">
        <p14:creationId xmlns:p14="http://schemas.microsoft.com/office/powerpoint/2010/main" val="1477035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par>
                                <p:cTn id="7" presetID="32" presetClass="emph" presetSubtype="0" repeatCount="indefinite" fill="hold" nodeType="withEffect">
                                  <p:stCondLst>
                                    <p:cond delay="0"/>
                                  </p:stCondLst>
                                  <p:childTnLst>
                                    <p:animRot by="120000">
                                      <p:cBhvr>
                                        <p:cTn id="8" dur="200" fill="hold">
                                          <p:stCondLst>
                                            <p:cond delay="0"/>
                                          </p:stCondLst>
                                        </p:cTn>
                                        <p:tgtEl>
                                          <p:spTgt spid="14"/>
                                        </p:tgtEl>
                                        <p:attrNameLst>
                                          <p:attrName>r</p:attrName>
                                        </p:attrNameLst>
                                      </p:cBhvr>
                                    </p:animRot>
                                    <p:animRot by="-240000">
                                      <p:cBhvr>
                                        <p:cTn id="9" dur="400" fill="hold">
                                          <p:stCondLst>
                                            <p:cond delay="400"/>
                                          </p:stCondLst>
                                        </p:cTn>
                                        <p:tgtEl>
                                          <p:spTgt spid="14"/>
                                        </p:tgtEl>
                                        <p:attrNameLst>
                                          <p:attrName>r</p:attrName>
                                        </p:attrNameLst>
                                      </p:cBhvr>
                                    </p:animRot>
                                    <p:animRot by="240000">
                                      <p:cBhvr>
                                        <p:cTn id="10" dur="400" fill="hold">
                                          <p:stCondLst>
                                            <p:cond delay="800"/>
                                          </p:stCondLst>
                                        </p:cTn>
                                        <p:tgtEl>
                                          <p:spTgt spid="14"/>
                                        </p:tgtEl>
                                        <p:attrNameLst>
                                          <p:attrName>r</p:attrName>
                                        </p:attrNameLst>
                                      </p:cBhvr>
                                    </p:animRot>
                                    <p:animRot by="-240000">
                                      <p:cBhvr>
                                        <p:cTn id="11" dur="400" fill="hold">
                                          <p:stCondLst>
                                            <p:cond delay="1200"/>
                                          </p:stCondLst>
                                        </p:cTn>
                                        <p:tgtEl>
                                          <p:spTgt spid="14"/>
                                        </p:tgtEl>
                                        <p:attrNameLst>
                                          <p:attrName>r</p:attrName>
                                        </p:attrNameLst>
                                      </p:cBhvr>
                                    </p:animRot>
                                    <p:animRot by="120000">
                                      <p:cBhvr>
                                        <p:cTn id="12" dur="400" fill="hold">
                                          <p:stCondLst>
                                            <p:cond delay="1600"/>
                                          </p:stCondLst>
                                        </p:cTn>
                                        <p:tgtEl>
                                          <p:spTgt spid="14"/>
                                        </p:tgtEl>
                                        <p:attrNameLst>
                                          <p:attrName>r</p:attrName>
                                        </p:attrNameLst>
                                      </p:cBhvr>
                                    </p:animRot>
                                  </p:childTnLst>
                                </p:cTn>
                              </p:par>
                              <p:par>
                                <p:cTn id="13" presetID="26"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80">
                                          <p:stCondLst>
                                            <p:cond delay="0"/>
                                          </p:stCondLst>
                                        </p:cTn>
                                        <p:tgtEl>
                                          <p:spTgt spid="9"/>
                                        </p:tgtEl>
                                      </p:cBhvr>
                                    </p:animEffect>
                                    <p:anim calcmode="lin" valueType="num">
                                      <p:cBhvr>
                                        <p:cTn id="16"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1" dur="26">
                                          <p:stCondLst>
                                            <p:cond delay="650"/>
                                          </p:stCondLst>
                                        </p:cTn>
                                        <p:tgtEl>
                                          <p:spTgt spid="9"/>
                                        </p:tgtEl>
                                      </p:cBhvr>
                                      <p:to x="100000" y="60000"/>
                                    </p:animScale>
                                    <p:animScale>
                                      <p:cBhvr>
                                        <p:cTn id="22" dur="166" decel="50000">
                                          <p:stCondLst>
                                            <p:cond delay="676"/>
                                          </p:stCondLst>
                                        </p:cTn>
                                        <p:tgtEl>
                                          <p:spTgt spid="9"/>
                                        </p:tgtEl>
                                      </p:cBhvr>
                                      <p:to x="100000" y="100000"/>
                                    </p:animScale>
                                    <p:animScale>
                                      <p:cBhvr>
                                        <p:cTn id="23" dur="26">
                                          <p:stCondLst>
                                            <p:cond delay="1312"/>
                                          </p:stCondLst>
                                        </p:cTn>
                                        <p:tgtEl>
                                          <p:spTgt spid="9"/>
                                        </p:tgtEl>
                                      </p:cBhvr>
                                      <p:to x="100000" y="80000"/>
                                    </p:animScale>
                                    <p:animScale>
                                      <p:cBhvr>
                                        <p:cTn id="24" dur="166" decel="50000">
                                          <p:stCondLst>
                                            <p:cond delay="1338"/>
                                          </p:stCondLst>
                                        </p:cTn>
                                        <p:tgtEl>
                                          <p:spTgt spid="9"/>
                                        </p:tgtEl>
                                      </p:cBhvr>
                                      <p:to x="100000" y="100000"/>
                                    </p:animScale>
                                    <p:animScale>
                                      <p:cBhvr>
                                        <p:cTn id="25" dur="26">
                                          <p:stCondLst>
                                            <p:cond delay="1642"/>
                                          </p:stCondLst>
                                        </p:cTn>
                                        <p:tgtEl>
                                          <p:spTgt spid="9"/>
                                        </p:tgtEl>
                                      </p:cBhvr>
                                      <p:to x="100000" y="90000"/>
                                    </p:animScale>
                                    <p:animScale>
                                      <p:cBhvr>
                                        <p:cTn id="26" dur="166" decel="50000">
                                          <p:stCondLst>
                                            <p:cond delay="1668"/>
                                          </p:stCondLst>
                                        </p:cTn>
                                        <p:tgtEl>
                                          <p:spTgt spid="9"/>
                                        </p:tgtEl>
                                      </p:cBhvr>
                                      <p:to x="100000" y="100000"/>
                                    </p:animScale>
                                    <p:animScale>
                                      <p:cBhvr>
                                        <p:cTn id="27" dur="26">
                                          <p:stCondLst>
                                            <p:cond delay="1808"/>
                                          </p:stCondLst>
                                        </p:cTn>
                                        <p:tgtEl>
                                          <p:spTgt spid="9"/>
                                        </p:tgtEl>
                                      </p:cBhvr>
                                      <p:to x="100000" y="95000"/>
                                    </p:animScale>
                                    <p:animScale>
                                      <p:cBhvr>
                                        <p:cTn id="28" dur="166" decel="50000">
                                          <p:stCondLst>
                                            <p:cond delay="1834"/>
                                          </p:stCondLst>
                                        </p:cTn>
                                        <p:tgtEl>
                                          <p:spTgt spid="9"/>
                                        </p:tgtEl>
                                      </p:cBhvr>
                                      <p:to x="100000" y="100000"/>
                                    </p:animScale>
                                  </p:childTnLst>
                                </p:cTn>
                              </p:par>
                              <p:par>
                                <p:cTn id="29" presetID="26"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down)">
                                      <p:cBhvr>
                                        <p:cTn id="31" dur="580">
                                          <p:stCondLst>
                                            <p:cond delay="0"/>
                                          </p:stCondLst>
                                        </p:cTn>
                                        <p:tgtEl>
                                          <p:spTgt spid="10"/>
                                        </p:tgtEl>
                                      </p:cBhvr>
                                    </p:animEffect>
                                    <p:anim calcmode="lin" valueType="num">
                                      <p:cBhvr>
                                        <p:cTn id="3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7" dur="26">
                                          <p:stCondLst>
                                            <p:cond delay="650"/>
                                          </p:stCondLst>
                                        </p:cTn>
                                        <p:tgtEl>
                                          <p:spTgt spid="10"/>
                                        </p:tgtEl>
                                      </p:cBhvr>
                                      <p:to x="100000" y="60000"/>
                                    </p:animScale>
                                    <p:animScale>
                                      <p:cBhvr>
                                        <p:cTn id="38" dur="166" decel="50000">
                                          <p:stCondLst>
                                            <p:cond delay="676"/>
                                          </p:stCondLst>
                                        </p:cTn>
                                        <p:tgtEl>
                                          <p:spTgt spid="10"/>
                                        </p:tgtEl>
                                      </p:cBhvr>
                                      <p:to x="100000" y="100000"/>
                                    </p:animScale>
                                    <p:animScale>
                                      <p:cBhvr>
                                        <p:cTn id="39" dur="26">
                                          <p:stCondLst>
                                            <p:cond delay="1312"/>
                                          </p:stCondLst>
                                        </p:cTn>
                                        <p:tgtEl>
                                          <p:spTgt spid="10"/>
                                        </p:tgtEl>
                                      </p:cBhvr>
                                      <p:to x="100000" y="80000"/>
                                    </p:animScale>
                                    <p:animScale>
                                      <p:cBhvr>
                                        <p:cTn id="40" dur="166" decel="50000">
                                          <p:stCondLst>
                                            <p:cond delay="1338"/>
                                          </p:stCondLst>
                                        </p:cTn>
                                        <p:tgtEl>
                                          <p:spTgt spid="10"/>
                                        </p:tgtEl>
                                      </p:cBhvr>
                                      <p:to x="100000" y="100000"/>
                                    </p:animScale>
                                    <p:animScale>
                                      <p:cBhvr>
                                        <p:cTn id="41" dur="26">
                                          <p:stCondLst>
                                            <p:cond delay="1642"/>
                                          </p:stCondLst>
                                        </p:cTn>
                                        <p:tgtEl>
                                          <p:spTgt spid="10"/>
                                        </p:tgtEl>
                                      </p:cBhvr>
                                      <p:to x="100000" y="90000"/>
                                    </p:animScale>
                                    <p:animScale>
                                      <p:cBhvr>
                                        <p:cTn id="42" dur="166" decel="50000">
                                          <p:stCondLst>
                                            <p:cond delay="1668"/>
                                          </p:stCondLst>
                                        </p:cTn>
                                        <p:tgtEl>
                                          <p:spTgt spid="10"/>
                                        </p:tgtEl>
                                      </p:cBhvr>
                                      <p:to x="100000" y="100000"/>
                                    </p:animScale>
                                    <p:animScale>
                                      <p:cBhvr>
                                        <p:cTn id="43" dur="26">
                                          <p:stCondLst>
                                            <p:cond delay="1808"/>
                                          </p:stCondLst>
                                        </p:cTn>
                                        <p:tgtEl>
                                          <p:spTgt spid="10"/>
                                        </p:tgtEl>
                                      </p:cBhvr>
                                      <p:to x="100000" y="95000"/>
                                    </p:animScale>
                                    <p:animScale>
                                      <p:cBhvr>
                                        <p:cTn id="44" dur="166" decel="50000">
                                          <p:stCondLst>
                                            <p:cond delay="1834"/>
                                          </p:stCondLst>
                                        </p:cTn>
                                        <p:tgtEl>
                                          <p:spTgt spid="10"/>
                                        </p:tgtEl>
                                      </p:cBhvr>
                                      <p:to x="100000" y="100000"/>
                                    </p:animScale>
                                  </p:childTnLst>
                                </p:cTn>
                              </p:par>
                            </p:childTnLst>
                          </p:cTn>
                        </p:par>
                        <p:par>
                          <p:cTn id="45" fill="hold">
                            <p:stCondLst>
                              <p:cond delay="2000"/>
                            </p:stCondLst>
                            <p:childTnLst>
                              <p:par>
                                <p:cTn id="46" presetID="10" presetClass="entr" presetSubtype="0" fill="hold"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30">
                <p:cTn id="49" repeatCount="indefinite" fill="hold" display="0">
                  <p:stCondLst>
                    <p:cond delay="indefinite"/>
                  </p:stCondLst>
                  <p:endCondLst>
                    <p:cond evt="onStopAudio" delay="0">
                      <p:tgtEl>
                        <p:sldTgt/>
                      </p:tgtEl>
                    </p:cond>
                  </p:endCondLst>
                </p:cTn>
                <p:tgtEl>
                  <p:spTgt spid="3"/>
                </p:tgtEl>
              </p:cMediaNode>
            </p:audio>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240FB05-51A5-9387-D7AE-337EF47043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6346"/>
            <a:ext cx="738034" cy="822964"/>
          </a:xfrm>
          <a:prstGeom prst="rect">
            <a:avLst/>
          </a:prstGeom>
          <a:solidFill>
            <a:schemeClr val="bg1"/>
          </a:solidFill>
        </p:spPr>
      </p:pic>
      <p:pic>
        <p:nvPicPr>
          <p:cNvPr id="12" name="Picture 3" descr="C:\Users\ADMIN\Desktop\11.png">
            <a:hlinkClick r:id="rId5" action="ppaction://hlinksldjump"/>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9589" b="100000" l="9589" r="100000"/>
                    </a14:imgEffect>
                  </a14:imgLayer>
                </a14:imgProps>
              </a:ext>
              <a:ext uri="{28A0092B-C50C-407E-A947-70E740481C1C}">
                <a14:useLocalDpi xmlns:a14="http://schemas.microsoft.com/office/drawing/2010/main" val="0"/>
              </a:ext>
            </a:extLst>
          </a:blip>
          <a:srcRect/>
          <a:stretch>
            <a:fillRect/>
          </a:stretch>
        </p:blipFill>
        <p:spPr bwMode="auto">
          <a:xfrm>
            <a:off x="3204750" y="4220439"/>
            <a:ext cx="1529647" cy="114723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C:\Users\ADMIN\Desktop\2.png">
            <a:hlinkClick r:id="rId8" action="ppaction://hlinksldjump"/>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0" b="97260" l="0" r="100000"/>
                    </a14:imgEffect>
                  </a14:imgLayer>
                </a14:imgProps>
              </a:ext>
              <a:ext uri="{28A0092B-C50C-407E-A947-70E740481C1C}">
                <a14:useLocalDpi xmlns:a14="http://schemas.microsoft.com/office/drawing/2010/main" val="0"/>
              </a:ext>
            </a:extLst>
          </a:blip>
          <a:srcRect/>
          <a:stretch>
            <a:fillRect/>
          </a:stretch>
        </p:blipFill>
        <p:spPr bwMode="auto">
          <a:xfrm>
            <a:off x="4934423" y="4061051"/>
            <a:ext cx="1567457" cy="117559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C:\Users\ADMIN\Desktop\3.png">
            <a:hlinkClick r:id="rId11" action="ppaction://hlinksldjump"/>
          </p:cNvPr>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2055" b="100000" l="0" r="100000"/>
                    </a14:imgEffect>
                  </a14:imgLayer>
                </a14:imgProps>
              </a:ext>
              <a:ext uri="{28A0092B-C50C-407E-A947-70E740481C1C}">
                <a14:useLocalDpi xmlns:a14="http://schemas.microsoft.com/office/drawing/2010/main" val="0"/>
              </a:ext>
            </a:extLst>
          </a:blip>
          <a:srcRect/>
          <a:stretch>
            <a:fillRect/>
          </a:stretch>
        </p:blipFill>
        <p:spPr bwMode="auto">
          <a:xfrm>
            <a:off x="6785826" y="3268689"/>
            <a:ext cx="1544696" cy="115852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Kết quả hình ảnh cho FIREWORK GIF"/>
          <p:cNvPicPr>
            <a:picLocks noChangeAspect="1" noChangeArrowheads="1" noCrop="1"/>
          </p:cNvPicPr>
          <p:nvPr/>
        </p:nvPicPr>
        <p:blipFill>
          <a:blip r:embed="rId14">
            <a:extLst>
              <a:ext uri="{28A0092B-C50C-407E-A947-70E740481C1C}">
                <a14:useLocalDpi xmlns:a14="http://schemas.microsoft.com/office/drawing/2010/main" val="0"/>
              </a:ext>
            </a:extLst>
          </a:blip>
          <a:srcRect/>
          <a:stretch>
            <a:fillRect/>
          </a:stretch>
        </p:blipFill>
        <p:spPr bwMode="auto">
          <a:xfrm>
            <a:off x="-665271" y="-152674"/>
            <a:ext cx="3919084" cy="34213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Kết quả hình ảnh cho bamboo cartoon 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rot="355512">
            <a:off x="9096723" y="-533399"/>
            <a:ext cx="2066504" cy="312780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Kết quả hình ảnh cho bamboo cartoon 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rot="194846" flipH="1">
            <a:off x="8044884" y="-771305"/>
            <a:ext cx="2231515" cy="312780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Hình ảnh có liên quan"/>
          <p:cNvPicPr>
            <a:picLocks noChangeAspect="1" noChangeArrowheads="1"/>
          </p:cNvPicPr>
          <p:nvPr/>
        </p:nvPicPr>
        <p:blipFill>
          <a:blip r:embed="rId16" cstate="print">
            <a:extLst>
              <a:ext uri="{BEBA8EAE-BF5A-486C-A8C5-ECC9F3942E4B}">
                <a14:imgProps xmlns:a14="http://schemas.microsoft.com/office/drawing/2010/main">
                  <a14:imgLayer r:embed="rId17">
                    <a14:imgEffect>
                      <a14:backgroundRemoval t="0" b="100000" l="0" r="100000">
                        <a14:foregroundMark x1="16952" y1="13286" x2="66476" y2="90571"/>
                        <a14:foregroundMark x1="80000" y1="8429" x2="37524" y2="91714"/>
                        <a14:foregroundMark x1="33905" y1="15857" x2="41714" y2="42429"/>
                        <a14:foregroundMark x1="63619" y1="11714" x2="57905" y2="40286"/>
                        <a14:foregroundMark x1="60190" y1="10571" x2="48762" y2="30714"/>
                        <a14:foregroundMark x1="46667" y1="17000" x2="54476" y2="45000"/>
                        <a14:foregroundMark x1="14857" y1="12143" x2="32571" y2="21143"/>
                        <a14:foregroundMark x1="15619" y1="11143" x2="3619" y2="17429"/>
                        <a14:foregroundMark x1="6476" y1="16429" x2="14095" y2="26000"/>
                        <a14:foregroundMark x1="80571" y1="6429" x2="61524" y2="8429"/>
                        <a14:foregroundMark x1="82667" y1="4714" x2="82095" y2="16429"/>
                        <a14:foregroundMark x1="42476" y1="39714" x2="19048" y2="69429"/>
                        <a14:foregroundMark x1="51429" y1="42714" x2="52952" y2="43286"/>
                        <a14:backgroundMark x1="55810" y1="3143" x2="67238" y2="1571"/>
                      </a14:backgroundRemoval>
                    </a14:imgEffect>
                  </a14:imgLayer>
                </a14:imgProps>
              </a:ext>
              <a:ext uri="{28A0092B-C50C-407E-A947-70E740481C1C}">
                <a14:useLocalDpi xmlns:a14="http://schemas.microsoft.com/office/drawing/2010/main" val="0"/>
              </a:ext>
            </a:extLst>
          </a:blip>
          <a:srcRect/>
          <a:stretch>
            <a:fillRect/>
          </a:stretch>
        </p:blipFill>
        <p:spPr bwMode="auto">
          <a:xfrm>
            <a:off x="1218277" y="4436036"/>
            <a:ext cx="924287" cy="1232383"/>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Kết quả hình ảnh cho bamboo cartoon 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rot="355512">
            <a:off x="10285896" y="-757287"/>
            <a:ext cx="2066504" cy="312780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Kết quả hình ảnh cho bamboo cartoon 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rot="739192">
            <a:off x="11133348" y="-367685"/>
            <a:ext cx="2066504" cy="3127809"/>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a:off x="2160569" y="1779650"/>
            <a:ext cx="8432758" cy="1600438"/>
          </a:xfrm>
          <a:prstGeom prst="rect">
            <a:avLst/>
          </a:prstGeom>
          <a:noFill/>
        </p:spPr>
        <p:txBody>
          <a:bodyPr wrap="none" lIns="121920" tIns="60960" rIns="121920" bIns="6096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1219170"/>
            <a:r>
              <a:rPr lang="en-US" sz="96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UTM Avo" panose="02040603050506020204" pitchFamily="18" charset="0"/>
                <a:cs typeface="Arial" panose="020B0604020202020204" pitchFamily="34" charset="0"/>
              </a:rPr>
              <a:t>CHÚC MỪNG</a:t>
            </a:r>
          </a:p>
        </p:txBody>
      </p:sp>
      <p:pic>
        <p:nvPicPr>
          <p:cNvPr id="32" name="Picture 4" descr="Hình ảnh có liên quan"/>
          <p:cNvPicPr>
            <a:picLocks noChangeAspect="1" noChangeArrowheads="1" noCrop="1"/>
          </p:cNvPicPr>
          <p:nvPr/>
        </p:nvPicPr>
        <p:blipFill>
          <a:blip r:embed="rId18">
            <a:extLst>
              <a:ext uri="{28A0092B-C50C-407E-A947-70E740481C1C}">
                <a14:useLocalDpi xmlns:a14="http://schemas.microsoft.com/office/drawing/2010/main" val="0"/>
              </a:ext>
            </a:extLst>
          </a:blip>
          <a:srcRect/>
          <a:stretch>
            <a:fillRect/>
          </a:stretch>
        </p:blipFill>
        <p:spPr bwMode="auto">
          <a:xfrm>
            <a:off x="9017000" y="806617"/>
            <a:ext cx="6350000" cy="560070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hlinkClick r:id="rId19" action="ppaction://hlinksldjump"/>
            <a:extLst>
              <a:ext uri="{FF2B5EF4-FFF2-40B4-BE49-F238E27FC236}">
                <a16:creationId xmlns:a16="http://schemas.microsoft.com/office/drawing/2014/main" id="{2DB917D9-2340-FC35-05BC-E2ACF48A4E18}"/>
              </a:ext>
            </a:extLst>
          </p:cNvPr>
          <p:cNvPicPr>
            <a:picLocks noChangeAspect="1"/>
          </p:cNvPicPr>
          <p:nvPr/>
        </p:nvPicPr>
        <p:blipFill>
          <a:blip r:embed="rId20"/>
          <a:stretch>
            <a:fillRect/>
          </a:stretch>
        </p:blipFill>
        <p:spPr>
          <a:xfrm>
            <a:off x="9322201" y="5581791"/>
            <a:ext cx="2542252" cy="1079086"/>
          </a:xfrm>
          <a:prstGeom prst="rect">
            <a:avLst/>
          </a:prstGeom>
        </p:spPr>
      </p:pic>
    </p:spTree>
    <p:extLst>
      <p:ext uri="{BB962C8B-B14F-4D97-AF65-F5344CB8AC3E}">
        <p14:creationId xmlns:p14="http://schemas.microsoft.com/office/powerpoint/2010/main" val="488931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200" fill="hold">
                                          <p:stCondLst>
                                            <p:cond delay="0"/>
                                          </p:stCondLst>
                                        </p:cTn>
                                        <p:tgtEl>
                                          <p:spTgt spid="26"/>
                                        </p:tgtEl>
                                        <p:attrNameLst>
                                          <p:attrName>r</p:attrName>
                                        </p:attrNameLst>
                                      </p:cBhvr>
                                    </p:animRot>
                                    <p:animRot by="-240000">
                                      <p:cBhvr>
                                        <p:cTn id="7" dur="400" fill="hold">
                                          <p:stCondLst>
                                            <p:cond delay="400"/>
                                          </p:stCondLst>
                                        </p:cTn>
                                        <p:tgtEl>
                                          <p:spTgt spid="26"/>
                                        </p:tgtEl>
                                        <p:attrNameLst>
                                          <p:attrName>r</p:attrName>
                                        </p:attrNameLst>
                                      </p:cBhvr>
                                    </p:animRot>
                                    <p:animRot by="240000">
                                      <p:cBhvr>
                                        <p:cTn id="8" dur="400" fill="hold">
                                          <p:stCondLst>
                                            <p:cond delay="800"/>
                                          </p:stCondLst>
                                        </p:cTn>
                                        <p:tgtEl>
                                          <p:spTgt spid="26"/>
                                        </p:tgtEl>
                                        <p:attrNameLst>
                                          <p:attrName>r</p:attrName>
                                        </p:attrNameLst>
                                      </p:cBhvr>
                                    </p:animRot>
                                    <p:animRot by="-240000">
                                      <p:cBhvr>
                                        <p:cTn id="9" dur="400" fill="hold">
                                          <p:stCondLst>
                                            <p:cond delay="1200"/>
                                          </p:stCondLst>
                                        </p:cTn>
                                        <p:tgtEl>
                                          <p:spTgt spid="26"/>
                                        </p:tgtEl>
                                        <p:attrNameLst>
                                          <p:attrName>r</p:attrName>
                                        </p:attrNameLst>
                                      </p:cBhvr>
                                    </p:animRot>
                                    <p:animRot by="120000">
                                      <p:cBhvr>
                                        <p:cTn id="10" dur="400" fill="hold">
                                          <p:stCondLst>
                                            <p:cond delay="1600"/>
                                          </p:stCondLst>
                                        </p:cTn>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26"/>
                    </p:tgtEl>
                  </p:cond>
                </p:stCondLst>
                <p:endSync evt="end" delay="0">
                  <p:rtn val="all"/>
                </p:endSync>
                <p:childTnLst>
                  <p:par>
                    <p:cTn id="12" fill="hold">
                      <p:stCondLst>
                        <p:cond delay="0"/>
                      </p:stCondLst>
                      <p:childTnLst>
                        <p:par>
                          <p:cTn id="13" fill="hold">
                            <p:stCondLst>
                              <p:cond delay="0"/>
                            </p:stCondLst>
                            <p:childTnLst>
                              <p:par>
                                <p:cTn id="14" presetID="37" presetClass="path" presetSubtype="0" accel="50000" decel="50000" fill="hold" nodeType="clickEffect">
                                  <p:stCondLst>
                                    <p:cond delay="0"/>
                                  </p:stCondLst>
                                  <p:childTnLst>
                                    <p:animMotion origin="layout" path="M 0.01758 -0.01666 L 0.04727 -0.16435 C 0.05365 -0.19699 0.06523 -0.21689 0.07904 -0.22083 C 0.09479 -0.225 0.10885 -0.2125 0.12005 -0.18472 L 0.17474 -0.06088 " pathEditMode="relative" rAng="21060000" ptsTypes="AAAAA">
                                      <p:cBhvr>
                                        <p:cTn id="15" dur="1000" fill="hold"/>
                                        <p:tgtEl>
                                          <p:spTgt spid="26"/>
                                        </p:tgtEl>
                                        <p:attrNameLst>
                                          <p:attrName>ppt_x</p:attrName>
                                          <p:attrName>ppt_y</p:attrName>
                                        </p:attrNameLst>
                                      </p:cBhvr>
                                      <p:rCtr x="7044" y="-11343"/>
                                    </p:animMotion>
                                  </p:childTnLst>
                                </p:cTn>
                              </p:par>
                            </p:childTnLst>
                          </p:cTn>
                        </p:par>
                      </p:childTnLst>
                    </p:cTn>
                  </p:par>
                  <p:par>
                    <p:cTn id="16" fill="hold">
                      <p:stCondLst>
                        <p:cond delay="indefinite"/>
                      </p:stCondLst>
                      <p:childTnLst>
                        <p:par>
                          <p:cTn id="17" fill="hold">
                            <p:stCondLst>
                              <p:cond delay="0"/>
                            </p:stCondLst>
                            <p:childTnLst>
                              <p:par>
                                <p:cTn id="18" presetID="63" presetClass="path" presetSubtype="0" accel="50000" decel="50000" fill="hold" nodeType="clickEffect">
                                  <p:stCondLst>
                                    <p:cond delay="0"/>
                                  </p:stCondLst>
                                  <p:childTnLst>
                                    <p:animMotion origin="layout" path="M 0.17513 -0.06273 L 0.32591 -0.08888 " pathEditMode="relative" rAng="0" ptsTypes="AA">
                                      <p:cBhvr>
                                        <p:cTn id="19" dur="1000" fill="hold"/>
                                        <p:tgtEl>
                                          <p:spTgt spid="26"/>
                                        </p:tgtEl>
                                        <p:attrNameLst>
                                          <p:attrName>ppt_x</p:attrName>
                                          <p:attrName>ppt_y</p:attrName>
                                        </p:attrNameLst>
                                      </p:cBhvr>
                                      <p:rCtr x="7539" y="-1319"/>
                                    </p:animMotion>
                                  </p:childTnLst>
                                </p:cTn>
                              </p:par>
                            </p:childTnLst>
                          </p:cTn>
                        </p:par>
                      </p:childTnLst>
                    </p:cTn>
                  </p:par>
                  <p:par>
                    <p:cTn id="20" fill="hold">
                      <p:stCondLst>
                        <p:cond delay="indefinite"/>
                      </p:stCondLst>
                      <p:childTnLst>
                        <p:par>
                          <p:cTn id="21" fill="hold">
                            <p:stCondLst>
                              <p:cond delay="0"/>
                            </p:stCondLst>
                            <p:childTnLst>
                              <p:par>
                                <p:cTn id="22" presetID="63" presetClass="path" presetSubtype="0" accel="50000" decel="50000" fill="hold" nodeType="clickEffect">
                                  <p:stCondLst>
                                    <p:cond delay="0"/>
                                  </p:stCondLst>
                                  <p:childTnLst>
                                    <p:animMotion origin="layout" path="M 0.32591 -0.08888 L 0.47591 -0.2074 " pathEditMode="relative" rAng="0" ptsTypes="AA">
                                      <p:cBhvr>
                                        <p:cTn id="23" dur="1000" fill="hold"/>
                                        <p:tgtEl>
                                          <p:spTgt spid="26"/>
                                        </p:tgtEl>
                                        <p:attrNameLst>
                                          <p:attrName>ppt_x</p:attrName>
                                          <p:attrName>ppt_y</p:attrName>
                                        </p:attrNameLst>
                                      </p:cBhvr>
                                      <p:rCtr x="7500" y="-5926"/>
                                    </p:animMotion>
                                  </p:childTnLst>
                                </p:cTn>
                              </p:par>
                            </p:childTnLst>
                          </p:cTn>
                        </p:par>
                        <p:par>
                          <p:cTn id="24" fill="hold">
                            <p:stCondLst>
                              <p:cond delay="1000"/>
                            </p:stCondLst>
                            <p:childTnLst>
                              <p:par>
                                <p:cTn id="25" presetID="45" presetClass="path" presetSubtype="0" accel="50000" decel="50000" fill="hold" nodeType="afterEffect">
                                  <p:stCondLst>
                                    <p:cond delay="0"/>
                                  </p:stCondLst>
                                  <p:childTnLst>
                                    <p:animMotion origin="layout" path="M 0.47591 -0.20741 L 0.47956 -0.22315 C 0.48177 -0.23033 0.47578 -0.24514 0.47617 -0.25394 C 0.47734 -0.2588 0.48763 -0.26389 0.4888 -0.26829 C 0.49049 -0.275 0.48971 -0.28311 0.49297 -0.29514 L 0.40703 -0.37361 L 0.51601 -0.29885 L 0.5043 -0.32176 L 0.50234 -0.33334 L 0.51172 -0.35301 C 0.51237 -0.36551 0.50703 -0.3794 0.50716 -0.39213 C 0.50703 -0.3963 0.50885 -0.4051 0.51185 -0.40996 C 0.51432 -0.41482 0.52305 -0.41274 0.52448 -0.41412 C 0.52708 -0.41528 0.52656 -0.42361 0.52851 -0.42709 L 0.53151 -0.43079 L 0.53411 -0.44167 " pathEditMode="relative" rAng="17640000" ptsTypes="AAAAAAAAAAAAAAAA">
                                      <p:cBhvr>
                                        <p:cTn id="26" dur="1000" fill="hold"/>
                                        <p:tgtEl>
                                          <p:spTgt spid="26"/>
                                        </p:tgtEl>
                                        <p:attrNameLst>
                                          <p:attrName>ppt_x</p:attrName>
                                          <p:attrName>ppt_y</p:attrName>
                                        </p:attrNameLst>
                                      </p:cBhvr>
                                      <p:rCtr x="-964" y="-14769"/>
                                    </p:animMotion>
                                  </p:childTnLst>
                                </p:cTn>
                              </p:par>
                              <p:par>
                                <p:cTn id="27" presetID="1"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0" presetClass="entr" presetSubtype="0" fill="hold"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par>
                                <p:cTn id="36" presetID="1" presetClass="exit" presetSubtype="0" fill="hold" nodeType="withEffect">
                                  <p:stCondLst>
                                    <p:cond delay="5000"/>
                                  </p:stCondLst>
                                  <p:childTnLst>
                                    <p:set>
                                      <p:cBhvr>
                                        <p:cTn id="37" dur="1" fill="hold">
                                          <p:stCondLst>
                                            <p:cond delay="0"/>
                                          </p:stCondLst>
                                        </p:cTn>
                                        <p:tgtEl>
                                          <p:spTgt spid="32"/>
                                        </p:tgtEl>
                                        <p:attrNameLst>
                                          <p:attrName>style.visibility</p:attrName>
                                        </p:attrNameLst>
                                      </p:cBhvr>
                                      <p:to>
                                        <p:strVal val="hidden"/>
                                      </p:to>
                                    </p:set>
                                  </p:childTnLst>
                                </p:cTn>
                              </p:par>
                              <p:par>
                                <p:cTn id="38" presetID="1" presetClass="exit" presetSubtype="0" fill="hold" grpId="1" nodeType="withEffect">
                                  <p:stCondLst>
                                    <p:cond delay="5000"/>
                                  </p:stCondLst>
                                  <p:childTnLst>
                                    <p:set>
                                      <p:cBhvr>
                                        <p:cTn id="39" dur="1" fill="hold">
                                          <p:stCondLst>
                                            <p:cond delay="0"/>
                                          </p:stCondLst>
                                        </p:cTn>
                                        <p:tgtEl>
                                          <p:spTgt spid="29"/>
                                        </p:tgtEl>
                                        <p:attrNameLst>
                                          <p:attrName>style.visibility</p:attrName>
                                        </p:attrNameLst>
                                      </p:cBhvr>
                                      <p:to>
                                        <p:strVal val="hidden"/>
                                      </p:to>
                                    </p:set>
                                  </p:childTnLst>
                                </p:cTn>
                              </p:par>
                              <p:par>
                                <p:cTn id="40" presetID="1" presetClass="exit" presetSubtype="0" fill="hold" nodeType="withEffect">
                                  <p:stCondLst>
                                    <p:cond delay="5000"/>
                                  </p:stCondLst>
                                  <p:childTnLst>
                                    <p:set>
                                      <p:cBhvr>
                                        <p:cTn id="41" dur="1" fill="hold">
                                          <p:stCondLst>
                                            <p:cond delay="0"/>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6"/>
                  </p:tgtEl>
                </p:cond>
              </p:nextCondLst>
            </p:seq>
          </p:childTnLst>
        </p:cTn>
      </p:par>
    </p:tnLst>
    <p:bldLst>
      <p:bldP spid="29" grpId="0"/>
      <p:bldP spid="29" grpId="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EEF7353-1A94-78D8-17DD-3ACD468530DB}"/>
              </a:ext>
            </a:extLst>
          </p:cNvPr>
          <p:cNvPicPr>
            <a:picLocks noChangeAspect="1"/>
          </p:cNvPicPr>
          <p:nvPr/>
        </p:nvPicPr>
        <p:blipFill rotWithShape="1">
          <a:blip r:embed="rId4">
            <a:extLst>
              <a:ext uri="{28A0092B-C50C-407E-A947-70E740481C1C}">
                <a14:useLocalDpi xmlns:a14="http://schemas.microsoft.com/office/drawing/2010/main" val="0"/>
              </a:ext>
            </a:extLst>
          </a:blip>
          <a:srcRect t="22512" b="29216"/>
          <a:stretch/>
        </p:blipFill>
        <p:spPr>
          <a:xfrm>
            <a:off x="487938" y="2773680"/>
            <a:ext cx="8790423" cy="4243277"/>
          </a:xfrm>
          <a:prstGeom prst="rect">
            <a:avLst/>
          </a:prstGeom>
        </p:spPr>
      </p:pic>
      <p:pic>
        <p:nvPicPr>
          <p:cNvPr id="9" name="Picture 4" descr="C:\Users\ADMIN\Desktop\453552345 (3).jpg"/>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8636" l="0" r="100000">
                        <a14:foregroundMark x1="48087" y1="3274" x2="50000" y2="3411"/>
                      </a14:backgroundRemoval>
                    </a14:imgEffect>
                  </a14:imgLayer>
                </a14:imgProps>
              </a:ext>
              <a:ext uri="{28A0092B-C50C-407E-A947-70E740481C1C}">
                <a14:useLocalDpi xmlns:a14="http://schemas.microsoft.com/office/drawing/2010/main" val="0"/>
              </a:ext>
            </a:extLst>
          </a:blip>
          <a:srcRect/>
          <a:stretch>
            <a:fillRect/>
          </a:stretch>
        </p:blipFill>
        <p:spPr bwMode="auto">
          <a:xfrm>
            <a:off x="3977985" y="-604905"/>
            <a:ext cx="4818209" cy="337858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4225129" y="509836"/>
            <a:ext cx="4362019" cy="2062103"/>
          </a:xfrm>
          <a:prstGeom prst="rect">
            <a:avLst/>
          </a:prstGeom>
          <a:noFill/>
        </p:spPr>
        <p:txBody>
          <a:bodyPr wrap="square" rtlCol="0">
            <a:spAutoFit/>
          </a:bodyPr>
          <a:lstStyle/>
          <a:p>
            <a:pPr algn="ctr" defTabSz="1219170"/>
            <a:r>
              <a:rPr lang="vi-VN" sz="3200" b="1" dirty="0">
                <a:latin typeface="UTM Avo" panose="02040603050506020204" pitchFamily="18" charset="0"/>
                <a:cs typeface="Arial" panose="020B0604020202020204" pitchFamily="34" charset="0"/>
              </a:rPr>
              <a:t>Câu 1: </a:t>
            </a:r>
            <a:r>
              <a:rPr lang="vi-VN" sz="3200" dirty="0">
                <a:latin typeface="UTM Avo" panose="02040603050506020204" pitchFamily="18" charset="0"/>
                <a:cs typeface="Arial" panose="020B0604020202020204" pitchFamily="34" charset="0"/>
              </a:rPr>
              <a:t>Trường học của Giên ở đâu? Ngôi trường này có gì đặc biệt?</a:t>
            </a:r>
          </a:p>
        </p:txBody>
      </p:sp>
      <p:sp>
        <p:nvSpPr>
          <p:cNvPr id="15" name="TextBox 14"/>
          <p:cNvSpPr txBox="1"/>
          <p:nvPr/>
        </p:nvSpPr>
        <p:spPr>
          <a:xfrm>
            <a:off x="1162050" y="3272868"/>
            <a:ext cx="7272697" cy="2308324"/>
          </a:xfrm>
          <a:prstGeom prst="rect">
            <a:avLst/>
          </a:prstGeom>
          <a:noFill/>
        </p:spPr>
        <p:txBody>
          <a:bodyPr wrap="square" rtlCol="0">
            <a:spAutoFit/>
          </a:bodyPr>
          <a:lstStyle/>
          <a:p>
            <a:pPr marL="457200" indent="-457200" algn="just" defTabSz="1219170">
              <a:buFont typeface="Arial" panose="020B0604020202020204" pitchFamily="34" charset="0"/>
              <a:buChar char="•"/>
            </a:pPr>
            <a:r>
              <a:rPr lang="vi-VN" sz="2400" dirty="0">
                <a:latin typeface="UTM Avo" panose="02040603050506020204" pitchFamily="18" charset="0"/>
                <a:cs typeface="Arial" panose="020B0604020202020204" pitchFamily="34" charset="0"/>
              </a:rPr>
              <a:t>Trường học của Giên ở một vùng quê hẻo lánh châu Phi</a:t>
            </a:r>
            <a:endParaRPr lang="en-US" sz="2400" dirty="0">
              <a:latin typeface="UTM Avo" panose="02040603050506020204" pitchFamily="18" charset="0"/>
              <a:cs typeface="Arial" panose="020B0604020202020204" pitchFamily="34" charset="0"/>
            </a:endParaRPr>
          </a:p>
          <a:p>
            <a:pPr marL="457200" indent="-457200" algn="just" defTabSz="1219170">
              <a:buFont typeface="Arial" panose="020B0604020202020204" pitchFamily="34" charset="0"/>
              <a:buChar char="•"/>
            </a:pPr>
            <a:r>
              <a:rPr lang="vi-VN" sz="2400" dirty="0">
                <a:latin typeface="UTM Avo" panose="02040603050506020204" pitchFamily="18" charset="0"/>
                <a:cs typeface="Arial" panose="020B0604020202020204" pitchFamily="34" charset="0"/>
              </a:rPr>
              <a:t>Gọi là trường nhưng thực chất là một lớp dạy chữ miễn phí. HS là con cháu của những người nông dân suốt ngày cặm cụi trên những cánh đồng ngô cháy nắng.</a:t>
            </a:r>
          </a:p>
        </p:txBody>
      </p:sp>
      <p:pic>
        <p:nvPicPr>
          <p:cNvPr id="2" name="Picture 2" descr="Kết quả hình ảnh cho panda cartoon"/>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0" b="100000" l="0" r="100000">
                        <a14:foregroundMark x1="37358" y1="7000" x2="65094" y2="82857"/>
                        <a14:foregroundMark x1="91321" y1="12000" x2="33396" y2="31857"/>
                        <a14:foregroundMark x1="50943" y1="13857" x2="68679" y2="42429"/>
                        <a14:foregroundMark x1="70566" y1="10143" x2="75094" y2="38286"/>
                        <a14:foregroundMark x1="70566" y1="15857" x2="37925" y2="9000"/>
                        <a14:foregroundMark x1="43019" y1="19571" x2="34340" y2="32571"/>
                        <a14:foregroundMark x1="30943" y1="28429" x2="36981" y2="35571"/>
                        <a14:foregroundMark x1="50000" y1="57714" x2="51509" y2="76429"/>
                        <a14:foregroundMark x1="43962" y1="57000" x2="43962" y2="79429"/>
                        <a14:foregroundMark x1="43019" y1="53857" x2="39434" y2="66857"/>
                      </a14:backgroundRemoval>
                    </a14:imgEffect>
                  </a14:imgLayer>
                </a14:imgProps>
              </a:ext>
              <a:ext uri="{28A0092B-C50C-407E-A947-70E740481C1C}">
                <a14:useLocalDpi xmlns:a14="http://schemas.microsoft.com/office/drawing/2010/main" val="0"/>
              </a:ext>
            </a:extLst>
          </a:blip>
          <a:srcRect/>
          <a:stretch>
            <a:fillRect/>
          </a:stretch>
        </p:blipFill>
        <p:spPr bwMode="auto">
          <a:xfrm>
            <a:off x="8636001" y="2731347"/>
            <a:ext cx="3365500" cy="4445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DMIN\Desktop\Tai nguyen thiet ke tro choi\Bảng gỗ\Picture1 (2).png">
            <a:hlinkClick r:id="rId9" action="ppaction://hlinksldjump"/>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711442" y="22448"/>
            <a:ext cx="2277359" cy="96815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62C3B938-7F7C-6803-C789-70605ECB054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 y="-16346"/>
            <a:ext cx="738034" cy="822964"/>
          </a:xfrm>
          <a:prstGeom prst="rect">
            <a:avLst/>
          </a:prstGeom>
          <a:solidFill>
            <a:schemeClr val="bg1"/>
          </a:solidFill>
        </p:spPr>
      </p:pic>
    </p:spTree>
    <p:extLst>
      <p:ext uri="{BB962C8B-B14F-4D97-AF65-F5344CB8AC3E}">
        <p14:creationId xmlns:p14="http://schemas.microsoft.com/office/powerpoint/2010/main" val="327173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Kết quả hình ảnh cho panda cartoon"/>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37358" y1="7000" x2="65094" y2="82857"/>
                        <a14:foregroundMark x1="91321" y1="12000" x2="33396" y2="31857"/>
                        <a14:foregroundMark x1="50943" y1="13857" x2="68679" y2="42429"/>
                        <a14:foregroundMark x1="70566" y1="10143" x2="75094" y2="38286"/>
                        <a14:foregroundMark x1="70566" y1="15857" x2="37925" y2="9000"/>
                        <a14:foregroundMark x1="43019" y1="19571" x2="34340" y2="32571"/>
                        <a14:foregroundMark x1="30943" y1="28429" x2="36981" y2="35571"/>
                        <a14:foregroundMark x1="50000" y1="57714" x2="51509" y2="76429"/>
                        <a14:foregroundMark x1="43962" y1="57000" x2="43962" y2="79429"/>
                        <a14:foregroundMark x1="43019" y1="53857" x2="39434" y2="66857"/>
                      </a14:backgroundRemoval>
                    </a14:imgEffect>
                  </a14:imgLayer>
                </a14:imgProps>
              </a:ext>
              <a:ext uri="{28A0092B-C50C-407E-A947-70E740481C1C}">
                <a14:useLocalDpi xmlns:a14="http://schemas.microsoft.com/office/drawing/2010/main" val="0"/>
              </a:ext>
            </a:extLst>
          </a:blip>
          <a:srcRect/>
          <a:stretch>
            <a:fillRect/>
          </a:stretch>
        </p:blipFill>
        <p:spPr bwMode="auto">
          <a:xfrm>
            <a:off x="8636001" y="2731347"/>
            <a:ext cx="3365500" cy="4445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DMIN\Desktop\Tai nguyen thiet ke tro choi\Bảng gỗ\Picture1 (2).png">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11442" y="22448"/>
            <a:ext cx="2277359" cy="96815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81F23E62-19ED-4D01-EB64-8C9DB2658D60}"/>
              </a:ext>
            </a:extLst>
          </p:cNvPr>
          <p:cNvPicPr>
            <a:picLocks noChangeAspect="1"/>
          </p:cNvPicPr>
          <p:nvPr/>
        </p:nvPicPr>
        <p:blipFill rotWithShape="1">
          <a:blip r:embed="rId7">
            <a:extLst>
              <a:ext uri="{28A0092B-C50C-407E-A947-70E740481C1C}">
                <a14:useLocalDpi xmlns:a14="http://schemas.microsoft.com/office/drawing/2010/main" val="0"/>
              </a:ext>
            </a:extLst>
          </a:blip>
          <a:srcRect t="22512" b="29216"/>
          <a:stretch/>
        </p:blipFill>
        <p:spPr>
          <a:xfrm>
            <a:off x="487938" y="2773680"/>
            <a:ext cx="8790423" cy="4243277"/>
          </a:xfrm>
          <a:prstGeom prst="rect">
            <a:avLst/>
          </a:prstGeom>
        </p:spPr>
      </p:pic>
      <p:pic>
        <p:nvPicPr>
          <p:cNvPr id="4" name="Picture 4" descr="C:\Users\ADMIN\Desktop\453552345 (3).jpg">
            <a:extLst>
              <a:ext uri="{FF2B5EF4-FFF2-40B4-BE49-F238E27FC236}">
                <a16:creationId xmlns:a16="http://schemas.microsoft.com/office/drawing/2014/main" id="{19F9D209-AF2A-2392-6ECD-0FFBA8795B84}"/>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0" b="98636" l="0" r="100000">
                        <a14:foregroundMark x1="48087" y1="3274" x2="50000" y2="3411"/>
                      </a14:backgroundRemoval>
                    </a14:imgEffect>
                  </a14:imgLayer>
                </a14:imgProps>
              </a:ext>
              <a:ext uri="{28A0092B-C50C-407E-A947-70E740481C1C}">
                <a14:useLocalDpi xmlns:a14="http://schemas.microsoft.com/office/drawing/2010/main" val="0"/>
              </a:ext>
            </a:extLst>
          </a:blip>
          <a:srcRect/>
          <a:stretch>
            <a:fillRect/>
          </a:stretch>
        </p:blipFill>
        <p:spPr bwMode="auto">
          <a:xfrm>
            <a:off x="3977985" y="-604905"/>
            <a:ext cx="4818209" cy="33785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53124B4-53A4-5EA4-F99D-2EF4CC2602EF}"/>
              </a:ext>
            </a:extLst>
          </p:cNvPr>
          <p:cNvSpPr txBox="1"/>
          <p:nvPr/>
        </p:nvSpPr>
        <p:spPr>
          <a:xfrm>
            <a:off x="4206079" y="748068"/>
            <a:ext cx="4362019" cy="1569660"/>
          </a:xfrm>
          <a:prstGeom prst="rect">
            <a:avLst/>
          </a:prstGeom>
          <a:noFill/>
        </p:spPr>
        <p:txBody>
          <a:bodyPr wrap="square" rtlCol="0">
            <a:spAutoFit/>
          </a:bodyPr>
          <a:lstStyle/>
          <a:p>
            <a:pPr algn="ctr" defTabSz="1219170"/>
            <a:r>
              <a:rPr lang="vi-VN" sz="3200" b="1" dirty="0">
                <a:latin typeface="UTM Avo" panose="02040603050506020204" pitchFamily="18" charset="0"/>
                <a:cs typeface="Arial" panose="020B0604020202020204" pitchFamily="34" charset="0"/>
              </a:rPr>
              <a:t>Câu 2: </a:t>
            </a:r>
            <a:r>
              <a:rPr lang="vi-VN" sz="3200" dirty="0">
                <a:latin typeface="UTM Avo" panose="02040603050506020204" pitchFamily="18" charset="0"/>
                <a:cs typeface="Arial" panose="020B0604020202020204" pitchFamily="34" charset="0"/>
              </a:rPr>
              <a:t>Cô giáo đã chứng kiến việc gì lúc đến nhà Giên?</a:t>
            </a:r>
          </a:p>
        </p:txBody>
      </p:sp>
      <p:sp>
        <p:nvSpPr>
          <p:cNvPr id="6" name="TextBox 5">
            <a:extLst>
              <a:ext uri="{FF2B5EF4-FFF2-40B4-BE49-F238E27FC236}">
                <a16:creationId xmlns:a16="http://schemas.microsoft.com/office/drawing/2014/main" id="{946029CF-3B57-6381-4819-A7114FBC73AD}"/>
              </a:ext>
            </a:extLst>
          </p:cNvPr>
          <p:cNvSpPr txBox="1"/>
          <p:nvPr/>
        </p:nvSpPr>
        <p:spPr>
          <a:xfrm>
            <a:off x="1292657" y="3387989"/>
            <a:ext cx="7275442" cy="2308324"/>
          </a:xfrm>
          <a:prstGeom prst="rect">
            <a:avLst/>
          </a:prstGeom>
          <a:noFill/>
        </p:spPr>
        <p:txBody>
          <a:bodyPr wrap="square" rtlCol="0">
            <a:spAutoFit/>
          </a:bodyPr>
          <a:lstStyle/>
          <a:p>
            <a:pPr marL="457200" indent="-457200" algn="just" defTabSz="1219170">
              <a:buFont typeface="Arial" panose="020B0604020202020204" pitchFamily="34" charset="0"/>
              <a:buChar char="•"/>
            </a:pPr>
            <a:r>
              <a:rPr lang="vi-VN" sz="2400" dirty="0">
                <a:latin typeface="UTM Avo" panose="02040603050506020204" pitchFamily="18" charset="0"/>
                <a:cs typeface="Arial" panose="020B0604020202020204" pitchFamily="34" charset="0"/>
              </a:rPr>
              <a:t>Cô giáo đã chứng kiến cảnh Giên đang làm “cô giáo”, hướng dẫn bà, mẹ và các bạn nhỏ trong xóm đánh vần. </a:t>
            </a:r>
            <a:endParaRPr lang="en-US" sz="2400" dirty="0">
              <a:latin typeface="UTM Avo" panose="02040603050506020204" pitchFamily="18" charset="0"/>
              <a:cs typeface="Arial" panose="020B0604020202020204" pitchFamily="34" charset="0"/>
            </a:endParaRPr>
          </a:p>
          <a:p>
            <a:pPr marL="457200" indent="-457200" algn="just" defTabSz="1219170">
              <a:buFont typeface="Arial" panose="020B0604020202020204" pitchFamily="34" charset="0"/>
              <a:buChar char="•"/>
            </a:pPr>
            <a:r>
              <a:rPr lang="vi-VN" sz="2400" dirty="0">
                <a:latin typeface="UTM Avo" panose="02040603050506020204" pitchFamily="18" charset="0"/>
                <a:cs typeface="Arial" panose="020B0604020202020204" pitchFamily="34" charset="0"/>
              </a:rPr>
              <a:t>Cuốn sách Giên dùng để dạy chữ ở lớp học của mình chính là cuốn truyện tranh mượn của cô giáo.</a:t>
            </a:r>
          </a:p>
        </p:txBody>
      </p:sp>
      <p:pic>
        <p:nvPicPr>
          <p:cNvPr id="8" name="Picture 7">
            <a:extLst>
              <a:ext uri="{FF2B5EF4-FFF2-40B4-BE49-F238E27FC236}">
                <a16:creationId xmlns:a16="http://schemas.microsoft.com/office/drawing/2014/main" id="{7B10CB78-D100-A895-A3B9-4A66426B830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 y="-16346"/>
            <a:ext cx="738034" cy="822964"/>
          </a:xfrm>
          <a:prstGeom prst="rect">
            <a:avLst/>
          </a:prstGeom>
          <a:solidFill>
            <a:schemeClr val="bg1"/>
          </a:solidFill>
        </p:spPr>
      </p:pic>
    </p:spTree>
    <p:extLst>
      <p:ext uri="{BB962C8B-B14F-4D97-AF65-F5344CB8AC3E}">
        <p14:creationId xmlns:p14="http://schemas.microsoft.com/office/powerpoint/2010/main" val="2756270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Kết quả hình ảnh cho panda cartoon"/>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37358" y1="7000" x2="65094" y2="82857"/>
                        <a14:foregroundMark x1="91321" y1="12000" x2="33396" y2="31857"/>
                        <a14:foregroundMark x1="50943" y1="13857" x2="68679" y2="42429"/>
                        <a14:foregroundMark x1="70566" y1="10143" x2="75094" y2="38286"/>
                        <a14:foregroundMark x1="70566" y1="15857" x2="37925" y2="9000"/>
                        <a14:foregroundMark x1="43019" y1="19571" x2="34340" y2="32571"/>
                        <a14:foregroundMark x1="30943" y1="28429" x2="36981" y2="35571"/>
                        <a14:foregroundMark x1="50000" y1="57714" x2="51509" y2="76429"/>
                        <a14:foregroundMark x1="43962" y1="57000" x2="43962" y2="79429"/>
                        <a14:foregroundMark x1="43019" y1="53857" x2="39434" y2="66857"/>
                      </a14:backgroundRemoval>
                    </a14:imgEffect>
                  </a14:imgLayer>
                </a14:imgProps>
              </a:ext>
              <a:ext uri="{28A0092B-C50C-407E-A947-70E740481C1C}">
                <a14:useLocalDpi xmlns:a14="http://schemas.microsoft.com/office/drawing/2010/main" val="0"/>
              </a:ext>
            </a:extLst>
          </a:blip>
          <a:srcRect/>
          <a:stretch>
            <a:fillRect/>
          </a:stretch>
        </p:blipFill>
        <p:spPr bwMode="auto">
          <a:xfrm>
            <a:off x="8636001" y="2731347"/>
            <a:ext cx="3365500" cy="4445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DMIN\Desktop\Tai nguyen thiet ke tro choi\Bảng gỗ\Picture1 (2).png">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11442" y="22448"/>
            <a:ext cx="2277359" cy="96815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6EB1F42F-3A7A-355A-3D2A-FD7A87E24BFD}"/>
              </a:ext>
            </a:extLst>
          </p:cNvPr>
          <p:cNvPicPr>
            <a:picLocks noChangeAspect="1"/>
          </p:cNvPicPr>
          <p:nvPr/>
        </p:nvPicPr>
        <p:blipFill rotWithShape="1">
          <a:blip r:embed="rId7">
            <a:extLst>
              <a:ext uri="{28A0092B-C50C-407E-A947-70E740481C1C}">
                <a14:useLocalDpi xmlns:a14="http://schemas.microsoft.com/office/drawing/2010/main" val="0"/>
              </a:ext>
            </a:extLst>
          </a:blip>
          <a:srcRect t="22512" b="29216"/>
          <a:stretch/>
        </p:blipFill>
        <p:spPr>
          <a:xfrm>
            <a:off x="487938" y="2773680"/>
            <a:ext cx="8790423" cy="4243277"/>
          </a:xfrm>
          <a:prstGeom prst="rect">
            <a:avLst/>
          </a:prstGeom>
        </p:spPr>
      </p:pic>
      <p:pic>
        <p:nvPicPr>
          <p:cNvPr id="4" name="Picture 4" descr="C:\Users\ADMIN\Desktop\453552345 (3).jpg">
            <a:extLst>
              <a:ext uri="{FF2B5EF4-FFF2-40B4-BE49-F238E27FC236}">
                <a16:creationId xmlns:a16="http://schemas.microsoft.com/office/drawing/2014/main" id="{D7B22F02-94AF-316D-65C3-A42843EF571B}"/>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0" b="98636" l="0" r="100000">
                        <a14:foregroundMark x1="48087" y1="3274" x2="50000" y2="3411"/>
                      </a14:backgroundRemoval>
                    </a14:imgEffect>
                  </a14:imgLayer>
                </a14:imgProps>
              </a:ext>
              <a:ext uri="{28A0092B-C50C-407E-A947-70E740481C1C}">
                <a14:useLocalDpi xmlns:a14="http://schemas.microsoft.com/office/drawing/2010/main" val="0"/>
              </a:ext>
            </a:extLst>
          </a:blip>
          <a:srcRect/>
          <a:stretch>
            <a:fillRect/>
          </a:stretch>
        </p:blipFill>
        <p:spPr bwMode="auto">
          <a:xfrm>
            <a:off x="3977985" y="-604905"/>
            <a:ext cx="4818209" cy="33785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094C778-DB98-D796-6B19-8845248E37CC}"/>
              </a:ext>
            </a:extLst>
          </p:cNvPr>
          <p:cNvSpPr txBox="1"/>
          <p:nvPr/>
        </p:nvSpPr>
        <p:spPr>
          <a:xfrm>
            <a:off x="3977985" y="748068"/>
            <a:ext cx="4818209" cy="1569660"/>
          </a:xfrm>
          <a:prstGeom prst="rect">
            <a:avLst/>
          </a:prstGeom>
          <a:noFill/>
        </p:spPr>
        <p:txBody>
          <a:bodyPr wrap="square" rtlCol="0">
            <a:spAutoFit/>
          </a:bodyPr>
          <a:lstStyle/>
          <a:p>
            <a:pPr algn="ctr" defTabSz="1219170"/>
            <a:r>
              <a:rPr lang="vi-VN" sz="3200" b="1" dirty="0">
                <a:latin typeface="UTM Avo" panose="02040603050506020204" pitchFamily="18" charset="0"/>
                <a:cs typeface="Arial" panose="020B0604020202020204" pitchFamily="34" charset="0"/>
              </a:rPr>
              <a:t>Câu 3: </a:t>
            </a:r>
            <a:r>
              <a:rPr lang="vi-VN" sz="3200" dirty="0">
                <a:latin typeface="UTM Avo" panose="02040603050506020204" pitchFamily="18" charset="0"/>
                <a:cs typeface="Arial" panose="020B0604020202020204" pitchFamily="34" charset="0"/>
              </a:rPr>
              <a:t>Theo em, vì sao Giên không trả được sách đúng hạn?</a:t>
            </a:r>
          </a:p>
        </p:txBody>
      </p:sp>
      <p:sp>
        <p:nvSpPr>
          <p:cNvPr id="6" name="TextBox 5">
            <a:extLst>
              <a:ext uri="{FF2B5EF4-FFF2-40B4-BE49-F238E27FC236}">
                <a16:creationId xmlns:a16="http://schemas.microsoft.com/office/drawing/2014/main" id="{A0819491-DD0A-7D7C-866D-0B3AE421355A}"/>
              </a:ext>
            </a:extLst>
          </p:cNvPr>
          <p:cNvSpPr txBox="1"/>
          <p:nvPr/>
        </p:nvSpPr>
        <p:spPr>
          <a:xfrm>
            <a:off x="2207707" y="3941211"/>
            <a:ext cx="5621483" cy="954107"/>
          </a:xfrm>
          <a:prstGeom prst="rect">
            <a:avLst/>
          </a:prstGeom>
          <a:noFill/>
        </p:spPr>
        <p:txBody>
          <a:bodyPr wrap="square" rtlCol="0">
            <a:spAutoFit/>
          </a:bodyPr>
          <a:lstStyle/>
          <a:p>
            <a:pPr defTabSz="1219170"/>
            <a:r>
              <a:rPr lang="vi-VN" sz="2800" dirty="0">
                <a:latin typeface="UTM Avo" panose="02040603050506020204" pitchFamily="18" charset="0"/>
                <a:cs typeface="Arial" panose="020B0604020202020204" pitchFamily="34" charset="0"/>
              </a:rPr>
              <a:t>Giên đang phải dùng sách để dạy bà, mẹ và các bạn đọc.</a:t>
            </a:r>
          </a:p>
        </p:txBody>
      </p:sp>
      <p:pic>
        <p:nvPicPr>
          <p:cNvPr id="8" name="Picture 7">
            <a:extLst>
              <a:ext uri="{FF2B5EF4-FFF2-40B4-BE49-F238E27FC236}">
                <a16:creationId xmlns:a16="http://schemas.microsoft.com/office/drawing/2014/main" id="{28C33291-14E4-58ED-CA95-521D22DD1C4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 y="-16346"/>
            <a:ext cx="738034" cy="822964"/>
          </a:xfrm>
          <a:prstGeom prst="rect">
            <a:avLst/>
          </a:prstGeom>
          <a:solidFill>
            <a:schemeClr val="bg1"/>
          </a:solidFill>
        </p:spPr>
      </p:pic>
    </p:spTree>
    <p:extLst>
      <p:ext uri="{BB962C8B-B14F-4D97-AF65-F5344CB8AC3E}">
        <p14:creationId xmlns:p14="http://schemas.microsoft.com/office/powerpoint/2010/main" val="4196139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Google Shape;267;p11">
            <a:extLst>
              <a:ext uri="{FF2B5EF4-FFF2-40B4-BE49-F238E27FC236}">
                <a16:creationId xmlns:a16="http://schemas.microsoft.com/office/drawing/2014/main" id="{C5FD7CF0-A818-EB35-2FA0-47F880266BAE}"/>
              </a:ext>
            </a:extLst>
          </p:cNvPr>
          <p:cNvPicPr preferRelativeResize="0"/>
          <p:nvPr/>
        </p:nvPicPr>
        <p:blipFill rotWithShape="1">
          <a:blip r:embed="rId3">
            <a:alphaModFix/>
          </a:blip>
          <a:srcRect/>
          <a:stretch/>
        </p:blipFill>
        <p:spPr>
          <a:xfrm>
            <a:off x="466483" y="4708246"/>
            <a:ext cx="4843303" cy="2108200"/>
          </a:xfrm>
          <a:prstGeom prst="rect">
            <a:avLst/>
          </a:prstGeom>
          <a:noFill/>
          <a:ln>
            <a:noFill/>
          </a:ln>
        </p:spPr>
      </p:pic>
      <p:sp>
        <p:nvSpPr>
          <p:cNvPr id="9" name="Google Shape;268;p11">
            <a:extLst>
              <a:ext uri="{FF2B5EF4-FFF2-40B4-BE49-F238E27FC236}">
                <a16:creationId xmlns:a16="http://schemas.microsoft.com/office/drawing/2014/main" id="{E67E7F59-2823-B8EA-0E84-9720FEAD90EE}"/>
              </a:ext>
            </a:extLst>
          </p:cNvPr>
          <p:cNvSpPr txBox="1"/>
          <p:nvPr/>
        </p:nvSpPr>
        <p:spPr>
          <a:xfrm>
            <a:off x="6096000" y="2379389"/>
            <a:ext cx="5806130" cy="2369853"/>
          </a:xfrm>
          <a:prstGeom prst="rect">
            <a:avLst/>
          </a:prstGeom>
          <a:solidFill>
            <a:schemeClr val="accent2">
              <a:lumMod val="20000"/>
              <a:lumOff val="80000"/>
            </a:schemeClr>
          </a:solidFill>
          <a:ln>
            <a:noFill/>
          </a:ln>
        </p:spPr>
        <p:txBody>
          <a:bodyPr spcFirstLastPara="1" wrap="square" lIns="60950" tIns="30467" rIns="60950" bIns="30467" anchor="t" anchorCtr="0">
            <a:spAutoFit/>
          </a:bodyPr>
          <a:lstStyle/>
          <a:p>
            <a:pPr algn="just">
              <a:lnSpc>
                <a:spcPct val="125000"/>
              </a:lnSpc>
              <a:buClr>
                <a:srgbClr val="000000"/>
              </a:buClr>
              <a:buSzPct val="100000"/>
            </a:pPr>
            <a:r>
              <a:rPr lang="en-US" sz="2400" b="1" kern="0" dirty="0" err="1">
                <a:solidFill>
                  <a:srgbClr val="000000"/>
                </a:solidFill>
                <a:latin typeface="UTM Avo" panose="02040603050506020204" pitchFamily="18" charset="0"/>
                <a:cs typeface="Arial"/>
                <a:sym typeface="Arial"/>
              </a:rPr>
              <a:t>Câu</a:t>
            </a:r>
            <a:r>
              <a:rPr lang="en-US" sz="2400" b="1" kern="0" dirty="0">
                <a:solidFill>
                  <a:srgbClr val="000000"/>
                </a:solidFill>
                <a:latin typeface="UTM Avo" panose="02040603050506020204" pitchFamily="18" charset="0"/>
                <a:cs typeface="Arial"/>
                <a:sym typeface="Arial"/>
              </a:rPr>
              <a:t> 1: </a:t>
            </a:r>
            <a:r>
              <a:rPr lang="vi-VN" sz="2400" kern="0" dirty="0">
                <a:solidFill>
                  <a:srgbClr val="000000"/>
                </a:solidFill>
                <a:latin typeface="UTM Avo" panose="02040603050506020204" pitchFamily="18" charset="0"/>
                <a:cs typeface="Arial"/>
                <a:sym typeface="Arial"/>
              </a:rPr>
              <a:t>Vì sao khi Giên xin lỗi, cô giáo nghẹn ngào nói: “Ô không, Giên! Cô phải xin lỗi em mới đúng.”?</a:t>
            </a:r>
            <a:endParaRPr lang="en-US" sz="2400" kern="0" dirty="0">
              <a:solidFill>
                <a:srgbClr val="000000"/>
              </a:solidFill>
              <a:latin typeface="UTM Avo" panose="02040603050506020204" pitchFamily="18" charset="0"/>
              <a:cs typeface="Arial"/>
              <a:sym typeface="Arial"/>
            </a:endParaRPr>
          </a:p>
          <a:p>
            <a:pPr algn="just">
              <a:lnSpc>
                <a:spcPct val="125000"/>
              </a:lnSpc>
              <a:buClr>
                <a:srgbClr val="000000"/>
              </a:buClr>
              <a:buSzPct val="100000"/>
            </a:pPr>
            <a:r>
              <a:rPr lang="en-US" sz="2400" b="1" kern="0" dirty="0" err="1">
                <a:solidFill>
                  <a:srgbClr val="000000"/>
                </a:solidFill>
                <a:latin typeface="UTM Avo" panose="02040603050506020204" pitchFamily="18" charset="0"/>
                <a:cs typeface="Arial"/>
                <a:sym typeface="Arial"/>
              </a:rPr>
              <a:t>Câu</a:t>
            </a:r>
            <a:r>
              <a:rPr lang="en-US" sz="2400" b="1" kern="0" dirty="0">
                <a:solidFill>
                  <a:srgbClr val="000000"/>
                </a:solidFill>
                <a:latin typeface="UTM Avo" panose="02040603050506020204" pitchFamily="18" charset="0"/>
                <a:cs typeface="Arial"/>
                <a:sym typeface="Arial"/>
              </a:rPr>
              <a:t> 2: </a:t>
            </a:r>
            <a:r>
              <a:rPr lang="vi-VN" sz="2400" kern="0" dirty="0">
                <a:solidFill>
                  <a:srgbClr val="000000"/>
                </a:solidFill>
                <a:latin typeface="UTM Avo" panose="02040603050506020204" pitchFamily="18" charset="0"/>
                <a:cs typeface="Arial"/>
                <a:sym typeface="Arial"/>
              </a:rPr>
              <a:t>Việc làm của Giên đáng khen như thế nào?</a:t>
            </a:r>
          </a:p>
        </p:txBody>
      </p:sp>
      <p:sp>
        <p:nvSpPr>
          <p:cNvPr id="12" name="TextBox 11">
            <a:extLst>
              <a:ext uri="{FF2B5EF4-FFF2-40B4-BE49-F238E27FC236}">
                <a16:creationId xmlns:a16="http://schemas.microsoft.com/office/drawing/2014/main" id="{B52D02AE-C21A-5BAD-8ED3-6A0D3CFF1C3D}"/>
              </a:ext>
            </a:extLst>
          </p:cNvPr>
          <p:cNvSpPr txBox="1"/>
          <p:nvPr/>
        </p:nvSpPr>
        <p:spPr>
          <a:xfrm>
            <a:off x="289870" y="1797200"/>
            <a:ext cx="5196530" cy="2806922"/>
          </a:xfrm>
          <a:prstGeom prst="rect">
            <a:avLst/>
          </a:prstGeom>
          <a:noFill/>
        </p:spPr>
        <p:txBody>
          <a:bodyPr wrap="square">
            <a:spAutoFit/>
          </a:bodyPr>
          <a:lstStyle/>
          <a:p>
            <a:pPr algn="ctr">
              <a:lnSpc>
                <a:spcPct val="125000"/>
              </a:lnSpc>
              <a:buClr>
                <a:srgbClr val="000000"/>
              </a:buClr>
              <a:buFont typeface="Arial"/>
              <a:buNone/>
            </a:pPr>
            <a:r>
              <a:rPr lang="vi-VN" sz="2400" b="1" kern="0" dirty="0">
                <a:solidFill>
                  <a:srgbClr val="720000"/>
                </a:solidFill>
                <a:latin typeface="UTM Avo" panose="02040603050506020204" pitchFamily="18" charset="0"/>
                <a:cs typeface="Arial"/>
                <a:sym typeface="Arial"/>
              </a:rPr>
              <a:t>THẢO LUẬN NHÓM</a:t>
            </a:r>
          </a:p>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Các em chia lớp thành 5 nhóm, mỗi nhóm thảo luận một câu hỏi tương ứng với số thứ tự của nhóm. Sau đó trình bày kết quả thảo luận chung trước lớp.</a:t>
            </a:r>
          </a:p>
        </p:txBody>
      </p:sp>
    </p:spTree>
    <p:extLst>
      <p:ext uri="{BB962C8B-B14F-4D97-AF65-F5344CB8AC3E}">
        <p14:creationId xmlns:p14="http://schemas.microsoft.com/office/powerpoint/2010/main" val="4170771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309;p15">
            <a:extLst>
              <a:ext uri="{FF2B5EF4-FFF2-40B4-BE49-F238E27FC236}">
                <a16:creationId xmlns:a16="http://schemas.microsoft.com/office/drawing/2014/main" id="{89AB0E5A-98BB-721B-5F4A-C54D5E79F5E3}"/>
              </a:ext>
            </a:extLst>
          </p:cNvPr>
          <p:cNvSpPr/>
          <p:nvPr/>
        </p:nvSpPr>
        <p:spPr>
          <a:xfrm>
            <a:off x="870992" y="1778229"/>
            <a:ext cx="10668000" cy="1210045"/>
          </a:xfrm>
          <a:custGeom>
            <a:avLst/>
            <a:gdLst/>
            <a:ahLst/>
            <a:cxnLst/>
            <a:rect l="l" t="t" r="r" b="b"/>
            <a:pathLst>
              <a:path w="16002000" h="1815068" extrusionOk="0">
                <a:moveTo>
                  <a:pt x="0" y="0"/>
                </a:moveTo>
                <a:cubicBezTo>
                  <a:pt x="107676" y="-26493"/>
                  <a:pt x="272624" y="23195"/>
                  <a:pt x="535719" y="0"/>
                </a:cubicBezTo>
                <a:cubicBezTo>
                  <a:pt x="798814" y="-23195"/>
                  <a:pt x="813713" y="11844"/>
                  <a:pt x="911418" y="0"/>
                </a:cubicBezTo>
                <a:cubicBezTo>
                  <a:pt x="1009123" y="-11844"/>
                  <a:pt x="1517662" y="34465"/>
                  <a:pt x="1767177" y="0"/>
                </a:cubicBezTo>
                <a:cubicBezTo>
                  <a:pt x="2016692" y="-34465"/>
                  <a:pt x="2437481" y="-5894"/>
                  <a:pt x="2622937" y="0"/>
                </a:cubicBezTo>
                <a:cubicBezTo>
                  <a:pt x="2808393" y="5894"/>
                  <a:pt x="3045748" y="9593"/>
                  <a:pt x="3158656" y="0"/>
                </a:cubicBezTo>
                <a:cubicBezTo>
                  <a:pt x="3271564" y="-9593"/>
                  <a:pt x="3708292" y="-32844"/>
                  <a:pt x="3854395" y="0"/>
                </a:cubicBezTo>
                <a:cubicBezTo>
                  <a:pt x="4000498" y="32844"/>
                  <a:pt x="4479858" y="-21687"/>
                  <a:pt x="4870174" y="0"/>
                </a:cubicBezTo>
                <a:cubicBezTo>
                  <a:pt x="5260490" y="21687"/>
                  <a:pt x="5462351" y="12366"/>
                  <a:pt x="5725933" y="0"/>
                </a:cubicBezTo>
                <a:cubicBezTo>
                  <a:pt x="5989515" y="-12366"/>
                  <a:pt x="5961581" y="-1235"/>
                  <a:pt x="6101632" y="0"/>
                </a:cubicBezTo>
                <a:cubicBezTo>
                  <a:pt x="6241683" y="1235"/>
                  <a:pt x="6873698" y="-43299"/>
                  <a:pt x="7117411" y="0"/>
                </a:cubicBezTo>
                <a:cubicBezTo>
                  <a:pt x="7361124" y="43299"/>
                  <a:pt x="7252932" y="-8082"/>
                  <a:pt x="7333090" y="0"/>
                </a:cubicBezTo>
                <a:cubicBezTo>
                  <a:pt x="7413248" y="8082"/>
                  <a:pt x="7538654" y="-2005"/>
                  <a:pt x="7708790" y="0"/>
                </a:cubicBezTo>
                <a:cubicBezTo>
                  <a:pt x="7878926" y="2005"/>
                  <a:pt x="8005700" y="8701"/>
                  <a:pt x="8084489" y="0"/>
                </a:cubicBezTo>
                <a:cubicBezTo>
                  <a:pt x="8163278" y="-8701"/>
                  <a:pt x="8506410" y="-6153"/>
                  <a:pt x="8620208" y="0"/>
                </a:cubicBezTo>
                <a:cubicBezTo>
                  <a:pt x="8734006" y="6153"/>
                  <a:pt x="9025596" y="5828"/>
                  <a:pt x="9315947" y="0"/>
                </a:cubicBezTo>
                <a:cubicBezTo>
                  <a:pt x="9606298" y="-5828"/>
                  <a:pt x="9428548" y="-4404"/>
                  <a:pt x="9531626" y="0"/>
                </a:cubicBezTo>
                <a:cubicBezTo>
                  <a:pt x="9634704" y="4404"/>
                  <a:pt x="9924427" y="9411"/>
                  <a:pt x="10067345" y="0"/>
                </a:cubicBezTo>
                <a:cubicBezTo>
                  <a:pt x="10210263" y="-9411"/>
                  <a:pt x="10538814" y="30745"/>
                  <a:pt x="10763084" y="0"/>
                </a:cubicBezTo>
                <a:cubicBezTo>
                  <a:pt x="10987354" y="-30745"/>
                  <a:pt x="11154251" y="10648"/>
                  <a:pt x="11298803" y="0"/>
                </a:cubicBezTo>
                <a:cubicBezTo>
                  <a:pt x="11443355" y="-10648"/>
                  <a:pt x="11743167" y="-9715"/>
                  <a:pt x="11994543" y="0"/>
                </a:cubicBezTo>
                <a:cubicBezTo>
                  <a:pt x="12245919" y="9715"/>
                  <a:pt x="12145835" y="7740"/>
                  <a:pt x="12210222" y="0"/>
                </a:cubicBezTo>
                <a:cubicBezTo>
                  <a:pt x="12274609" y="-7740"/>
                  <a:pt x="12905100" y="48305"/>
                  <a:pt x="13226001" y="0"/>
                </a:cubicBezTo>
                <a:cubicBezTo>
                  <a:pt x="13546902" y="-48305"/>
                  <a:pt x="13336670" y="-1423"/>
                  <a:pt x="13441680" y="0"/>
                </a:cubicBezTo>
                <a:cubicBezTo>
                  <a:pt x="13546690" y="1423"/>
                  <a:pt x="13761482" y="-3757"/>
                  <a:pt x="13977399" y="0"/>
                </a:cubicBezTo>
                <a:cubicBezTo>
                  <a:pt x="14193316" y="3757"/>
                  <a:pt x="14276249" y="-133"/>
                  <a:pt x="14513118" y="0"/>
                </a:cubicBezTo>
                <a:cubicBezTo>
                  <a:pt x="14749987" y="133"/>
                  <a:pt x="15145115" y="6124"/>
                  <a:pt x="15368877" y="0"/>
                </a:cubicBezTo>
                <a:cubicBezTo>
                  <a:pt x="15592639" y="-6124"/>
                  <a:pt x="15731631" y="-26453"/>
                  <a:pt x="16002000" y="0"/>
                </a:cubicBezTo>
                <a:cubicBezTo>
                  <a:pt x="16005439" y="299610"/>
                  <a:pt x="16023937" y="432442"/>
                  <a:pt x="16002000" y="623173"/>
                </a:cubicBezTo>
                <a:cubicBezTo>
                  <a:pt x="15980063" y="813904"/>
                  <a:pt x="16019485" y="984736"/>
                  <a:pt x="16002000" y="1173744"/>
                </a:cubicBezTo>
                <a:cubicBezTo>
                  <a:pt x="15984515" y="1362752"/>
                  <a:pt x="16002937" y="1598252"/>
                  <a:pt x="16002000" y="1815068"/>
                </a:cubicBezTo>
                <a:cubicBezTo>
                  <a:pt x="15943233" y="1814784"/>
                  <a:pt x="15838211" y="1816148"/>
                  <a:pt x="15786321" y="1815068"/>
                </a:cubicBezTo>
                <a:cubicBezTo>
                  <a:pt x="15734431" y="1813988"/>
                  <a:pt x="15136521" y="1780692"/>
                  <a:pt x="14930562" y="1815068"/>
                </a:cubicBezTo>
                <a:cubicBezTo>
                  <a:pt x="14724603" y="1849444"/>
                  <a:pt x="14775599" y="1814339"/>
                  <a:pt x="14714883" y="1815068"/>
                </a:cubicBezTo>
                <a:cubicBezTo>
                  <a:pt x="14654167" y="1815797"/>
                  <a:pt x="14236429" y="1832847"/>
                  <a:pt x="14019143" y="1815068"/>
                </a:cubicBezTo>
                <a:cubicBezTo>
                  <a:pt x="13801857" y="1797289"/>
                  <a:pt x="13849820" y="1815716"/>
                  <a:pt x="13803464" y="1815068"/>
                </a:cubicBezTo>
                <a:cubicBezTo>
                  <a:pt x="13757108" y="1814420"/>
                  <a:pt x="13394198" y="1791591"/>
                  <a:pt x="13267745" y="1815068"/>
                </a:cubicBezTo>
                <a:cubicBezTo>
                  <a:pt x="13141292" y="1838545"/>
                  <a:pt x="12775756" y="1831058"/>
                  <a:pt x="12411986" y="1815068"/>
                </a:cubicBezTo>
                <a:cubicBezTo>
                  <a:pt x="12048216" y="1799078"/>
                  <a:pt x="11866271" y="1803137"/>
                  <a:pt x="11716247" y="1815068"/>
                </a:cubicBezTo>
                <a:cubicBezTo>
                  <a:pt x="11566223" y="1826999"/>
                  <a:pt x="11032028" y="1796826"/>
                  <a:pt x="10860488" y="1815068"/>
                </a:cubicBezTo>
                <a:cubicBezTo>
                  <a:pt x="10688948" y="1833310"/>
                  <a:pt x="10584346" y="1803267"/>
                  <a:pt x="10484789" y="1815068"/>
                </a:cubicBezTo>
                <a:cubicBezTo>
                  <a:pt x="10385232" y="1826869"/>
                  <a:pt x="10272657" y="1816051"/>
                  <a:pt x="10109090" y="1815068"/>
                </a:cubicBezTo>
                <a:cubicBezTo>
                  <a:pt x="9945523" y="1814085"/>
                  <a:pt x="9390398" y="1817520"/>
                  <a:pt x="9093310" y="1815068"/>
                </a:cubicBezTo>
                <a:cubicBezTo>
                  <a:pt x="8796222" y="1812616"/>
                  <a:pt x="8375550" y="1784845"/>
                  <a:pt x="8077531" y="1815068"/>
                </a:cubicBezTo>
                <a:cubicBezTo>
                  <a:pt x="7779512" y="1845291"/>
                  <a:pt x="7458442" y="1811313"/>
                  <a:pt x="7061752" y="1815068"/>
                </a:cubicBezTo>
                <a:cubicBezTo>
                  <a:pt x="6665062" y="1818823"/>
                  <a:pt x="6764057" y="1825573"/>
                  <a:pt x="6686053" y="1815068"/>
                </a:cubicBezTo>
                <a:cubicBezTo>
                  <a:pt x="6608049" y="1804563"/>
                  <a:pt x="6562906" y="1822319"/>
                  <a:pt x="6470374" y="1815068"/>
                </a:cubicBezTo>
                <a:cubicBezTo>
                  <a:pt x="6377842" y="1807817"/>
                  <a:pt x="6013254" y="1807048"/>
                  <a:pt x="5774635" y="1815068"/>
                </a:cubicBezTo>
                <a:cubicBezTo>
                  <a:pt x="5536016" y="1823088"/>
                  <a:pt x="5605871" y="1825059"/>
                  <a:pt x="5558956" y="1815068"/>
                </a:cubicBezTo>
                <a:cubicBezTo>
                  <a:pt x="5512041" y="1805077"/>
                  <a:pt x="4883249" y="1833138"/>
                  <a:pt x="4703197" y="1815068"/>
                </a:cubicBezTo>
                <a:cubicBezTo>
                  <a:pt x="4523145" y="1796998"/>
                  <a:pt x="4557466" y="1815293"/>
                  <a:pt x="4487517" y="1815068"/>
                </a:cubicBezTo>
                <a:cubicBezTo>
                  <a:pt x="4417568" y="1814843"/>
                  <a:pt x="4112139" y="1811831"/>
                  <a:pt x="3951798" y="1815068"/>
                </a:cubicBezTo>
                <a:cubicBezTo>
                  <a:pt x="3791457" y="1818305"/>
                  <a:pt x="3833437" y="1824194"/>
                  <a:pt x="3736119" y="1815068"/>
                </a:cubicBezTo>
                <a:cubicBezTo>
                  <a:pt x="3638801" y="1805942"/>
                  <a:pt x="3500209" y="1800359"/>
                  <a:pt x="3360420" y="1815068"/>
                </a:cubicBezTo>
                <a:cubicBezTo>
                  <a:pt x="3220631" y="1829777"/>
                  <a:pt x="3199449" y="1812553"/>
                  <a:pt x="3144741" y="1815068"/>
                </a:cubicBezTo>
                <a:cubicBezTo>
                  <a:pt x="3090033" y="1817583"/>
                  <a:pt x="2818134" y="1801433"/>
                  <a:pt x="2609022" y="1815068"/>
                </a:cubicBezTo>
                <a:cubicBezTo>
                  <a:pt x="2399910" y="1828703"/>
                  <a:pt x="2439273" y="1810036"/>
                  <a:pt x="2393343" y="1815068"/>
                </a:cubicBezTo>
                <a:cubicBezTo>
                  <a:pt x="2347413" y="1820100"/>
                  <a:pt x="2251035" y="1820858"/>
                  <a:pt x="2177663" y="1815068"/>
                </a:cubicBezTo>
                <a:cubicBezTo>
                  <a:pt x="2104291" y="1809278"/>
                  <a:pt x="1602645" y="1827498"/>
                  <a:pt x="1321904" y="1815068"/>
                </a:cubicBezTo>
                <a:cubicBezTo>
                  <a:pt x="1041163" y="1802638"/>
                  <a:pt x="658737" y="1765299"/>
                  <a:pt x="0" y="1815068"/>
                </a:cubicBezTo>
                <a:cubicBezTo>
                  <a:pt x="-7140" y="1658651"/>
                  <a:pt x="-799" y="1409683"/>
                  <a:pt x="0" y="1210045"/>
                </a:cubicBezTo>
                <a:cubicBezTo>
                  <a:pt x="799" y="1010407"/>
                  <a:pt x="16238" y="753964"/>
                  <a:pt x="0" y="623173"/>
                </a:cubicBezTo>
                <a:cubicBezTo>
                  <a:pt x="-16238" y="492382"/>
                  <a:pt x="-12514" y="307628"/>
                  <a:pt x="0" y="0"/>
                </a:cubicBezTo>
                <a:close/>
              </a:path>
            </a:pathLst>
          </a:custGeom>
          <a:solidFill>
            <a:schemeClr val="accent2">
              <a:lumMod val="20000"/>
              <a:lumOff val="80000"/>
            </a:schemeClr>
          </a:solidFill>
          <a:ln w="38100" cap="flat" cmpd="sng">
            <a:solidFill>
              <a:schemeClr val="accent2">
                <a:lumMod val="60000"/>
                <a:lumOff val="40000"/>
              </a:schemeClr>
            </a:solidFill>
            <a:prstDash val="solid"/>
            <a:round/>
            <a:headEnd type="none" w="sm" len="sm"/>
            <a:tailEnd type="none" w="sm" len="sm"/>
          </a:ln>
        </p:spPr>
        <p:txBody>
          <a:bodyPr spcFirstLastPara="1" wrap="square" lIns="60950" tIns="30467" rIns="60950" bIns="30467" anchor="ctr" anchorCtr="0">
            <a:noAutofit/>
          </a:bodyPr>
          <a:lstStyle/>
          <a:p>
            <a:pPr algn="ctr">
              <a:lnSpc>
                <a:spcPct val="125000"/>
              </a:lnSpc>
              <a:buClr>
                <a:srgbClr val="000000"/>
              </a:buClr>
              <a:buFont typeface="Arial"/>
              <a:buNone/>
            </a:pPr>
            <a:r>
              <a:rPr lang="en-US" sz="2400" b="1" kern="0" dirty="0" err="1">
                <a:solidFill>
                  <a:srgbClr val="000000"/>
                </a:solidFill>
                <a:latin typeface="UTM Avo" panose="02040603050506020204" pitchFamily="18" charset="0"/>
                <a:cs typeface="Arial"/>
                <a:sym typeface="Arial"/>
              </a:rPr>
              <a:t>Câu</a:t>
            </a:r>
            <a:r>
              <a:rPr lang="en-US" sz="2400" b="1" kern="0" dirty="0">
                <a:solidFill>
                  <a:srgbClr val="000000"/>
                </a:solidFill>
                <a:latin typeface="UTM Avo" panose="02040603050506020204" pitchFamily="18" charset="0"/>
                <a:cs typeface="Arial"/>
                <a:sym typeface="Arial"/>
              </a:rPr>
              <a:t> 1: </a:t>
            </a:r>
            <a:r>
              <a:rPr lang="en-US" sz="2400" kern="0" dirty="0" err="1">
                <a:solidFill>
                  <a:srgbClr val="000000"/>
                </a:solidFill>
                <a:latin typeface="UTM Avo" panose="02040603050506020204" pitchFamily="18" charset="0"/>
                <a:cs typeface="Arial"/>
                <a:sym typeface="Arial"/>
              </a:rPr>
              <a:t>Vì</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sao</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khi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Giên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xin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lỗi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cô</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giáo</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nghẹn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ngào</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nói</a:t>
            </a:r>
            <a:r>
              <a:rPr lang="en-US" sz="2400" kern="0" dirty="0">
                <a:solidFill>
                  <a:srgbClr val="000000"/>
                </a:solidFill>
                <a:latin typeface="UTM Avo" panose="02040603050506020204" pitchFamily="18" charset="0"/>
                <a:cs typeface="Arial"/>
                <a:sym typeface="Arial"/>
              </a:rPr>
              <a:t>:</a:t>
            </a:r>
          </a:p>
          <a:p>
            <a:pPr algn="ctr">
              <a:lnSpc>
                <a:spcPct val="125000"/>
              </a:lnSpc>
              <a:buClr>
                <a:srgbClr val="000000"/>
              </a:buClr>
              <a:buFont typeface="Arial"/>
              <a:buNone/>
            </a:pPr>
            <a:r>
              <a:rPr lang="en-US" sz="2400" kern="0" dirty="0">
                <a:solidFill>
                  <a:srgbClr val="000000"/>
                </a:solidFill>
                <a:latin typeface="UTM Avo" panose="02040603050506020204" pitchFamily="18" charset="0"/>
                <a:cs typeface="Arial"/>
                <a:sym typeface="Arial"/>
              </a:rPr>
              <a:t>“Ô </a:t>
            </a:r>
            <a:r>
              <a:rPr lang="en-US" sz="2400" kern="0" dirty="0" err="1">
                <a:solidFill>
                  <a:srgbClr val="000000"/>
                </a:solidFill>
                <a:latin typeface="UTM Avo" panose="02040603050506020204" pitchFamily="18" charset="0"/>
                <a:cs typeface="Arial"/>
                <a:sym typeface="Arial"/>
              </a:rPr>
              <a:t>không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Giên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Cô</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phải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xin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lỗi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em</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mới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đúng</a:t>
            </a:r>
            <a:r>
              <a:rPr lang="en-US" sz="2400" kern="0" dirty="0">
                <a:solidFill>
                  <a:srgbClr val="000000"/>
                </a:solidFill>
                <a:latin typeface="UTM Avo" panose="02040603050506020204" pitchFamily="18" charset="0"/>
                <a:cs typeface="Arial"/>
                <a:sym typeface="Arial"/>
              </a:rPr>
              <a:t>.”?</a:t>
            </a:r>
          </a:p>
        </p:txBody>
      </p:sp>
      <p:sp>
        <p:nvSpPr>
          <p:cNvPr id="5" name="Google Shape;310;p15">
            <a:extLst>
              <a:ext uri="{FF2B5EF4-FFF2-40B4-BE49-F238E27FC236}">
                <a16:creationId xmlns:a16="http://schemas.microsoft.com/office/drawing/2014/main" id="{6F47A33B-EBC9-2DB0-4651-1D897E5C67C9}"/>
              </a:ext>
            </a:extLst>
          </p:cNvPr>
          <p:cNvSpPr txBox="1"/>
          <p:nvPr/>
        </p:nvSpPr>
        <p:spPr>
          <a:xfrm>
            <a:off x="4172992" y="4122322"/>
            <a:ext cx="7366000" cy="1908188"/>
          </a:xfrm>
          <a:prstGeom prst="rect">
            <a:avLst/>
          </a:prstGeom>
          <a:noFill/>
          <a:ln>
            <a:noFill/>
          </a:ln>
        </p:spPr>
        <p:txBody>
          <a:bodyPr spcFirstLastPara="1" wrap="square" lIns="60950" tIns="30467" rIns="60950" bIns="30467" anchor="t" anchorCtr="0">
            <a:spAutoFit/>
          </a:bodyPr>
          <a:lstStyle/>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Calibri"/>
              </a:rPr>
              <a:t>Vì cô giáo đã hiểu lầm về Giên. Cô không biết là Giên trả sách chậm vì phải dùng quyển sách để làm một việc rất đáng khen: dạy bà, mẹ và các bạn học đọc.</a:t>
            </a:r>
          </a:p>
        </p:txBody>
      </p:sp>
      <p:pic>
        <p:nvPicPr>
          <p:cNvPr id="6" name="Google Shape;311;p15" descr="Crying Teacher Stock Illustrations – 261 Crying Teacher Stock  Illustrations, Vectors &amp; Clipart - Dreamstime">
            <a:extLst>
              <a:ext uri="{FF2B5EF4-FFF2-40B4-BE49-F238E27FC236}">
                <a16:creationId xmlns:a16="http://schemas.microsoft.com/office/drawing/2014/main" id="{A0C879A4-6F33-894F-5C38-7FCDEC94F303}"/>
              </a:ext>
            </a:extLst>
          </p:cNvPr>
          <p:cNvPicPr preferRelativeResize="0"/>
          <p:nvPr/>
        </p:nvPicPr>
        <p:blipFill rotWithShape="1">
          <a:blip r:embed="rId3">
            <a:alphaModFix/>
          </a:blip>
          <a:srcRect/>
          <a:stretch/>
        </p:blipFill>
        <p:spPr>
          <a:xfrm>
            <a:off x="870993" y="2988274"/>
            <a:ext cx="3698331" cy="4176284"/>
          </a:xfrm>
          <a:prstGeom prst="rect">
            <a:avLst/>
          </a:prstGeom>
          <a:noFill/>
          <a:ln>
            <a:noFill/>
          </a:ln>
        </p:spPr>
      </p:pic>
    </p:spTree>
    <p:extLst>
      <p:ext uri="{BB962C8B-B14F-4D97-AF65-F5344CB8AC3E}">
        <p14:creationId xmlns:p14="http://schemas.microsoft.com/office/powerpoint/2010/main" val="496354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309;p15">
            <a:extLst>
              <a:ext uri="{FF2B5EF4-FFF2-40B4-BE49-F238E27FC236}">
                <a16:creationId xmlns:a16="http://schemas.microsoft.com/office/drawing/2014/main" id="{89AB0E5A-98BB-721B-5F4A-C54D5E79F5E3}"/>
              </a:ext>
            </a:extLst>
          </p:cNvPr>
          <p:cNvSpPr/>
          <p:nvPr/>
        </p:nvSpPr>
        <p:spPr>
          <a:xfrm>
            <a:off x="870992" y="1778229"/>
            <a:ext cx="10668000" cy="1210045"/>
          </a:xfrm>
          <a:custGeom>
            <a:avLst/>
            <a:gdLst/>
            <a:ahLst/>
            <a:cxnLst/>
            <a:rect l="l" t="t" r="r" b="b"/>
            <a:pathLst>
              <a:path w="16002000" h="1815068" extrusionOk="0">
                <a:moveTo>
                  <a:pt x="0" y="0"/>
                </a:moveTo>
                <a:cubicBezTo>
                  <a:pt x="107676" y="-26493"/>
                  <a:pt x="272624" y="23195"/>
                  <a:pt x="535719" y="0"/>
                </a:cubicBezTo>
                <a:cubicBezTo>
                  <a:pt x="798814" y="-23195"/>
                  <a:pt x="813713" y="11844"/>
                  <a:pt x="911418" y="0"/>
                </a:cubicBezTo>
                <a:cubicBezTo>
                  <a:pt x="1009123" y="-11844"/>
                  <a:pt x="1517662" y="34465"/>
                  <a:pt x="1767177" y="0"/>
                </a:cubicBezTo>
                <a:cubicBezTo>
                  <a:pt x="2016692" y="-34465"/>
                  <a:pt x="2437481" y="-5894"/>
                  <a:pt x="2622937" y="0"/>
                </a:cubicBezTo>
                <a:cubicBezTo>
                  <a:pt x="2808393" y="5894"/>
                  <a:pt x="3045748" y="9593"/>
                  <a:pt x="3158656" y="0"/>
                </a:cubicBezTo>
                <a:cubicBezTo>
                  <a:pt x="3271564" y="-9593"/>
                  <a:pt x="3708292" y="-32844"/>
                  <a:pt x="3854395" y="0"/>
                </a:cubicBezTo>
                <a:cubicBezTo>
                  <a:pt x="4000498" y="32844"/>
                  <a:pt x="4479858" y="-21687"/>
                  <a:pt x="4870174" y="0"/>
                </a:cubicBezTo>
                <a:cubicBezTo>
                  <a:pt x="5260490" y="21687"/>
                  <a:pt x="5462351" y="12366"/>
                  <a:pt x="5725933" y="0"/>
                </a:cubicBezTo>
                <a:cubicBezTo>
                  <a:pt x="5989515" y="-12366"/>
                  <a:pt x="5961581" y="-1235"/>
                  <a:pt x="6101632" y="0"/>
                </a:cubicBezTo>
                <a:cubicBezTo>
                  <a:pt x="6241683" y="1235"/>
                  <a:pt x="6873698" y="-43299"/>
                  <a:pt x="7117411" y="0"/>
                </a:cubicBezTo>
                <a:cubicBezTo>
                  <a:pt x="7361124" y="43299"/>
                  <a:pt x="7252932" y="-8082"/>
                  <a:pt x="7333090" y="0"/>
                </a:cubicBezTo>
                <a:cubicBezTo>
                  <a:pt x="7413248" y="8082"/>
                  <a:pt x="7538654" y="-2005"/>
                  <a:pt x="7708790" y="0"/>
                </a:cubicBezTo>
                <a:cubicBezTo>
                  <a:pt x="7878926" y="2005"/>
                  <a:pt x="8005700" y="8701"/>
                  <a:pt x="8084489" y="0"/>
                </a:cubicBezTo>
                <a:cubicBezTo>
                  <a:pt x="8163278" y="-8701"/>
                  <a:pt x="8506410" y="-6153"/>
                  <a:pt x="8620208" y="0"/>
                </a:cubicBezTo>
                <a:cubicBezTo>
                  <a:pt x="8734006" y="6153"/>
                  <a:pt x="9025596" y="5828"/>
                  <a:pt x="9315947" y="0"/>
                </a:cubicBezTo>
                <a:cubicBezTo>
                  <a:pt x="9606298" y="-5828"/>
                  <a:pt x="9428548" y="-4404"/>
                  <a:pt x="9531626" y="0"/>
                </a:cubicBezTo>
                <a:cubicBezTo>
                  <a:pt x="9634704" y="4404"/>
                  <a:pt x="9924427" y="9411"/>
                  <a:pt x="10067345" y="0"/>
                </a:cubicBezTo>
                <a:cubicBezTo>
                  <a:pt x="10210263" y="-9411"/>
                  <a:pt x="10538814" y="30745"/>
                  <a:pt x="10763084" y="0"/>
                </a:cubicBezTo>
                <a:cubicBezTo>
                  <a:pt x="10987354" y="-30745"/>
                  <a:pt x="11154251" y="10648"/>
                  <a:pt x="11298803" y="0"/>
                </a:cubicBezTo>
                <a:cubicBezTo>
                  <a:pt x="11443355" y="-10648"/>
                  <a:pt x="11743167" y="-9715"/>
                  <a:pt x="11994543" y="0"/>
                </a:cubicBezTo>
                <a:cubicBezTo>
                  <a:pt x="12245919" y="9715"/>
                  <a:pt x="12145835" y="7740"/>
                  <a:pt x="12210222" y="0"/>
                </a:cubicBezTo>
                <a:cubicBezTo>
                  <a:pt x="12274609" y="-7740"/>
                  <a:pt x="12905100" y="48305"/>
                  <a:pt x="13226001" y="0"/>
                </a:cubicBezTo>
                <a:cubicBezTo>
                  <a:pt x="13546902" y="-48305"/>
                  <a:pt x="13336670" y="-1423"/>
                  <a:pt x="13441680" y="0"/>
                </a:cubicBezTo>
                <a:cubicBezTo>
                  <a:pt x="13546690" y="1423"/>
                  <a:pt x="13761482" y="-3757"/>
                  <a:pt x="13977399" y="0"/>
                </a:cubicBezTo>
                <a:cubicBezTo>
                  <a:pt x="14193316" y="3757"/>
                  <a:pt x="14276249" y="-133"/>
                  <a:pt x="14513118" y="0"/>
                </a:cubicBezTo>
                <a:cubicBezTo>
                  <a:pt x="14749987" y="133"/>
                  <a:pt x="15145115" y="6124"/>
                  <a:pt x="15368877" y="0"/>
                </a:cubicBezTo>
                <a:cubicBezTo>
                  <a:pt x="15592639" y="-6124"/>
                  <a:pt x="15731631" y="-26453"/>
                  <a:pt x="16002000" y="0"/>
                </a:cubicBezTo>
                <a:cubicBezTo>
                  <a:pt x="16005439" y="299610"/>
                  <a:pt x="16023937" y="432442"/>
                  <a:pt x="16002000" y="623173"/>
                </a:cubicBezTo>
                <a:cubicBezTo>
                  <a:pt x="15980063" y="813904"/>
                  <a:pt x="16019485" y="984736"/>
                  <a:pt x="16002000" y="1173744"/>
                </a:cubicBezTo>
                <a:cubicBezTo>
                  <a:pt x="15984515" y="1362752"/>
                  <a:pt x="16002937" y="1598252"/>
                  <a:pt x="16002000" y="1815068"/>
                </a:cubicBezTo>
                <a:cubicBezTo>
                  <a:pt x="15943233" y="1814784"/>
                  <a:pt x="15838211" y="1816148"/>
                  <a:pt x="15786321" y="1815068"/>
                </a:cubicBezTo>
                <a:cubicBezTo>
                  <a:pt x="15734431" y="1813988"/>
                  <a:pt x="15136521" y="1780692"/>
                  <a:pt x="14930562" y="1815068"/>
                </a:cubicBezTo>
                <a:cubicBezTo>
                  <a:pt x="14724603" y="1849444"/>
                  <a:pt x="14775599" y="1814339"/>
                  <a:pt x="14714883" y="1815068"/>
                </a:cubicBezTo>
                <a:cubicBezTo>
                  <a:pt x="14654167" y="1815797"/>
                  <a:pt x="14236429" y="1832847"/>
                  <a:pt x="14019143" y="1815068"/>
                </a:cubicBezTo>
                <a:cubicBezTo>
                  <a:pt x="13801857" y="1797289"/>
                  <a:pt x="13849820" y="1815716"/>
                  <a:pt x="13803464" y="1815068"/>
                </a:cubicBezTo>
                <a:cubicBezTo>
                  <a:pt x="13757108" y="1814420"/>
                  <a:pt x="13394198" y="1791591"/>
                  <a:pt x="13267745" y="1815068"/>
                </a:cubicBezTo>
                <a:cubicBezTo>
                  <a:pt x="13141292" y="1838545"/>
                  <a:pt x="12775756" y="1831058"/>
                  <a:pt x="12411986" y="1815068"/>
                </a:cubicBezTo>
                <a:cubicBezTo>
                  <a:pt x="12048216" y="1799078"/>
                  <a:pt x="11866271" y="1803137"/>
                  <a:pt x="11716247" y="1815068"/>
                </a:cubicBezTo>
                <a:cubicBezTo>
                  <a:pt x="11566223" y="1826999"/>
                  <a:pt x="11032028" y="1796826"/>
                  <a:pt x="10860488" y="1815068"/>
                </a:cubicBezTo>
                <a:cubicBezTo>
                  <a:pt x="10688948" y="1833310"/>
                  <a:pt x="10584346" y="1803267"/>
                  <a:pt x="10484789" y="1815068"/>
                </a:cubicBezTo>
                <a:cubicBezTo>
                  <a:pt x="10385232" y="1826869"/>
                  <a:pt x="10272657" y="1816051"/>
                  <a:pt x="10109090" y="1815068"/>
                </a:cubicBezTo>
                <a:cubicBezTo>
                  <a:pt x="9945523" y="1814085"/>
                  <a:pt x="9390398" y="1817520"/>
                  <a:pt x="9093310" y="1815068"/>
                </a:cubicBezTo>
                <a:cubicBezTo>
                  <a:pt x="8796222" y="1812616"/>
                  <a:pt x="8375550" y="1784845"/>
                  <a:pt x="8077531" y="1815068"/>
                </a:cubicBezTo>
                <a:cubicBezTo>
                  <a:pt x="7779512" y="1845291"/>
                  <a:pt x="7458442" y="1811313"/>
                  <a:pt x="7061752" y="1815068"/>
                </a:cubicBezTo>
                <a:cubicBezTo>
                  <a:pt x="6665062" y="1818823"/>
                  <a:pt x="6764057" y="1825573"/>
                  <a:pt x="6686053" y="1815068"/>
                </a:cubicBezTo>
                <a:cubicBezTo>
                  <a:pt x="6608049" y="1804563"/>
                  <a:pt x="6562906" y="1822319"/>
                  <a:pt x="6470374" y="1815068"/>
                </a:cubicBezTo>
                <a:cubicBezTo>
                  <a:pt x="6377842" y="1807817"/>
                  <a:pt x="6013254" y="1807048"/>
                  <a:pt x="5774635" y="1815068"/>
                </a:cubicBezTo>
                <a:cubicBezTo>
                  <a:pt x="5536016" y="1823088"/>
                  <a:pt x="5605871" y="1825059"/>
                  <a:pt x="5558956" y="1815068"/>
                </a:cubicBezTo>
                <a:cubicBezTo>
                  <a:pt x="5512041" y="1805077"/>
                  <a:pt x="4883249" y="1833138"/>
                  <a:pt x="4703197" y="1815068"/>
                </a:cubicBezTo>
                <a:cubicBezTo>
                  <a:pt x="4523145" y="1796998"/>
                  <a:pt x="4557466" y="1815293"/>
                  <a:pt x="4487517" y="1815068"/>
                </a:cubicBezTo>
                <a:cubicBezTo>
                  <a:pt x="4417568" y="1814843"/>
                  <a:pt x="4112139" y="1811831"/>
                  <a:pt x="3951798" y="1815068"/>
                </a:cubicBezTo>
                <a:cubicBezTo>
                  <a:pt x="3791457" y="1818305"/>
                  <a:pt x="3833437" y="1824194"/>
                  <a:pt x="3736119" y="1815068"/>
                </a:cubicBezTo>
                <a:cubicBezTo>
                  <a:pt x="3638801" y="1805942"/>
                  <a:pt x="3500209" y="1800359"/>
                  <a:pt x="3360420" y="1815068"/>
                </a:cubicBezTo>
                <a:cubicBezTo>
                  <a:pt x="3220631" y="1829777"/>
                  <a:pt x="3199449" y="1812553"/>
                  <a:pt x="3144741" y="1815068"/>
                </a:cubicBezTo>
                <a:cubicBezTo>
                  <a:pt x="3090033" y="1817583"/>
                  <a:pt x="2818134" y="1801433"/>
                  <a:pt x="2609022" y="1815068"/>
                </a:cubicBezTo>
                <a:cubicBezTo>
                  <a:pt x="2399910" y="1828703"/>
                  <a:pt x="2439273" y="1810036"/>
                  <a:pt x="2393343" y="1815068"/>
                </a:cubicBezTo>
                <a:cubicBezTo>
                  <a:pt x="2347413" y="1820100"/>
                  <a:pt x="2251035" y="1820858"/>
                  <a:pt x="2177663" y="1815068"/>
                </a:cubicBezTo>
                <a:cubicBezTo>
                  <a:pt x="2104291" y="1809278"/>
                  <a:pt x="1602645" y="1827498"/>
                  <a:pt x="1321904" y="1815068"/>
                </a:cubicBezTo>
                <a:cubicBezTo>
                  <a:pt x="1041163" y="1802638"/>
                  <a:pt x="658737" y="1765299"/>
                  <a:pt x="0" y="1815068"/>
                </a:cubicBezTo>
                <a:cubicBezTo>
                  <a:pt x="-7140" y="1658651"/>
                  <a:pt x="-799" y="1409683"/>
                  <a:pt x="0" y="1210045"/>
                </a:cubicBezTo>
                <a:cubicBezTo>
                  <a:pt x="799" y="1010407"/>
                  <a:pt x="16238" y="753964"/>
                  <a:pt x="0" y="623173"/>
                </a:cubicBezTo>
                <a:cubicBezTo>
                  <a:pt x="-16238" y="492382"/>
                  <a:pt x="-12514" y="307628"/>
                  <a:pt x="0" y="0"/>
                </a:cubicBezTo>
                <a:close/>
              </a:path>
            </a:pathLst>
          </a:custGeom>
          <a:solidFill>
            <a:schemeClr val="accent2">
              <a:lumMod val="20000"/>
              <a:lumOff val="80000"/>
            </a:schemeClr>
          </a:solidFill>
          <a:ln w="38100" cap="flat" cmpd="sng">
            <a:solidFill>
              <a:schemeClr val="accent2">
                <a:lumMod val="60000"/>
                <a:lumOff val="40000"/>
              </a:schemeClr>
            </a:solidFill>
            <a:prstDash val="solid"/>
            <a:round/>
            <a:headEnd type="none" w="sm" len="sm"/>
            <a:tailEnd type="none" w="sm" len="sm"/>
          </a:ln>
        </p:spPr>
        <p:txBody>
          <a:bodyPr spcFirstLastPara="1" wrap="square" lIns="60950" tIns="30467" rIns="60950" bIns="30467" anchor="ctr" anchorCtr="0">
            <a:noAutofit/>
          </a:bodyPr>
          <a:lstStyle/>
          <a:p>
            <a:pPr algn="ctr">
              <a:lnSpc>
                <a:spcPct val="125000"/>
              </a:lnSpc>
              <a:buClr>
                <a:srgbClr val="000000"/>
              </a:buClr>
              <a:buFont typeface="Arial"/>
              <a:buNone/>
            </a:pPr>
            <a:r>
              <a:rPr lang="vi-VN" sz="2400" b="1" kern="0" dirty="0">
                <a:solidFill>
                  <a:srgbClr val="000000"/>
                </a:solidFill>
                <a:latin typeface="UTM Avo" panose="02040603050506020204" pitchFamily="18" charset="0"/>
                <a:cs typeface="Arial"/>
                <a:sym typeface="Arial"/>
              </a:rPr>
              <a:t>Câu </a:t>
            </a:r>
            <a:r>
              <a:rPr lang="en-US" sz="2400" b="1" kern="0" dirty="0">
                <a:solidFill>
                  <a:srgbClr val="000000"/>
                </a:solidFill>
                <a:latin typeface="UTM Avo" panose="02040603050506020204" pitchFamily="18" charset="0"/>
                <a:cs typeface="Arial"/>
                <a:sym typeface="Arial"/>
              </a:rPr>
              <a:t>2</a:t>
            </a:r>
            <a:r>
              <a:rPr lang="vi-VN" sz="2400" b="1" kern="0" dirty="0">
                <a:solidFill>
                  <a:srgbClr val="000000"/>
                </a:solidFill>
                <a:latin typeface="UTM Avo" panose="02040603050506020204" pitchFamily="18" charset="0"/>
                <a:cs typeface="Arial"/>
                <a:sym typeface="Arial"/>
              </a:rPr>
              <a:t>: </a:t>
            </a:r>
            <a:r>
              <a:rPr lang="vi-VN" sz="2400" kern="0" dirty="0">
                <a:solidFill>
                  <a:srgbClr val="000000"/>
                </a:solidFill>
                <a:latin typeface="UTM Avo" panose="02040603050506020204" pitchFamily="18" charset="0"/>
                <a:cs typeface="Arial"/>
                <a:sym typeface="Arial"/>
              </a:rPr>
              <a:t>Việc làm của Giên đáng khen như thế nào?</a:t>
            </a:r>
          </a:p>
        </p:txBody>
      </p:sp>
      <p:sp>
        <p:nvSpPr>
          <p:cNvPr id="5" name="Google Shape;310;p15">
            <a:extLst>
              <a:ext uri="{FF2B5EF4-FFF2-40B4-BE49-F238E27FC236}">
                <a16:creationId xmlns:a16="http://schemas.microsoft.com/office/drawing/2014/main" id="{6F47A33B-EBC9-2DB0-4651-1D897E5C67C9}"/>
              </a:ext>
            </a:extLst>
          </p:cNvPr>
          <p:cNvSpPr txBox="1"/>
          <p:nvPr/>
        </p:nvSpPr>
        <p:spPr>
          <a:xfrm>
            <a:off x="4172992" y="4122322"/>
            <a:ext cx="7366000" cy="1908188"/>
          </a:xfrm>
          <a:prstGeom prst="rect">
            <a:avLst/>
          </a:prstGeom>
          <a:noFill/>
          <a:ln>
            <a:noFill/>
          </a:ln>
        </p:spPr>
        <p:txBody>
          <a:bodyPr spcFirstLastPara="1" wrap="square" lIns="60950" tIns="30467" rIns="60950" bIns="30467" anchor="t" anchorCtr="0">
            <a:spAutoFit/>
          </a:bodyPr>
          <a:lstStyle/>
          <a:p>
            <a:pPr algn="just">
              <a:lnSpc>
                <a:spcPct val="125000"/>
              </a:lnSpc>
              <a:buClr>
                <a:srgbClr val="000000"/>
              </a:buClr>
              <a:buFont typeface="Arial"/>
              <a:buNone/>
            </a:pPr>
            <a:r>
              <a:rPr lang="vi-VN" sz="2400" kern="0">
                <a:solidFill>
                  <a:srgbClr val="000000"/>
                </a:solidFill>
                <a:latin typeface="UTM Avo" panose="02040603050506020204" pitchFamily="18" charset="0"/>
                <a:cs typeface="Arial"/>
                <a:sym typeface="Calibri"/>
              </a:rPr>
              <a:t>Giên đã biết đem những điều học được vận dụng vào cuộc sống. Việc làm của Giên còn thể hiện tình yêu thương của mình đối với người thân và bạn bè.</a:t>
            </a:r>
            <a:endParaRPr lang="vi-VN" sz="2400" kern="0" dirty="0">
              <a:solidFill>
                <a:srgbClr val="000000"/>
              </a:solidFill>
              <a:latin typeface="UTM Avo" panose="02040603050506020204" pitchFamily="18" charset="0"/>
              <a:cs typeface="Arial"/>
              <a:sym typeface="Calibri"/>
            </a:endParaRPr>
          </a:p>
        </p:txBody>
      </p:sp>
      <p:pic>
        <p:nvPicPr>
          <p:cNvPr id="2" name="Google Shape;302;p14">
            <a:extLst>
              <a:ext uri="{FF2B5EF4-FFF2-40B4-BE49-F238E27FC236}">
                <a16:creationId xmlns:a16="http://schemas.microsoft.com/office/drawing/2014/main" id="{F7B8A833-11BA-F56C-14FE-A5E9BBD404A9}"/>
              </a:ext>
            </a:extLst>
          </p:cNvPr>
          <p:cNvPicPr preferRelativeResize="0"/>
          <p:nvPr/>
        </p:nvPicPr>
        <p:blipFill rotWithShape="1">
          <a:blip r:embed="rId3">
            <a:alphaModFix/>
          </a:blip>
          <a:srcRect b="6996"/>
          <a:stretch/>
        </p:blipFill>
        <p:spPr>
          <a:xfrm>
            <a:off x="1371600" y="3191203"/>
            <a:ext cx="2053620" cy="3657337"/>
          </a:xfrm>
          <a:prstGeom prst="rect">
            <a:avLst/>
          </a:prstGeom>
          <a:noFill/>
          <a:ln>
            <a:noFill/>
          </a:ln>
        </p:spPr>
      </p:pic>
    </p:spTree>
    <p:extLst>
      <p:ext uri="{BB962C8B-B14F-4D97-AF65-F5344CB8AC3E}">
        <p14:creationId xmlns:p14="http://schemas.microsoft.com/office/powerpoint/2010/main" val="2036816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Google Shape;340;p18">
            <a:extLst>
              <a:ext uri="{FF2B5EF4-FFF2-40B4-BE49-F238E27FC236}">
                <a16:creationId xmlns:a16="http://schemas.microsoft.com/office/drawing/2014/main" id="{98FA5243-E8AB-25B2-7002-CBB25270EEDC}"/>
              </a:ext>
            </a:extLst>
          </p:cNvPr>
          <p:cNvSpPr txBox="1"/>
          <p:nvPr/>
        </p:nvSpPr>
        <p:spPr>
          <a:xfrm>
            <a:off x="6869781" y="3032217"/>
            <a:ext cx="4723893" cy="2215965"/>
          </a:xfrm>
          <a:prstGeom prst="rect">
            <a:avLst/>
          </a:prstGeom>
          <a:noFill/>
          <a:ln>
            <a:noFill/>
          </a:ln>
        </p:spPr>
        <p:txBody>
          <a:bodyPr spcFirstLastPara="1" wrap="square" lIns="60950" tIns="30467" rIns="60950" bIns="30467" anchor="t" anchorCtr="0">
            <a:spAutoFit/>
          </a:bodyPr>
          <a:lstStyle/>
          <a:p>
            <a:pPr algn="just">
              <a:lnSpc>
                <a:spcPct val="125000"/>
              </a:lnSpc>
              <a:buClr>
                <a:srgbClr val="000000"/>
              </a:buClr>
              <a:buFont typeface="Arial"/>
              <a:buNone/>
            </a:pPr>
            <a:r>
              <a:rPr lang="vi-VN" sz="2800" kern="0">
                <a:solidFill>
                  <a:srgbClr val="000000"/>
                </a:solidFill>
                <a:latin typeface="UTM Avo" panose="02040603050506020204" pitchFamily="18" charset="0"/>
                <a:cs typeface="Arial"/>
                <a:sym typeface="Arial"/>
              </a:rPr>
              <a:t>Ca ngợi sự ham học hỏi của con người trong hoàn cảnh khó khăn và sự tốt bụng của cô bé Giên.</a:t>
            </a:r>
            <a:endParaRPr lang="vi-VN" sz="2800" kern="0" dirty="0">
              <a:solidFill>
                <a:srgbClr val="000000"/>
              </a:solidFill>
              <a:latin typeface="UTM Avo" panose="02040603050506020204" pitchFamily="18" charset="0"/>
              <a:cs typeface="Arial"/>
              <a:sym typeface="Arial"/>
            </a:endParaRPr>
          </a:p>
        </p:txBody>
      </p:sp>
      <p:sp>
        <p:nvSpPr>
          <p:cNvPr id="11" name="Google Shape;341;p18">
            <a:extLst>
              <a:ext uri="{FF2B5EF4-FFF2-40B4-BE49-F238E27FC236}">
                <a16:creationId xmlns:a16="http://schemas.microsoft.com/office/drawing/2014/main" id="{D2362459-69D2-D672-146F-B51FEC0FDA00}"/>
              </a:ext>
            </a:extLst>
          </p:cNvPr>
          <p:cNvSpPr/>
          <p:nvPr/>
        </p:nvSpPr>
        <p:spPr>
          <a:xfrm>
            <a:off x="5714999" y="3726286"/>
            <a:ext cx="863600" cy="609600"/>
          </a:xfrm>
          <a:prstGeom prst="rightArrow">
            <a:avLst>
              <a:gd name="adj1" fmla="val 50000"/>
              <a:gd name="adj2" fmla="val 50000"/>
            </a:avLst>
          </a:prstGeom>
          <a:solidFill>
            <a:schemeClr val="accent2">
              <a:lumMod val="60000"/>
              <a:lumOff val="40000"/>
            </a:schemeClr>
          </a:solidFill>
          <a:ln w="25400" cap="flat" cmpd="sng">
            <a:solidFill>
              <a:schemeClr val="accent2">
                <a:lumMod val="75000"/>
              </a:schemeClr>
            </a:solidFill>
            <a:prstDash val="solid"/>
            <a:round/>
            <a:headEnd type="none" w="sm" len="sm"/>
            <a:tailEnd type="none" w="sm" len="sm"/>
          </a:ln>
        </p:spPr>
        <p:txBody>
          <a:bodyPr spcFirstLastPara="1" wrap="square" lIns="60950" tIns="30467" rIns="60950" bIns="30467" anchor="ctr" anchorCtr="0">
            <a:noAutofit/>
          </a:bodyPr>
          <a:lstStyle/>
          <a:p>
            <a:pPr algn="ctr">
              <a:buClr>
                <a:srgbClr val="000000"/>
              </a:buClr>
              <a:buFont typeface="Arial"/>
              <a:buNone/>
            </a:pPr>
            <a:endParaRPr sz="1200" kern="0">
              <a:solidFill>
                <a:srgbClr val="FFFFFF"/>
              </a:solidFill>
              <a:ea typeface="Calibri"/>
              <a:cs typeface="Calibri"/>
              <a:sym typeface="Calibri"/>
            </a:endParaRPr>
          </a:p>
        </p:txBody>
      </p:sp>
      <p:pic>
        <p:nvPicPr>
          <p:cNvPr id="12" name="Google Shape;342;p18">
            <a:extLst>
              <a:ext uri="{FF2B5EF4-FFF2-40B4-BE49-F238E27FC236}">
                <a16:creationId xmlns:a16="http://schemas.microsoft.com/office/drawing/2014/main" id="{054CD8B8-0A11-F653-E5C5-B79971BD2D8F}"/>
              </a:ext>
            </a:extLst>
          </p:cNvPr>
          <p:cNvPicPr preferRelativeResize="0"/>
          <p:nvPr/>
        </p:nvPicPr>
        <p:blipFill rotWithShape="1">
          <a:blip r:embed="rId3">
            <a:alphaModFix/>
          </a:blip>
          <a:srcRect l="9543" t="9218" r="8862" b="64486"/>
          <a:stretch/>
        </p:blipFill>
        <p:spPr>
          <a:xfrm>
            <a:off x="356107" y="2753572"/>
            <a:ext cx="4966111" cy="2555028"/>
          </a:xfrm>
          <a:prstGeom prst="rect">
            <a:avLst/>
          </a:prstGeom>
          <a:noFill/>
          <a:ln>
            <a:noFill/>
          </a:ln>
        </p:spPr>
      </p:pic>
    </p:spTree>
    <p:extLst>
      <p:ext uri="{BB962C8B-B14F-4D97-AF65-F5344CB8AC3E}">
        <p14:creationId xmlns:p14="http://schemas.microsoft.com/office/powerpoint/2010/main" val="2971161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C7BFD79D-A5C3-4F7D-7E24-6ED9C6E94A80}"/>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B37355EB-94EF-2FF5-B059-BC8995FC1A0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881BBBFA-EA98-2F31-9FD4-3AD72C20BE5B}"/>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8797408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357;p20">
            <a:extLst>
              <a:ext uri="{FF2B5EF4-FFF2-40B4-BE49-F238E27FC236}">
                <a16:creationId xmlns:a16="http://schemas.microsoft.com/office/drawing/2014/main" id="{7CC9F53F-68DD-21F4-D4C3-E3B91401E4C3}"/>
              </a:ext>
            </a:extLst>
          </p:cNvPr>
          <p:cNvGrpSpPr/>
          <p:nvPr/>
        </p:nvGrpSpPr>
        <p:grpSpPr>
          <a:xfrm>
            <a:off x="6863527" y="1600198"/>
            <a:ext cx="5053263" cy="5067301"/>
            <a:chOff x="9843614" y="497224"/>
            <a:chExt cx="7242328" cy="8956119"/>
          </a:xfrm>
        </p:grpSpPr>
        <p:sp>
          <p:nvSpPr>
            <p:cNvPr id="3" name="Google Shape;358;p20">
              <a:extLst>
                <a:ext uri="{FF2B5EF4-FFF2-40B4-BE49-F238E27FC236}">
                  <a16:creationId xmlns:a16="http://schemas.microsoft.com/office/drawing/2014/main" id="{FF2D9CE6-3EF9-4BAA-80E2-EFBF6540F930}"/>
                </a:ext>
              </a:extLst>
            </p:cNvPr>
            <p:cNvSpPr/>
            <p:nvPr/>
          </p:nvSpPr>
          <p:spPr>
            <a:xfrm rot="16200000">
              <a:off x="8986718" y="1354120"/>
              <a:ext cx="8956119" cy="7242328"/>
            </a:xfrm>
            <a:custGeom>
              <a:avLst/>
              <a:gdLst/>
              <a:ahLst/>
              <a:cxnLst/>
              <a:rect l="l" t="t" r="r" b="b"/>
              <a:pathLst>
                <a:path w="8499870" h="7095050" extrusionOk="0">
                  <a:moveTo>
                    <a:pt x="0" y="0"/>
                  </a:moveTo>
                  <a:lnTo>
                    <a:pt x="8499870" y="0"/>
                  </a:lnTo>
                  <a:lnTo>
                    <a:pt x="8499870" y="7095050"/>
                  </a:lnTo>
                  <a:lnTo>
                    <a:pt x="0" y="7095050"/>
                  </a:lnTo>
                  <a:lnTo>
                    <a:pt x="0" y="0"/>
                  </a:lnTo>
                  <a:close/>
                </a:path>
              </a:pathLst>
            </a:custGeom>
            <a:blipFill rotWithShape="1">
              <a:blip r:embed="rId3">
                <a:alphaModFix/>
              </a:blip>
              <a:stretch>
                <a:fillRect/>
              </a:stretch>
            </a:blipFill>
            <a:ln>
              <a:noFill/>
            </a:ln>
          </p:spPr>
          <p:txBody>
            <a:bodyPr/>
            <a:lstStyle/>
            <a:p>
              <a:endParaRPr lang="en-US"/>
            </a:p>
          </p:txBody>
        </p:sp>
        <p:sp>
          <p:nvSpPr>
            <p:cNvPr id="4" name="Google Shape;359;p20">
              <a:extLst>
                <a:ext uri="{FF2B5EF4-FFF2-40B4-BE49-F238E27FC236}">
                  <a16:creationId xmlns:a16="http://schemas.microsoft.com/office/drawing/2014/main" id="{3B4530AA-C022-C9DE-13EA-E79802131B89}"/>
                </a:ext>
              </a:extLst>
            </p:cNvPr>
            <p:cNvSpPr/>
            <p:nvPr/>
          </p:nvSpPr>
          <p:spPr>
            <a:xfrm>
              <a:off x="10230469" y="877366"/>
              <a:ext cx="6521118" cy="8154059"/>
            </a:xfrm>
            <a:prstGeom prst="rect">
              <a:avLst/>
            </a:prstGeom>
            <a:solidFill>
              <a:srgbClr val="FFFFFF">
                <a:alpha val="78823"/>
              </a:srgbClr>
            </a:solidFill>
            <a:ln w="25400" cap="flat" cmpd="sng">
              <a:solidFill>
                <a:srgbClr val="395E89"/>
              </a:solidFill>
              <a:prstDash val="solid"/>
              <a:round/>
              <a:headEnd type="none" w="sm" len="sm"/>
              <a:tailEnd type="none" w="sm" len="sm"/>
            </a:ln>
          </p:spPr>
          <p:txBody>
            <a:bodyPr spcFirstLastPara="1" wrap="square" lIns="60950" tIns="30467" rIns="60950" bIns="30467" anchor="ctr" anchorCtr="0">
              <a:noAutofit/>
            </a:bodyPr>
            <a:lstStyle/>
            <a:p>
              <a:pPr marR="0" lvl="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1" i="0" u="none" strike="noStrike" kern="0" cap="none" spc="0" normalizeH="0" baseline="0" noProof="0" dirty="0">
                  <a:ln>
                    <a:noFill/>
                  </a:ln>
                  <a:solidFill>
                    <a:srgbClr val="C00000"/>
                  </a:solidFill>
                  <a:effectLst/>
                  <a:uLnTx/>
                  <a:uFillTx/>
                  <a:latin typeface="UTM Avo" panose="02040603050506020204" pitchFamily="18" charset="0"/>
                  <a:ea typeface="Calibri"/>
                  <a:cs typeface="Calibri"/>
                  <a:sym typeface="Calibri"/>
                </a:rPr>
                <a:t>CHÚ Ý CÁCH NGẮT NHỊP</a:t>
              </a:r>
            </a:p>
            <a:p>
              <a:pPr marL="0" marR="0" lvl="0" indent="602010" algn="just"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chemeClr val="bg1"/>
                  </a:solidFill>
                  <a:effectLst/>
                  <a:uLnTx/>
                  <a:uFillTx/>
                  <a:latin typeface="UTM Avo" panose="02040603050506020204" pitchFamily="18" charset="0"/>
                  <a:ea typeface="Calibri"/>
                  <a:cs typeface="Calibri"/>
                  <a:sym typeface="Calibri"/>
                </a:rPr>
                <a:t>Từ cha sinh mẹ đẻ,/ có bao giờ tôi mơ được học chữ.// Giờ/ tôi biết kha khá rồi đấy.// Tôi đọc cô giáo nghe thử nhé.// - Bà của Giên/ ngượng nghịu nhìn cuốn sách lấm lem nhọ nồi.</a:t>
              </a:r>
            </a:p>
          </p:txBody>
        </p:sp>
      </p:grpSp>
      <p:grpSp>
        <p:nvGrpSpPr>
          <p:cNvPr id="6" name="Google Shape;361;p20">
            <a:extLst>
              <a:ext uri="{FF2B5EF4-FFF2-40B4-BE49-F238E27FC236}">
                <a16:creationId xmlns:a16="http://schemas.microsoft.com/office/drawing/2014/main" id="{74A5C81D-CE30-6B4E-65C6-ABDF67C7AA0F}"/>
              </a:ext>
            </a:extLst>
          </p:cNvPr>
          <p:cNvGrpSpPr/>
          <p:nvPr/>
        </p:nvGrpSpPr>
        <p:grpSpPr>
          <a:xfrm>
            <a:off x="136726" y="1991747"/>
            <a:ext cx="6269599" cy="3056503"/>
            <a:chOff x="223383" y="2933788"/>
            <a:chExt cx="9404397" cy="4875516"/>
          </a:xfrm>
        </p:grpSpPr>
        <p:sp>
          <p:nvSpPr>
            <p:cNvPr id="7" name="Google Shape;362;p20">
              <a:extLst>
                <a:ext uri="{FF2B5EF4-FFF2-40B4-BE49-F238E27FC236}">
                  <a16:creationId xmlns:a16="http://schemas.microsoft.com/office/drawing/2014/main" id="{46D4A341-AF42-701F-5EE3-EF6E5B98B73E}"/>
                </a:ext>
              </a:extLst>
            </p:cNvPr>
            <p:cNvSpPr/>
            <p:nvPr/>
          </p:nvSpPr>
          <p:spPr>
            <a:xfrm>
              <a:off x="223383" y="4361735"/>
              <a:ext cx="9084692" cy="3447569"/>
            </a:xfrm>
            <a:custGeom>
              <a:avLst/>
              <a:gdLst/>
              <a:ahLst/>
              <a:cxnLst/>
              <a:rect l="l" t="t" r="r" b="b"/>
              <a:pathLst>
                <a:path w="9039822" h="5260603" fill="none" extrusionOk="0">
                  <a:moveTo>
                    <a:pt x="0" y="0"/>
                  </a:moveTo>
                  <a:cubicBezTo>
                    <a:pt x="183292" y="-10185"/>
                    <a:pt x="343100" y="-25047"/>
                    <a:pt x="514574" y="0"/>
                  </a:cubicBezTo>
                  <a:cubicBezTo>
                    <a:pt x="686048" y="25047"/>
                    <a:pt x="814656" y="8953"/>
                    <a:pt x="1029149" y="0"/>
                  </a:cubicBezTo>
                  <a:cubicBezTo>
                    <a:pt x="1243643" y="-8953"/>
                    <a:pt x="1407091" y="-14306"/>
                    <a:pt x="1543723" y="0"/>
                  </a:cubicBezTo>
                  <a:cubicBezTo>
                    <a:pt x="1680355" y="14306"/>
                    <a:pt x="1832371" y="22057"/>
                    <a:pt x="2058298" y="0"/>
                  </a:cubicBezTo>
                  <a:cubicBezTo>
                    <a:pt x="2284225" y="-22057"/>
                    <a:pt x="2434035" y="922"/>
                    <a:pt x="2572872" y="0"/>
                  </a:cubicBezTo>
                  <a:cubicBezTo>
                    <a:pt x="2711709" y="-922"/>
                    <a:pt x="3116622" y="-5495"/>
                    <a:pt x="3358642" y="0"/>
                  </a:cubicBezTo>
                  <a:cubicBezTo>
                    <a:pt x="3600662" y="5495"/>
                    <a:pt x="3955961" y="751"/>
                    <a:pt x="4234809" y="0"/>
                  </a:cubicBezTo>
                  <a:cubicBezTo>
                    <a:pt x="4513657" y="-751"/>
                    <a:pt x="4671776" y="-5145"/>
                    <a:pt x="4839782" y="0"/>
                  </a:cubicBezTo>
                  <a:cubicBezTo>
                    <a:pt x="5007788" y="5145"/>
                    <a:pt x="5171732" y="-13457"/>
                    <a:pt x="5354356" y="0"/>
                  </a:cubicBezTo>
                  <a:cubicBezTo>
                    <a:pt x="5536980" y="13457"/>
                    <a:pt x="5862458" y="15094"/>
                    <a:pt x="6049727" y="0"/>
                  </a:cubicBezTo>
                  <a:cubicBezTo>
                    <a:pt x="6236996" y="-15094"/>
                    <a:pt x="6410662" y="3749"/>
                    <a:pt x="6654700" y="0"/>
                  </a:cubicBezTo>
                  <a:cubicBezTo>
                    <a:pt x="6898738" y="-3749"/>
                    <a:pt x="7186314" y="3898"/>
                    <a:pt x="7350071" y="0"/>
                  </a:cubicBezTo>
                  <a:cubicBezTo>
                    <a:pt x="7513828" y="-3898"/>
                    <a:pt x="7739959" y="11335"/>
                    <a:pt x="7864645" y="0"/>
                  </a:cubicBezTo>
                  <a:cubicBezTo>
                    <a:pt x="7989331" y="-11335"/>
                    <a:pt x="8156502" y="-23354"/>
                    <a:pt x="8379220" y="0"/>
                  </a:cubicBezTo>
                  <a:cubicBezTo>
                    <a:pt x="8601939" y="23354"/>
                    <a:pt x="8728775" y="29950"/>
                    <a:pt x="9039822" y="0"/>
                  </a:cubicBezTo>
                  <a:cubicBezTo>
                    <a:pt x="9061984" y="249310"/>
                    <a:pt x="9033191" y="423393"/>
                    <a:pt x="9039822" y="657575"/>
                  </a:cubicBezTo>
                  <a:cubicBezTo>
                    <a:pt x="9046453" y="891758"/>
                    <a:pt x="9035594" y="1046521"/>
                    <a:pt x="9039822" y="1367757"/>
                  </a:cubicBezTo>
                  <a:cubicBezTo>
                    <a:pt x="9044050" y="1688993"/>
                    <a:pt x="9067855" y="1865890"/>
                    <a:pt x="9039822" y="2077938"/>
                  </a:cubicBezTo>
                  <a:cubicBezTo>
                    <a:pt x="9011789" y="2289986"/>
                    <a:pt x="9013155" y="2479780"/>
                    <a:pt x="9039822" y="2788120"/>
                  </a:cubicBezTo>
                  <a:cubicBezTo>
                    <a:pt x="9066489" y="3096460"/>
                    <a:pt x="9026274" y="3325959"/>
                    <a:pt x="9039822" y="3550907"/>
                  </a:cubicBezTo>
                  <a:cubicBezTo>
                    <a:pt x="9053370" y="3775855"/>
                    <a:pt x="9049922" y="3948886"/>
                    <a:pt x="9039822" y="4050664"/>
                  </a:cubicBezTo>
                  <a:cubicBezTo>
                    <a:pt x="9029722" y="4152442"/>
                    <a:pt x="9064239" y="4436716"/>
                    <a:pt x="9039822" y="4550422"/>
                  </a:cubicBezTo>
                  <a:cubicBezTo>
                    <a:pt x="9015405" y="4664128"/>
                    <a:pt x="9073524" y="5107771"/>
                    <a:pt x="9039822" y="5260603"/>
                  </a:cubicBezTo>
                  <a:cubicBezTo>
                    <a:pt x="8694570" y="5258076"/>
                    <a:pt x="8629452" y="5255820"/>
                    <a:pt x="8344451" y="5260603"/>
                  </a:cubicBezTo>
                  <a:cubicBezTo>
                    <a:pt x="8059450" y="5265386"/>
                    <a:pt x="8003891" y="5279508"/>
                    <a:pt x="7739478" y="5260603"/>
                  </a:cubicBezTo>
                  <a:cubicBezTo>
                    <a:pt x="7475065" y="5241698"/>
                    <a:pt x="7415571" y="5239850"/>
                    <a:pt x="7224904" y="5260603"/>
                  </a:cubicBezTo>
                  <a:cubicBezTo>
                    <a:pt x="7034237" y="5281356"/>
                    <a:pt x="6761407" y="5298057"/>
                    <a:pt x="6439135" y="5260603"/>
                  </a:cubicBezTo>
                  <a:cubicBezTo>
                    <a:pt x="6116863" y="5223149"/>
                    <a:pt x="5995059" y="5282496"/>
                    <a:pt x="5834162" y="5260603"/>
                  </a:cubicBezTo>
                  <a:cubicBezTo>
                    <a:pt x="5673265" y="5238710"/>
                    <a:pt x="5406277" y="5279360"/>
                    <a:pt x="5138791" y="5260603"/>
                  </a:cubicBezTo>
                  <a:cubicBezTo>
                    <a:pt x="4871305" y="5241846"/>
                    <a:pt x="4779581" y="5271136"/>
                    <a:pt x="4624217" y="5260603"/>
                  </a:cubicBezTo>
                  <a:cubicBezTo>
                    <a:pt x="4468853" y="5250070"/>
                    <a:pt x="4262524" y="5279563"/>
                    <a:pt x="4019244" y="5260603"/>
                  </a:cubicBezTo>
                  <a:cubicBezTo>
                    <a:pt x="3775964" y="5241643"/>
                    <a:pt x="3466993" y="5254340"/>
                    <a:pt x="3233475" y="5260603"/>
                  </a:cubicBezTo>
                  <a:cubicBezTo>
                    <a:pt x="2999957" y="5266866"/>
                    <a:pt x="2693156" y="5291223"/>
                    <a:pt x="2538104" y="5260603"/>
                  </a:cubicBezTo>
                  <a:cubicBezTo>
                    <a:pt x="2383052" y="5229983"/>
                    <a:pt x="2168115" y="5271555"/>
                    <a:pt x="1933131" y="5260603"/>
                  </a:cubicBezTo>
                  <a:cubicBezTo>
                    <a:pt x="1698147" y="5249651"/>
                    <a:pt x="1367919" y="5289086"/>
                    <a:pt x="1147362" y="5260603"/>
                  </a:cubicBezTo>
                  <a:cubicBezTo>
                    <a:pt x="926805" y="5232120"/>
                    <a:pt x="830955" y="5268174"/>
                    <a:pt x="723186" y="5260603"/>
                  </a:cubicBezTo>
                  <a:cubicBezTo>
                    <a:pt x="615417" y="5253032"/>
                    <a:pt x="296222" y="5279587"/>
                    <a:pt x="0" y="5260603"/>
                  </a:cubicBezTo>
                  <a:cubicBezTo>
                    <a:pt x="31027" y="5086645"/>
                    <a:pt x="-13117" y="4854448"/>
                    <a:pt x="0" y="4603028"/>
                  </a:cubicBezTo>
                  <a:cubicBezTo>
                    <a:pt x="13117" y="4351609"/>
                    <a:pt x="14697" y="4167347"/>
                    <a:pt x="0" y="3945452"/>
                  </a:cubicBezTo>
                  <a:cubicBezTo>
                    <a:pt x="-14697" y="3723557"/>
                    <a:pt x="-16127" y="3365166"/>
                    <a:pt x="0" y="3182665"/>
                  </a:cubicBezTo>
                  <a:cubicBezTo>
                    <a:pt x="16127" y="3000164"/>
                    <a:pt x="20857" y="2742752"/>
                    <a:pt x="0" y="2419877"/>
                  </a:cubicBezTo>
                  <a:cubicBezTo>
                    <a:pt x="-20857" y="2097002"/>
                    <a:pt x="-18245" y="1822082"/>
                    <a:pt x="0" y="1657090"/>
                  </a:cubicBezTo>
                  <a:cubicBezTo>
                    <a:pt x="18245" y="1492098"/>
                    <a:pt x="19221" y="1195663"/>
                    <a:pt x="0" y="999515"/>
                  </a:cubicBezTo>
                  <a:cubicBezTo>
                    <a:pt x="-19221" y="803367"/>
                    <a:pt x="-2859" y="220782"/>
                    <a:pt x="0" y="0"/>
                  </a:cubicBezTo>
                  <a:close/>
                </a:path>
                <a:path w="9039822" h="5260603" extrusionOk="0">
                  <a:moveTo>
                    <a:pt x="0" y="0"/>
                  </a:moveTo>
                  <a:cubicBezTo>
                    <a:pt x="300746" y="28780"/>
                    <a:pt x="614981" y="-27105"/>
                    <a:pt x="876167" y="0"/>
                  </a:cubicBezTo>
                  <a:cubicBezTo>
                    <a:pt x="1137353" y="27105"/>
                    <a:pt x="1280085" y="3378"/>
                    <a:pt x="1481140" y="0"/>
                  </a:cubicBezTo>
                  <a:cubicBezTo>
                    <a:pt x="1682195" y="-3378"/>
                    <a:pt x="2044791" y="3946"/>
                    <a:pt x="2357307" y="0"/>
                  </a:cubicBezTo>
                  <a:cubicBezTo>
                    <a:pt x="2669823" y="-3946"/>
                    <a:pt x="2738673" y="-4548"/>
                    <a:pt x="2871882" y="0"/>
                  </a:cubicBezTo>
                  <a:cubicBezTo>
                    <a:pt x="3005091" y="4548"/>
                    <a:pt x="3337697" y="-23337"/>
                    <a:pt x="3476855" y="0"/>
                  </a:cubicBezTo>
                  <a:cubicBezTo>
                    <a:pt x="3616013" y="23337"/>
                    <a:pt x="3910656" y="-31870"/>
                    <a:pt x="4262624" y="0"/>
                  </a:cubicBezTo>
                  <a:cubicBezTo>
                    <a:pt x="4614592" y="31870"/>
                    <a:pt x="4678203" y="25206"/>
                    <a:pt x="4957995" y="0"/>
                  </a:cubicBezTo>
                  <a:cubicBezTo>
                    <a:pt x="5237787" y="-25206"/>
                    <a:pt x="5637845" y="-545"/>
                    <a:pt x="5834162" y="0"/>
                  </a:cubicBezTo>
                  <a:cubicBezTo>
                    <a:pt x="6030479" y="545"/>
                    <a:pt x="6096101" y="-8302"/>
                    <a:pt x="6348737" y="0"/>
                  </a:cubicBezTo>
                  <a:cubicBezTo>
                    <a:pt x="6601373" y="8302"/>
                    <a:pt x="6611326" y="15503"/>
                    <a:pt x="6772913" y="0"/>
                  </a:cubicBezTo>
                  <a:cubicBezTo>
                    <a:pt x="6934500" y="-15503"/>
                    <a:pt x="7226199" y="9044"/>
                    <a:pt x="7558682" y="0"/>
                  </a:cubicBezTo>
                  <a:cubicBezTo>
                    <a:pt x="7891165" y="-9044"/>
                    <a:pt x="7907729" y="18000"/>
                    <a:pt x="8163655" y="0"/>
                  </a:cubicBezTo>
                  <a:cubicBezTo>
                    <a:pt x="8419581" y="-18000"/>
                    <a:pt x="8794497" y="-18923"/>
                    <a:pt x="9039822" y="0"/>
                  </a:cubicBezTo>
                  <a:cubicBezTo>
                    <a:pt x="9043307" y="186537"/>
                    <a:pt x="9064791" y="431488"/>
                    <a:pt x="9039822" y="552363"/>
                  </a:cubicBezTo>
                  <a:cubicBezTo>
                    <a:pt x="9014853" y="673238"/>
                    <a:pt x="9070842" y="912836"/>
                    <a:pt x="9039822" y="1262545"/>
                  </a:cubicBezTo>
                  <a:cubicBezTo>
                    <a:pt x="9008802" y="1612254"/>
                    <a:pt x="9072616" y="1779755"/>
                    <a:pt x="9039822" y="1972726"/>
                  </a:cubicBezTo>
                  <a:cubicBezTo>
                    <a:pt x="9007028" y="2165697"/>
                    <a:pt x="9038456" y="2392983"/>
                    <a:pt x="9039822" y="2630302"/>
                  </a:cubicBezTo>
                  <a:cubicBezTo>
                    <a:pt x="9041188" y="2867621"/>
                    <a:pt x="9037353" y="2888688"/>
                    <a:pt x="9039822" y="3130059"/>
                  </a:cubicBezTo>
                  <a:cubicBezTo>
                    <a:pt x="9042291" y="3371430"/>
                    <a:pt x="9050794" y="3467286"/>
                    <a:pt x="9039822" y="3682422"/>
                  </a:cubicBezTo>
                  <a:cubicBezTo>
                    <a:pt x="9028850" y="3897558"/>
                    <a:pt x="9059971" y="4086542"/>
                    <a:pt x="9039822" y="4234785"/>
                  </a:cubicBezTo>
                  <a:cubicBezTo>
                    <a:pt x="9019673" y="4383028"/>
                    <a:pt x="9019084" y="4813661"/>
                    <a:pt x="9039822" y="5260603"/>
                  </a:cubicBezTo>
                  <a:cubicBezTo>
                    <a:pt x="8820369" y="5276990"/>
                    <a:pt x="8759402" y="5247983"/>
                    <a:pt x="8525248" y="5260603"/>
                  </a:cubicBezTo>
                  <a:cubicBezTo>
                    <a:pt x="8291094" y="5273223"/>
                    <a:pt x="8036966" y="5276437"/>
                    <a:pt x="7739478" y="5260603"/>
                  </a:cubicBezTo>
                  <a:cubicBezTo>
                    <a:pt x="7441990" y="5244770"/>
                    <a:pt x="7455391" y="5238660"/>
                    <a:pt x="7224904" y="5260603"/>
                  </a:cubicBezTo>
                  <a:cubicBezTo>
                    <a:pt x="6994417" y="5282546"/>
                    <a:pt x="6705476" y="5257885"/>
                    <a:pt x="6439135" y="5260603"/>
                  </a:cubicBezTo>
                  <a:cubicBezTo>
                    <a:pt x="6172794" y="5263321"/>
                    <a:pt x="6048161" y="5249872"/>
                    <a:pt x="5743764" y="5260603"/>
                  </a:cubicBezTo>
                  <a:cubicBezTo>
                    <a:pt x="5439367" y="5271334"/>
                    <a:pt x="5172204" y="5242784"/>
                    <a:pt x="4957995" y="5260603"/>
                  </a:cubicBezTo>
                  <a:cubicBezTo>
                    <a:pt x="4743786" y="5278422"/>
                    <a:pt x="4684661" y="5264526"/>
                    <a:pt x="4533818" y="5260603"/>
                  </a:cubicBezTo>
                  <a:cubicBezTo>
                    <a:pt x="4382975" y="5256680"/>
                    <a:pt x="4267108" y="5267694"/>
                    <a:pt x="4019244" y="5260603"/>
                  </a:cubicBezTo>
                  <a:cubicBezTo>
                    <a:pt x="3771380" y="5253512"/>
                    <a:pt x="3521097" y="5282462"/>
                    <a:pt x="3143077" y="5260603"/>
                  </a:cubicBezTo>
                  <a:cubicBezTo>
                    <a:pt x="2765057" y="5238744"/>
                    <a:pt x="2877280" y="5282501"/>
                    <a:pt x="2628502" y="5260603"/>
                  </a:cubicBezTo>
                  <a:cubicBezTo>
                    <a:pt x="2379724" y="5238705"/>
                    <a:pt x="2176983" y="5223871"/>
                    <a:pt x="1842733" y="5260603"/>
                  </a:cubicBezTo>
                  <a:cubicBezTo>
                    <a:pt x="1508483" y="5297335"/>
                    <a:pt x="1299801" y="5261375"/>
                    <a:pt x="1147362" y="5260603"/>
                  </a:cubicBezTo>
                  <a:cubicBezTo>
                    <a:pt x="994923" y="5259831"/>
                    <a:pt x="336210" y="5242582"/>
                    <a:pt x="0" y="5260603"/>
                  </a:cubicBezTo>
                  <a:cubicBezTo>
                    <a:pt x="30038" y="5040338"/>
                    <a:pt x="-1671" y="4957578"/>
                    <a:pt x="0" y="4655634"/>
                  </a:cubicBezTo>
                  <a:cubicBezTo>
                    <a:pt x="1671" y="4353690"/>
                    <a:pt x="-10976" y="4223465"/>
                    <a:pt x="0" y="4050664"/>
                  </a:cubicBezTo>
                  <a:cubicBezTo>
                    <a:pt x="10976" y="3877863"/>
                    <a:pt x="28288" y="3650946"/>
                    <a:pt x="0" y="3393089"/>
                  </a:cubicBezTo>
                  <a:cubicBezTo>
                    <a:pt x="-28288" y="3135232"/>
                    <a:pt x="16921" y="3042850"/>
                    <a:pt x="0" y="2735514"/>
                  </a:cubicBezTo>
                  <a:cubicBezTo>
                    <a:pt x="-16921" y="2428179"/>
                    <a:pt x="-8849" y="2292316"/>
                    <a:pt x="0" y="2025332"/>
                  </a:cubicBezTo>
                  <a:cubicBezTo>
                    <a:pt x="8849" y="1758348"/>
                    <a:pt x="-4183" y="1734921"/>
                    <a:pt x="0" y="1472969"/>
                  </a:cubicBezTo>
                  <a:cubicBezTo>
                    <a:pt x="4183" y="1211017"/>
                    <a:pt x="35724" y="1039405"/>
                    <a:pt x="0" y="710181"/>
                  </a:cubicBezTo>
                  <a:cubicBezTo>
                    <a:pt x="-35724" y="380957"/>
                    <a:pt x="-25833" y="297660"/>
                    <a:pt x="0" y="0"/>
                  </a:cubicBezTo>
                  <a:close/>
                </a:path>
              </a:pathLst>
            </a:custGeom>
            <a:solidFill>
              <a:schemeClr val="accent4">
                <a:lumMod val="20000"/>
                <a:lumOff val="80000"/>
              </a:schemeClr>
            </a:solidFill>
            <a:ln w="57150" cap="flat" cmpd="sng">
              <a:solidFill>
                <a:schemeClr val="accent4">
                  <a:lumMod val="60000"/>
                  <a:lumOff val="40000"/>
                </a:schemeClr>
              </a:solidFill>
              <a:prstDash val="solid"/>
              <a:round/>
              <a:headEnd type="none" w="sm" len="sm"/>
              <a:tailEnd type="none" w="sm" len="sm"/>
            </a:ln>
          </p:spPr>
          <p:txBody>
            <a:bodyPr spcFirstLastPara="1" wrap="square" lIns="60950" tIns="30467" rIns="60950" bIns="30467" anchor="ctr" anchorCtr="0">
              <a:noAutofit/>
            </a:bodyPr>
            <a:lstStyle/>
            <a:p>
              <a:pPr marL="381019" indent="-381019" algn="just">
                <a:lnSpc>
                  <a:spcPct val="125000"/>
                </a:lnSpc>
                <a:buClr>
                  <a:srgbClr val="000000"/>
                </a:buClr>
                <a:buSzPct val="100000"/>
                <a:buFont typeface="Arial"/>
                <a:buChar char="-"/>
              </a:pPr>
              <a:r>
                <a:rPr lang="en-US" sz="2400" kern="0" dirty="0" err="1">
                  <a:solidFill>
                    <a:srgbClr val="000000"/>
                  </a:solidFill>
                  <a:latin typeface="UTM Avo" panose="02040603050506020204" pitchFamily="18" charset="0"/>
                  <a:cs typeface="Arial"/>
                  <a:sym typeface="Arial"/>
                </a:rPr>
                <a:t>Lựa</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chọn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đọc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diễn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cảm</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một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đoạn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trong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bài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đọc</a:t>
              </a:r>
              <a:r>
                <a:rPr lang="en-US" sz="2400"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Cô</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giáo</a:t>
              </a:r>
              <a:r>
                <a:rPr lang="en-US" sz="2400" i="1" kern="0" dirty="0">
                  <a:solidFill>
                    <a:srgbClr val="000000"/>
                  </a:solidFill>
                  <a:latin typeface="UTM Avo" panose="02040603050506020204" pitchFamily="18" charset="0"/>
                  <a:cs typeface="Arial"/>
                  <a:sym typeface="Arial"/>
                </a:rPr>
                <a:t> </a:t>
              </a:r>
              <a:r>
                <a:rPr lang="en-US" sz="2400" i="1" kern="0" dirty="0" err="1">
                  <a:solidFill>
                    <a:srgbClr val="000000"/>
                  </a:solidFill>
                  <a:latin typeface="UTM Avo" panose="02040603050506020204" pitchFamily="18" charset="0"/>
                  <a:cs typeface="Arial"/>
                  <a:sym typeface="Arial"/>
                </a:rPr>
                <a:t>nhỏ</a:t>
              </a:r>
              <a:r>
                <a:rPr lang="en-US" sz="2400" kern="0" dirty="0">
                  <a:solidFill>
                    <a:srgbClr val="000000"/>
                  </a:solidFill>
                  <a:latin typeface="UTM Avo" panose="02040603050506020204" pitchFamily="18" charset="0"/>
                  <a:cs typeface="Arial"/>
                  <a:sym typeface="Arial"/>
                </a:rPr>
                <a:t>.</a:t>
              </a:r>
            </a:p>
            <a:p>
              <a:pPr marL="381019" indent="-381019" algn="just">
                <a:lnSpc>
                  <a:spcPct val="125000"/>
                </a:lnSpc>
                <a:buClr>
                  <a:srgbClr val="000000"/>
                </a:buClr>
                <a:buSzPct val="100000"/>
                <a:buFont typeface="Arial"/>
                <a:buChar char="-"/>
              </a:pPr>
              <a:r>
                <a:rPr lang="en-US" sz="2400" kern="0" dirty="0" err="1">
                  <a:solidFill>
                    <a:srgbClr val="000000"/>
                  </a:solidFill>
                  <a:latin typeface="UTM Avo" panose="02040603050506020204" pitchFamily="18" charset="0"/>
                  <a:cs typeface="Arial"/>
                  <a:sym typeface="Arial"/>
                </a:rPr>
                <a:t>Giải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thích</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tại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sao</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chọn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đoạn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văn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đó</a:t>
              </a:r>
              <a:r>
                <a:rPr lang="en-US" sz="2400" kern="0" dirty="0">
                  <a:solidFill>
                    <a:srgbClr val="000000"/>
                  </a:solidFill>
                  <a:latin typeface="UTM Avo" panose="02040603050506020204" pitchFamily="18" charset="0"/>
                  <a:cs typeface="Arial"/>
                  <a:sym typeface="Arial"/>
                </a:rPr>
                <a:t>?</a:t>
              </a:r>
            </a:p>
          </p:txBody>
        </p:sp>
        <p:pic>
          <p:nvPicPr>
            <p:cNvPr id="8" name="Google Shape;363;p20">
              <a:extLst>
                <a:ext uri="{FF2B5EF4-FFF2-40B4-BE49-F238E27FC236}">
                  <a16:creationId xmlns:a16="http://schemas.microsoft.com/office/drawing/2014/main" id="{B576ACBF-6C26-5B6C-5043-2778982D3081}"/>
                </a:ext>
              </a:extLst>
            </p:cNvPr>
            <p:cNvPicPr preferRelativeResize="0"/>
            <p:nvPr/>
          </p:nvPicPr>
          <p:blipFill rotWithShape="1">
            <a:blip r:embed="rId4">
              <a:alphaModFix/>
            </a:blip>
            <a:srcRect/>
            <a:stretch/>
          </p:blipFill>
          <p:spPr>
            <a:xfrm>
              <a:off x="7453340" y="2933788"/>
              <a:ext cx="2174440" cy="2174440"/>
            </a:xfrm>
            <a:prstGeom prst="rect">
              <a:avLst/>
            </a:prstGeom>
            <a:noFill/>
            <a:ln>
              <a:noFill/>
            </a:ln>
          </p:spPr>
        </p:pic>
      </p:grpSp>
      <p:sp>
        <p:nvSpPr>
          <p:cNvPr id="10" name="Google Shape;433;p5">
            <a:extLst>
              <a:ext uri="{FF2B5EF4-FFF2-40B4-BE49-F238E27FC236}">
                <a16:creationId xmlns:a16="http://schemas.microsoft.com/office/drawing/2014/main" id="{4C88C7B2-0BBD-2989-4486-5BB4BEA6C934}"/>
              </a:ext>
            </a:extLst>
          </p:cNvPr>
          <p:cNvSpPr/>
          <p:nvPr/>
        </p:nvSpPr>
        <p:spPr>
          <a:xfrm>
            <a:off x="3569368" y="922968"/>
            <a:ext cx="5053263" cy="523180"/>
          </a:xfrm>
          <a:prstGeom prst="rect">
            <a:avLst/>
          </a:prstGeom>
          <a:noFill/>
          <a:ln>
            <a:noFill/>
          </a:ln>
        </p:spPr>
        <p:txBody>
          <a:bodyPr spcFirstLastPara="1" wrap="square" lIns="91425" tIns="45700" rIns="91425" bIns="45700" anchor="t" anchorCtr="0">
            <a:spAutoFit/>
          </a:bodyPr>
          <a:lstStyle/>
          <a:p>
            <a:pPr algn="ctr">
              <a:buClr>
                <a:srgbClr val="000000"/>
              </a:buClr>
              <a:buFont typeface="Arial"/>
              <a:buNone/>
            </a:pPr>
            <a:r>
              <a:rPr lang="en-US" sz="2800" b="1" kern="0" dirty="0">
                <a:solidFill>
                  <a:srgbClr val="720000"/>
                </a:solidFill>
                <a:latin typeface="UTM Avo" panose="02040603050506020204" pitchFamily="18" charset="0"/>
                <a:cs typeface="Arial"/>
                <a:sym typeface="Arial"/>
              </a:rPr>
              <a:t>ĐỌC NÂNG CAO</a:t>
            </a:r>
            <a:endParaRPr lang="vi-VN" sz="2800" b="1" kern="0" dirty="0">
              <a:solidFill>
                <a:srgbClr val="7200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3001238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17B5951-ECFB-C3F2-83DE-067B65452D71}"/>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95F25FD1-00D8-9E7E-CF1E-26DA4AEE326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1603F046-2A43-4F0B-1A48-21D248FC7266}"/>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oogle Shape;950;p5">
            <a:extLst>
              <a:ext uri="{FF2B5EF4-FFF2-40B4-BE49-F238E27FC236}">
                <a16:creationId xmlns:a16="http://schemas.microsoft.com/office/drawing/2014/main" id="{8C94D8F1-E6F7-C572-96CC-4E57CEB1FB4D}"/>
              </a:ext>
            </a:extLst>
          </p:cNvPr>
          <p:cNvGrpSpPr/>
          <p:nvPr/>
        </p:nvGrpSpPr>
        <p:grpSpPr>
          <a:xfrm>
            <a:off x="345629" y="2770801"/>
            <a:ext cx="3001306" cy="3941272"/>
            <a:chOff x="870797" y="1344385"/>
            <a:chExt cx="2001140" cy="2627868"/>
          </a:xfrm>
        </p:grpSpPr>
        <p:grpSp>
          <p:nvGrpSpPr>
            <p:cNvPr id="5" name="Google Shape;951;p5">
              <a:extLst>
                <a:ext uri="{FF2B5EF4-FFF2-40B4-BE49-F238E27FC236}">
                  <a16:creationId xmlns:a16="http://schemas.microsoft.com/office/drawing/2014/main" id="{3F551531-4170-C42D-0AD1-7FA7AD84564A}"/>
                </a:ext>
              </a:extLst>
            </p:cNvPr>
            <p:cNvGrpSpPr/>
            <p:nvPr/>
          </p:nvGrpSpPr>
          <p:grpSpPr>
            <a:xfrm>
              <a:off x="979791" y="1344385"/>
              <a:ext cx="1892146" cy="2604413"/>
              <a:chOff x="423182" y="781882"/>
              <a:chExt cx="1320778" cy="1791945"/>
            </a:xfrm>
          </p:grpSpPr>
          <p:sp>
            <p:nvSpPr>
              <p:cNvPr id="28" name="Google Shape;952;p5">
                <a:extLst>
                  <a:ext uri="{FF2B5EF4-FFF2-40B4-BE49-F238E27FC236}">
                    <a16:creationId xmlns:a16="http://schemas.microsoft.com/office/drawing/2014/main" id="{08EC8572-8BCA-533C-FCC1-731FE55DF56E}"/>
                  </a:ext>
                </a:extLst>
              </p:cNvPr>
              <p:cNvSpPr/>
              <p:nvPr/>
            </p:nvSpPr>
            <p:spPr>
              <a:xfrm>
                <a:off x="423182" y="781882"/>
                <a:ext cx="1320778" cy="1791945"/>
              </a:xfrm>
              <a:custGeom>
                <a:avLst/>
                <a:gdLst/>
                <a:ahLst/>
                <a:cxnLst/>
                <a:rect l="l" t="t" r="r" b="b"/>
                <a:pathLst>
                  <a:path w="41863" h="56797" extrusionOk="0">
                    <a:moveTo>
                      <a:pt x="25524" y="1"/>
                    </a:moveTo>
                    <a:cubicBezTo>
                      <a:pt x="24200" y="1"/>
                      <a:pt x="23363" y="926"/>
                      <a:pt x="21872" y="2027"/>
                    </a:cubicBezTo>
                    <a:cubicBezTo>
                      <a:pt x="19919" y="2027"/>
                      <a:pt x="18157" y="2468"/>
                      <a:pt x="16610" y="3337"/>
                    </a:cubicBezTo>
                    <a:cubicBezTo>
                      <a:pt x="15740" y="2850"/>
                      <a:pt x="14889" y="2575"/>
                      <a:pt x="14033" y="2575"/>
                    </a:cubicBezTo>
                    <a:cubicBezTo>
                      <a:pt x="13530" y="2575"/>
                      <a:pt x="13025" y="2670"/>
                      <a:pt x="12514" y="2873"/>
                    </a:cubicBezTo>
                    <a:cubicBezTo>
                      <a:pt x="9871" y="4170"/>
                      <a:pt x="9835" y="6766"/>
                      <a:pt x="11454" y="9540"/>
                    </a:cubicBezTo>
                    <a:cubicBezTo>
                      <a:pt x="10371" y="12076"/>
                      <a:pt x="9799" y="14934"/>
                      <a:pt x="9382" y="17779"/>
                    </a:cubicBezTo>
                    <a:cubicBezTo>
                      <a:pt x="2382" y="20125"/>
                      <a:pt x="0" y="33734"/>
                      <a:pt x="5906" y="39080"/>
                    </a:cubicBezTo>
                    <a:lnTo>
                      <a:pt x="5918" y="40056"/>
                    </a:lnTo>
                    <a:lnTo>
                      <a:pt x="6704" y="40056"/>
                    </a:lnTo>
                    <a:cubicBezTo>
                      <a:pt x="7168" y="42080"/>
                      <a:pt x="8001" y="43818"/>
                      <a:pt x="9168" y="45211"/>
                    </a:cubicBezTo>
                    <a:cubicBezTo>
                      <a:pt x="7787" y="48438"/>
                      <a:pt x="6025" y="51272"/>
                      <a:pt x="7370" y="53950"/>
                    </a:cubicBezTo>
                    <a:cubicBezTo>
                      <a:pt x="8369" y="55330"/>
                      <a:pt x="10342" y="56303"/>
                      <a:pt x="12136" y="56303"/>
                    </a:cubicBezTo>
                    <a:cubicBezTo>
                      <a:pt x="13594" y="56303"/>
                      <a:pt x="14935" y="55660"/>
                      <a:pt x="15538" y="54069"/>
                    </a:cubicBezTo>
                    <a:cubicBezTo>
                      <a:pt x="17705" y="53010"/>
                      <a:pt x="19967" y="50974"/>
                      <a:pt x="21610" y="49307"/>
                    </a:cubicBezTo>
                    <a:cubicBezTo>
                      <a:pt x="21872" y="49319"/>
                      <a:pt x="22134" y="49331"/>
                      <a:pt x="22396" y="49343"/>
                    </a:cubicBezTo>
                    <a:cubicBezTo>
                      <a:pt x="22801" y="53093"/>
                      <a:pt x="24539" y="56463"/>
                      <a:pt x="27897" y="56796"/>
                    </a:cubicBezTo>
                    <a:cubicBezTo>
                      <a:pt x="30278" y="56748"/>
                      <a:pt x="33362" y="55546"/>
                      <a:pt x="33540" y="52819"/>
                    </a:cubicBezTo>
                    <a:cubicBezTo>
                      <a:pt x="33112" y="50652"/>
                      <a:pt x="34445" y="49271"/>
                      <a:pt x="34886" y="46652"/>
                    </a:cubicBezTo>
                    <a:cubicBezTo>
                      <a:pt x="38386" y="44104"/>
                      <a:pt x="38267" y="39234"/>
                      <a:pt x="37707" y="33460"/>
                    </a:cubicBezTo>
                    <a:cubicBezTo>
                      <a:pt x="38398" y="33341"/>
                      <a:pt x="39041" y="33055"/>
                      <a:pt x="39589" y="32614"/>
                    </a:cubicBezTo>
                    <a:lnTo>
                      <a:pt x="41517" y="33698"/>
                    </a:lnTo>
                    <a:cubicBezTo>
                      <a:pt x="41863" y="26530"/>
                      <a:pt x="39886" y="21756"/>
                      <a:pt x="35493" y="18517"/>
                    </a:cubicBezTo>
                    <a:cubicBezTo>
                      <a:pt x="33993" y="12279"/>
                      <a:pt x="31969" y="7897"/>
                      <a:pt x="29337" y="5194"/>
                    </a:cubicBezTo>
                    <a:cubicBezTo>
                      <a:pt x="29433" y="1527"/>
                      <a:pt x="27659" y="456"/>
                      <a:pt x="26492" y="146"/>
                    </a:cubicBezTo>
                    <a:cubicBezTo>
                      <a:pt x="26137" y="47"/>
                      <a:pt x="25818" y="1"/>
                      <a:pt x="25524" y="1"/>
                    </a:cubicBezTo>
                    <a:close/>
                  </a:path>
                </a:pathLst>
              </a:custGeom>
              <a:solidFill>
                <a:srgbClr val="FFFFFF"/>
              </a:solidFill>
              <a:ln>
                <a:noFill/>
              </a:ln>
              <a:effectLst>
                <a:outerShdw blurRad="57150" dist="28575" dir="2400000" algn="bl" rotWithShape="0">
                  <a:schemeClr val="dk1">
                    <a:alpha val="24705"/>
                  </a:schemeClr>
                </a:outerShdw>
              </a:effectLst>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9" name="Google Shape;953;p5">
                <a:extLst>
                  <a:ext uri="{FF2B5EF4-FFF2-40B4-BE49-F238E27FC236}">
                    <a16:creationId xmlns:a16="http://schemas.microsoft.com/office/drawing/2014/main" id="{47179A6F-D8C1-A998-2353-7E3B1B572314}"/>
                  </a:ext>
                </a:extLst>
              </p:cNvPr>
              <p:cNvSpPr/>
              <p:nvPr/>
            </p:nvSpPr>
            <p:spPr>
              <a:xfrm>
                <a:off x="657946" y="877952"/>
                <a:ext cx="881665" cy="1563303"/>
              </a:xfrm>
              <a:custGeom>
                <a:avLst/>
                <a:gdLst/>
                <a:ahLst/>
                <a:cxnLst/>
                <a:rect l="l" t="t" r="r" b="b"/>
                <a:pathLst>
                  <a:path w="27945" h="49550" extrusionOk="0">
                    <a:moveTo>
                      <a:pt x="18250" y="1"/>
                    </a:moveTo>
                    <a:cubicBezTo>
                      <a:pt x="17409" y="1"/>
                      <a:pt x="16654" y="2041"/>
                      <a:pt x="16586" y="2233"/>
                    </a:cubicBezTo>
                    <a:cubicBezTo>
                      <a:pt x="16265" y="2149"/>
                      <a:pt x="15931" y="2078"/>
                      <a:pt x="15586" y="2054"/>
                    </a:cubicBezTo>
                    <a:cubicBezTo>
                      <a:pt x="15224" y="2019"/>
                      <a:pt x="14875" y="2001"/>
                      <a:pt x="14538" y="2001"/>
                    </a:cubicBezTo>
                    <a:cubicBezTo>
                      <a:pt x="12280" y="2001"/>
                      <a:pt x="10569" y="2777"/>
                      <a:pt x="9264" y="4031"/>
                    </a:cubicBezTo>
                    <a:cubicBezTo>
                      <a:pt x="8784" y="3582"/>
                      <a:pt x="7590" y="2548"/>
                      <a:pt x="6693" y="2548"/>
                    </a:cubicBezTo>
                    <a:cubicBezTo>
                      <a:pt x="6567" y="2548"/>
                      <a:pt x="6447" y="2568"/>
                      <a:pt x="6335" y="2614"/>
                    </a:cubicBezTo>
                    <a:cubicBezTo>
                      <a:pt x="5394" y="3007"/>
                      <a:pt x="7013" y="5507"/>
                      <a:pt x="7561" y="6305"/>
                    </a:cubicBezTo>
                    <a:cubicBezTo>
                      <a:pt x="4597" y="11651"/>
                      <a:pt x="4894" y="20425"/>
                      <a:pt x="3632" y="23593"/>
                    </a:cubicBezTo>
                    <a:cubicBezTo>
                      <a:pt x="2037" y="27617"/>
                      <a:pt x="1" y="37785"/>
                      <a:pt x="5644" y="41559"/>
                    </a:cubicBezTo>
                    <a:cubicBezTo>
                      <a:pt x="4251" y="43881"/>
                      <a:pt x="2692" y="46881"/>
                      <a:pt x="3430" y="47572"/>
                    </a:cubicBezTo>
                    <a:cubicBezTo>
                      <a:pt x="4680" y="48727"/>
                      <a:pt x="5263" y="48762"/>
                      <a:pt x="5263" y="48762"/>
                    </a:cubicBezTo>
                    <a:cubicBezTo>
                      <a:pt x="5307" y="48766"/>
                      <a:pt x="5351" y="48768"/>
                      <a:pt x="5397" y="48768"/>
                    </a:cubicBezTo>
                    <a:cubicBezTo>
                      <a:pt x="7829" y="48768"/>
                      <a:pt x="12723" y="43541"/>
                      <a:pt x="13062" y="43178"/>
                    </a:cubicBezTo>
                    <a:cubicBezTo>
                      <a:pt x="14386" y="43254"/>
                      <a:pt x="15702" y="43308"/>
                      <a:pt x="16968" y="43308"/>
                    </a:cubicBezTo>
                    <a:cubicBezTo>
                      <a:pt x="17285" y="43308"/>
                      <a:pt x="17598" y="43304"/>
                      <a:pt x="17908" y="43297"/>
                    </a:cubicBezTo>
                    <a:cubicBezTo>
                      <a:pt x="17932" y="45071"/>
                      <a:pt x="18134" y="49191"/>
                      <a:pt x="19444" y="49417"/>
                    </a:cubicBezTo>
                    <a:cubicBezTo>
                      <a:pt x="20003" y="49516"/>
                      <a:pt x="20432" y="49549"/>
                      <a:pt x="20755" y="49549"/>
                    </a:cubicBezTo>
                    <a:cubicBezTo>
                      <a:pt x="21400" y="49549"/>
                      <a:pt x="21622" y="49417"/>
                      <a:pt x="21622" y="49417"/>
                    </a:cubicBezTo>
                    <a:cubicBezTo>
                      <a:pt x="23242" y="48560"/>
                      <a:pt x="24385" y="44083"/>
                      <a:pt x="24873" y="41809"/>
                    </a:cubicBezTo>
                    <a:cubicBezTo>
                      <a:pt x="26837" y="40654"/>
                      <a:pt x="27945" y="38678"/>
                      <a:pt x="27623" y="35427"/>
                    </a:cubicBezTo>
                    <a:cubicBezTo>
                      <a:pt x="27623" y="35427"/>
                      <a:pt x="27087" y="9115"/>
                      <a:pt x="18598" y="3197"/>
                    </a:cubicBezTo>
                    <a:lnTo>
                      <a:pt x="18598" y="3197"/>
                    </a:lnTo>
                    <a:lnTo>
                      <a:pt x="18872" y="3328"/>
                    </a:lnTo>
                    <a:cubicBezTo>
                      <a:pt x="18872" y="3328"/>
                      <a:pt x="19325" y="268"/>
                      <a:pt x="18384" y="18"/>
                    </a:cubicBezTo>
                    <a:cubicBezTo>
                      <a:pt x="18339" y="6"/>
                      <a:pt x="18295" y="1"/>
                      <a:pt x="18250" y="1"/>
                    </a:cubicBezTo>
                    <a:close/>
                  </a:path>
                </a:pathLst>
              </a:custGeom>
              <a:solidFill>
                <a:srgbClr val="E2CE96"/>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0" name="Google Shape;954;p5">
                <a:extLst>
                  <a:ext uri="{FF2B5EF4-FFF2-40B4-BE49-F238E27FC236}">
                    <a16:creationId xmlns:a16="http://schemas.microsoft.com/office/drawing/2014/main" id="{65A5B7E2-A8B5-77AD-7919-C2DA3FB615D8}"/>
                  </a:ext>
                </a:extLst>
              </p:cNvPr>
              <p:cNvSpPr/>
              <p:nvPr/>
            </p:nvSpPr>
            <p:spPr>
              <a:xfrm>
                <a:off x="1470453" y="1437838"/>
                <a:ext cx="163839" cy="240821"/>
              </a:xfrm>
              <a:custGeom>
                <a:avLst/>
                <a:gdLst/>
                <a:ahLst/>
                <a:cxnLst/>
                <a:rect l="l" t="t" r="r" b="b"/>
                <a:pathLst>
                  <a:path w="5193" h="7633" extrusionOk="0">
                    <a:moveTo>
                      <a:pt x="334" y="1"/>
                    </a:moveTo>
                    <a:lnTo>
                      <a:pt x="1" y="4370"/>
                    </a:lnTo>
                    <a:lnTo>
                      <a:pt x="5192" y="7632"/>
                    </a:lnTo>
                    <a:cubicBezTo>
                      <a:pt x="5013" y="3287"/>
                      <a:pt x="334" y="1"/>
                      <a:pt x="334" y="1"/>
                    </a:cubicBezTo>
                    <a:close/>
                  </a:path>
                </a:pathLst>
              </a:custGeom>
              <a:solidFill>
                <a:srgbClr val="DBB06C"/>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1" name="Google Shape;955;p5">
                <a:extLst>
                  <a:ext uri="{FF2B5EF4-FFF2-40B4-BE49-F238E27FC236}">
                    <a16:creationId xmlns:a16="http://schemas.microsoft.com/office/drawing/2014/main" id="{C5B8D0C5-9A0F-1630-E1A1-4583E9B65F26}"/>
                  </a:ext>
                </a:extLst>
              </p:cNvPr>
              <p:cNvSpPr/>
              <p:nvPr/>
            </p:nvSpPr>
            <p:spPr>
              <a:xfrm>
                <a:off x="1434770" y="1409664"/>
                <a:ext cx="146550" cy="383553"/>
              </a:xfrm>
              <a:custGeom>
                <a:avLst/>
                <a:gdLst/>
                <a:ahLst/>
                <a:cxnLst/>
                <a:rect l="l" t="t" r="r" b="b"/>
                <a:pathLst>
                  <a:path w="4645" h="12157" extrusionOk="0">
                    <a:moveTo>
                      <a:pt x="763" y="1"/>
                    </a:moveTo>
                    <a:cubicBezTo>
                      <a:pt x="763" y="1"/>
                      <a:pt x="1" y="8871"/>
                      <a:pt x="2608" y="12157"/>
                    </a:cubicBezTo>
                    <a:cubicBezTo>
                      <a:pt x="2608" y="12157"/>
                      <a:pt x="4644" y="4251"/>
                      <a:pt x="763" y="1"/>
                    </a:cubicBezTo>
                    <a:close/>
                  </a:path>
                </a:pathLst>
              </a:custGeom>
              <a:solidFill>
                <a:srgbClr val="23454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2" name="Google Shape;956;p5">
                <a:extLst>
                  <a:ext uri="{FF2B5EF4-FFF2-40B4-BE49-F238E27FC236}">
                    <a16:creationId xmlns:a16="http://schemas.microsoft.com/office/drawing/2014/main" id="{4EA86D02-D031-E799-B015-118D1F0B0EFA}"/>
                  </a:ext>
                </a:extLst>
              </p:cNvPr>
              <p:cNvSpPr/>
              <p:nvPr/>
            </p:nvSpPr>
            <p:spPr>
              <a:xfrm>
                <a:off x="585507" y="1422410"/>
                <a:ext cx="301397" cy="528273"/>
              </a:xfrm>
              <a:custGeom>
                <a:avLst/>
                <a:gdLst/>
                <a:ahLst/>
                <a:cxnLst/>
                <a:rect l="l" t="t" r="r" b="b"/>
                <a:pathLst>
                  <a:path w="9553" h="16744" extrusionOk="0">
                    <a:moveTo>
                      <a:pt x="7015" y="0"/>
                    </a:moveTo>
                    <a:cubicBezTo>
                      <a:pt x="6934" y="0"/>
                      <a:pt x="6849" y="16"/>
                      <a:pt x="6762" y="49"/>
                    </a:cubicBezTo>
                    <a:cubicBezTo>
                      <a:pt x="6762" y="49"/>
                      <a:pt x="6755" y="49"/>
                      <a:pt x="6742" y="49"/>
                    </a:cubicBezTo>
                    <a:cubicBezTo>
                      <a:pt x="6474" y="49"/>
                      <a:pt x="3568" y="135"/>
                      <a:pt x="1809" y="3847"/>
                    </a:cubicBezTo>
                    <a:cubicBezTo>
                      <a:pt x="65" y="7526"/>
                      <a:pt x="1" y="16743"/>
                      <a:pt x="3946" y="16743"/>
                    </a:cubicBezTo>
                    <a:cubicBezTo>
                      <a:pt x="4176" y="16743"/>
                      <a:pt x="4420" y="16712"/>
                      <a:pt x="4678" y="16646"/>
                    </a:cubicBezTo>
                    <a:cubicBezTo>
                      <a:pt x="9200" y="15481"/>
                      <a:pt x="9553" y="0"/>
                      <a:pt x="7015" y="0"/>
                    </a:cubicBezTo>
                    <a:close/>
                  </a:path>
                </a:pathLst>
              </a:custGeom>
              <a:solidFill>
                <a:srgbClr val="23454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3" name="Google Shape;957;p5">
                <a:extLst>
                  <a:ext uri="{FF2B5EF4-FFF2-40B4-BE49-F238E27FC236}">
                    <a16:creationId xmlns:a16="http://schemas.microsoft.com/office/drawing/2014/main" id="{90247691-FB3B-0AC0-3B2A-0180843411AC}"/>
                  </a:ext>
                </a:extLst>
              </p:cNvPr>
              <p:cNvSpPr/>
              <p:nvPr/>
            </p:nvSpPr>
            <p:spPr>
              <a:xfrm>
                <a:off x="1090433" y="1087854"/>
                <a:ext cx="279028" cy="258394"/>
              </a:xfrm>
              <a:custGeom>
                <a:avLst/>
                <a:gdLst/>
                <a:ahLst/>
                <a:cxnLst/>
                <a:rect l="l" t="t" r="r" b="b"/>
                <a:pathLst>
                  <a:path w="8844" h="8190" extrusionOk="0">
                    <a:moveTo>
                      <a:pt x="3094" y="1"/>
                    </a:moveTo>
                    <a:cubicBezTo>
                      <a:pt x="960" y="1"/>
                      <a:pt x="235" y="1878"/>
                      <a:pt x="235" y="1878"/>
                    </a:cubicBezTo>
                    <a:cubicBezTo>
                      <a:pt x="1" y="3218"/>
                      <a:pt x="2894" y="8189"/>
                      <a:pt x="5372" y="8189"/>
                    </a:cubicBezTo>
                    <a:cubicBezTo>
                      <a:pt x="5668" y="8189"/>
                      <a:pt x="5958" y="8118"/>
                      <a:pt x="6236" y="7962"/>
                    </a:cubicBezTo>
                    <a:cubicBezTo>
                      <a:pt x="8843" y="6486"/>
                      <a:pt x="8569" y="2462"/>
                      <a:pt x="6236" y="1057"/>
                    </a:cubicBezTo>
                    <a:cubicBezTo>
                      <a:pt x="4952" y="281"/>
                      <a:pt x="3918" y="1"/>
                      <a:pt x="3094" y="1"/>
                    </a:cubicBezTo>
                    <a:close/>
                  </a:path>
                </a:pathLst>
              </a:custGeom>
              <a:solidFill>
                <a:srgbClr val="FFFFFF"/>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4" name="Google Shape;958;p5">
                <a:extLst>
                  <a:ext uri="{FF2B5EF4-FFF2-40B4-BE49-F238E27FC236}">
                    <a16:creationId xmlns:a16="http://schemas.microsoft.com/office/drawing/2014/main" id="{D07DC3FB-8168-B9BF-7AEB-FC10E4D17FF7}"/>
                  </a:ext>
                </a:extLst>
              </p:cNvPr>
              <p:cNvSpPr/>
              <p:nvPr/>
            </p:nvSpPr>
            <p:spPr>
              <a:xfrm>
                <a:off x="1213541" y="1130888"/>
                <a:ext cx="86415" cy="72218"/>
              </a:xfrm>
              <a:custGeom>
                <a:avLst/>
                <a:gdLst/>
                <a:ahLst/>
                <a:cxnLst/>
                <a:rect l="l" t="t" r="r" b="b"/>
                <a:pathLst>
                  <a:path w="2739" h="2289" extrusionOk="0">
                    <a:moveTo>
                      <a:pt x="2361" y="0"/>
                    </a:moveTo>
                    <a:cubicBezTo>
                      <a:pt x="1872" y="0"/>
                      <a:pt x="968" y="108"/>
                      <a:pt x="0" y="764"/>
                    </a:cubicBezTo>
                    <a:cubicBezTo>
                      <a:pt x="0" y="764"/>
                      <a:pt x="1131" y="2264"/>
                      <a:pt x="1774" y="2288"/>
                    </a:cubicBezTo>
                    <a:cubicBezTo>
                      <a:pt x="1777" y="2288"/>
                      <a:pt x="1781" y="2288"/>
                      <a:pt x="1784" y="2288"/>
                    </a:cubicBezTo>
                    <a:cubicBezTo>
                      <a:pt x="2420" y="2288"/>
                      <a:pt x="2738" y="26"/>
                      <a:pt x="2738" y="26"/>
                    </a:cubicBezTo>
                    <a:cubicBezTo>
                      <a:pt x="2738" y="26"/>
                      <a:pt x="2599" y="0"/>
                      <a:pt x="236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5" name="Google Shape;959;p5">
                <a:extLst>
                  <a:ext uri="{FF2B5EF4-FFF2-40B4-BE49-F238E27FC236}">
                    <a16:creationId xmlns:a16="http://schemas.microsoft.com/office/drawing/2014/main" id="{EB78478D-2024-7E97-4EB1-F5F00AD64D15}"/>
                  </a:ext>
                </a:extLst>
              </p:cNvPr>
              <p:cNvSpPr/>
              <p:nvPr/>
            </p:nvSpPr>
            <p:spPr>
              <a:xfrm>
                <a:off x="1218021" y="1233047"/>
                <a:ext cx="85311" cy="65088"/>
              </a:xfrm>
              <a:custGeom>
                <a:avLst/>
                <a:gdLst/>
                <a:ahLst/>
                <a:cxnLst/>
                <a:rect l="l" t="t" r="r" b="b"/>
                <a:pathLst>
                  <a:path w="2704" h="2063" extrusionOk="0">
                    <a:moveTo>
                      <a:pt x="2609" y="0"/>
                    </a:moveTo>
                    <a:cubicBezTo>
                      <a:pt x="2561" y="0"/>
                      <a:pt x="2523" y="33"/>
                      <a:pt x="2513" y="74"/>
                    </a:cubicBezTo>
                    <a:cubicBezTo>
                      <a:pt x="2370" y="538"/>
                      <a:pt x="1930" y="1789"/>
                      <a:pt x="1489" y="1872"/>
                    </a:cubicBezTo>
                    <a:cubicBezTo>
                      <a:pt x="1478" y="1874"/>
                      <a:pt x="1466" y="1875"/>
                      <a:pt x="1453" y="1875"/>
                    </a:cubicBezTo>
                    <a:cubicBezTo>
                      <a:pt x="1081" y="1875"/>
                      <a:pt x="491" y="838"/>
                      <a:pt x="191" y="157"/>
                    </a:cubicBezTo>
                    <a:cubicBezTo>
                      <a:pt x="182" y="118"/>
                      <a:pt x="139" y="95"/>
                      <a:pt x="98" y="95"/>
                    </a:cubicBezTo>
                    <a:cubicBezTo>
                      <a:pt x="89" y="95"/>
                      <a:pt x="81" y="96"/>
                      <a:pt x="72" y="98"/>
                    </a:cubicBezTo>
                    <a:cubicBezTo>
                      <a:pt x="25" y="122"/>
                      <a:pt x="1" y="181"/>
                      <a:pt x="25" y="229"/>
                    </a:cubicBezTo>
                    <a:cubicBezTo>
                      <a:pt x="108" y="419"/>
                      <a:pt x="834" y="2062"/>
                      <a:pt x="1465" y="2062"/>
                    </a:cubicBezTo>
                    <a:lnTo>
                      <a:pt x="1525" y="2062"/>
                    </a:lnTo>
                    <a:cubicBezTo>
                      <a:pt x="2156" y="1943"/>
                      <a:pt x="2632" y="312"/>
                      <a:pt x="2692" y="122"/>
                    </a:cubicBezTo>
                    <a:cubicBezTo>
                      <a:pt x="2704" y="74"/>
                      <a:pt x="2680" y="27"/>
                      <a:pt x="2632" y="3"/>
                    </a:cubicBezTo>
                    <a:cubicBezTo>
                      <a:pt x="2624" y="1"/>
                      <a:pt x="2617" y="0"/>
                      <a:pt x="2609"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6" name="Google Shape;960;p5">
                <a:extLst>
                  <a:ext uri="{FF2B5EF4-FFF2-40B4-BE49-F238E27FC236}">
                    <a16:creationId xmlns:a16="http://schemas.microsoft.com/office/drawing/2014/main" id="{7A832B05-8D49-9B2C-77E6-0876FBD50137}"/>
                  </a:ext>
                </a:extLst>
              </p:cNvPr>
              <p:cNvSpPr/>
              <p:nvPr/>
            </p:nvSpPr>
            <p:spPr>
              <a:xfrm>
                <a:off x="1262728" y="1199320"/>
                <a:ext cx="6058" cy="98815"/>
              </a:xfrm>
              <a:custGeom>
                <a:avLst/>
                <a:gdLst/>
                <a:ahLst/>
                <a:cxnLst/>
                <a:rect l="l" t="t" r="r" b="b"/>
                <a:pathLst>
                  <a:path w="192" h="3132" extrusionOk="0">
                    <a:moveTo>
                      <a:pt x="96" y="0"/>
                    </a:moveTo>
                    <a:cubicBezTo>
                      <a:pt x="36" y="0"/>
                      <a:pt x="1" y="48"/>
                      <a:pt x="1" y="95"/>
                    </a:cubicBezTo>
                    <a:lnTo>
                      <a:pt x="1" y="3036"/>
                    </a:lnTo>
                    <a:cubicBezTo>
                      <a:pt x="1" y="3084"/>
                      <a:pt x="36" y="3131"/>
                      <a:pt x="96" y="3131"/>
                    </a:cubicBezTo>
                    <a:cubicBezTo>
                      <a:pt x="144" y="3131"/>
                      <a:pt x="191" y="3084"/>
                      <a:pt x="191" y="3036"/>
                    </a:cubicBezTo>
                    <a:lnTo>
                      <a:pt x="191" y="95"/>
                    </a:lnTo>
                    <a:cubicBezTo>
                      <a:pt x="191" y="48"/>
                      <a:pt x="144" y="0"/>
                      <a:pt x="96"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7" name="Google Shape;961;p5">
                <a:extLst>
                  <a:ext uri="{FF2B5EF4-FFF2-40B4-BE49-F238E27FC236}">
                    <a16:creationId xmlns:a16="http://schemas.microsoft.com/office/drawing/2014/main" id="{67764935-FEE7-F44E-B2E1-1559D0B33F44}"/>
                  </a:ext>
                </a:extLst>
              </p:cNvPr>
              <p:cNvSpPr/>
              <p:nvPr/>
            </p:nvSpPr>
            <p:spPr>
              <a:xfrm>
                <a:off x="1042603" y="1036364"/>
                <a:ext cx="58273" cy="70956"/>
              </a:xfrm>
              <a:custGeom>
                <a:avLst/>
                <a:gdLst/>
                <a:ahLst/>
                <a:cxnLst/>
                <a:rect l="l" t="t" r="r" b="b"/>
                <a:pathLst>
                  <a:path w="1847" h="2249" extrusionOk="0">
                    <a:moveTo>
                      <a:pt x="1062" y="0"/>
                    </a:moveTo>
                    <a:cubicBezTo>
                      <a:pt x="1050" y="0"/>
                      <a:pt x="1037" y="3"/>
                      <a:pt x="1025" y="10"/>
                    </a:cubicBezTo>
                    <a:cubicBezTo>
                      <a:pt x="977" y="34"/>
                      <a:pt x="953" y="93"/>
                      <a:pt x="977" y="141"/>
                    </a:cubicBezTo>
                    <a:cubicBezTo>
                      <a:pt x="1168" y="522"/>
                      <a:pt x="1620" y="1593"/>
                      <a:pt x="1453" y="1950"/>
                    </a:cubicBezTo>
                    <a:cubicBezTo>
                      <a:pt x="1429" y="2010"/>
                      <a:pt x="1394" y="2046"/>
                      <a:pt x="1346" y="2058"/>
                    </a:cubicBezTo>
                    <a:cubicBezTo>
                      <a:pt x="1326" y="2063"/>
                      <a:pt x="1306" y="2066"/>
                      <a:pt x="1286" y="2066"/>
                    </a:cubicBezTo>
                    <a:cubicBezTo>
                      <a:pt x="901" y="2066"/>
                      <a:pt x="417" y="1132"/>
                      <a:pt x="191" y="510"/>
                    </a:cubicBezTo>
                    <a:cubicBezTo>
                      <a:pt x="182" y="473"/>
                      <a:pt x="144" y="443"/>
                      <a:pt x="105" y="443"/>
                    </a:cubicBezTo>
                    <a:cubicBezTo>
                      <a:pt x="94" y="443"/>
                      <a:pt x="83" y="445"/>
                      <a:pt x="72" y="450"/>
                    </a:cubicBezTo>
                    <a:cubicBezTo>
                      <a:pt x="25" y="462"/>
                      <a:pt x="1" y="522"/>
                      <a:pt x="13" y="569"/>
                    </a:cubicBezTo>
                    <a:cubicBezTo>
                      <a:pt x="84" y="748"/>
                      <a:pt x="644" y="2248"/>
                      <a:pt x="1287" y="2248"/>
                    </a:cubicBezTo>
                    <a:cubicBezTo>
                      <a:pt x="1322" y="2248"/>
                      <a:pt x="1358" y="2248"/>
                      <a:pt x="1394" y="2236"/>
                    </a:cubicBezTo>
                    <a:cubicBezTo>
                      <a:pt x="1501" y="2200"/>
                      <a:pt x="1572" y="2141"/>
                      <a:pt x="1620" y="2034"/>
                    </a:cubicBezTo>
                    <a:cubicBezTo>
                      <a:pt x="1846" y="1522"/>
                      <a:pt x="1227" y="200"/>
                      <a:pt x="1144" y="57"/>
                    </a:cubicBezTo>
                    <a:cubicBezTo>
                      <a:pt x="1126" y="23"/>
                      <a:pt x="1096" y="0"/>
                      <a:pt x="1062"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8" name="Google Shape;962;p5">
                <a:extLst>
                  <a:ext uri="{FF2B5EF4-FFF2-40B4-BE49-F238E27FC236}">
                    <a16:creationId xmlns:a16="http://schemas.microsoft.com/office/drawing/2014/main" id="{0ECC1E14-5F5C-6E8F-D4DD-AA5A1B16D050}"/>
                  </a:ext>
                </a:extLst>
              </p:cNvPr>
              <p:cNvSpPr/>
              <p:nvPr/>
            </p:nvSpPr>
            <p:spPr>
              <a:xfrm>
                <a:off x="1166942" y="1003899"/>
                <a:ext cx="49628" cy="71114"/>
              </a:xfrm>
              <a:custGeom>
                <a:avLst/>
                <a:gdLst/>
                <a:ahLst/>
                <a:cxnLst/>
                <a:rect l="l" t="t" r="r" b="b"/>
                <a:pathLst>
                  <a:path w="1573" h="2254" extrusionOk="0">
                    <a:moveTo>
                      <a:pt x="1139" y="1"/>
                    </a:moveTo>
                    <a:cubicBezTo>
                      <a:pt x="1133" y="1"/>
                      <a:pt x="1126" y="1"/>
                      <a:pt x="1120" y="3"/>
                    </a:cubicBezTo>
                    <a:cubicBezTo>
                      <a:pt x="1072" y="15"/>
                      <a:pt x="1037" y="62"/>
                      <a:pt x="1048" y="110"/>
                    </a:cubicBezTo>
                    <a:cubicBezTo>
                      <a:pt x="1144" y="527"/>
                      <a:pt x="1322" y="1670"/>
                      <a:pt x="1072" y="1991"/>
                    </a:cubicBezTo>
                    <a:cubicBezTo>
                      <a:pt x="1037" y="2039"/>
                      <a:pt x="1001" y="2063"/>
                      <a:pt x="941" y="2063"/>
                    </a:cubicBezTo>
                    <a:lnTo>
                      <a:pt x="929" y="2063"/>
                    </a:lnTo>
                    <a:cubicBezTo>
                      <a:pt x="536" y="2063"/>
                      <a:pt x="275" y="979"/>
                      <a:pt x="191" y="289"/>
                    </a:cubicBezTo>
                    <a:cubicBezTo>
                      <a:pt x="191" y="237"/>
                      <a:pt x="155" y="203"/>
                      <a:pt x="114" y="203"/>
                    </a:cubicBezTo>
                    <a:cubicBezTo>
                      <a:pt x="108" y="203"/>
                      <a:pt x="102" y="204"/>
                      <a:pt x="96" y="205"/>
                    </a:cubicBezTo>
                    <a:cubicBezTo>
                      <a:pt x="36" y="205"/>
                      <a:pt x="1" y="253"/>
                      <a:pt x="13" y="301"/>
                    </a:cubicBezTo>
                    <a:cubicBezTo>
                      <a:pt x="36" y="503"/>
                      <a:pt x="239" y="2253"/>
                      <a:pt x="929" y="2253"/>
                    </a:cubicBezTo>
                    <a:lnTo>
                      <a:pt x="953" y="2253"/>
                    </a:lnTo>
                    <a:cubicBezTo>
                      <a:pt x="1060" y="2241"/>
                      <a:pt x="1156" y="2194"/>
                      <a:pt x="1227" y="2110"/>
                    </a:cubicBezTo>
                    <a:cubicBezTo>
                      <a:pt x="1572" y="1658"/>
                      <a:pt x="1263" y="229"/>
                      <a:pt x="1227" y="74"/>
                    </a:cubicBezTo>
                    <a:cubicBezTo>
                      <a:pt x="1227" y="33"/>
                      <a:pt x="1182" y="1"/>
                      <a:pt x="1139"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39" name="Google Shape;963;p5">
                <a:extLst>
                  <a:ext uri="{FF2B5EF4-FFF2-40B4-BE49-F238E27FC236}">
                    <a16:creationId xmlns:a16="http://schemas.microsoft.com/office/drawing/2014/main" id="{F7F0C806-0E25-9F4A-0389-535391EB562E}"/>
                  </a:ext>
                </a:extLst>
              </p:cNvPr>
              <p:cNvSpPr/>
              <p:nvPr/>
            </p:nvSpPr>
            <p:spPr>
              <a:xfrm>
                <a:off x="878070" y="980552"/>
                <a:ext cx="50007" cy="42245"/>
              </a:xfrm>
              <a:custGeom>
                <a:avLst/>
                <a:gdLst/>
                <a:ahLst/>
                <a:cxnLst/>
                <a:rect l="l" t="t" r="r" b="b"/>
                <a:pathLst>
                  <a:path w="1585" h="1339" extrusionOk="0">
                    <a:moveTo>
                      <a:pt x="237" y="1"/>
                    </a:moveTo>
                    <a:cubicBezTo>
                      <a:pt x="134" y="1"/>
                      <a:pt x="70" y="25"/>
                      <a:pt x="60" y="29"/>
                    </a:cubicBezTo>
                    <a:cubicBezTo>
                      <a:pt x="25" y="52"/>
                      <a:pt x="1" y="100"/>
                      <a:pt x="13" y="148"/>
                    </a:cubicBezTo>
                    <a:cubicBezTo>
                      <a:pt x="32" y="187"/>
                      <a:pt x="77" y="210"/>
                      <a:pt x="112" y="210"/>
                    </a:cubicBezTo>
                    <a:cubicBezTo>
                      <a:pt x="119" y="210"/>
                      <a:pt x="126" y="209"/>
                      <a:pt x="132" y="207"/>
                    </a:cubicBezTo>
                    <a:cubicBezTo>
                      <a:pt x="135" y="207"/>
                      <a:pt x="170" y="196"/>
                      <a:pt x="230" y="196"/>
                    </a:cubicBezTo>
                    <a:cubicBezTo>
                      <a:pt x="423" y="196"/>
                      <a:pt x="878" y="313"/>
                      <a:pt x="1394" y="1291"/>
                    </a:cubicBezTo>
                    <a:cubicBezTo>
                      <a:pt x="1406" y="1314"/>
                      <a:pt x="1441" y="1338"/>
                      <a:pt x="1477" y="1338"/>
                    </a:cubicBezTo>
                    <a:cubicBezTo>
                      <a:pt x="1489" y="1338"/>
                      <a:pt x="1501" y="1338"/>
                      <a:pt x="1525" y="1326"/>
                    </a:cubicBezTo>
                    <a:cubicBezTo>
                      <a:pt x="1560" y="1302"/>
                      <a:pt x="1584" y="1243"/>
                      <a:pt x="1560" y="1195"/>
                    </a:cubicBezTo>
                    <a:cubicBezTo>
                      <a:pt x="1007" y="156"/>
                      <a:pt x="496" y="1"/>
                      <a:pt x="237"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0" name="Google Shape;964;p5">
                <a:extLst>
                  <a:ext uri="{FF2B5EF4-FFF2-40B4-BE49-F238E27FC236}">
                    <a16:creationId xmlns:a16="http://schemas.microsoft.com/office/drawing/2014/main" id="{A35D23DA-FE21-1461-6799-6CB1F6B5F27B}"/>
                  </a:ext>
                </a:extLst>
              </p:cNvPr>
              <p:cNvSpPr/>
              <p:nvPr/>
            </p:nvSpPr>
            <p:spPr>
              <a:xfrm>
                <a:off x="1214267" y="900952"/>
                <a:ext cx="24073" cy="68116"/>
              </a:xfrm>
              <a:custGeom>
                <a:avLst/>
                <a:gdLst/>
                <a:ahLst/>
                <a:cxnLst/>
                <a:rect l="l" t="t" r="r" b="b"/>
                <a:pathLst>
                  <a:path w="763" h="2159" extrusionOk="0">
                    <a:moveTo>
                      <a:pt x="662" y="1"/>
                    </a:moveTo>
                    <a:cubicBezTo>
                      <a:pt x="638" y="1"/>
                      <a:pt x="614" y="10"/>
                      <a:pt x="596" y="27"/>
                    </a:cubicBezTo>
                    <a:cubicBezTo>
                      <a:pt x="572" y="51"/>
                      <a:pt x="84" y="551"/>
                      <a:pt x="1" y="2051"/>
                    </a:cubicBezTo>
                    <a:cubicBezTo>
                      <a:pt x="1" y="2111"/>
                      <a:pt x="37" y="2147"/>
                      <a:pt x="96" y="2159"/>
                    </a:cubicBezTo>
                    <a:cubicBezTo>
                      <a:pt x="144" y="2159"/>
                      <a:pt x="191" y="2111"/>
                      <a:pt x="191" y="2063"/>
                    </a:cubicBezTo>
                    <a:cubicBezTo>
                      <a:pt x="263" y="647"/>
                      <a:pt x="727" y="158"/>
                      <a:pt x="727" y="158"/>
                    </a:cubicBezTo>
                    <a:cubicBezTo>
                      <a:pt x="763" y="123"/>
                      <a:pt x="763" y="63"/>
                      <a:pt x="727" y="27"/>
                    </a:cubicBezTo>
                    <a:cubicBezTo>
                      <a:pt x="709" y="10"/>
                      <a:pt x="685" y="1"/>
                      <a:pt x="66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1" name="Google Shape;965;p5">
                <a:extLst>
                  <a:ext uri="{FF2B5EF4-FFF2-40B4-BE49-F238E27FC236}">
                    <a16:creationId xmlns:a16="http://schemas.microsoft.com/office/drawing/2014/main" id="{3E34558D-56A3-01E6-685B-8690F909C830}"/>
                  </a:ext>
                </a:extLst>
              </p:cNvPr>
              <p:cNvSpPr/>
              <p:nvPr/>
            </p:nvSpPr>
            <p:spPr>
              <a:xfrm>
                <a:off x="1046358" y="1458251"/>
                <a:ext cx="404219" cy="693942"/>
              </a:xfrm>
              <a:custGeom>
                <a:avLst/>
                <a:gdLst/>
                <a:ahLst/>
                <a:cxnLst/>
                <a:rect l="l" t="t" r="r" b="b"/>
                <a:pathLst>
                  <a:path w="12812" h="21995" extrusionOk="0">
                    <a:moveTo>
                      <a:pt x="6339" y="1"/>
                    </a:moveTo>
                    <a:cubicBezTo>
                      <a:pt x="6267" y="1"/>
                      <a:pt x="6194" y="3"/>
                      <a:pt x="6121" y="8"/>
                    </a:cubicBezTo>
                    <a:cubicBezTo>
                      <a:pt x="525" y="401"/>
                      <a:pt x="1" y="16403"/>
                      <a:pt x="1525" y="20023"/>
                    </a:cubicBezTo>
                    <a:cubicBezTo>
                      <a:pt x="2039" y="21255"/>
                      <a:pt x="4383" y="21995"/>
                      <a:pt x="6806" y="21995"/>
                    </a:cubicBezTo>
                    <a:cubicBezTo>
                      <a:pt x="9604" y="21995"/>
                      <a:pt x="12506" y="21008"/>
                      <a:pt x="12812" y="18654"/>
                    </a:cubicBezTo>
                    <a:cubicBezTo>
                      <a:pt x="12812" y="18654"/>
                      <a:pt x="12416" y="1"/>
                      <a:pt x="6339" y="1"/>
                    </a:cubicBezTo>
                    <a:close/>
                  </a:path>
                </a:pathLst>
              </a:custGeom>
              <a:solidFill>
                <a:srgbClr val="FFFFFF"/>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2" name="Google Shape;966;p5">
                <a:extLst>
                  <a:ext uri="{FF2B5EF4-FFF2-40B4-BE49-F238E27FC236}">
                    <a16:creationId xmlns:a16="http://schemas.microsoft.com/office/drawing/2014/main" id="{2CC7E673-9252-0B0E-22ED-60557F00B02F}"/>
                  </a:ext>
                </a:extLst>
              </p:cNvPr>
              <p:cNvSpPr/>
              <p:nvPr/>
            </p:nvSpPr>
            <p:spPr>
              <a:xfrm>
                <a:off x="859677" y="1191180"/>
                <a:ext cx="13914" cy="34074"/>
              </a:xfrm>
              <a:custGeom>
                <a:avLst/>
                <a:gdLst/>
                <a:ahLst/>
                <a:cxnLst/>
                <a:rect l="l" t="t" r="r" b="b"/>
                <a:pathLst>
                  <a:path w="441" h="1080" extrusionOk="0">
                    <a:moveTo>
                      <a:pt x="332" y="1"/>
                    </a:moveTo>
                    <a:cubicBezTo>
                      <a:pt x="290" y="1"/>
                      <a:pt x="257" y="30"/>
                      <a:pt x="238" y="68"/>
                    </a:cubicBezTo>
                    <a:cubicBezTo>
                      <a:pt x="215" y="127"/>
                      <a:pt x="0" y="758"/>
                      <a:pt x="60" y="1008"/>
                    </a:cubicBezTo>
                    <a:cubicBezTo>
                      <a:pt x="72" y="1044"/>
                      <a:pt x="108" y="1080"/>
                      <a:pt x="155" y="1080"/>
                    </a:cubicBezTo>
                    <a:cubicBezTo>
                      <a:pt x="155" y="1080"/>
                      <a:pt x="167" y="1080"/>
                      <a:pt x="179" y="1068"/>
                    </a:cubicBezTo>
                    <a:cubicBezTo>
                      <a:pt x="227" y="1056"/>
                      <a:pt x="250" y="1008"/>
                      <a:pt x="238" y="961"/>
                    </a:cubicBezTo>
                    <a:cubicBezTo>
                      <a:pt x="203" y="818"/>
                      <a:pt x="334" y="377"/>
                      <a:pt x="417" y="127"/>
                    </a:cubicBezTo>
                    <a:cubicBezTo>
                      <a:pt x="441" y="80"/>
                      <a:pt x="417" y="20"/>
                      <a:pt x="369" y="8"/>
                    </a:cubicBezTo>
                    <a:cubicBezTo>
                      <a:pt x="356" y="3"/>
                      <a:pt x="344" y="1"/>
                      <a:pt x="33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3" name="Google Shape;967;p5">
                <a:extLst>
                  <a:ext uri="{FF2B5EF4-FFF2-40B4-BE49-F238E27FC236}">
                    <a16:creationId xmlns:a16="http://schemas.microsoft.com/office/drawing/2014/main" id="{C41FE761-4F86-EFA0-07CD-DD8A895534B6}"/>
                  </a:ext>
                </a:extLst>
              </p:cNvPr>
              <p:cNvSpPr/>
              <p:nvPr/>
            </p:nvSpPr>
            <p:spPr>
              <a:xfrm>
                <a:off x="1007678" y="978249"/>
                <a:ext cx="35336" cy="8487"/>
              </a:xfrm>
              <a:custGeom>
                <a:avLst/>
                <a:gdLst/>
                <a:ahLst/>
                <a:cxnLst/>
                <a:rect l="l" t="t" r="r" b="b"/>
                <a:pathLst>
                  <a:path w="1120" h="269" extrusionOk="0">
                    <a:moveTo>
                      <a:pt x="350" y="0"/>
                    </a:moveTo>
                    <a:cubicBezTo>
                      <a:pt x="239" y="0"/>
                      <a:pt x="139" y="12"/>
                      <a:pt x="72" y="42"/>
                    </a:cubicBezTo>
                    <a:cubicBezTo>
                      <a:pt x="24" y="66"/>
                      <a:pt x="0" y="113"/>
                      <a:pt x="24" y="161"/>
                    </a:cubicBezTo>
                    <a:cubicBezTo>
                      <a:pt x="42" y="196"/>
                      <a:pt x="72" y="218"/>
                      <a:pt x="105" y="218"/>
                    </a:cubicBezTo>
                    <a:cubicBezTo>
                      <a:pt x="118" y="218"/>
                      <a:pt x="131" y="215"/>
                      <a:pt x="143" y="209"/>
                    </a:cubicBezTo>
                    <a:cubicBezTo>
                      <a:pt x="180" y="196"/>
                      <a:pt x="238" y="191"/>
                      <a:pt x="308" y="191"/>
                    </a:cubicBezTo>
                    <a:cubicBezTo>
                      <a:pt x="507" y="191"/>
                      <a:pt x="804" y="233"/>
                      <a:pt x="989" y="268"/>
                    </a:cubicBezTo>
                    <a:lnTo>
                      <a:pt x="1012" y="268"/>
                    </a:lnTo>
                    <a:cubicBezTo>
                      <a:pt x="1060" y="268"/>
                      <a:pt x="1096" y="244"/>
                      <a:pt x="1108" y="197"/>
                    </a:cubicBezTo>
                    <a:cubicBezTo>
                      <a:pt x="1120" y="149"/>
                      <a:pt x="1084" y="102"/>
                      <a:pt x="1036" y="90"/>
                    </a:cubicBezTo>
                    <a:cubicBezTo>
                      <a:pt x="977" y="73"/>
                      <a:pt x="629" y="0"/>
                      <a:pt x="350"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4" name="Google Shape;968;p5">
                <a:extLst>
                  <a:ext uri="{FF2B5EF4-FFF2-40B4-BE49-F238E27FC236}">
                    <a16:creationId xmlns:a16="http://schemas.microsoft.com/office/drawing/2014/main" id="{F9901866-0DE2-2983-D7F5-2C807697FDAA}"/>
                  </a:ext>
                </a:extLst>
              </p:cNvPr>
              <p:cNvSpPr/>
              <p:nvPr/>
            </p:nvSpPr>
            <p:spPr>
              <a:xfrm>
                <a:off x="1070020" y="952599"/>
                <a:ext cx="25966" cy="26975"/>
              </a:xfrm>
              <a:custGeom>
                <a:avLst/>
                <a:gdLst/>
                <a:ahLst/>
                <a:cxnLst/>
                <a:rect l="l" t="t" r="r" b="b"/>
                <a:pathLst>
                  <a:path w="823" h="855" extrusionOk="0">
                    <a:moveTo>
                      <a:pt x="105" y="1"/>
                    </a:moveTo>
                    <a:cubicBezTo>
                      <a:pt x="68" y="1"/>
                      <a:pt x="30" y="25"/>
                      <a:pt x="13" y="69"/>
                    </a:cubicBezTo>
                    <a:cubicBezTo>
                      <a:pt x="1" y="117"/>
                      <a:pt x="25" y="164"/>
                      <a:pt x="72" y="188"/>
                    </a:cubicBezTo>
                    <a:cubicBezTo>
                      <a:pt x="215" y="236"/>
                      <a:pt x="501" y="605"/>
                      <a:pt x="644" y="819"/>
                    </a:cubicBezTo>
                    <a:cubicBezTo>
                      <a:pt x="668" y="843"/>
                      <a:pt x="691" y="855"/>
                      <a:pt x="727" y="855"/>
                    </a:cubicBezTo>
                    <a:cubicBezTo>
                      <a:pt x="739" y="855"/>
                      <a:pt x="763" y="855"/>
                      <a:pt x="775" y="843"/>
                    </a:cubicBezTo>
                    <a:cubicBezTo>
                      <a:pt x="810" y="807"/>
                      <a:pt x="822" y="748"/>
                      <a:pt x="799" y="712"/>
                    </a:cubicBezTo>
                    <a:cubicBezTo>
                      <a:pt x="751" y="641"/>
                      <a:pt x="382" y="105"/>
                      <a:pt x="144" y="10"/>
                    </a:cubicBezTo>
                    <a:cubicBezTo>
                      <a:pt x="131" y="3"/>
                      <a:pt x="118" y="1"/>
                      <a:pt x="105"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5" name="Google Shape;969;p5">
                <a:extLst>
                  <a:ext uri="{FF2B5EF4-FFF2-40B4-BE49-F238E27FC236}">
                    <a16:creationId xmlns:a16="http://schemas.microsoft.com/office/drawing/2014/main" id="{BEF2D51B-F3DD-918F-0A9F-48F2C8ECD630}"/>
                  </a:ext>
                </a:extLst>
              </p:cNvPr>
              <p:cNvSpPr/>
              <p:nvPr/>
            </p:nvSpPr>
            <p:spPr>
              <a:xfrm>
                <a:off x="1088824" y="993362"/>
                <a:ext cx="26313" cy="26786"/>
              </a:xfrm>
              <a:custGeom>
                <a:avLst/>
                <a:gdLst/>
                <a:ahLst/>
                <a:cxnLst/>
                <a:rect l="l" t="t" r="r" b="b"/>
                <a:pathLst>
                  <a:path w="834" h="849" extrusionOk="0">
                    <a:moveTo>
                      <a:pt x="118" y="0"/>
                    </a:moveTo>
                    <a:cubicBezTo>
                      <a:pt x="76" y="0"/>
                      <a:pt x="34" y="24"/>
                      <a:pt x="24" y="63"/>
                    </a:cubicBezTo>
                    <a:cubicBezTo>
                      <a:pt x="0" y="111"/>
                      <a:pt x="24" y="170"/>
                      <a:pt x="84" y="182"/>
                    </a:cubicBezTo>
                    <a:cubicBezTo>
                      <a:pt x="214" y="242"/>
                      <a:pt x="500" y="599"/>
                      <a:pt x="655" y="813"/>
                    </a:cubicBezTo>
                    <a:cubicBezTo>
                      <a:pt x="667" y="837"/>
                      <a:pt x="703" y="849"/>
                      <a:pt x="726" y="849"/>
                    </a:cubicBezTo>
                    <a:cubicBezTo>
                      <a:pt x="750" y="849"/>
                      <a:pt x="762" y="849"/>
                      <a:pt x="774" y="837"/>
                    </a:cubicBezTo>
                    <a:cubicBezTo>
                      <a:pt x="822" y="801"/>
                      <a:pt x="834" y="754"/>
                      <a:pt x="798" y="706"/>
                    </a:cubicBezTo>
                    <a:cubicBezTo>
                      <a:pt x="762" y="646"/>
                      <a:pt x="381" y="99"/>
                      <a:pt x="143" y="4"/>
                    </a:cubicBezTo>
                    <a:cubicBezTo>
                      <a:pt x="135" y="1"/>
                      <a:pt x="126" y="0"/>
                      <a:pt x="118"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6" name="Google Shape;970;p5">
                <a:extLst>
                  <a:ext uri="{FF2B5EF4-FFF2-40B4-BE49-F238E27FC236}">
                    <a16:creationId xmlns:a16="http://schemas.microsoft.com/office/drawing/2014/main" id="{4739A5E9-E8B5-5227-DB6D-334407EEF2A5}"/>
                  </a:ext>
                </a:extLst>
              </p:cNvPr>
              <p:cNvSpPr/>
              <p:nvPr/>
            </p:nvSpPr>
            <p:spPr>
              <a:xfrm>
                <a:off x="1044496" y="965976"/>
                <a:ext cx="30067" cy="21517"/>
              </a:xfrm>
              <a:custGeom>
                <a:avLst/>
                <a:gdLst/>
                <a:ahLst/>
                <a:cxnLst/>
                <a:rect l="l" t="t" r="r" b="b"/>
                <a:pathLst>
                  <a:path w="953" h="682" extrusionOk="0">
                    <a:moveTo>
                      <a:pt x="89" y="0"/>
                    </a:moveTo>
                    <a:cubicBezTo>
                      <a:pt x="48" y="0"/>
                      <a:pt x="11" y="32"/>
                      <a:pt x="0" y="74"/>
                    </a:cubicBezTo>
                    <a:cubicBezTo>
                      <a:pt x="0" y="133"/>
                      <a:pt x="36" y="181"/>
                      <a:pt x="84" y="181"/>
                    </a:cubicBezTo>
                    <a:cubicBezTo>
                      <a:pt x="238" y="205"/>
                      <a:pt x="596" y="479"/>
                      <a:pt x="786" y="657"/>
                    </a:cubicBezTo>
                    <a:cubicBezTo>
                      <a:pt x="810" y="669"/>
                      <a:pt x="834" y="681"/>
                      <a:pt x="857" y="681"/>
                    </a:cubicBezTo>
                    <a:cubicBezTo>
                      <a:pt x="881" y="681"/>
                      <a:pt x="905" y="669"/>
                      <a:pt x="917" y="645"/>
                    </a:cubicBezTo>
                    <a:cubicBezTo>
                      <a:pt x="953" y="610"/>
                      <a:pt x="953" y="550"/>
                      <a:pt x="917" y="514"/>
                    </a:cubicBezTo>
                    <a:cubicBezTo>
                      <a:pt x="857" y="467"/>
                      <a:pt x="369" y="26"/>
                      <a:pt x="107" y="2"/>
                    </a:cubicBezTo>
                    <a:cubicBezTo>
                      <a:pt x="101" y="1"/>
                      <a:pt x="95" y="0"/>
                      <a:pt x="89"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7" name="Google Shape;971;p5">
                <a:extLst>
                  <a:ext uri="{FF2B5EF4-FFF2-40B4-BE49-F238E27FC236}">
                    <a16:creationId xmlns:a16="http://schemas.microsoft.com/office/drawing/2014/main" id="{7789558A-ABCA-CBA3-AE66-090F836CC7F4}"/>
                  </a:ext>
                </a:extLst>
              </p:cNvPr>
              <p:cNvSpPr/>
              <p:nvPr/>
            </p:nvSpPr>
            <p:spPr>
              <a:xfrm>
                <a:off x="1124507" y="993330"/>
                <a:ext cx="12431" cy="33979"/>
              </a:xfrm>
              <a:custGeom>
                <a:avLst/>
                <a:gdLst/>
                <a:ahLst/>
                <a:cxnLst/>
                <a:rect l="l" t="t" r="r" b="b"/>
                <a:pathLst>
                  <a:path w="394" h="1077" extrusionOk="0">
                    <a:moveTo>
                      <a:pt x="101" y="1"/>
                    </a:moveTo>
                    <a:cubicBezTo>
                      <a:pt x="82" y="1"/>
                      <a:pt x="63" y="7"/>
                      <a:pt x="48" y="16"/>
                    </a:cubicBezTo>
                    <a:cubicBezTo>
                      <a:pt x="12" y="52"/>
                      <a:pt x="0" y="112"/>
                      <a:pt x="36" y="159"/>
                    </a:cubicBezTo>
                    <a:cubicBezTo>
                      <a:pt x="131" y="266"/>
                      <a:pt x="191" y="731"/>
                      <a:pt x="203" y="981"/>
                    </a:cubicBezTo>
                    <a:cubicBezTo>
                      <a:pt x="215" y="1028"/>
                      <a:pt x="250" y="1076"/>
                      <a:pt x="298" y="1076"/>
                    </a:cubicBezTo>
                    <a:lnTo>
                      <a:pt x="310" y="1076"/>
                    </a:lnTo>
                    <a:cubicBezTo>
                      <a:pt x="357" y="1064"/>
                      <a:pt x="393" y="1028"/>
                      <a:pt x="393" y="969"/>
                    </a:cubicBezTo>
                    <a:cubicBezTo>
                      <a:pt x="393" y="897"/>
                      <a:pt x="346" y="243"/>
                      <a:pt x="179" y="40"/>
                    </a:cubicBezTo>
                    <a:cubicBezTo>
                      <a:pt x="158" y="12"/>
                      <a:pt x="129" y="1"/>
                      <a:pt x="101"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8" name="Google Shape;972;p5">
                <a:extLst>
                  <a:ext uri="{FF2B5EF4-FFF2-40B4-BE49-F238E27FC236}">
                    <a16:creationId xmlns:a16="http://schemas.microsoft.com/office/drawing/2014/main" id="{5BC564FA-39AB-D3BE-FB21-2BC7A3FBF36D}"/>
                  </a:ext>
                </a:extLst>
              </p:cNvPr>
              <p:cNvSpPr/>
              <p:nvPr/>
            </p:nvSpPr>
            <p:spPr>
              <a:xfrm>
                <a:off x="1105356" y="949192"/>
                <a:ext cx="12399" cy="33790"/>
              </a:xfrm>
              <a:custGeom>
                <a:avLst/>
                <a:gdLst/>
                <a:ahLst/>
                <a:cxnLst/>
                <a:rect l="l" t="t" r="r" b="b"/>
                <a:pathLst>
                  <a:path w="393" h="1071" extrusionOk="0">
                    <a:moveTo>
                      <a:pt x="102" y="1"/>
                    </a:moveTo>
                    <a:cubicBezTo>
                      <a:pt x="82" y="1"/>
                      <a:pt x="63" y="7"/>
                      <a:pt x="48" y="22"/>
                    </a:cubicBezTo>
                    <a:cubicBezTo>
                      <a:pt x="12" y="58"/>
                      <a:pt x="0" y="118"/>
                      <a:pt x="36" y="153"/>
                    </a:cubicBezTo>
                    <a:cubicBezTo>
                      <a:pt x="131" y="272"/>
                      <a:pt x="191" y="725"/>
                      <a:pt x="202" y="987"/>
                    </a:cubicBezTo>
                    <a:cubicBezTo>
                      <a:pt x="214" y="1034"/>
                      <a:pt x="250" y="1070"/>
                      <a:pt x="298" y="1070"/>
                    </a:cubicBezTo>
                    <a:lnTo>
                      <a:pt x="310" y="1070"/>
                    </a:lnTo>
                    <a:cubicBezTo>
                      <a:pt x="357" y="1070"/>
                      <a:pt x="393" y="1023"/>
                      <a:pt x="393" y="975"/>
                    </a:cubicBezTo>
                    <a:cubicBezTo>
                      <a:pt x="393" y="903"/>
                      <a:pt x="345" y="237"/>
                      <a:pt x="179" y="34"/>
                    </a:cubicBezTo>
                    <a:cubicBezTo>
                      <a:pt x="158" y="14"/>
                      <a:pt x="129" y="1"/>
                      <a:pt x="10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49" name="Google Shape;973;p5">
                <a:extLst>
                  <a:ext uri="{FF2B5EF4-FFF2-40B4-BE49-F238E27FC236}">
                    <a16:creationId xmlns:a16="http://schemas.microsoft.com/office/drawing/2014/main" id="{FA2E0BEB-1168-522D-93B0-0C94C317707F}"/>
                  </a:ext>
                </a:extLst>
              </p:cNvPr>
              <p:cNvSpPr/>
              <p:nvPr/>
            </p:nvSpPr>
            <p:spPr>
              <a:xfrm>
                <a:off x="1140282" y="948655"/>
                <a:ext cx="12052" cy="34326"/>
              </a:xfrm>
              <a:custGeom>
                <a:avLst/>
                <a:gdLst/>
                <a:ahLst/>
                <a:cxnLst/>
                <a:rect l="l" t="t" r="r" b="b"/>
                <a:pathLst>
                  <a:path w="382" h="1088" extrusionOk="0">
                    <a:moveTo>
                      <a:pt x="203" y="1"/>
                    </a:moveTo>
                    <a:cubicBezTo>
                      <a:pt x="195" y="1"/>
                      <a:pt x="187" y="2"/>
                      <a:pt x="179" y="4"/>
                    </a:cubicBezTo>
                    <a:cubicBezTo>
                      <a:pt x="131" y="27"/>
                      <a:pt x="96" y="75"/>
                      <a:pt x="119" y="123"/>
                    </a:cubicBezTo>
                    <a:cubicBezTo>
                      <a:pt x="167" y="266"/>
                      <a:pt x="84" y="718"/>
                      <a:pt x="12" y="968"/>
                    </a:cubicBezTo>
                    <a:cubicBezTo>
                      <a:pt x="0" y="1016"/>
                      <a:pt x="24" y="1075"/>
                      <a:pt x="84" y="1087"/>
                    </a:cubicBezTo>
                    <a:lnTo>
                      <a:pt x="107" y="1087"/>
                    </a:lnTo>
                    <a:cubicBezTo>
                      <a:pt x="143" y="1087"/>
                      <a:pt x="179" y="1063"/>
                      <a:pt x="191" y="1016"/>
                    </a:cubicBezTo>
                    <a:cubicBezTo>
                      <a:pt x="215" y="944"/>
                      <a:pt x="381" y="301"/>
                      <a:pt x="298" y="63"/>
                    </a:cubicBezTo>
                    <a:cubicBezTo>
                      <a:pt x="278" y="24"/>
                      <a:pt x="242" y="1"/>
                      <a:pt x="203"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50" name="Google Shape;974;p5">
                <a:extLst>
                  <a:ext uri="{FF2B5EF4-FFF2-40B4-BE49-F238E27FC236}">
                    <a16:creationId xmlns:a16="http://schemas.microsoft.com/office/drawing/2014/main" id="{4F94478F-FDD3-2073-FB99-6EB3AC9607B7}"/>
                  </a:ext>
                </a:extLst>
              </p:cNvPr>
              <p:cNvSpPr/>
              <p:nvPr/>
            </p:nvSpPr>
            <p:spPr>
              <a:xfrm>
                <a:off x="879963" y="1219134"/>
                <a:ext cx="13914" cy="33916"/>
              </a:xfrm>
              <a:custGeom>
                <a:avLst/>
                <a:gdLst/>
                <a:ahLst/>
                <a:cxnLst/>
                <a:rect l="l" t="t" r="r" b="b"/>
                <a:pathLst>
                  <a:path w="441" h="1075" extrusionOk="0">
                    <a:moveTo>
                      <a:pt x="344" y="0"/>
                    </a:moveTo>
                    <a:cubicBezTo>
                      <a:pt x="303" y="0"/>
                      <a:pt x="260" y="23"/>
                      <a:pt x="250" y="63"/>
                    </a:cubicBezTo>
                    <a:cubicBezTo>
                      <a:pt x="227" y="134"/>
                      <a:pt x="0" y="753"/>
                      <a:pt x="60" y="1003"/>
                    </a:cubicBezTo>
                    <a:cubicBezTo>
                      <a:pt x="72" y="1051"/>
                      <a:pt x="107" y="1075"/>
                      <a:pt x="155" y="1075"/>
                    </a:cubicBezTo>
                    <a:lnTo>
                      <a:pt x="179" y="1075"/>
                    </a:lnTo>
                    <a:cubicBezTo>
                      <a:pt x="227" y="1063"/>
                      <a:pt x="262" y="1003"/>
                      <a:pt x="250" y="956"/>
                    </a:cubicBezTo>
                    <a:cubicBezTo>
                      <a:pt x="203" y="813"/>
                      <a:pt x="334" y="372"/>
                      <a:pt x="417" y="122"/>
                    </a:cubicBezTo>
                    <a:cubicBezTo>
                      <a:pt x="441" y="75"/>
                      <a:pt x="417" y="27"/>
                      <a:pt x="369" y="3"/>
                    </a:cubicBezTo>
                    <a:cubicBezTo>
                      <a:pt x="361" y="1"/>
                      <a:pt x="353" y="0"/>
                      <a:pt x="344"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51" name="Google Shape;975;p5">
                <a:extLst>
                  <a:ext uri="{FF2B5EF4-FFF2-40B4-BE49-F238E27FC236}">
                    <a16:creationId xmlns:a16="http://schemas.microsoft.com/office/drawing/2014/main" id="{6D4F8F5C-DB91-091C-F59E-21EC77F115F1}"/>
                  </a:ext>
                </a:extLst>
              </p:cNvPr>
              <p:cNvSpPr/>
              <p:nvPr/>
            </p:nvSpPr>
            <p:spPr>
              <a:xfrm>
                <a:off x="882960" y="1273431"/>
                <a:ext cx="13945" cy="34106"/>
              </a:xfrm>
              <a:custGeom>
                <a:avLst/>
                <a:gdLst/>
                <a:ahLst/>
                <a:cxnLst/>
                <a:rect l="l" t="t" r="r" b="b"/>
                <a:pathLst>
                  <a:path w="442" h="1081" extrusionOk="0">
                    <a:moveTo>
                      <a:pt x="337" y="1"/>
                    </a:moveTo>
                    <a:cubicBezTo>
                      <a:pt x="298" y="1"/>
                      <a:pt x="260" y="31"/>
                      <a:pt x="251" y="68"/>
                    </a:cubicBezTo>
                    <a:cubicBezTo>
                      <a:pt x="215" y="140"/>
                      <a:pt x="1" y="759"/>
                      <a:pt x="60" y="1009"/>
                    </a:cubicBezTo>
                    <a:cubicBezTo>
                      <a:pt x="72" y="1044"/>
                      <a:pt x="108" y="1080"/>
                      <a:pt x="155" y="1080"/>
                    </a:cubicBezTo>
                    <a:cubicBezTo>
                      <a:pt x="167" y="1080"/>
                      <a:pt x="167" y="1080"/>
                      <a:pt x="179" y="1068"/>
                    </a:cubicBezTo>
                    <a:cubicBezTo>
                      <a:pt x="227" y="1056"/>
                      <a:pt x="262" y="1009"/>
                      <a:pt x="239" y="961"/>
                    </a:cubicBezTo>
                    <a:cubicBezTo>
                      <a:pt x="203" y="818"/>
                      <a:pt x="334" y="378"/>
                      <a:pt x="417" y="128"/>
                    </a:cubicBezTo>
                    <a:cubicBezTo>
                      <a:pt x="441" y="80"/>
                      <a:pt x="417" y="20"/>
                      <a:pt x="370" y="9"/>
                    </a:cubicBezTo>
                    <a:cubicBezTo>
                      <a:pt x="359" y="3"/>
                      <a:pt x="348" y="1"/>
                      <a:pt x="337"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52" name="Google Shape;976;p5">
                <a:extLst>
                  <a:ext uri="{FF2B5EF4-FFF2-40B4-BE49-F238E27FC236}">
                    <a16:creationId xmlns:a16="http://schemas.microsoft.com/office/drawing/2014/main" id="{75713ECE-A935-5A67-9F0A-683F9F918858}"/>
                  </a:ext>
                </a:extLst>
              </p:cNvPr>
              <p:cNvSpPr/>
              <p:nvPr/>
            </p:nvSpPr>
            <p:spPr>
              <a:xfrm>
                <a:off x="836014" y="1308136"/>
                <a:ext cx="13914" cy="33948"/>
              </a:xfrm>
              <a:custGeom>
                <a:avLst/>
                <a:gdLst/>
                <a:ahLst/>
                <a:cxnLst/>
                <a:rect l="l" t="t" r="r" b="b"/>
                <a:pathLst>
                  <a:path w="441" h="1076" extrusionOk="0">
                    <a:moveTo>
                      <a:pt x="344" y="1"/>
                    </a:moveTo>
                    <a:cubicBezTo>
                      <a:pt x="303" y="1"/>
                      <a:pt x="260" y="24"/>
                      <a:pt x="250" y="63"/>
                    </a:cubicBezTo>
                    <a:cubicBezTo>
                      <a:pt x="226" y="135"/>
                      <a:pt x="0" y="754"/>
                      <a:pt x="60" y="1004"/>
                    </a:cubicBezTo>
                    <a:cubicBezTo>
                      <a:pt x="72" y="1040"/>
                      <a:pt x="119" y="1075"/>
                      <a:pt x="155" y="1075"/>
                    </a:cubicBezTo>
                    <a:cubicBezTo>
                      <a:pt x="167" y="1075"/>
                      <a:pt x="167" y="1075"/>
                      <a:pt x="179" y="1064"/>
                    </a:cubicBezTo>
                    <a:cubicBezTo>
                      <a:pt x="226" y="1052"/>
                      <a:pt x="262" y="1004"/>
                      <a:pt x="250" y="956"/>
                    </a:cubicBezTo>
                    <a:cubicBezTo>
                      <a:pt x="215" y="814"/>
                      <a:pt x="334" y="373"/>
                      <a:pt x="429" y="123"/>
                    </a:cubicBezTo>
                    <a:cubicBezTo>
                      <a:pt x="441" y="75"/>
                      <a:pt x="417" y="28"/>
                      <a:pt x="369" y="4"/>
                    </a:cubicBezTo>
                    <a:cubicBezTo>
                      <a:pt x="361" y="2"/>
                      <a:pt x="353" y="1"/>
                      <a:pt x="34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53" name="Google Shape;977;p5">
                <a:extLst>
                  <a:ext uri="{FF2B5EF4-FFF2-40B4-BE49-F238E27FC236}">
                    <a16:creationId xmlns:a16="http://schemas.microsoft.com/office/drawing/2014/main" id="{C539C28A-E6C2-3F3B-62CB-1BB57A2CB0FE}"/>
                  </a:ext>
                </a:extLst>
              </p:cNvPr>
              <p:cNvSpPr/>
              <p:nvPr/>
            </p:nvSpPr>
            <p:spPr>
              <a:xfrm>
                <a:off x="859677" y="1308136"/>
                <a:ext cx="13914" cy="33948"/>
              </a:xfrm>
              <a:custGeom>
                <a:avLst/>
                <a:gdLst/>
                <a:ahLst/>
                <a:cxnLst/>
                <a:rect l="l" t="t" r="r" b="b"/>
                <a:pathLst>
                  <a:path w="441" h="1076" extrusionOk="0">
                    <a:moveTo>
                      <a:pt x="340" y="1"/>
                    </a:moveTo>
                    <a:cubicBezTo>
                      <a:pt x="294" y="1"/>
                      <a:pt x="258" y="24"/>
                      <a:pt x="238" y="63"/>
                    </a:cubicBezTo>
                    <a:cubicBezTo>
                      <a:pt x="215" y="135"/>
                      <a:pt x="0" y="754"/>
                      <a:pt x="60" y="1004"/>
                    </a:cubicBezTo>
                    <a:cubicBezTo>
                      <a:pt x="72" y="1040"/>
                      <a:pt x="108" y="1075"/>
                      <a:pt x="155" y="1075"/>
                    </a:cubicBezTo>
                    <a:cubicBezTo>
                      <a:pt x="155" y="1075"/>
                      <a:pt x="167" y="1075"/>
                      <a:pt x="179" y="1064"/>
                    </a:cubicBezTo>
                    <a:cubicBezTo>
                      <a:pt x="227" y="1052"/>
                      <a:pt x="250" y="1004"/>
                      <a:pt x="238" y="956"/>
                    </a:cubicBezTo>
                    <a:cubicBezTo>
                      <a:pt x="203" y="814"/>
                      <a:pt x="334" y="373"/>
                      <a:pt x="417" y="123"/>
                    </a:cubicBezTo>
                    <a:cubicBezTo>
                      <a:pt x="441" y="75"/>
                      <a:pt x="417" y="28"/>
                      <a:pt x="369" y="4"/>
                    </a:cubicBezTo>
                    <a:cubicBezTo>
                      <a:pt x="359" y="2"/>
                      <a:pt x="349" y="1"/>
                      <a:pt x="34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54" name="Google Shape;978;p5">
                <a:extLst>
                  <a:ext uri="{FF2B5EF4-FFF2-40B4-BE49-F238E27FC236}">
                    <a16:creationId xmlns:a16="http://schemas.microsoft.com/office/drawing/2014/main" id="{2DD82BA1-0B7C-00E6-6FEB-2F8533F7A49B}"/>
                  </a:ext>
                </a:extLst>
              </p:cNvPr>
              <p:cNvSpPr/>
              <p:nvPr/>
            </p:nvSpPr>
            <p:spPr>
              <a:xfrm>
                <a:off x="1372806" y="1848619"/>
                <a:ext cx="10159" cy="34390"/>
              </a:xfrm>
              <a:custGeom>
                <a:avLst/>
                <a:gdLst/>
                <a:ahLst/>
                <a:cxnLst/>
                <a:rect l="l" t="t" r="r" b="b"/>
                <a:pathLst>
                  <a:path w="322" h="1090" extrusionOk="0">
                    <a:moveTo>
                      <a:pt x="112" y="0"/>
                    </a:moveTo>
                    <a:cubicBezTo>
                      <a:pt x="94" y="0"/>
                      <a:pt x="76" y="5"/>
                      <a:pt x="60" y="18"/>
                    </a:cubicBezTo>
                    <a:cubicBezTo>
                      <a:pt x="12" y="42"/>
                      <a:pt x="0" y="101"/>
                      <a:pt x="24" y="149"/>
                    </a:cubicBezTo>
                    <a:cubicBezTo>
                      <a:pt x="107" y="268"/>
                      <a:pt x="107" y="732"/>
                      <a:pt x="84" y="994"/>
                    </a:cubicBezTo>
                    <a:cubicBezTo>
                      <a:pt x="84" y="1042"/>
                      <a:pt x="119" y="1089"/>
                      <a:pt x="179" y="1089"/>
                    </a:cubicBezTo>
                    <a:cubicBezTo>
                      <a:pt x="227" y="1089"/>
                      <a:pt x="274" y="1054"/>
                      <a:pt x="274" y="1006"/>
                    </a:cubicBezTo>
                    <a:cubicBezTo>
                      <a:pt x="286" y="923"/>
                      <a:pt x="322" y="268"/>
                      <a:pt x="191" y="42"/>
                    </a:cubicBezTo>
                    <a:cubicBezTo>
                      <a:pt x="175" y="18"/>
                      <a:pt x="145" y="0"/>
                      <a:pt x="112"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55" name="Google Shape;979;p5">
                <a:extLst>
                  <a:ext uri="{FF2B5EF4-FFF2-40B4-BE49-F238E27FC236}">
                    <a16:creationId xmlns:a16="http://schemas.microsoft.com/office/drawing/2014/main" id="{0B39DB22-33EF-74C7-79F8-C806CE3E4694}"/>
                  </a:ext>
                </a:extLst>
              </p:cNvPr>
              <p:cNvSpPr/>
              <p:nvPr/>
            </p:nvSpPr>
            <p:spPr>
              <a:xfrm>
                <a:off x="1388959" y="1796404"/>
                <a:ext cx="10159" cy="34390"/>
              </a:xfrm>
              <a:custGeom>
                <a:avLst/>
                <a:gdLst/>
                <a:ahLst/>
                <a:cxnLst/>
                <a:rect l="l" t="t" r="r" b="b"/>
                <a:pathLst>
                  <a:path w="322" h="1090" extrusionOk="0">
                    <a:moveTo>
                      <a:pt x="112" y="0"/>
                    </a:moveTo>
                    <a:cubicBezTo>
                      <a:pt x="94" y="0"/>
                      <a:pt x="76" y="5"/>
                      <a:pt x="60" y="18"/>
                    </a:cubicBezTo>
                    <a:cubicBezTo>
                      <a:pt x="12" y="42"/>
                      <a:pt x="0" y="101"/>
                      <a:pt x="24" y="149"/>
                    </a:cubicBezTo>
                    <a:cubicBezTo>
                      <a:pt x="107" y="268"/>
                      <a:pt x="107" y="732"/>
                      <a:pt x="84" y="994"/>
                    </a:cubicBezTo>
                    <a:cubicBezTo>
                      <a:pt x="84" y="1042"/>
                      <a:pt x="119" y="1089"/>
                      <a:pt x="179" y="1089"/>
                    </a:cubicBezTo>
                    <a:cubicBezTo>
                      <a:pt x="226" y="1089"/>
                      <a:pt x="274" y="1054"/>
                      <a:pt x="274" y="1006"/>
                    </a:cubicBezTo>
                    <a:cubicBezTo>
                      <a:pt x="286" y="923"/>
                      <a:pt x="322" y="268"/>
                      <a:pt x="191" y="42"/>
                    </a:cubicBezTo>
                    <a:cubicBezTo>
                      <a:pt x="175" y="18"/>
                      <a:pt x="145" y="0"/>
                      <a:pt x="112"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56" name="Google Shape;980;p5">
                <a:extLst>
                  <a:ext uri="{FF2B5EF4-FFF2-40B4-BE49-F238E27FC236}">
                    <a16:creationId xmlns:a16="http://schemas.microsoft.com/office/drawing/2014/main" id="{428EB2EA-5D7B-5ED3-1FB3-3372458BE8BF}"/>
                  </a:ext>
                </a:extLst>
              </p:cNvPr>
              <p:cNvSpPr/>
              <p:nvPr/>
            </p:nvSpPr>
            <p:spPr>
              <a:xfrm>
                <a:off x="1354759" y="1929923"/>
                <a:ext cx="10191" cy="34232"/>
              </a:xfrm>
              <a:custGeom>
                <a:avLst/>
                <a:gdLst/>
                <a:ahLst/>
                <a:cxnLst/>
                <a:rect l="l" t="t" r="r" b="b"/>
                <a:pathLst>
                  <a:path w="323" h="1085" extrusionOk="0">
                    <a:moveTo>
                      <a:pt x="110" y="1"/>
                    </a:moveTo>
                    <a:cubicBezTo>
                      <a:pt x="93" y="1"/>
                      <a:pt x="76" y="5"/>
                      <a:pt x="60" y="13"/>
                    </a:cubicBezTo>
                    <a:cubicBezTo>
                      <a:pt x="13" y="36"/>
                      <a:pt x="1" y="96"/>
                      <a:pt x="25" y="144"/>
                    </a:cubicBezTo>
                    <a:cubicBezTo>
                      <a:pt x="108" y="275"/>
                      <a:pt x="108" y="727"/>
                      <a:pt x="84" y="989"/>
                    </a:cubicBezTo>
                    <a:cubicBezTo>
                      <a:pt x="84" y="1037"/>
                      <a:pt x="120" y="1084"/>
                      <a:pt x="179" y="1084"/>
                    </a:cubicBezTo>
                    <a:cubicBezTo>
                      <a:pt x="227" y="1084"/>
                      <a:pt x="275" y="1048"/>
                      <a:pt x="275" y="1001"/>
                    </a:cubicBezTo>
                    <a:cubicBezTo>
                      <a:pt x="287" y="929"/>
                      <a:pt x="322" y="263"/>
                      <a:pt x="191" y="48"/>
                    </a:cubicBezTo>
                    <a:cubicBezTo>
                      <a:pt x="175" y="17"/>
                      <a:pt x="144" y="1"/>
                      <a:pt x="11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57" name="Google Shape;981;p5">
                <a:extLst>
                  <a:ext uri="{FF2B5EF4-FFF2-40B4-BE49-F238E27FC236}">
                    <a16:creationId xmlns:a16="http://schemas.microsoft.com/office/drawing/2014/main" id="{76F55AFA-7BCD-AE5E-DC39-F9DCBC9D7E6A}"/>
                  </a:ext>
                </a:extLst>
              </p:cNvPr>
              <p:cNvSpPr/>
              <p:nvPr/>
            </p:nvSpPr>
            <p:spPr>
              <a:xfrm>
                <a:off x="1413758" y="1933299"/>
                <a:ext cx="10159" cy="34232"/>
              </a:xfrm>
              <a:custGeom>
                <a:avLst/>
                <a:gdLst/>
                <a:ahLst/>
                <a:cxnLst/>
                <a:rect l="l" t="t" r="r" b="b"/>
                <a:pathLst>
                  <a:path w="322" h="1085" extrusionOk="0">
                    <a:moveTo>
                      <a:pt x="109" y="1"/>
                    </a:moveTo>
                    <a:cubicBezTo>
                      <a:pt x="93" y="1"/>
                      <a:pt x="75" y="5"/>
                      <a:pt x="60" y="13"/>
                    </a:cubicBezTo>
                    <a:cubicBezTo>
                      <a:pt x="12" y="37"/>
                      <a:pt x="0" y="96"/>
                      <a:pt x="24" y="144"/>
                    </a:cubicBezTo>
                    <a:cubicBezTo>
                      <a:pt x="107" y="275"/>
                      <a:pt x="107" y="727"/>
                      <a:pt x="83" y="989"/>
                    </a:cubicBezTo>
                    <a:cubicBezTo>
                      <a:pt x="83" y="1037"/>
                      <a:pt x="119" y="1084"/>
                      <a:pt x="179" y="1084"/>
                    </a:cubicBezTo>
                    <a:cubicBezTo>
                      <a:pt x="226" y="1084"/>
                      <a:pt x="274" y="1049"/>
                      <a:pt x="274" y="1001"/>
                    </a:cubicBezTo>
                    <a:cubicBezTo>
                      <a:pt x="286" y="930"/>
                      <a:pt x="322" y="263"/>
                      <a:pt x="191" y="49"/>
                    </a:cubicBezTo>
                    <a:cubicBezTo>
                      <a:pt x="175" y="17"/>
                      <a:pt x="143" y="1"/>
                      <a:pt x="109"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58" name="Google Shape;982;p5">
                <a:extLst>
                  <a:ext uri="{FF2B5EF4-FFF2-40B4-BE49-F238E27FC236}">
                    <a16:creationId xmlns:a16="http://schemas.microsoft.com/office/drawing/2014/main" id="{0DAE3D20-2E9A-FB82-ED68-D8AD84B0D807}"/>
                  </a:ext>
                </a:extLst>
              </p:cNvPr>
              <p:cNvSpPr/>
              <p:nvPr/>
            </p:nvSpPr>
            <p:spPr>
              <a:xfrm>
                <a:off x="1367915" y="2080196"/>
                <a:ext cx="19940" cy="31203"/>
              </a:xfrm>
              <a:custGeom>
                <a:avLst/>
                <a:gdLst/>
                <a:ahLst/>
                <a:cxnLst/>
                <a:rect l="l" t="t" r="r" b="b"/>
                <a:pathLst>
                  <a:path w="632" h="989" extrusionOk="0">
                    <a:moveTo>
                      <a:pt x="536" y="0"/>
                    </a:moveTo>
                    <a:cubicBezTo>
                      <a:pt x="477" y="0"/>
                      <a:pt x="441" y="48"/>
                      <a:pt x="441" y="95"/>
                    </a:cubicBezTo>
                    <a:cubicBezTo>
                      <a:pt x="429" y="250"/>
                      <a:pt x="191" y="631"/>
                      <a:pt x="36" y="846"/>
                    </a:cubicBezTo>
                    <a:cubicBezTo>
                      <a:pt x="1" y="881"/>
                      <a:pt x="12" y="941"/>
                      <a:pt x="48" y="977"/>
                    </a:cubicBezTo>
                    <a:cubicBezTo>
                      <a:pt x="72" y="988"/>
                      <a:pt x="84" y="988"/>
                      <a:pt x="108" y="988"/>
                    </a:cubicBezTo>
                    <a:cubicBezTo>
                      <a:pt x="131" y="988"/>
                      <a:pt x="167" y="977"/>
                      <a:pt x="179" y="953"/>
                    </a:cubicBezTo>
                    <a:cubicBezTo>
                      <a:pt x="227" y="893"/>
                      <a:pt x="620" y="357"/>
                      <a:pt x="620" y="107"/>
                    </a:cubicBezTo>
                    <a:cubicBezTo>
                      <a:pt x="632" y="48"/>
                      <a:pt x="584" y="12"/>
                      <a:pt x="536"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59" name="Google Shape;983;p5">
                <a:extLst>
                  <a:ext uri="{FF2B5EF4-FFF2-40B4-BE49-F238E27FC236}">
                    <a16:creationId xmlns:a16="http://schemas.microsoft.com/office/drawing/2014/main" id="{EE5FD317-39F9-F911-9CEB-48494C3886D3}"/>
                  </a:ext>
                </a:extLst>
              </p:cNvPr>
              <p:cNvSpPr/>
              <p:nvPr/>
            </p:nvSpPr>
            <p:spPr>
              <a:xfrm>
                <a:off x="1374289" y="1969740"/>
                <a:ext cx="10191" cy="34232"/>
              </a:xfrm>
              <a:custGeom>
                <a:avLst/>
                <a:gdLst/>
                <a:ahLst/>
                <a:cxnLst/>
                <a:rect l="l" t="t" r="r" b="b"/>
                <a:pathLst>
                  <a:path w="323" h="1085" extrusionOk="0">
                    <a:moveTo>
                      <a:pt x="102" y="1"/>
                    </a:moveTo>
                    <a:cubicBezTo>
                      <a:pt x="87" y="1"/>
                      <a:pt x="72" y="5"/>
                      <a:pt x="60" y="13"/>
                    </a:cubicBezTo>
                    <a:cubicBezTo>
                      <a:pt x="13" y="37"/>
                      <a:pt x="1" y="96"/>
                      <a:pt x="25" y="144"/>
                    </a:cubicBezTo>
                    <a:cubicBezTo>
                      <a:pt x="96" y="275"/>
                      <a:pt x="96" y="727"/>
                      <a:pt x="84" y="989"/>
                    </a:cubicBezTo>
                    <a:cubicBezTo>
                      <a:pt x="84" y="1037"/>
                      <a:pt x="120" y="1084"/>
                      <a:pt x="168" y="1084"/>
                    </a:cubicBezTo>
                    <a:lnTo>
                      <a:pt x="180" y="1084"/>
                    </a:lnTo>
                    <a:cubicBezTo>
                      <a:pt x="227" y="1084"/>
                      <a:pt x="263" y="1049"/>
                      <a:pt x="275" y="1001"/>
                    </a:cubicBezTo>
                    <a:cubicBezTo>
                      <a:pt x="275" y="929"/>
                      <a:pt x="322" y="263"/>
                      <a:pt x="180" y="48"/>
                    </a:cubicBezTo>
                    <a:cubicBezTo>
                      <a:pt x="164" y="17"/>
                      <a:pt x="132" y="1"/>
                      <a:pt x="10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0" name="Google Shape;984;p5">
                <a:extLst>
                  <a:ext uri="{FF2B5EF4-FFF2-40B4-BE49-F238E27FC236}">
                    <a16:creationId xmlns:a16="http://schemas.microsoft.com/office/drawing/2014/main" id="{4236DCE8-95CA-FDF4-0EE1-B5D44FCAB7F7}"/>
                  </a:ext>
                </a:extLst>
              </p:cNvPr>
              <p:cNvSpPr/>
              <p:nvPr/>
            </p:nvSpPr>
            <p:spPr>
              <a:xfrm>
                <a:off x="1390064" y="1900456"/>
                <a:ext cx="10191" cy="34390"/>
              </a:xfrm>
              <a:custGeom>
                <a:avLst/>
                <a:gdLst/>
                <a:ahLst/>
                <a:cxnLst/>
                <a:rect l="l" t="t" r="r" b="b"/>
                <a:pathLst>
                  <a:path w="323" h="1090" extrusionOk="0">
                    <a:moveTo>
                      <a:pt x="113" y="0"/>
                    </a:moveTo>
                    <a:cubicBezTo>
                      <a:pt x="95" y="0"/>
                      <a:pt x="77" y="6"/>
                      <a:pt x="61" y="18"/>
                    </a:cubicBezTo>
                    <a:cubicBezTo>
                      <a:pt x="25" y="42"/>
                      <a:pt x="1" y="101"/>
                      <a:pt x="37" y="149"/>
                    </a:cubicBezTo>
                    <a:cubicBezTo>
                      <a:pt x="108" y="268"/>
                      <a:pt x="108" y="732"/>
                      <a:pt x="96" y="994"/>
                    </a:cubicBezTo>
                    <a:cubicBezTo>
                      <a:pt x="84" y="1042"/>
                      <a:pt x="132" y="1090"/>
                      <a:pt x="180" y="1090"/>
                    </a:cubicBezTo>
                    <a:lnTo>
                      <a:pt x="191" y="1090"/>
                    </a:lnTo>
                    <a:cubicBezTo>
                      <a:pt x="239" y="1090"/>
                      <a:pt x="275" y="1054"/>
                      <a:pt x="287" y="1006"/>
                    </a:cubicBezTo>
                    <a:cubicBezTo>
                      <a:pt x="287" y="923"/>
                      <a:pt x="322" y="268"/>
                      <a:pt x="191" y="42"/>
                    </a:cubicBezTo>
                    <a:cubicBezTo>
                      <a:pt x="176" y="19"/>
                      <a:pt x="145" y="0"/>
                      <a:pt x="113"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1" name="Google Shape;985;p5">
                <a:extLst>
                  <a:ext uri="{FF2B5EF4-FFF2-40B4-BE49-F238E27FC236}">
                    <a16:creationId xmlns:a16="http://schemas.microsoft.com/office/drawing/2014/main" id="{5FC36754-4672-D162-FDE2-1999E58F40B9}"/>
                  </a:ext>
                </a:extLst>
              </p:cNvPr>
              <p:cNvSpPr/>
              <p:nvPr/>
            </p:nvSpPr>
            <p:spPr>
              <a:xfrm>
                <a:off x="1418995" y="1984032"/>
                <a:ext cx="10191" cy="34200"/>
              </a:xfrm>
              <a:custGeom>
                <a:avLst/>
                <a:gdLst/>
                <a:ahLst/>
                <a:cxnLst/>
                <a:rect l="l" t="t" r="r" b="b"/>
                <a:pathLst>
                  <a:path w="323" h="1084" extrusionOk="0">
                    <a:moveTo>
                      <a:pt x="110" y="0"/>
                    </a:moveTo>
                    <a:cubicBezTo>
                      <a:pt x="93" y="0"/>
                      <a:pt x="76" y="4"/>
                      <a:pt x="60" y="12"/>
                    </a:cubicBezTo>
                    <a:cubicBezTo>
                      <a:pt x="25" y="36"/>
                      <a:pt x="1" y="95"/>
                      <a:pt x="36" y="143"/>
                    </a:cubicBezTo>
                    <a:cubicBezTo>
                      <a:pt x="108" y="274"/>
                      <a:pt x="108" y="727"/>
                      <a:pt x="96" y="988"/>
                    </a:cubicBezTo>
                    <a:cubicBezTo>
                      <a:pt x="84" y="1036"/>
                      <a:pt x="120" y="1084"/>
                      <a:pt x="179" y="1084"/>
                    </a:cubicBezTo>
                    <a:cubicBezTo>
                      <a:pt x="227" y="1084"/>
                      <a:pt x="275" y="1048"/>
                      <a:pt x="275" y="1000"/>
                    </a:cubicBezTo>
                    <a:cubicBezTo>
                      <a:pt x="287" y="929"/>
                      <a:pt x="322" y="262"/>
                      <a:pt x="191" y="48"/>
                    </a:cubicBezTo>
                    <a:cubicBezTo>
                      <a:pt x="175" y="16"/>
                      <a:pt x="144" y="0"/>
                      <a:pt x="110"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2" name="Google Shape;986;p5">
                <a:extLst>
                  <a:ext uri="{FF2B5EF4-FFF2-40B4-BE49-F238E27FC236}">
                    <a16:creationId xmlns:a16="http://schemas.microsoft.com/office/drawing/2014/main" id="{E04835C3-0B07-C465-00AC-7F88A2B19D64}"/>
                  </a:ext>
                </a:extLst>
              </p:cNvPr>
              <p:cNvSpPr/>
              <p:nvPr/>
            </p:nvSpPr>
            <p:spPr>
              <a:xfrm>
                <a:off x="1409246" y="2052022"/>
                <a:ext cx="20697" cy="30824"/>
              </a:xfrm>
              <a:custGeom>
                <a:avLst/>
                <a:gdLst/>
                <a:ahLst/>
                <a:cxnLst/>
                <a:rect l="l" t="t" r="r" b="b"/>
                <a:pathLst>
                  <a:path w="656" h="977" extrusionOk="0">
                    <a:moveTo>
                      <a:pt x="560" y="0"/>
                    </a:moveTo>
                    <a:cubicBezTo>
                      <a:pt x="512" y="0"/>
                      <a:pt x="465" y="36"/>
                      <a:pt x="465" y="96"/>
                    </a:cubicBezTo>
                    <a:cubicBezTo>
                      <a:pt x="453" y="238"/>
                      <a:pt x="191" y="619"/>
                      <a:pt x="24" y="822"/>
                    </a:cubicBezTo>
                    <a:cubicBezTo>
                      <a:pt x="0" y="858"/>
                      <a:pt x="0" y="917"/>
                      <a:pt x="48" y="953"/>
                    </a:cubicBezTo>
                    <a:cubicBezTo>
                      <a:pt x="60" y="965"/>
                      <a:pt x="84" y="977"/>
                      <a:pt x="107" y="977"/>
                    </a:cubicBezTo>
                    <a:cubicBezTo>
                      <a:pt x="131" y="977"/>
                      <a:pt x="155" y="965"/>
                      <a:pt x="179" y="941"/>
                    </a:cubicBezTo>
                    <a:cubicBezTo>
                      <a:pt x="226" y="881"/>
                      <a:pt x="631" y="357"/>
                      <a:pt x="655" y="107"/>
                    </a:cubicBezTo>
                    <a:cubicBezTo>
                      <a:pt x="655" y="48"/>
                      <a:pt x="619" y="0"/>
                      <a:pt x="560"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3" name="Google Shape;987;p5">
                <a:extLst>
                  <a:ext uri="{FF2B5EF4-FFF2-40B4-BE49-F238E27FC236}">
                    <a16:creationId xmlns:a16="http://schemas.microsoft.com/office/drawing/2014/main" id="{14A727A8-EAC3-CDFE-2E94-EC1DD6D0DFC1}"/>
                  </a:ext>
                </a:extLst>
              </p:cNvPr>
              <p:cNvSpPr/>
              <p:nvPr/>
            </p:nvSpPr>
            <p:spPr>
              <a:xfrm>
                <a:off x="1386688" y="2021103"/>
                <a:ext cx="15081" cy="33569"/>
              </a:xfrm>
              <a:custGeom>
                <a:avLst/>
                <a:gdLst/>
                <a:ahLst/>
                <a:cxnLst/>
                <a:rect l="l" t="t" r="r" b="b"/>
                <a:pathLst>
                  <a:path w="478" h="1064" extrusionOk="0">
                    <a:moveTo>
                      <a:pt x="334" y="1"/>
                    </a:moveTo>
                    <a:cubicBezTo>
                      <a:pt x="326" y="1"/>
                      <a:pt x="318" y="2"/>
                      <a:pt x="310" y="4"/>
                    </a:cubicBezTo>
                    <a:cubicBezTo>
                      <a:pt x="251" y="4"/>
                      <a:pt x="227" y="63"/>
                      <a:pt x="239" y="111"/>
                    </a:cubicBezTo>
                    <a:cubicBezTo>
                      <a:pt x="263" y="254"/>
                      <a:pt x="120" y="695"/>
                      <a:pt x="25" y="933"/>
                    </a:cubicBezTo>
                    <a:cubicBezTo>
                      <a:pt x="1" y="980"/>
                      <a:pt x="25" y="1040"/>
                      <a:pt x="72" y="1052"/>
                    </a:cubicBezTo>
                    <a:cubicBezTo>
                      <a:pt x="84" y="1064"/>
                      <a:pt x="96" y="1064"/>
                      <a:pt x="108" y="1064"/>
                    </a:cubicBezTo>
                    <a:cubicBezTo>
                      <a:pt x="144" y="1064"/>
                      <a:pt x="179" y="1040"/>
                      <a:pt x="191" y="1004"/>
                    </a:cubicBezTo>
                    <a:cubicBezTo>
                      <a:pt x="227" y="933"/>
                      <a:pt x="477" y="325"/>
                      <a:pt x="418" y="75"/>
                    </a:cubicBezTo>
                    <a:cubicBezTo>
                      <a:pt x="408" y="26"/>
                      <a:pt x="373" y="1"/>
                      <a:pt x="33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4" name="Google Shape;988;p5">
                <a:extLst>
                  <a:ext uri="{FF2B5EF4-FFF2-40B4-BE49-F238E27FC236}">
                    <a16:creationId xmlns:a16="http://schemas.microsoft.com/office/drawing/2014/main" id="{0F9EA149-8503-84D7-E944-38370451B7EE}"/>
                  </a:ext>
                </a:extLst>
              </p:cNvPr>
              <p:cNvSpPr/>
              <p:nvPr/>
            </p:nvSpPr>
            <p:spPr>
              <a:xfrm>
                <a:off x="1356274" y="2031735"/>
                <a:ext cx="10159" cy="34200"/>
              </a:xfrm>
              <a:custGeom>
                <a:avLst/>
                <a:gdLst/>
                <a:ahLst/>
                <a:cxnLst/>
                <a:rect l="l" t="t" r="r" b="b"/>
                <a:pathLst>
                  <a:path w="322" h="1084" extrusionOk="0">
                    <a:moveTo>
                      <a:pt x="110" y="0"/>
                    </a:moveTo>
                    <a:cubicBezTo>
                      <a:pt x="93" y="0"/>
                      <a:pt x="76" y="4"/>
                      <a:pt x="60" y="12"/>
                    </a:cubicBezTo>
                    <a:cubicBezTo>
                      <a:pt x="12" y="36"/>
                      <a:pt x="0" y="96"/>
                      <a:pt x="24" y="143"/>
                    </a:cubicBezTo>
                    <a:cubicBezTo>
                      <a:pt x="108" y="274"/>
                      <a:pt x="108" y="727"/>
                      <a:pt x="84" y="989"/>
                    </a:cubicBezTo>
                    <a:cubicBezTo>
                      <a:pt x="84" y="1036"/>
                      <a:pt x="119" y="1084"/>
                      <a:pt x="179" y="1084"/>
                    </a:cubicBezTo>
                    <a:cubicBezTo>
                      <a:pt x="227" y="1084"/>
                      <a:pt x="274" y="1048"/>
                      <a:pt x="274" y="1000"/>
                    </a:cubicBezTo>
                    <a:cubicBezTo>
                      <a:pt x="286" y="929"/>
                      <a:pt x="322" y="262"/>
                      <a:pt x="191" y="48"/>
                    </a:cubicBezTo>
                    <a:cubicBezTo>
                      <a:pt x="175" y="16"/>
                      <a:pt x="143" y="0"/>
                      <a:pt x="110"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5" name="Google Shape;989;p5">
                <a:extLst>
                  <a:ext uri="{FF2B5EF4-FFF2-40B4-BE49-F238E27FC236}">
                    <a16:creationId xmlns:a16="http://schemas.microsoft.com/office/drawing/2014/main" id="{26DD05CE-7A3E-7D1D-86C4-0ED77CBEB3E9}"/>
                  </a:ext>
                </a:extLst>
              </p:cNvPr>
              <p:cNvSpPr/>
              <p:nvPr/>
            </p:nvSpPr>
            <p:spPr>
              <a:xfrm>
                <a:off x="862674" y="1359783"/>
                <a:ext cx="13945" cy="33758"/>
              </a:xfrm>
              <a:custGeom>
                <a:avLst/>
                <a:gdLst/>
                <a:ahLst/>
                <a:cxnLst/>
                <a:rect l="l" t="t" r="r" b="b"/>
                <a:pathLst>
                  <a:path w="442" h="1070" extrusionOk="0">
                    <a:moveTo>
                      <a:pt x="325" y="1"/>
                    </a:moveTo>
                    <a:cubicBezTo>
                      <a:pt x="286" y="1"/>
                      <a:pt x="256" y="23"/>
                      <a:pt x="239" y="58"/>
                    </a:cubicBezTo>
                    <a:cubicBezTo>
                      <a:pt x="215" y="129"/>
                      <a:pt x="1" y="760"/>
                      <a:pt x="60" y="1010"/>
                    </a:cubicBezTo>
                    <a:cubicBezTo>
                      <a:pt x="72" y="1046"/>
                      <a:pt x="108" y="1070"/>
                      <a:pt x="155" y="1070"/>
                    </a:cubicBezTo>
                    <a:lnTo>
                      <a:pt x="179" y="1070"/>
                    </a:lnTo>
                    <a:cubicBezTo>
                      <a:pt x="227" y="1058"/>
                      <a:pt x="263" y="1010"/>
                      <a:pt x="239" y="951"/>
                    </a:cubicBezTo>
                    <a:cubicBezTo>
                      <a:pt x="203" y="808"/>
                      <a:pt x="334" y="367"/>
                      <a:pt x="417" y="129"/>
                    </a:cubicBezTo>
                    <a:cubicBezTo>
                      <a:pt x="441" y="81"/>
                      <a:pt x="417" y="22"/>
                      <a:pt x="370" y="10"/>
                    </a:cubicBezTo>
                    <a:cubicBezTo>
                      <a:pt x="354" y="4"/>
                      <a:pt x="339" y="1"/>
                      <a:pt x="325"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6" name="Google Shape;990;p5">
                <a:extLst>
                  <a:ext uri="{FF2B5EF4-FFF2-40B4-BE49-F238E27FC236}">
                    <a16:creationId xmlns:a16="http://schemas.microsoft.com/office/drawing/2014/main" id="{932CD25B-7908-7FE6-708A-5AD59FDE222A}"/>
                  </a:ext>
                </a:extLst>
              </p:cNvPr>
              <p:cNvSpPr/>
              <p:nvPr/>
            </p:nvSpPr>
            <p:spPr>
              <a:xfrm>
                <a:off x="836014" y="1369375"/>
                <a:ext cx="13914" cy="33948"/>
              </a:xfrm>
              <a:custGeom>
                <a:avLst/>
                <a:gdLst/>
                <a:ahLst/>
                <a:cxnLst/>
                <a:rect l="l" t="t" r="r" b="b"/>
                <a:pathLst>
                  <a:path w="441" h="1076" extrusionOk="0">
                    <a:moveTo>
                      <a:pt x="344" y="1"/>
                    </a:moveTo>
                    <a:cubicBezTo>
                      <a:pt x="303" y="1"/>
                      <a:pt x="260" y="24"/>
                      <a:pt x="250" y="63"/>
                    </a:cubicBezTo>
                    <a:cubicBezTo>
                      <a:pt x="226" y="135"/>
                      <a:pt x="0" y="754"/>
                      <a:pt x="60" y="1004"/>
                    </a:cubicBezTo>
                    <a:cubicBezTo>
                      <a:pt x="72" y="1051"/>
                      <a:pt x="119" y="1075"/>
                      <a:pt x="155" y="1075"/>
                    </a:cubicBezTo>
                    <a:cubicBezTo>
                      <a:pt x="167" y="1075"/>
                      <a:pt x="167" y="1075"/>
                      <a:pt x="179" y="1063"/>
                    </a:cubicBezTo>
                    <a:cubicBezTo>
                      <a:pt x="226" y="1063"/>
                      <a:pt x="262" y="1004"/>
                      <a:pt x="250" y="956"/>
                    </a:cubicBezTo>
                    <a:cubicBezTo>
                      <a:pt x="215" y="813"/>
                      <a:pt x="334" y="373"/>
                      <a:pt x="429" y="123"/>
                    </a:cubicBezTo>
                    <a:cubicBezTo>
                      <a:pt x="441" y="75"/>
                      <a:pt x="417" y="27"/>
                      <a:pt x="369" y="4"/>
                    </a:cubicBezTo>
                    <a:cubicBezTo>
                      <a:pt x="361" y="2"/>
                      <a:pt x="353" y="1"/>
                      <a:pt x="34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7" name="Google Shape;991;p5">
                <a:extLst>
                  <a:ext uri="{FF2B5EF4-FFF2-40B4-BE49-F238E27FC236}">
                    <a16:creationId xmlns:a16="http://schemas.microsoft.com/office/drawing/2014/main" id="{20DB6B2C-8319-29A2-8BE4-5B46C61A1D55}"/>
                  </a:ext>
                </a:extLst>
              </p:cNvPr>
              <p:cNvSpPr/>
              <p:nvPr/>
            </p:nvSpPr>
            <p:spPr>
              <a:xfrm>
                <a:off x="853650" y="1249548"/>
                <a:ext cx="13945" cy="33948"/>
              </a:xfrm>
              <a:custGeom>
                <a:avLst/>
                <a:gdLst/>
                <a:ahLst/>
                <a:cxnLst/>
                <a:rect l="l" t="t" r="r" b="b"/>
                <a:pathLst>
                  <a:path w="442" h="1076" extrusionOk="0">
                    <a:moveTo>
                      <a:pt x="340" y="1"/>
                    </a:moveTo>
                    <a:cubicBezTo>
                      <a:pt x="295" y="1"/>
                      <a:pt x="259" y="24"/>
                      <a:pt x="239" y="63"/>
                    </a:cubicBezTo>
                    <a:cubicBezTo>
                      <a:pt x="215" y="135"/>
                      <a:pt x="1" y="754"/>
                      <a:pt x="60" y="1004"/>
                    </a:cubicBezTo>
                    <a:cubicBezTo>
                      <a:pt x="72" y="1051"/>
                      <a:pt x="108" y="1075"/>
                      <a:pt x="156" y="1075"/>
                    </a:cubicBezTo>
                    <a:lnTo>
                      <a:pt x="179" y="1075"/>
                    </a:lnTo>
                    <a:cubicBezTo>
                      <a:pt x="227" y="1063"/>
                      <a:pt x="251" y="1004"/>
                      <a:pt x="239" y="956"/>
                    </a:cubicBezTo>
                    <a:cubicBezTo>
                      <a:pt x="203" y="813"/>
                      <a:pt x="334" y="373"/>
                      <a:pt x="418" y="135"/>
                    </a:cubicBezTo>
                    <a:cubicBezTo>
                      <a:pt x="441" y="75"/>
                      <a:pt x="418" y="27"/>
                      <a:pt x="370" y="4"/>
                    </a:cubicBezTo>
                    <a:cubicBezTo>
                      <a:pt x="360" y="2"/>
                      <a:pt x="350" y="1"/>
                      <a:pt x="34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8" name="Google Shape;992;p5">
                <a:extLst>
                  <a:ext uri="{FF2B5EF4-FFF2-40B4-BE49-F238E27FC236}">
                    <a16:creationId xmlns:a16="http://schemas.microsoft.com/office/drawing/2014/main" id="{40D1767D-0E06-087D-96EB-7D1F1F341104}"/>
                  </a:ext>
                </a:extLst>
              </p:cNvPr>
              <p:cNvSpPr/>
              <p:nvPr/>
            </p:nvSpPr>
            <p:spPr>
              <a:xfrm>
                <a:off x="747359" y="1973431"/>
                <a:ext cx="15807" cy="32780"/>
              </a:xfrm>
              <a:custGeom>
                <a:avLst/>
                <a:gdLst/>
                <a:ahLst/>
                <a:cxnLst/>
                <a:rect l="l" t="t" r="r" b="b"/>
                <a:pathLst>
                  <a:path w="501" h="1039" extrusionOk="0">
                    <a:moveTo>
                      <a:pt x="102" y="1"/>
                    </a:moveTo>
                    <a:cubicBezTo>
                      <a:pt x="96" y="1"/>
                      <a:pt x="90" y="1"/>
                      <a:pt x="84" y="3"/>
                    </a:cubicBezTo>
                    <a:cubicBezTo>
                      <a:pt x="24" y="3"/>
                      <a:pt x="0" y="62"/>
                      <a:pt x="0" y="110"/>
                    </a:cubicBezTo>
                    <a:cubicBezTo>
                      <a:pt x="12" y="181"/>
                      <a:pt x="143" y="824"/>
                      <a:pt x="322" y="1015"/>
                    </a:cubicBezTo>
                    <a:cubicBezTo>
                      <a:pt x="346" y="1027"/>
                      <a:pt x="369" y="1039"/>
                      <a:pt x="393" y="1039"/>
                    </a:cubicBezTo>
                    <a:cubicBezTo>
                      <a:pt x="417" y="1039"/>
                      <a:pt x="441" y="1027"/>
                      <a:pt x="453" y="1015"/>
                    </a:cubicBezTo>
                    <a:cubicBezTo>
                      <a:pt x="500" y="979"/>
                      <a:pt x="500" y="920"/>
                      <a:pt x="453" y="884"/>
                    </a:cubicBezTo>
                    <a:cubicBezTo>
                      <a:pt x="346" y="777"/>
                      <a:pt x="239" y="324"/>
                      <a:pt x="191" y="74"/>
                    </a:cubicBezTo>
                    <a:cubicBezTo>
                      <a:pt x="181" y="33"/>
                      <a:pt x="143" y="1"/>
                      <a:pt x="10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69" name="Google Shape;993;p5">
                <a:extLst>
                  <a:ext uri="{FF2B5EF4-FFF2-40B4-BE49-F238E27FC236}">
                    <a16:creationId xmlns:a16="http://schemas.microsoft.com/office/drawing/2014/main" id="{7CA06C6A-53AC-DEF2-3100-457E7C14E2AD}"/>
                  </a:ext>
                </a:extLst>
              </p:cNvPr>
              <p:cNvSpPr/>
              <p:nvPr/>
            </p:nvSpPr>
            <p:spPr>
              <a:xfrm>
                <a:off x="778909" y="1986966"/>
                <a:ext cx="15807" cy="33159"/>
              </a:xfrm>
              <a:custGeom>
                <a:avLst/>
                <a:gdLst/>
                <a:ahLst/>
                <a:cxnLst/>
                <a:rect l="l" t="t" r="r" b="b"/>
                <a:pathLst>
                  <a:path w="501" h="1051" extrusionOk="0">
                    <a:moveTo>
                      <a:pt x="103" y="0"/>
                    </a:moveTo>
                    <a:cubicBezTo>
                      <a:pt x="96" y="0"/>
                      <a:pt x="90" y="1"/>
                      <a:pt x="84" y="2"/>
                    </a:cubicBezTo>
                    <a:cubicBezTo>
                      <a:pt x="36" y="14"/>
                      <a:pt x="1" y="62"/>
                      <a:pt x="12" y="110"/>
                    </a:cubicBezTo>
                    <a:cubicBezTo>
                      <a:pt x="24" y="193"/>
                      <a:pt x="143" y="836"/>
                      <a:pt x="334" y="1015"/>
                    </a:cubicBezTo>
                    <a:cubicBezTo>
                      <a:pt x="346" y="1038"/>
                      <a:pt x="370" y="1050"/>
                      <a:pt x="393" y="1050"/>
                    </a:cubicBezTo>
                    <a:cubicBezTo>
                      <a:pt x="417" y="1050"/>
                      <a:pt x="441" y="1038"/>
                      <a:pt x="465" y="1015"/>
                    </a:cubicBezTo>
                    <a:cubicBezTo>
                      <a:pt x="501" y="979"/>
                      <a:pt x="501" y="919"/>
                      <a:pt x="465" y="884"/>
                    </a:cubicBezTo>
                    <a:cubicBezTo>
                      <a:pt x="358" y="776"/>
                      <a:pt x="239" y="336"/>
                      <a:pt x="191" y="86"/>
                    </a:cubicBezTo>
                    <a:cubicBezTo>
                      <a:pt x="191" y="34"/>
                      <a:pt x="146" y="0"/>
                      <a:pt x="103"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70" name="Google Shape;994;p5">
                <a:extLst>
                  <a:ext uri="{FF2B5EF4-FFF2-40B4-BE49-F238E27FC236}">
                    <a16:creationId xmlns:a16="http://schemas.microsoft.com/office/drawing/2014/main" id="{4B81E7F4-F2DE-1156-915B-FB5ECBFC0013}"/>
                  </a:ext>
                </a:extLst>
              </p:cNvPr>
              <p:cNvSpPr/>
              <p:nvPr/>
            </p:nvSpPr>
            <p:spPr>
              <a:xfrm>
                <a:off x="808976" y="2032398"/>
                <a:ext cx="15807" cy="32780"/>
              </a:xfrm>
              <a:custGeom>
                <a:avLst/>
                <a:gdLst/>
                <a:ahLst/>
                <a:cxnLst/>
                <a:rect l="l" t="t" r="r" b="b"/>
                <a:pathLst>
                  <a:path w="501" h="1039" extrusionOk="0">
                    <a:moveTo>
                      <a:pt x="114" y="1"/>
                    </a:moveTo>
                    <a:cubicBezTo>
                      <a:pt x="108" y="1"/>
                      <a:pt x="102" y="2"/>
                      <a:pt x="95" y="3"/>
                    </a:cubicBezTo>
                    <a:cubicBezTo>
                      <a:pt x="36" y="15"/>
                      <a:pt x="0" y="63"/>
                      <a:pt x="12" y="110"/>
                    </a:cubicBezTo>
                    <a:cubicBezTo>
                      <a:pt x="24" y="182"/>
                      <a:pt x="155" y="837"/>
                      <a:pt x="333" y="1015"/>
                    </a:cubicBezTo>
                    <a:cubicBezTo>
                      <a:pt x="357" y="1039"/>
                      <a:pt x="381" y="1039"/>
                      <a:pt x="405" y="1039"/>
                    </a:cubicBezTo>
                    <a:cubicBezTo>
                      <a:pt x="429" y="1039"/>
                      <a:pt x="452" y="1039"/>
                      <a:pt x="464" y="1015"/>
                    </a:cubicBezTo>
                    <a:cubicBezTo>
                      <a:pt x="500" y="979"/>
                      <a:pt x="500" y="920"/>
                      <a:pt x="464" y="884"/>
                    </a:cubicBezTo>
                    <a:cubicBezTo>
                      <a:pt x="357" y="777"/>
                      <a:pt x="250" y="337"/>
                      <a:pt x="202" y="75"/>
                    </a:cubicBezTo>
                    <a:cubicBezTo>
                      <a:pt x="192" y="33"/>
                      <a:pt x="155" y="1"/>
                      <a:pt x="11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71" name="Google Shape;995;p5">
                <a:extLst>
                  <a:ext uri="{FF2B5EF4-FFF2-40B4-BE49-F238E27FC236}">
                    <a16:creationId xmlns:a16="http://schemas.microsoft.com/office/drawing/2014/main" id="{D33158CC-D38C-4D25-2150-8F945C216903}"/>
                  </a:ext>
                </a:extLst>
              </p:cNvPr>
              <p:cNvSpPr/>
              <p:nvPr/>
            </p:nvSpPr>
            <p:spPr>
              <a:xfrm>
                <a:off x="778909" y="2085812"/>
                <a:ext cx="15807" cy="33096"/>
              </a:xfrm>
              <a:custGeom>
                <a:avLst/>
                <a:gdLst/>
                <a:ahLst/>
                <a:cxnLst/>
                <a:rect l="l" t="t" r="r" b="b"/>
                <a:pathLst>
                  <a:path w="501" h="1049" extrusionOk="0">
                    <a:moveTo>
                      <a:pt x="84" y="1"/>
                    </a:moveTo>
                    <a:cubicBezTo>
                      <a:pt x="36" y="13"/>
                      <a:pt x="1" y="60"/>
                      <a:pt x="12" y="120"/>
                    </a:cubicBezTo>
                    <a:cubicBezTo>
                      <a:pt x="24" y="191"/>
                      <a:pt x="143" y="834"/>
                      <a:pt x="334" y="1025"/>
                    </a:cubicBezTo>
                    <a:cubicBezTo>
                      <a:pt x="346" y="1037"/>
                      <a:pt x="370" y="1049"/>
                      <a:pt x="393" y="1049"/>
                    </a:cubicBezTo>
                    <a:cubicBezTo>
                      <a:pt x="417" y="1049"/>
                      <a:pt x="441" y="1037"/>
                      <a:pt x="465" y="1025"/>
                    </a:cubicBezTo>
                    <a:cubicBezTo>
                      <a:pt x="501" y="989"/>
                      <a:pt x="501" y="930"/>
                      <a:pt x="465" y="882"/>
                    </a:cubicBezTo>
                    <a:cubicBezTo>
                      <a:pt x="358" y="787"/>
                      <a:pt x="239" y="334"/>
                      <a:pt x="191" y="84"/>
                    </a:cubicBezTo>
                    <a:cubicBezTo>
                      <a:pt x="191" y="25"/>
                      <a:pt x="131" y="1"/>
                      <a:pt x="8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72" name="Google Shape;996;p5">
                <a:extLst>
                  <a:ext uri="{FF2B5EF4-FFF2-40B4-BE49-F238E27FC236}">
                    <a16:creationId xmlns:a16="http://schemas.microsoft.com/office/drawing/2014/main" id="{70BE9B3C-4DA1-814C-A2D9-9822992BC7D4}"/>
                  </a:ext>
                </a:extLst>
              </p:cNvPr>
              <p:cNvSpPr/>
              <p:nvPr/>
            </p:nvSpPr>
            <p:spPr>
              <a:xfrm>
                <a:off x="806704" y="2074107"/>
                <a:ext cx="15807" cy="32780"/>
              </a:xfrm>
              <a:custGeom>
                <a:avLst/>
                <a:gdLst/>
                <a:ahLst/>
                <a:cxnLst/>
                <a:rect l="l" t="t" r="r" b="b"/>
                <a:pathLst>
                  <a:path w="501" h="1039" extrusionOk="0">
                    <a:moveTo>
                      <a:pt x="103" y="0"/>
                    </a:moveTo>
                    <a:cubicBezTo>
                      <a:pt x="96" y="0"/>
                      <a:pt x="90" y="1"/>
                      <a:pt x="84" y="3"/>
                    </a:cubicBezTo>
                    <a:cubicBezTo>
                      <a:pt x="24" y="3"/>
                      <a:pt x="1" y="62"/>
                      <a:pt x="1" y="110"/>
                    </a:cubicBezTo>
                    <a:cubicBezTo>
                      <a:pt x="12" y="181"/>
                      <a:pt x="143" y="836"/>
                      <a:pt x="322" y="1015"/>
                    </a:cubicBezTo>
                    <a:cubicBezTo>
                      <a:pt x="346" y="1027"/>
                      <a:pt x="370" y="1039"/>
                      <a:pt x="393" y="1039"/>
                    </a:cubicBezTo>
                    <a:cubicBezTo>
                      <a:pt x="417" y="1039"/>
                      <a:pt x="441" y="1027"/>
                      <a:pt x="453" y="1015"/>
                    </a:cubicBezTo>
                    <a:cubicBezTo>
                      <a:pt x="501" y="979"/>
                      <a:pt x="501" y="920"/>
                      <a:pt x="453" y="884"/>
                    </a:cubicBezTo>
                    <a:cubicBezTo>
                      <a:pt x="358" y="777"/>
                      <a:pt x="239" y="324"/>
                      <a:pt x="191" y="74"/>
                    </a:cubicBezTo>
                    <a:cubicBezTo>
                      <a:pt x="181" y="33"/>
                      <a:pt x="143" y="0"/>
                      <a:pt x="103"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73" name="Google Shape;997;p5">
                <a:extLst>
                  <a:ext uri="{FF2B5EF4-FFF2-40B4-BE49-F238E27FC236}">
                    <a16:creationId xmlns:a16="http://schemas.microsoft.com/office/drawing/2014/main" id="{6A73A105-1B2B-1A1D-35EE-7524803A9662}"/>
                  </a:ext>
                </a:extLst>
              </p:cNvPr>
              <p:cNvSpPr/>
              <p:nvPr/>
            </p:nvSpPr>
            <p:spPr>
              <a:xfrm>
                <a:off x="835257" y="2116920"/>
                <a:ext cx="15807" cy="33159"/>
              </a:xfrm>
              <a:custGeom>
                <a:avLst/>
                <a:gdLst/>
                <a:ahLst/>
                <a:cxnLst/>
                <a:rect l="l" t="t" r="r" b="b"/>
                <a:pathLst>
                  <a:path w="501" h="1051" extrusionOk="0">
                    <a:moveTo>
                      <a:pt x="106" y="1"/>
                    </a:moveTo>
                    <a:cubicBezTo>
                      <a:pt x="99" y="1"/>
                      <a:pt x="91" y="2"/>
                      <a:pt x="84" y="3"/>
                    </a:cubicBezTo>
                    <a:cubicBezTo>
                      <a:pt x="36" y="15"/>
                      <a:pt x="0" y="63"/>
                      <a:pt x="12" y="110"/>
                    </a:cubicBezTo>
                    <a:cubicBezTo>
                      <a:pt x="24" y="194"/>
                      <a:pt x="155" y="836"/>
                      <a:pt x="334" y="1015"/>
                    </a:cubicBezTo>
                    <a:cubicBezTo>
                      <a:pt x="358" y="1039"/>
                      <a:pt x="381" y="1051"/>
                      <a:pt x="405" y="1051"/>
                    </a:cubicBezTo>
                    <a:cubicBezTo>
                      <a:pt x="429" y="1051"/>
                      <a:pt x="453" y="1039"/>
                      <a:pt x="465" y="1015"/>
                    </a:cubicBezTo>
                    <a:cubicBezTo>
                      <a:pt x="501" y="979"/>
                      <a:pt x="501" y="920"/>
                      <a:pt x="465" y="884"/>
                    </a:cubicBezTo>
                    <a:cubicBezTo>
                      <a:pt x="358" y="777"/>
                      <a:pt x="250" y="336"/>
                      <a:pt x="203" y="86"/>
                    </a:cubicBezTo>
                    <a:cubicBezTo>
                      <a:pt x="192" y="35"/>
                      <a:pt x="155" y="1"/>
                      <a:pt x="106"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74" name="Google Shape;998;p5">
                <a:extLst>
                  <a:ext uri="{FF2B5EF4-FFF2-40B4-BE49-F238E27FC236}">
                    <a16:creationId xmlns:a16="http://schemas.microsoft.com/office/drawing/2014/main" id="{AC4C0412-4E1A-8F7F-65F2-E7B7443B47CE}"/>
                  </a:ext>
                </a:extLst>
              </p:cNvPr>
              <p:cNvSpPr/>
              <p:nvPr/>
            </p:nvSpPr>
            <p:spPr>
              <a:xfrm>
                <a:off x="812730" y="2141245"/>
                <a:ext cx="24798" cy="27985"/>
              </a:xfrm>
              <a:custGeom>
                <a:avLst/>
                <a:gdLst/>
                <a:ahLst/>
                <a:cxnLst/>
                <a:rect l="l" t="t" r="r" b="b"/>
                <a:pathLst>
                  <a:path w="786" h="887" extrusionOk="0">
                    <a:moveTo>
                      <a:pt x="112" y="0"/>
                    </a:moveTo>
                    <a:cubicBezTo>
                      <a:pt x="94" y="0"/>
                      <a:pt x="76" y="5"/>
                      <a:pt x="60" y="18"/>
                    </a:cubicBezTo>
                    <a:cubicBezTo>
                      <a:pt x="12" y="42"/>
                      <a:pt x="0" y="101"/>
                      <a:pt x="24" y="137"/>
                    </a:cubicBezTo>
                    <a:cubicBezTo>
                      <a:pt x="60" y="208"/>
                      <a:pt x="405" y="768"/>
                      <a:pt x="643" y="875"/>
                    </a:cubicBezTo>
                    <a:cubicBezTo>
                      <a:pt x="655" y="887"/>
                      <a:pt x="667" y="887"/>
                      <a:pt x="679" y="887"/>
                    </a:cubicBezTo>
                    <a:cubicBezTo>
                      <a:pt x="714" y="887"/>
                      <a:pt x="750" y="863"/>
                      <a:pt x="774" y="827"/>
                    </a:cubicBezTo>
                    <a:cubicBezTo>
                      <a:pt x="786" y="780"/>
                      <a:pt x="774" y="732"/>
                      <a:pt x="726" y="708"/>
                    </a:cubicBezTo>
                    <a:cubicBezTo>
                      <a:pt x="583" y="649"/>
                      <a:pt x="322" y="268"/>
                      <a:pt x="191" y="42"/>
                    </a:cubicBezTo>
                    <a:cubicBezTo>
                      <a:pt x="175" y="18"/>
                      <a:pt x="144" y="0"/>
                      <a:pt x="112"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75" name="Google Shape;999;p5">
                <a:extLst>
                  <a:ext uri="{FF2B5EF4-FFF2-40B4-BE49-F238E27FC236}">
                    <a16:creationId xmlns:a16="http://schemas.microsoft.com/office/drawing/2014/main" id="{DACFF5BD-FCC0-7117-EED6-AD15571733A5}"/>
                  </a:ext>
                </a:extLst>
              </p:cNvPr>
              <p:cNvSpPr/>
              <p:nvPr/>
            </p:nvSpPr>
            <p:spPr>
              <a:xfrm>
                <a:off x="766888" y="2032398"/>
                <a:ext cx="15807" cy="32780"/>
              </a:xfrm>
              <a:custGeom>
                <a:avLst/>
                <a:gdLst/>
                <a:ahLst/>
                <a:cxnLst/>
                <a:rect l="l" t="t" r="r" b="b"/>
                <a:pathLst>
                  <a:path w="501" h="1039" extrusionOk="0">
                    <a:moveTo>
                      <a:pt x="114" y="1"/>
                    </a:moveTo>
                    <a:cubicBezTo>
                      <a:pt x="108" y="1"/>
                      <a:pt x="102" y="2"/>
                      <a:pt x="96" y="3"/>
                    </a:cubicBezTo>
                    <a:cubicBezTo>
                      <a:pt x="36" y="15"/>
                      <a:pt x="1" y="63"/>
                      <a:pt x="12" y="110"/>
                    </a:cubicBezTo>
                    <a:cubicBezTo>
                      <a:pt x="24" y="182"/>
                      <a:pt x="155" y="837"/>
                      <a:pt x="334" y="1015"/>
                    </a:cubicBezTo>
                    <a:cubicBezTo>
                      <a:pt x="358" y="1039"/>
                      <a:pt x="382" y="1039"/>
                      <a:pt x="405" y="1039"/>
                    </a:cubicBezTo>
                    <a:cubicBezTo>
                      <a:pt x="429" y="1039"/>
                      <a:pt x="453" y="1039"/>
                      <a:pt x="465" y="1015"/>
                    </a:cubicBezTo>
                    <a:cubicBezTo>
                      <a:pt x="501" y="979"/>
                      <a:pt x="501" y="920"/>
                      <a:pt x="465" y="884"/>
                    </a:cubicBezTo>
                    <a:cubicBezTo>
                      <a:pt x="370" y="777"/>
                      <a:pt x="251" y="337"/>
                      <a:pt x="203" y="75"/>
                    </a:cubicBezTo>
                    <a:cubicBezTo>
                      <a:pt x="193" y="33"/>
                      <a:pt x="155" y="1"/>
                      <a:pt x="11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76" name="Google Shape;1000;p5">
                <a:extLst>
                  <a:ext uri="{FF2B5EF4-FFF2-40B4-BE49-F238E27FC236}">
                    <a16:creationId xmlns:a16="http://schemas.microsoft.com/office/drawing/2014/main" id="{F8BE27F8-103A-9B85-3478-682E3F53615D}"/>
                  </a:ext>
                </a:extLst>
              </p:cNvPr>
              <p:cNvSpPr/>
              <p:nvPr/>
            </p:nvSpPr>
            <p:spPr>
              <a:xfrm>
                <a:off x="787175" y="2281895"/>
                <a:ext cx="17321" cy="32339"/>
              </a:xfrm>
              <a:custGeom>
                <a:avLst/>
                <a:gdLst/>
                <a:ahLst/>
                <a:cxnLst/>
                <a:rect l="l" t="t" r="r" b="b"/>
                <a:pathLst>
                  <a:path w="549" h="1025" extrusionOk="0">
                    <a:moveTo>
                      <a:pt x="439" y="1"/>
                    </a:moveTo>
                    <a:cubicBezTo>
                      <a:pt x="405" y="1"/>
                      <a:pt x="374" y="17"/>
                      <a:pt x="358" y="48"/>
                    </a:cubicBezTo>
                    <a:cubicBezTo>
                      <a:pt x="322" y="108"/>
                      <a:pt x="0" y="691"/>
                      <a:pt x="24" y="941"/>
                    </a:cubicBezTo>
                    <a:cubicBezTo>
                      <a:pt x="36" y="989"/>
                      <a:pt x="72" y="1025"/>
                      <a:pt x="120" y="1025"/>
                    </a:cubicBezTo>
                    <a:lnTo>
                      <a:pt x="131" y="1025"/>
                    </a:lnTo>
                    <a:cubicBezTo>
                      <a:pt x="179" y="1025"/>
                      <a:pt x="215" y="977"/>
                      <a:pt x="215" y="930"/>
                    </a:cubicBezTo>
                    <a:cubicBezTo>
                      <a:pt x="203" y="775"/>
                      <a:pt x="393" y="358"/>
                      <a:pt x="524" y="132"/>
                    </a:cubicBezTo>
                    <a:cubicBezTo>
                      <a:pt x="548" y="96"/>
                      <a:pt x="536" y="37"/>
                      <a:pt x="489" y="13"/>
                    </a:cubicBezTo>
                    <a:cubicBezTo>
                      <a:pt x="473" y="5"/>
                      <a:pt x="456" y="1"/>
                      <a:pt x="439"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77" name="Google Shape;1001;p5">
                <a:extLst>
                  <a:ext uri="{FF2B5EF4-FFF2-40B4-BE49-F238E27FC236}">
                    <a16:creationId xmlns:a16="http://schemas.microsoft.com/office/drawing/2014/main" id="{0F30275C-52AC-386B-4BDC-4CAF731283AA}"/>
                  </a:ext>
                </a:extLst>
              </p:cNvPr>
              <p:cNvSpPr/>
              <p:nvPr/>
            </p:nvSpPr>
            <p:spPr>
              <a:xfrm>
                <a:off x="816485" y="2281738"/>
                <a:ext cx="17289" cy="32497"/>
              </a:xfrm>
              <a:custGeom>
                <a:avLst/>
                <a:gdLst/>
                <a:ahLst/>
                <a:cxnLst/>
                <a:rect l="l" t="t" r="r" b="b"/>
                <a:pathLst>
                  <a:path w="548" h="1030" extrusionOk="0">
                    <a:moveTo>
                      <a:pt x="438" y="1"/>
                    </a:moveTo>
                    <a:cubicBezTo>
                      <a:pt x="405" y="1"/>
                      <a:pt x="373" y="22"/>
                      <a:pt x="357" y="53"/>
                    </a:cubicBezTo>
                    <a:cubicBezTo>
                      <a:pt x="322" y="113"/>
                      <a:pt x="0" y="696"/>
                      <a:pt x="24" y="946"/>
                    </a:cubicBezTo>
                    <a:cubicBezTo>
                      <a:pt x="24" y="994"/>
                      <a:pt x="72" y="1030"/>
                      <a:pt x="107" y="1030"/>
                    </a:cubicBezTo>
                    <a:lnTo>
                      <a:pt x="119" y="1030"/>
                    </a:lnTo>
                    <a:cubicBezTo>
                      <a:pt x="179" y="1030"/>
                      <a:pt x="214" y="982"/>
                      <a:pt x="203" y="935"/>
                    </a:cubicBezTo>
                    <a:cubicBezTo>
                      <a:pt x="191" y="780"/>
                      <a:pt x="393" y="363"/>
                      <a:pt x="524" y="137"/>
                    </a:cubicBezTo>
                    <a:cubicBezTo>
                      <a:pt x="548" y="101"/>
                      <a:pt x="524" y="42"/>
                      <a:pt x="488" y="18"/>
                    </a:cubicBezTo>
                    <a:cubicBezTo>
                      <a:pt x="472" y="6"/>
                      <a:pt x="455" y="1"/>
                      <a:pt x="438"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78" name="Google Shape;1002;p5">
                <a:extLst>
                  <a:ext uri="{FF2B5EF4-FFF2-40B4-BE49-F238E27FC236}">
                    <a16:creationId xmlns:a16="http://schemas.microsoft.com/office/drawing/2014/main" id="{B57439AF-152C-A3A2-FEAA-4E4910090C15}"/>
                  </a:ext>
                </a:extLst>
              </p:cNvPr>
              <p:cNvSpPr/>
              <p:nvPr/>
            </p:nvSpPr>
            <p:spPr>
              <a:xfrm>
                <a:off x="812730" y="2241354"/>
                <a:ext cx="17289" cy="32686"/>
              </a:xfrm>
              <a:custGeom>
                <a:avLst/>
                <a:gdLst/>
                <a:ahLst/>
                <a:cxnLst/>
                <a:rect l="l" t="t" r="r" b="b"/>
                <a:pathLst>
                  <a:path w="548" h="1036" extrusionOk="0">
                    <a:moveTo>
                      <a:pt x="438" y="0"/>
                    </a:moveTo>
                    <a:cubicBezTo>
                      <a:pt x="405" y="0"/>
                      <a:pt x="373" y="16"/>
                      <a:pt x="357" y="48"/>
                    </a:cubicBezTo>
                    <a:cubicBezTo>
                      <a:pt x="322" y="119"/>
                      <a:pt x="0" y="691"/>
                      <a:pt x="24" y="952"/>
                    </a:cubicBezTo>
                    <a:cubicBezTo>
                      <a:pt x="36" y="1000"/>
                      <a:pt x="72" y="1036"/>
                      <a:pt x="119" y="1036"/>
                    </a:cubicBezTo>
                    <a:lnTo>
                      <a:pt x="131" y="1036"/>
                    </a:lnTo>
                    <a:cubicBezTo>
                      <a:pt x="179" y="1024"/>
                      <a:pt x="214" y="988"/>
                      <a:pt x="214" y="929"/>
                    </a:cubicBezTo>
                    <a:cubicBezTo>
                      <a:pt x="202" y="786"/>
                      <a:pt x="393" y="369"/>
                      <a:pt x="524" y="143"/>
                    </a:cubicBezTo>
                    <a:cubicBezTo>
                      <a:pt x="548" y="95"/>
                      <a:pt x="536" y="36"/>
                      <a:pt x="488" y="12"/>
                    </a:cubicBezTo>
                    <a:cubicBezTo>
                      <a:pt x="472" y="4"/>
                      <a:pt x="455" y="0"/>
                      <a:pt x="438"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79" name="Google Shape;1003;p5">
                <a:extLst>
                  <a:ext uri="{FF2B5EF4-FFF2-40B4-BE49-F238E27FC236}">
                    <a16:creationId xmlns:a16="http://schemas.microsoft.com/office/drawing/2014/main" id="{3551CD17-6C99-336E-2FF2-9BCD7D4418E1}"/>
                  </a:ext>
                </a:extLst>
              </p:cNvPr>
              <p:cNvSpPr/>
              <p:nvPr/>
            </p:nvSpPr>
            <p:spPr>
              <a:xfrm>
                <a:off x="839768" y="2235706"/>
                <a:ext cx="17289" cy="32717"/>
              </a:xfrm>
              <a:custGeom>
                <a:avLst/>
                <a:gdLst/>
                <a:ahLst/>
                <a:cxnLst/>
                <a:rect l="l" t="t" r="r" b="b"/>
                <a:pathLst>
                  <a:path w="548" h="1037" extrusionOk="0">
                    <a:moveTo>
                      <a:pt x="439" y="0"/>
                    </a:moveTo>
                    <a:cubicBezTo>
                      <a:pt x="405" y="0"/>
                      <a:pt x="373" y="16"/>
                      <a:pt x="358" y="48"/>
                    </a:cubicBezTo>
                    <a:cubicBezTo>
                      <a:pt x="322" y="119"/>
                      <a:pt x="0" y="691"/>
                      <a:pt x="24" y="953"/>
                    </a:cubicBezTo>
                    <a:cubicBezTo>
                      <a:pt x="24" y="1001"/>
                      <a:pt x="72" y="1036"/>
                      <a:pt x="119" y="1036"/>
                    </a:cubicBezTo>
                    <a:lnTo>
                      <a:pt x="131" y="1036"/>
                    </a:lnTo>
                    <a:cubicBezTo>
                      <a:pt x="179" y="1024"/>
                      <a:pt x="215" y="989"/>
                      <a:pt x="215" y="929"/>
                    </a:cubicBezTo>
                    <a:cubicBezTo>
                      <a:pt x="203" y="786"/>
                      <a:pt x="393" y="370"/>
                      <a:pt x="524" y="143"/>
                    </a:cubicBezTo>
                    <a:cubicBezTo>
                      <a:pt x="548" y="96"/>
                      <a:pt x="536" y="36"/>
                      <a:pt x="488" y="12"/>
                    </a:cubicBezTo>
                    <a:cubicBezTo>
                      <a:pt x="473" y="4"/>
                      <a:pt x="455" y="0"/>
                      <a:pt x="439"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80" name="Google Shape;1004;p5">
                <a:extLst>
                  <a:ext uri="{FF2B5EF4-FFF2-40B4-BE49-F238E27FC236}">
                    <a16:creationId xmlns:a16="http://schemas.microsoft.com/office/drawing/2014/main" id="{EBD6C3A1-0C14-F86E-71AB-1E9E80C01BF9}"/>
                  </a:ext>
                </a:extLst>
              </p:cNvPr>
              <p:cNvSpPr/>
              <p:nvPr/>
            </p:nvSpPr>
            <p:spPr>
              <a:xfrm>
                <a:off x="1239065" y="2253658"/>
                <a:ext cx="9812" cy="34673"/>
              </a:xfrm>
              <a:custGeom>
                <a:avLst/>
                <a:gdLst/>
                <a:ahLst/>
                <a:cxnLst/>
                <a:rect l="l" t="t" r="r" b="b"/>
                <a:pathLst>
                  <a:path w="311" h="1099" extrusionOk="0">
                    <a:moveTo>
                      <a:pt x="208" y="1"/>
                    </a:moveTo>
                    <a:cubicBezTo>
                      <a:pt x="168" y="1"/>
                      <a:pt x="130" y="34"/>
                      <a:pt x="120" y="86"/>
                    </a:cubicBezTo>
                    <a:cubicBezTo>
                      <a:pt x="108" y="158"/>
                      <a:pt x="1" y="813"/>
                      <a:pt x="108" y="1039"/>
                    </a:cubicBezTo>
                    <a:cubicBezTo>
                      <a:pt x="120" y="1074"/>
                      <a:pt x="155" y="1098"/>
                      <a:pt x="191" y="1098"/>
                    </a:cubicBezTo>
                    <a:cubicBezTo>
                      <a:pt x="203" y="1098"/>
                      <a:pt x="215" y="1098"/>
                      <a:pt x="227" y="1086"/>
                    </a:cubicBezTo>
                    <a:cubicBezTo>
                      <a:pt x="275" y="1063"/>
                      <a:pt x="298" y="1015"/>
                      <a:pt x="275" y="967"/>
                    </a:cubicBezTo>
                    <a:cubicBezTo>
                      <a:pt x="215" y="824"/>
                      <a:pt x="263" y="372"/>
                      <a:pt x="310" y="110"/>
                    </a:cubicBezTo>
                    <a:cubicBezTo>
                      <a:pt x="310" y="62"/>
                      <a:pt x="275" y="15"/>
                      <a:pt x="227" y="3"/>
                    </a:cubicBezTo>
                    <a:cubicBezTo>
                      <a:pt x="221" y="1"/>
                      <a:pt x="215" y="1"/>
                      <a:pt x="208"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81" name="Google Shape;1005;p5">
                <a:extLst>
                  <a:ext uri="{FF2B5EF4-FFF2-40B4-BE49-F238E27FC236}">
                    <a16:creationId xmlns:a16="http://schemas.microsoft.com/office/drawing/2014/main" id="{CE2C2DA4-EA19-BEBA-6277-260B3D979516}"/>
                  </a:ext>
                </a:extLst>
              </p:cNvPr>
              <p:cNvSpPr/>
              <p:nvPr/>
            </p:nvSpPr>
            <p:spPr>
              <a:xfrm>
                <a:off x="1254840" y="2267572"/>
                <a:ext cx="10191" cy="34263"/>
              </a:xfrm>
              <a:custGeom>
                <a:avLst/>
                <a:gdLst/>
                <a:ahLst/>
                <a:cxnLst/>
                <a:rect l="l" t="t" r="r" b="b"/>
                <a:pathLst>
                  <a:path w="323" h="1086" extrusionOk="0">
                    <a:moveTo>
                      <a:pt x="220" y="0"/>
                    </a:moveTo>
                    <a:cubicBezTo>
                      <a:pt x="177" y="0"/>
                      <a:pt x="132" y="33"/>
                      <a:pt x="132" y="74"/>
                    </a:cubicBezTo>
                    <a:cubicBezTo>
                      <a:pt x="120" y="145"/>
                      <a:pt x="1" y="800"/>
                      <a:pt x="108" y="1038"/>
                    </a:cubicBezTo>
                    <a:cubicBezTo>
                      <a:pt x="132" y="1074"/>
                      <a:pt x="156" y="1086"/>
                      <a:pt x="191" y="1086"/>
                    </a:cubicBezTo>
                    <a:lnTo>
                      <a:pt x="239" y="1086"/>
                    </a:lnTo>
                    <a:cubicBezTo>
                      <a:pt x="286" y="1062"/>
                      <a:pt x="298" y="1003"/>
                      <a:pt x="286" y="955"/>
                    </a:cubicBezTo>
                    <a:cubicBezTo>
                      <a:pt x="215" y="824"/>
                      <a:pt x="263" y="360"/>
                      <a:pt x="310" y="110"/>
                    </a:cubicBezTo>
                    <a:cubicBezTo>
                      <a:pt x="322" y="62"/>
                      <a:pt x="286" y="2"/>
                      <a:pt x="239" y="2"/>
                    </a:cubicBezTo>
                    <a:cubicBezTo>
                      <a:pt x="233" y="1"/>
                      <a:pt x="226" y="0"/>
                      <a:pt x="220"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82" name="Google Shape;1006;p5">
                <a:extLst>
                  <a:ext uri="{FF2B5EF4-FFF2-40B4-BE49-F238E27FC236}">
                    <a16:creationId xmlns:a16="http://schemas.microsoft.com/office/drawing/2014/main" id="{97DEE648-D60F-8BCB-0708-7DA77A985F49}"/>
                  </a:ext>
                </a:extLst>
              </p:cNvPr>
              <p:cNvSpPr/>
              <p:nvPr/>
            </p:nvSpPr>
            <p:spPr>
              <a:xfrm>
                <a:off x="1239822" y="2308492"/>
                <a:ext cx="10159" cy="34295"/>
              </a:xfrm>
              <a:custGeom>
                <a:avLst/>
                <a:gdLst/>
                <a:ahLst/>
                <a:cxnLst/>
                <a:rect l="l" t="t" r="r" b="b"/>
                <a:pathLst>
                  <a:path w="322" h="1087" extrusionOk="0">
                    <a:moveTo>
                      <a:pt x="219" y="1"/>
                    </a:moveTo>
                    <a:cubicBezTo>
                      <a:pt x="176" y="1"/>
                      <a:pt x="131" y="33"/>
                      <a:pt x="131" y="75"/>
                    </a:cubicBezTo>
                    <a:cubicBezTo>
                      <a:pt x="120" y="146"/>
                      <a:pt x="0" y="801"/>
                      <a:pt x="108" y="1039"/>
                    </a:cubicBezTo>
                    <a:cubicBezTo>
                      <a:pt x="131" y="1075"/>
                      <a:pt x="155" y="1087"/>
                      <a:pt x="191" y="1087"/>
                    </a:cubicBezTo>
                    <a:lnTo>
                      <a:pt x="239" y="1087"/>
                    </a:lnTo>
                    <a:cubicBezTo>
                      <a:pt x="286" y="1063"/>
                      <a:pt x="298" y="1003"/>
                      <a:pt x="286" y="956"/>
                    </a:cubicBezTo>
                    <a:cubicBezTo>
                      <a:pt x="215" y="813"/>
                      <a:pt x="262" y="360"/>
                      <a:pt x="310" y="110"/>
                    </a:cubicBezTo>
                    <a:cubicBezTo>
                      <a:pt x="322" y="51"/>
                      <a:pt x="286" y="3"/>
                      <a:pt x="239" y="3"/>
                    </a:cubicBezTo>
                    <a:cubicBezTo>
                      <a:pt x="232" y="2"/>
                      <a:pt x="226" y="1"/>
                      <a:pt x="219"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83" name="Google Shape;1007;p5">
                <a:extLst>
                  <a:ext uri="{FF2B5EF4-FFF2-40B4-BE49-F238E27FC236}">
                    <a16:creationId xmlns:a16="http://schemas.microsoft.com/office/drawing/2014/main" id="{260265BD-3D97-91AF-F7F2-D7E80B1E859B}"/>
                  </a:ext>
                </a:extLst>
              </p:cNvPr>
              <p:cNvSpPr/>
              <p:nvPr/>
            </p:nvSpPr>
            <p:spPr>
              <a:xfrm>
                <a:off x="1266104" y="2308492"/>
                <a:ext cx="10191" cy="34295"/>
              </a:xfrm>
              <a:custGeom>
                <a:avLst/>
                <a:gdLst/>
                <a:ahLst/>
                <a:cxnLst/>
                <a:rect l="l" t="t" r="r" b="b"/>
                <a:pathLst>
                  <a:path w="323" h="1087" extrusionOk="0">
                    <a:moveTo>
                      <a:pt x="220" y="1"/>
                    </a:moveTo>
                    <a:cubicBezTo>
                      <a:pt x="177" y="1"/>
                      <a:pt x="132" y="33"/>
                      <a:pt x="132" y="75"/>
                    </a:cubicBezTo>
                    <a:cubicBezTo>
                      <a:pt x="120" y="146"/>
                      <a:pt x="1" y="801"/>
                      <a:pt x="108" y="1039"/>
                    </a:cubicBezTo>
                    <a:cubicBezTo>
                      <a:pt x="132" y="1075"/>
                      <a:pt x="156" y="1087"/>
                      <a:pt x="191" y="1087"/>
                    </a:cubicBezTo>
                    <a:lnTo>
                      <a:pt x="239" y="1087"/>
                    </a:lnTo>
                    <a:cubicBezTo>
                      <a:pt x="287" y="1063"/>
                      <a:pt x="299" y="1003"/>
                      <a:pt x="287" y="956"/>
                    </a:cubicBezTo>
                    <a:cubicBezTo>
                      <a:pt x="215" y="813"/>
                      <a:pt x="263" y="360"/>
                      <a:pt x="310" y="110"/>
                    </a:cubicBezTo>
                    <a:cubicBezTo>
                      <a:pt x="322" y="51"/>
                      <a:pt x="287" y="3"/>
                      <a:pt x="239" y="3"/>
                    </a:cubicBezTo>
                    <a:cubicBezTo>
                      <a:pt x="233" y="2"/>
                      <a:pt x="226" y="1"/>
                      <a:pt x="22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84" name="Google Shape;1008;p5">
                <a:extLst>
                  <a:ext uri="{FF2B5EF4-FFF2-40B4-BE49-F238E27FC236}">
                    <a16:creationId xmlns:a16="http://schemas.microsoft.com/office/drawing/2014/main" id="{08FCF579-2280-F55F-EA69-2C56BDF2F282}"/>
                  </a:ext>
                </a:extLst>
              </p:cNvPr>
              <p:cNvSpPr/>
              <p:nvPr/>
            </p:nvSpPr>
            <p:spPr>
              <a:xfrm>
                <a:off x="1254083" y="2345311"/>
                <a:ext cx="9812" cy="34673"/>
              </a:xfrm>
              <a:custGeom>
                <a:avLst/>
                <a:gdLst/>
                <a:ahLst/>
                <a:cxnLst/>
                <a:rect l="l" t="t" r="r" b="b"/>
                <a:pathLst>
                  <a:path w="311" h="1099" extrusionOk="0">
                    <a:moveTo>
                      <a:pt x="209" y="1"/>
                    </a:moveTo>
                    <a:cubicBezTo>
                      <a:pt x="168" y="1"/>
                      <a:pt x="130" y="35"/>
                      <a:pt x="120" y="86"/>
                    </a:cubicBezTo>
                    <a:cubicBezTo>
                      <a:pt x="108" y="158"/>
                      <a:pt x="1" y="813"/>
                      <a:pt x="108" y="1039"/>
                    </a:cubicBezTo>
                    <a:cubicBezTo>
                      <a:pt x="120" y="1075"/>
                      <a:pt x="156" y="1098"/>
                      <a:pt x="191" y="1098"/>
                    </a:cubicBezTo>
                    <a:cubicBezTo>
                      <a:pt x="203" y="1098"/>
                      <a:pt x="215" y="1098"/>
                      <a:pt x="227" y="1086"/>
                    </a:cubicBezTo>
                    <a:cubicBezTo>
                      <a:pt x="275" y="1063"/>
                      <a:pt x="299" y="1015"/>
                      <a:pt x="275" y="967"/>
                    </a:cubicBezTo>
                    <a:cubicBezTo>
                      <a:pt x="215" y="825"/>
                      <a:pt x="263" y="372"/>
                      <a:pt x="310" y="110"/>
                    </a:cubicBezTo>
                    <a:cubicBezTo>
                      <a:pt x="310" y="63"/>
                      <a:pt x="275" y="15"/>
                      <a:pt x="227" y="3"/>
                    </a:cubicBezTo>
                    <a:cubicBezTo>
                      <a:pt x="221" y="1"/>
                      <a:pt x="215" y="1"/>
                      <a:pt x="209"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85" name="Google Shape;1009;p5">
                <a:extLst>
                  <a:ext uri="{FF2B5EF4-FFF2-40B4-BE49-F238E27FC236}">
                    <a16:creationId xmlns:a16="http://schemas.microsoft.com/office/drawing/2014/main" id="{A92191A4-92F6-E2B4-6C4B-F3B2EA1EC1AE}"/>
                  </a:ext>
                </a:extLst>
              </p:cNvPr>
              <p:cNvSpPr/>
              <p:nvPr/>
            </p:nvSpPr>
            <p:spPr>
              <a:xfrm>
                <a:off x="708300" y="1423956"/>
                <a:ext cx="384311" cy="526664"/>
              </a:xfrm>
              <a:custGeom>
                <a:avLst/>
                <a:gdLst/>
                <a:ahLst/>
                <a:cxnLst/>
                <a:rect l="l" t="t" r="r" b="b"/>
                <a:pathLst>
                  <a:path w="12181" h="16693" extrusionOk="0">
                    <a:moveTo>
                      <a:pt x="2870" y="0"/>
                    </a:moveTo>
                    <a:cubicBezTo>
                      <a:pt x="2870" y="0"/>
                      <a:pt x="2572" y="714"/>
                      <a:pt x="2524" y="1429"/>
                    </a:cubicBezTo>
                    <a:cubicBezTo>
                      <a:pt x="2524" y="1429"/>
                      <a:pt x="9489" y="4251"/>
                      <a:pt x="9656" y="7834"/>
                    </a:cubicBezTo>
                    <a:cubicBezTo>
                      <a:pt x="9811" y="11430"/>
                      <a:pt x="6953" y="15109"/>
                      <a:pt x="0" y="15645"/>
                    </a:cubicBezTo>
                    <a:lnTo>
                      <a:pt x="0" y="16693"/>
                    </a:lnTo>
                    <a:cubicBezTo>
                      <a:pt x="0" y="16693"/>
                      <a:pt x="2" y="16693"/>
                      <a:pt x="6" y="16693"/>
                    </a:cubicBezTo>
                    <a:cubicBezTo>
                      <a:pt x="274" y="16693"/>
                      <a:pt x="10194" y="16646"/>
                      <a:pt x="11216" y="9787"/>
                    </a:cubicBezTo>
                    <a:cubicBezTo>
                      <a:pt x="12180" y="3298"/>
                      <a:pt x="2870" y="0"/>
                      <a:pt x="2870" y="0"/>
                    </a:cubicBezTo>
                    <a:close/>
                  </a:path>
                </a:pathLst>
              </a:custGeom>
              <a:solidFill>
                <a:srgbClr val="23454E"/>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86" name="Google Shape;1010;p5">
                <a:extLst>
                  <a:ext uri="{FF2B5EF4-FFF2-40B4-BE49-F238E27FC236}">
                    <a16:creationId xmlns:a16="http://schemas.microsoft.com/office/drawing/2014/main" id="{87567F6C-B293-EA3D-0D56-A15206E94B2F}"/>
                  </a:ext>
                </a:extLst>
              </p:cNvPr>
              <p:cNvSpPr/>
              <p:nvPr/>
            </p:nvSpPr>
            <p:spPr>
              <a:xfrm>
                <a:off x="718427" y="1475036"/>
                <a:ext cx="417754" cy="407090"/>
              </a:xfrm>
              <a:custGeom>
                <a:avLst/>
                <a:gdLst/>
                <a:ahLst/>
                <a:cxnLst/>
                <a:rect l="l" t="t" r="r" b="b"/>
                <a:pathLst>
                  <a:path w="13241" h="12903" extrusionOk="0">
                    <a:moveTo>
                      <a:pt x="2632" y="0"/>
                    </a:moveTo>
                    <a:cubicBezTo>
                      <a:pt x="1739" y="512"/>
                      <a:pt x="1" y="4144"/>
                      <a:pt x="465" y="9120"/>
                    </a:cubicBezTo>
                    <a:cubicBezTo>
                      <a:pt x="515" y="9674"/>
                      <a:pt x="1576" y="12902"/>
                      <a:pt x="4918" y="12902"/>
                    </a:cubicBezTo>
                    <a:cubicBezTo>
                      <a:pt x="5533" y="12902"/>
                      <a:pt x="6224" y="12793"/>
                      <a:pt x="7001" y="12538"/>
                    </a:cubicBezTo>
                    <a:cubicBezTo>
                      <a:pt x="11990" y="10894"/>
                      <a:pt x="13240" y="6644"/>
                      <a:pt x="10847" y="4644"/>
                    </a:cubicBezTo>
                    <a:cubicBezTo>
                      <a:pt x="10235" y="4135"/>
                      <a:pt x="9810" y="3944"/>
                      <a:pt x="9471" y="3944"/>
                    </a:cubicBezTo>
                    <a:cubicBezTo>
                      <a:pt x="8486" y="3944"/>
                      <a:pt x="8233" y="5565"/>
                      <a:pt x="6239" y="5715"/>
                    </a:cubicBezTo>
                    <a:cubicBezTo>
                      <a:pt x="6194" y="5719"/>
                      <a:pt x="6150" y="5720"/>
                      <a:pt x="6106" y="5720"/>
                    </a:cubicBezTo>
                    <a:cubicBezTo>
                      <a:pt x="3530" y="5720"/>
                      <a:pt x="2632" y="0"/>
                      <a:pt x="2632" y="0"/>
                    </a:cubicBezTo>
                    <a:close/>
                  </a:path>
                </a:pathLst>
              </a:custGeom>
              <a:solidFill>
                <a:srgbClr val="DBB06C"/>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87" name="Google Shape;1011;p5">
                <a:extLst>
                  <a:ext uri="{FF2B5EF4-FFF2-40B4-BE49-F238E27FC236}">
                    <a16:creationId xmlns:a16="http://schemas.microsoft.com/office/drawing/2014/main" id="{BC7CBACB-430A-755A-B6F8-EFDB84EBF91D}"/>
                  </a:ext>
                </a:extLst>
              </p:cNvPr>
              <p:cNvSpPr/>
              <p:nvPr/>
            </p:nvSpPr>
            <p:spPr>
              <a:xfrm>
                <a:off x="1399465" y="1515073"/>
                <a:ext cx="250633" cy="229211"/>
              </a:xfrm>
              <a:custGeom>
                <a:avLst/>
                <a:gdLst/>
                <a:ahLst/>
                <a:cxnLst/>
                <a:rect l="l" t="t" r="r" b="b"/>
                <a:pathLst>
                  <a:path w="7944" h="7265" extrusionOk="0">
                    <a:moveTo>
                      <a:pt x="2522" y="1"/>
                    </a:moveTo>
                    <a:cubicBezTo>
                      <a:pt x="2422" y="1"/>
                      <a:pt x="2323" y="10"/>
                      <a:pt x="2227" y="29"/>
                    </a:cubicBezTo>
                    <a:cubicBezTo>
                      <a:pt x="560" y="362"/>
                      <a:pt x="1" y="5446"/>
                      <a:pt x="5585" y="7173"/>
                    </a:cubicBezTo>
                    <a:cubicBezTo>
                      <a:pt x="5786" y="7235"/>
                      <a:pt x="5970" y="7265"/>
                      <a:pt x="6137" y="7265"/>
                    </a:cubicBezTo>
                    <a:cubicBezTo>
                      <a:pt x="7943" y="7265"/>
                      <a:pt x="7815" y="3869"/>
                      <a:pt x="6192" y="2398"/>
                    </a:cubicBezTo>
                    <a:cubicBezTo>
                      <a:pt x="6192" y="2398"/>
                      <a:pt x="4143" y="1"/>
                      <a:pt x="2522" y="1"/>
                    </a:cubicBezTo>
                    <a:close/>
                  </a:path>
                </a:pathLst>
              </a:custGeom>
              <a:solidFill>
                <a:srgbClr val="DBB06C"/>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90" name="Google Shape;1012;p5">
                <a:extLst>
                  <a:ext uri="{FF2B5EF4-FFF2-40B4-BE49-F238E27FC236}">
                    <a16:creationId xmlns:a16="http://schemas.microsoft.com/office/drawing/2014/main" id="{07C1221F-1B61-92E3-0FC8-4666823EF77C}"/>
                  </a:ext>
                </a:extLst>
              </p:cNvPr>
              <p:cNvSpPr/>
              <p:nvPr/>
            </p:nvSpPr>
            <p:spPr>
              <a:xfrm>
                <a:off x="1385205" y="1493745"/>
                <a:ext cx="102569" cy="110551"/>
              </a:xfrm>
              <a:custGeom>
                <a:avLst/>
                <a:gdLst/>
                <a:ahLst/>
                <a:cxnLst/>
                <a:rect l="l" t="t" r="r" b="b"/>
                <a:pathLst>
                  <a:path w="3251" h="3504" extrusionOk="0">
                    <a:moveTo>
                      <a:pt x="1997" y="1"/>
                    </a:moveTo>
                    <a:cubicBezTo>
                      <a:pt x="1882" y="1"/>
                      <a:pt x="1778" y="49"/>
                      <a:pt x="1703" y="145"/>
                    </a:cubicBezTo>
                    <a:cubicBezTo>
                      <a:pt x="1572" y="288"/>
                      <a:pt x="1798" y="824"/>
                      <a:pt x="2084" y="1396"/>
                    </a:cubicBezTo>
                    <a:cubicBezTo>
                      <a:pt x="1756" y="1103"/>
                      <a:pt x="1313" y="764"/>
                      <a:pt x="1027" y="764"/>
                    </a:cubicBezTo>
                    <a:cubicBezTo>
                      <a:pt x="1022" y="764"/>
                      <a:pt x="1017" y="764"/>
                      <a:pt x="1012" y="765"/>
                    </a:cubicBezTo>
                    <a:cubicBezTo>
                      <a:pt x="917" y="777"/>
                      <a:pt x="846" y="812"/>
                      <a:pt x="798" y="884"/>
                    </a:cubicBezTo>
                    <a:cubicBezTo>
                      <a:pt x="596" y="1122"/>
                      <a:pt x="917" y="1586"/>
                      <a:pt x="1274" y="1991"/>
                    </a:cubicBezTo>
                    <a:cubicBezTo>
                      <a:pt x="1014" y="1846"/>
                      <a:pt x="738" y="1733"/>
                      <a:pt x="529" y="1733"/>
                    </a:cubicBezTo>
                    <a:cubicBezTo>
                      <a:pt x="479" y="1733"/>
                      <a:pt x="434" y="1739"/>
                      <a:pt x="393" y="1753"/>
                    </a:cubicBezTo>
                    <a:cubicBezTo>
                      <a:pt x="286" y="1789"/>
                      <a:pt x="215" y="1872"/>
                      <a:pt x="191" y="1979"/>
                    </a:cubicBezTo>
                    <a:cubicBezTo>
                      <a:pt x="0" y="2670"/>
                      <a:pt x="1608" y="3420"/>
                      <a:pt x="1786" y="3503"/>
                    </a:cubicBezTo>
                    <a:lnTo>
                      <a:pt x="1834" y="3503"/>
                    </a:lnTo>
                    <a:cubicBezTo>
                      <a:pt x="1869" y="3503"/>
                      <a:pt x="1893" y="3491"/>
                      <a:pt x="1917" y="3455"/>
                    </a:cubicBezTo>
                    <a:cubicBezTo>
                      <a:pt x="1941" y="3408"/>
                      <a:pt x="1917" y="3348"/>
                      <a:pt x="1869" y="3324"/>
                    </a:cubicBezTo>
                    <a:cubicBezTo>
                      <a:pt x="1238" y="3039"/>
                      <a:pt x="262" y="2431"/>
                      <a:pt x="369" y="2027"/>
                    </a:cubicBezTo>
                    <a:cubicBezTo>
                      <a:pt x="393" y="1967"/>
                      <a:pt x="429" y="1943"/>
                      <a:pt x="453" y="1931"/>
                    </a:cubicBezTo>
                    <a:cubicBezTo>
                      <a:pt x="476" y="1924"/>
                      <a:pt x="503" y="1920"/>
                      <a:pt x="532" y="1920"/>
                    </a:cubicBezTo>
                    <a:cubicBezTo>
                      <a:pt x="869" y="1920"/>
                      <a:pt x="1597" y="2388"/>
                      <a:pt x="2012" y="2705"/>
                    </a:cubicBezTo>
                    <a:cubicBezTo>
                      <a:pt x="2032" y="2720"/>
                      <a:pt x="2052" y="2727"/>
                      <a:pt x="2071" y="2727"/>
                    </a:cubicBezTo>
                    <a:cubicBezTo>
                      <a:pt x="2098" y="2727"/>
                      <a:pt x="2123" y="2714"/>
                      <a:pt x="2143" y="2693"/>
                    </a:cubicBezTo>
                    <a:cubicBezTo>
                      <a:pt x="2179" y="2658"/>
                      <a:pt x="2167" y="2598"/>
                      <a:pt x="2131" y="2562"/>
                    </a:cubicBezTo>
                    <a:cubicBezTo>
                      <a:pt x="1441" y="1967"/>
                      <a:pt x="786" y="1193"/>
                      <a:pt x="941" y="991"/>
                    </a:cubicBezTo>
                    <a:cubicBezTo>
                      <a:pt x="953" y="979"/>
                      <a:pt x="977" y="955"/>
                      <a:pt x="1024" y="955"/>
                    </a:cubicBezTo>
                    <a:lnTo>
                      <a:pt x="1036" y="955"/>
                    </a:lnTo>
                    <a:cubicBezTo>
                      <a:pt x="1334" y="955"/>
                      <a:pt x="2024" y="1562"/>
                      <a:pt x="2381" y="1943"/>
                    </a:cubicBezTo>
                    <a:cubicBezTo>
                      <a:pt x="2401" y="1963"/>
                      <a:pt x="2428" y="1972"/>
                      <a:pt x="2454" y="1972"/>
                    </a:cubicBezTo>
                    <a:cubicBezTo>
                      <a:pt x="2475" y="1972"/>
                      <a:pt x="2496" y="1966"/>
                      <a:pt x="2512" y="1955"/>
                    </a:cubicBezTo>
                    <a:cubicBezTo>
                      <a:pt x="2548" y="1931"/>
                      <a:pt x="2560" y="1872"/>
                      <a:pt x="2536" y="1836"/>
                    </a:cubicBezTo>
                    <a:cubicBezTo>
                      <a:pt x="2167" y="1181"/>
                      <a:pt x="1798" y="396"/>
                      <a:pt x="1834" y="265"/>
                    </a:cubicBezTo>
                    <a:cubicBezTo>
                      <a:pt x="1883" y="215"/>
                      <a:pt x="1925" y="190"/>
                      <a:pt x="1978" y="190"/>
                    </a:cubicBezTo>
                    <a:cubicBezTo>
                      <a:pt x="1989" y="190"/>
                      <a:pt x="2000" y="191"/>
                      <a:pt x="2012" y="193"/>
                    </a:cubicBezTo>
                    <a:cubicBezTo>
                      <a:pt x="2370" y="241"/>
                      <a:pt x="2893" y="1098"/>
                      <a:pt x="3060" y="1419"/>
                    </a:cubicBezTo>
                    <a:cubicBezTo>
                      <a:pt x="3076" y="1451"/>
                      <a:pt x="3108" y="1467"/>
                      <a:pt x="3138" y="1467"/>
                    </a:cubicBezTo>
                    <a:cubicBezTo>
                      <a:pt x="3153" y="1467"/>
                      <a:pt x="3167" y="1463"/>
                      <a:pt x="3179" y="1455"/>
                    </a:cubicBezTo>
                    <a:cubicBezTo>
                      <a:pt x="3227" y="1431"/>
                      <a:pt x="3251" y="1384"/>
                      <a:pt x="3227" y="1336"/>
                    </a:cubicBezTo>
                    <a:cubicBezTo>
                      <a:pt x="3155" y="1205"/>
                      <a:pt x="2560" y="74"/>
                      <a:pt x="2036" y="3"/>
                    </a:cubicBezTo>
                    <a:cubicBezTo>
                      <a:pt x="2023" y="1"/>
                      <a:pt x="2010" y="1"/>
                      <a:pt x="1997"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91" name="Google Shape;1013;p5">
                <a:extLst>
                  <a:ext uri="{FF2B5EF4-FFF2-40B4-BE49-F238E27FC236}">
                    <a16:creationId xmlns:a16="http://schemas.microsoft.com/office/drawing/2014/main" id="{3CF82924-C6DC-4A1F-30B8-94C3FD73574A}"/>
                  </a:ext>
                </a:extLst>
              </p:cNvPr>
              <p:cNvSpPr/>
              <p:nvPr/>
            </p:nvSpPr>
            <p:spPr>
              <a:xfrm>
                <a:off x="1009539" y="1568329"/>
                <a:ext cx="111245" cy="94177"/>
              </a:xfrm>
              <a:custGeom>
                <a:avLst/>
                <a:gdLst/>
                <a:ahLst/>
                <a:cxnLst/>
                <a:rect l="l" t="t" r="r" b="b"/>
                <a:pathLst>
                  <a:path w="3526" h="2985" extrusionOk="0">
                    <a:moveTo>
                      <a:pt x="1304" y="1"/>
                    </a:moveTo>
                    <a:cubicBezTo>
                      <a:pt x="646" y="1"/>
                      <a:pt x="82" y="1551"/>
                      <a:pt x="13" y="1734"/>
                    </a:cubicBezTo>
                    <a:cubicBezTo>
                      <a:pt x="1" y="1782"/>
                      <a:pt x="25" y="1830"/>
                      <a:pt x="72" y="1853"/>
                    </a:cubicBezTo>
                    <a:cubicBezTo>
                      <a:pt x="81" y="1855"/>
                      <a:pt x="89" y="1856"/>
                      <a:pt x="98" y="1856"/>
                    </a:cubicBezTo>
                    <a:cubicBezTo>
                      <a:pt x="139" y="1856"/>
                      <a:pt x="182" y="1833"/>
                      <a:pt x="191" y="1794"/>
                    </a:cubicBezTo>
                    <a:cubicBezTo>
                      <a:pt x="422" y="1161"/>
                      <a:pt x="908" y="183"/>
                      <a:pt x="1316" y="183"/>
                    </a:cubicBezTo>
                    <a:cubicBezTo>
                      <a:pt x="1330" y="183"/>
                      <a:pt x="1344" y="184"/>
                      <a:pt x="1358" y="187"/>
                    </a:cubicBezTo>
                    <a:cubicBezTo>
                      <a:pt x="1418" y="198"/>
                      <a:pt x="1442" y="234"/>
                      <a:pt x="1454" y="258"/>
                    </a:cubicBezTo>
                    <a:cubicBezTo>
                      <a:pt x="1573" y="532"/>
                      <a:pt x="1132" y="1401"/>
                      <a:pt x="822" y="1889"/>
                    </a:cubicBezTo>
                    <a:cubicBezTo>
                      <a:pt x="799" y="1925"/>
                      <a:pt x="811" y="1984"/>
                      <a:pt x="846" y="2008"/>
                    </a:cubicBezTo>
                    <a:cubicBezTo>
                      <a:pt x="865" y="2022"/>
                      <a:pt x="886" y="2029"/>
                      <a:pt x="905" y="2029"/>
                    </a:cubicBezTo>
                    <a:cubicBezTo>
                      <a:pt x="935" y="2029"/>
                      <a:pt x="963" y="2013"/>
                      <a:pt x="977" y="1984"/>
                    </a:cubicBezTo>
                    <a:cubicBezTo>
                      <a:pt x="1467" y="1310"/>
                      <a:pt x="2096" y="645"/>
                      <a:pt x="2373" y="645"/>
                    </a:cubicBezTo>
                    <a:cubicBezTo>
                      <a:pt x="2399" y="645"/>
                      <a:pt x="2422" y="651"/>
                      <a:pt x="2442" y="663"/>
                    </a:cubicBezTo>
                    <a:cubicBezTo>
                      <a:pt x="2454" y="675"/>
                      <a:pt x="2477" y="699"/>
                      <a:pt x="2477" y="746"/>
                    </a:cubicBezTo>
                    <a:cubicBezTo>
                      <a:pt x="2525" y="1044"/>
                      <a:pt x="1977" y="1782"/>
                      <a:pt x="1620" y="2187"/>
                    </a:cubicBezTo>
                    <a:cubicBezTo>
                      <a:pt x="1584" y="2223"/>
                      <a:pt x="1584" y="2282"/>
                      <a:pt x="1620" y="2318"/>
                    </a:cubicBezTo>
                    <a:cubicBezTo>
                      <a:pt x="1633" y="2337"/>
                      <a:pt x="1657" y="2346"/>
                      <a:pt x="1682" y="2346"/>
                    </a:cubicBezTo>
                    <a:cubicBezTo>
                      <a:pt x="1702" y="2346"/>
                      <a:pt x="1723" y="2340"/>
                      <a:pt x="1739" y="2330"/>
                    </a:cubicBezTo>
                    <a:cubicBezTo>
                      <a:pt x="2342" y="1912"/>
                      <a:pt x="3069" y="1495"/>
                      <a:pt x="3228" y="1495"/>
                    </a:cubicBezTo>
                    <a:cubicBezTo>
                      <a:pt x="3232" y="1495"/>
                      <a:pt x="3236" y="1496"/>
                      <a:pt x="3239" y="1496"/>
                    </a:cubicBezTo>
                    <a:cubicBezTo>
                      <a:pt x="3299" y="1544"/>
                      <a:pt x="3335" y="1591"/>
                      <a:pt x="3335" y="1663"/>
                    </a:cubicBezTo>
                    <a:cubicBezTo>
                      <a:pt x="3311" y="2020"/>
                      <a:pt x="2513" y="2615"/>
                      <a:pt x="2204" y="2806"/>
                    </a:cubicBezTo>
                    <a:cubicBezTo>
                      <a:pt x="2156" y="2842"/>
                      <a:pt x="2144" y="2901"/>
                      <a:pt x="2168" y="2937"/>
                    </a:cubicBezTo>
                    <a:cubicBezTo>
                      <a:pt x="2192" y="2973"/>
                      <a:pt x="2216" y="2985"/>
                      <a:pt x="2251" y="2985"/>
                    </a:cubicBezTo>
                    <a:cubicBezTo>
                      <a:pt x="2275" y="2985"/>
                      <a:pt x="2287" y="2985"/>
                      <a:pt x="2299" y="2973"/>
                    </a:cubicBezTo>
                    <a:cubicBezTo>
                      <a:pt x="2418" y="2889"/>
                      <a:pt x="3501" y="2199"/>
                      <a:pt x="3513" y="1663"/>
                    </a:cubicBezTo>
                    <a:cubicBezTo>
                      <a:pt x="3525" y="1544"/>
                      <a:pt x="3466" y="1425"/>
                      <a:pt x="3359" y="1341"/>
                    </a:cubicBezTo>
                    <a:cubicBezTo>
                      <a:pt x="3335" y="1325"/>
                      <a:pt x="3302" y="1317"/>
                      <a:pt x="3262" y="1317"/>
                    </a:cubicBezTo>
                    <a:cubicBezTo>
                      <a:pt x="3042" y="1317"/>
                      <a:pt x="2597" y="1550"/>
                      <a:pt x="2144" y="1842"/>
                    </a:cubicBezTo>
                    <a:cubicBezTo>
                      <a:pt x="2406" y="1484"/>
                      <a:pt x="2704" y="1008"/>
                      <a:pt x="2668" y="722"/>
                    </a:cubicBezTo>
                    <a:cubicBezTo>
                      <a:pt x="2656" y="627"/>
                      <a:pt x="2608" y="556"/>
                      <a:pt x="2537" y="508"/>
                    </a:cubicBezTo>
                    <a:cubicBezTo>
                      <a:pt x="2491" y="479"/>
                      <a:pt x="2439" y="465"/>
                      <a:pt x="2383" y="465"/>
                    </a:cubicBezTo>
                    <a:cubicBezTo>
                      <a:pt x="2122" y="465"/>
                      <a:pt x="1769" y="758"/>
                      <a:pt x="1465" y="1091"/>
                    </a:cubicBezTo>
                    <a:cubicBezTo>
                      <a:pt x="1620" y="746"/>
                      <a:pt x="1715" y="389"/>
                      <a:pt x="1632" y="187"/>
                    </a:cubicBezTo>
                    <a:cubicBezTo>
                      <a:pt x="1584" y="91"/>
                      <a:pt x="1501" y="20"/>
                      <a:pt x="1382" y="8"/>
                    </a:cubicBezTo>
                    <a:cubicBezTo>
                      <a:pt x="1356" y="3"/>
                      <a:pt x="1330" y="1"/>
                      <a:pt x="130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92" name="Google Shape;1014;p5">
                <a:extLst>
                  <a:ext uri="{FF2B5EF4-FFF2-40B4-BE49-F238E27FC236}">
                    <a16:creationId xmlns:a16="http://schemas.microsoft.com/office/drawing/2014/main" id="{E2DDB2B5-6B10-62E2-766A-B3F83635EC49}"/>
                  </a:ext>
                </a:extLst>
              </p:cNvPr>
              <p:cNvSpPr/>
              <p:nvPr/>
            </p:nvSpPr>
            <p:spPr>
              <a:xfrm>
                <a:off x="1257490" y="2413490"/>
                <a:ext cx="132605" cy="64898"/>
              </a:xfrm>
              <a:custGeom>
                <a:avLst/>
                <a:gdLst/>
                <a:ahLst/>
                <a:cxnLst/>
                <a:rect l="l" t="t" r="r" b="b"/>
                <a:pathLst>
                  <a:path w="4203" h="2057" extrusionOk="0">
                    <a:moveTo>
                      <a:pt x="3215" y="0"/>
                    </a:moveTo>
                    <a:cubicBezTo>
                      <a:pt x="3185" y="0"/>
                      <a:pt x="3158" y="16"/>
                      <a:pt x="3143" y="45"/>
                    </a:cubicBezTo>
                    <a:cubicBezTo>
                      <a:pt x="3108" y="92"/>
                      <a:pt x="3120" y="140"/>
                      <a:pt x="3167" y="176"/>
                    </a:cubicBezTo>
                    <a:cubicBezTo>
                      <a:pt x="3572" y="438"/>
                      <a:pt x="4012" y="819"/>
                      <a:pt x="4001" y="973"/>
                    </a:cubicBezTo>
                    <a:cubicBezTo>
                      <a:pt x="4001" y="985"/>
                      <a:pt x="4001" y="997"/>
                      <a:pt x="3965" y="1021"/>
                    </a:cubicBezTo>
                    <a:cubicBezTo>
                      <a:pt x="3931" y="1039"/>
                      <a:pt x="3891" y="1047"/>
                      <a:pt x="3845" y="1047"/>
                    </a:cubicBezTo>
                    <a:cubicBezTo>
                      <a:pt x="3551" y="1047"/>
                      <a:pt x="3041" y="714"/>
                      <a:pt x="2691" y="426"/>
                    </a:cubicBezTo>
                    <a:cubicBezTo>
                      <a:pt x="2631" y="378"/>
                      <a:pt x="2584" y="330"/>
                      <a:pt x="2584" y="330"/>
                    </a:cubicBezTo>
                    <a:cubicBezTo>
                      <a:pt x="2564" y="315"/>
                      <a:pt x="2542" y="309"/>
                      <a:pt x="2521" y="309"/>
                    </a:cubicBezTo>
                    <a:cubicBezTo>
                      <a:pt x="2492" y="309"/>
                      <a:pt x="2467" y="322"/>
                      <a:pt x="2453" y="342"/>
                    </a:cubicBezTo>
                    <a:cubicBezTo>
                      <a:pt x="2417" y="378"/>
                      <a:pt x="2417" y="438"/>
                      <a:pt x="2453" y="473"/>
                    </a:cubicBezTo>
                    <a:cubicBezTo>
                      <a:pt x="2477" y="485"/>
                      <a:pt x="2512" y="521"/>
                      <a:pt x="2572" y="569"/>
                    </a:cubicBezTo>
                    <a:cubicBezTo>
                      <a:pt x="2798" y="783"/>
                      <a:pt x="3155" y="1164"/>
                      <a:pt x="3155" y="1438"/>
                    </a:cubicBezTo>
                    <a:cubicBezTo>
                      <a:pt x="3155" y="1521"/>
                      <a:pt x="3120" y="1592"/>
                      <a:pt x="3048" y="1652"/>
                    </a:cubicBezTo>
                    <a:cubicBezTo>
                      <a:pt x="3003" y="1690"/>
                      <a:pt x="2947" y="1706"/>
                      <a:pt x="2884" y="1706"/>
                    </a:cubicBezTo>
                    <a:cubicBezTo>
                      <a:pt x="2466" y="1706"/>
                      <a:pt x="1718" y="971"/>
                      <a:pt x="1429" y="640"/>
                    </a:cubicBezTo>
                    <a:cubicBezTo>
                      <a:pt x="1429" y="640"/>
                      <a:pt x="1417" y="628"/>
                      <a:pt x="1417" y="628"/>
                    </a:cubicBezTo>
                    <a:cubicBezTo>
                      <a:pt x="1398" y="603"/>
                      <a:pt x="1372" y="591"/>
                      <a:pt x="1346" y="591"/>
                    </a:cubicBezTo>
                    <a:cubicBezTo>
                      <a:pt x="1324" y="591"/>
                      <a:pt x="1303" y="600"/>
                      <a:pt x="1286" y="616"/>
                    </a:cubicBezTo>
                    <a:cubicBezTo>
                      <a:pt x="1238" y="652"/>
                      <a:pt x="1238" y="711"/>
                      <a:pt x="1274" y="747"/>
                    </a:cubicBezTo>
                    <a:cubicBezTo>
                      <a:pt x="1274" y="747"/>
                      <a:pt x="1286" y="759"/>
                      <a:pt x="1298" y="771"/>
                    </a:cubicBezTo>
                    <a:cubicBezTo>
                      <a:pt x="1524" y="1033"/>
                      <a:pt x="1834" y="1521"/>
                      <a:pt x="1774" y="1735"/>
                    </a:cubicBezTo>
                    <a:cubicBezTo>
                      <a:pt x="1762" y="1771"/>
                      <a:pt x="1738" y="1831"/>
                      <a:pt x="1643" y="1854"/>
                    </a:cubicBezTo>
                    <a:cubicBezTo>
                      <a:pt x="1619" y="1862"/>
                      <a:pt x="1593" y="1866"/>
                      <a:pt x="1567" y="1866"/>
                    </a:cubicBezTo>
                    <a:cubicBezTo>
                      <a:pt x="1155" y="1866"/>
                      <a:pt x="515" y="945"/>
                      <a:pt x="191" y="319"/>
                    </a:cubicBezTo>
                    <a:cubicBezTo>
                      <a:pt x="175" y="287"/>
                      <a:pt x="143" y="271"/>
                      <a:pt x="109" y="271"/>
                    </a:cubicBezTo>
                    <a:cubicBezTo>
                      <a:pt x="93" y="271"/>
                      <a:pt x="75" y="275"/>
                      <a:pt x="60" y="283"/>
                    </a:cubicBezTo>
                    <a:cubicBezTo>
                      <a:pt x="12" y="307"/>
                      <a:pt x="0" y="366"/>
                      <a:pt x="24" y="402"/>
                    </a:cubicBezTo>
                    <a:cubicBezTo>
                      <a:pt x="119" y="592"/>
                      <a:pt x="917" y="2057"/>
                      <a:pt x="1572" y="2057"/>
                    </a:cubicBezTo>
                    <a:cubicBezTo>
                      <a:pt x="1607" y="2057"/>
                      <a:pt x="1655" y="2057"/>
                      <a:pt x="1691" y="2045"/>
                    </a:cubicBezTo>
                    <a:cubicBezTo>
                      <a:pt x="1869" y="1985"/>
                      <a:pt x="1929" y="1878"/>
                      <a:pt x="1953" y="1795"/>
                    </a:cubicBezTo>
                    <a:cubicBezTo>
                      <a:pt x="1988" y="1676"/>
                      <a:pt x="1965" y="1521"/>
                      <a:pt x="1905" y="1378"/>
                    </a:cubicBezTo>
                    <a:lnTo>
                      <a:pt x="1905" y="1378"/>
                    </a:lnTo>
                    <a:cubicBezTo>
                      <a:pt x="2216" y="1644"/>
                      <a:pt x="2585" y="1891"/>
                      <a:pt x="2892" y="1891"/>
                    </a:cubicBezTo>
                    <a:cubicBezTo>
                      <a:pt x="2997" y="1891"/>
                      <a:pt x="3094" y="1862"/>
                      <a:pt x="3179" y="1795"/>
                    </a:cubicBezTo>
                    <a:cubicBezTo>
                      <a:pt x="3286" y="1700"/>
                      <a:pt x="3346" y="1581"/>
                      <a:pt x="3346" y="1438"/>
                    </a:cubicBezTo>
                    <a:cubicBezTo>
                      <a:pt x="3346" y="1295"/>
                      <a:pt x="3286" y="1152"/>
                      <a:pt x="3203" y="1021"/>
                    </a:cubicBezTo>
                    <a:lnTo>
                      <a:pt x="3203" y="1021"/>
                    </a:lnTo>
                    <a:cubicBezTo>
                      <a:pt x="3425" y="1141"/>
                      <a:pt x="3654" y="1236"/>
                      <a:pt x="3849" y="1236"/>
                    </a:cubicBezTo>
                    <a:cubicBezTo>
                      <a:pt x="3925" y="1236"/>
                      <a:pt x="3996" y="1221"/>
                      <a:pt x="4060" y="1188"/>
                    </a:cubicBezTo>
                    <a:cubicBezTo>
                      <a:pt x="4167" y="1128"/>
                      <a:pt x="4191" y="1045"/>
                      <a:pt x="4191" y="985"/>
                    </a:cubicBezTo>
                    <a:cubicBezTo>
                      <a:pt x="4203" y="652"/>
                      <a:pt x="3429" y="116"/>
                      <a:pt x="3274" y="21"/>
                    </a:cubicBezTo>
                    <a:cubicBezTo>
                      <a:pt x="3255" y="7"/>
                      <a:pt x="3235" y="0"/>
                      <a:pt x="3215"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93" name="Google Shape;1015;p5">
                <a:extLst>
                  <a:ext uri="{FF2B5EF4-FFF2-40B4-BE49-F238E27FC236}">
                    <a16:creationId xmlns:a16="http://schemas.microsoft.com/office/drawing/2014/main" id="{B9F48C13-DFFE-9115-B088-68757B662966}"/>
                  </a:ext>
                </a:extLst>
              </p:cNvPr>
              <p:cNvSpPr/>
              <p:nvPr/>
            </p:nvSpPr>
            <p:spPr>
              <a:xfrm>
                <a:off x="732341" y="2353356"/>
                <a:ext cx="105566" cy="110772"/>
              </a:xfrm>
              <a:custGeom>
                <a:avLst/>
                <a:gdLst/>
                <a:ahLst/>
                <a:cxnLst/>
                <a:rect l="l" t="t" r="r" b="b"/>
                <a:pathLst>
                  <a:path w="3346" h="3511" extrusionOk="0">
                    <a:moveTo>
                      <a:pt x="879" y="1"/>
                    </a:moveTo>
                    <a:cubicBezTo>
                      <a:pt x="845" y="1"/>
                      <a:pt x="815" y="23"/>
                      <a:pt x="798" y="58"/>
                    </a:cubicBezTo>
                    <a:cubicBezTo>
                      <a:pt x="667" y="403"/>
                      <a:pt x="0" y="2141"/>
                      <a:pt x="238" y="2534"/>
                    </a:cubicBezTo>
                    <a:cubicBezTo>
                      <a:pt x="274" y="2594"/>
                      <a:pt x="334" y="2629"/>
                      <a:pt x="405" y="2641"/>
                    </a:cubicBezTo>
                    <a:cubicBezTo>
                      <a:pt x="412" y="2642"/>
                      <a:pt x="420" y="2642"/>
                      <a:pt x="428" y="2642"/>
                    </a:cubicBezTo>
                    <a:cubicBezTo>
                      <a:pt x="757" y="2642"/>
                      <a:pt x="1161" y="2144"/>
                      <a:pt x="1417" y="1760"/>
                    </a:cubicBezTo>
                    <a:lnTo>
                      <a:pt x="1417" y="1760"/>
                    </a:lnTo>
                    <a:cubicBezTo>
                      <a:pt x="1322" y="2332"/>
                      <a:pt x="1226" y="3129"/>
                      <a:pt x="1429" y="3308"/>
                    </a:cubicBezTo>
                    <a:cubicBezTo>
                      <a:pt x="1454" y="3325"/>
                      <a:pt x="1496" y="3347"/>
                      <a:pt x="1555" y="3347"/>
                    </a:cubicBezTo>
                    <a:cubicBezTo>
                      <a:pt x="1581" y="3347"/>
                      <a:pt x="1611" y="3343"/>
                      <a:pt x="1643" y="3332"/>
                    </a:cubicBezTo>
                    <a:cubicBezTo>
                      <a:pt x="1869" y="3237"/>
                      <a:pt x="2060" y="2879"/>
                      <a:pt x="2191" y="2498"/>
                    </a:cubicBezTo>
                    <a:cubicBezTo>
                      <a:pt x="2203" y="2939"/>
                      <a:pt x="2274" y="3368"/>
                      <a:pt x="2548" y="3487"/>
                    </a:cubicBezTo>
                    <a:cubicBezTo>
                      <a:pt x="2584" y="3498"/>
                      <a:pt x="2620" y="3510"/>
                      <a:pt x="2655" y="3510"/>
                    </a:cubicBezTo>
                    <a:cubicBezTo>
                      <a:pt x="2703" y="3510"/>
                      <a:pt x="2762" y="3487"/>
                      <a:pt x="2810" y="3463"/>
                    </a:cubicBezTo>
                    <a:cubicBezTo>
                      <a:pt x="3203" y="3225"/>
                      <a:pt x="3334" y="1915"/>
                      <a:pt x="3346" y="1772"/>
                    </a:cubicBezTo>
                    <a:cubicBezTo>
                      <a:pt x="3346" y="1724"/>
                      <a:pt x="3310" y="1677"/>
                      <a:pt x="3251" y="1665"/>
                    </a:cubicBezTo>
                    <a:cubicBezTo>
                      <a:pt x="3203" y="1665"/>
                      <a:pt x="3155" y="1701"/>
                      <a:pt x="3155" y="1760"/>
                    </a:cubicBezTo>
                    <a:cubicBezTo>
                      <a:pt x="3108" y="2272"/>
                      <a:pt x="2941" y="3153"/>
                      <a:pt x="2715" y="3296"/>
                    </a:cubicBezTo>
                    <a:cubicBezTo>
                      <a:pt x="2694" y="3310"/>
                      <a:pt x="2677" y="3316"/>
                      <a:pt x="2659" y="3316"/>
                    </a:cubicBezTo>
                    <a:cubicBezTo>
                      <a:pt x="2647" y="3316"/>
                      <a:pt x="2634" y="3313"/>
                      <a:pt x="2620" y="3308"/>
                    </a:cubicBezTo>
                    <a:cubicBezTo>
                      <a:pt x="2298" y="3177"/>
                      <a:pt x="2369" y="2105"/>
                      <a:pt x="2477" y="1474"/>
                    </a:cubicBezTo>
                    <a:cubicBezTo>
                      <a:pt x="2489" y="1415"/>
                      <a:pt x="2453" y="1367"/>
                      <a:pt x="2405" y="1367"/>
                    </a:cubicBezTo>
                    <a:cubicBezTo>
                      <a:pt x="2399" y="1366"/>
                      <a:pt x="2393" y="1365"/>
                      <a:pt x="2386" y="1365"/>
                    </a:cubicBezTo>
                    <a:cubicBezTo>
                      <a:pt x="2346" y="1365"/>
                      <a:pt x="2308" y="1397"/>
                      <a:pt x="2298" y="1439"/>
                    </a:cubicBezTo>
                    <a:cubicBezTo>
                      <a:pt x="2179" y="2034"/>
                      <a:pt x="1881" y="3022"/>
                      <a:pt x="1560" y="3153"/>
                    </a:cubicBezTo>
                    <a:cubicBezTo>
                      <a:pt x="1441" y="3082"/>
                      <a:pt x="1512" y="2213"/>
                      <a:pt x="1703" y="1284"/>
                    </a:cubicBezTo>
                    <a:cubicBezTo>
                      <a:pt x="1715" y="1236"/>
                      <a:pt x="1691" y="1189"/>
                      <a:pt x="1643" y="1177"/>
                    </a:cubicBezTo>
                    <a:cubicBezTo>
                      <a:pt x="1632" y="1174"/>
                      <a:pt x="1621" y="1172"/>
                      <a:pt x="1610" y="1172"/>
                    </a:cubicBezTo>
                    <a:cubicBezTo>
                      <a:pt x="1574" y="1172"/>
                      <a:pt x="1542" y="1188"/>
                      <a:pt x="1524" y="1224"/>
                    </a:cubicBezTo>
                    <a:cubicBezTo>
                      <a:pt x="1266" y="1705"/>
                      <a:pt x="731" y="2439"/>
                      <a:pt x="408" y="2439"/>
                    </a:cubicBezTo>
                    <a:cubicBezTo>
                      <a:pt x="403" y="2439"/>
                      <a:pt x="398" y="2439"/>
                      <a:pt x="393" y="2439"/>
                    </a:cubicBezTo>
                    <a:cubicBezTo>
                      <a:pt x="262" y="2213"/>
                      <a:pt x="655" y="951"/>
                      <a:pt x="976" y="129"/>
                    </a:cubicBezTo>
                    <a:cubicBezTo>
                      <a:pt x="988" y="81"/>
                      <a:pt x="965" y="34"/>
                      <a:pt x="917" y="10"/>
                    </a:cubicBezTo>
                    <a:cubicBezTo>
                      <a:pt x="904" y="4"/>
                      <a:pt x="891" y="1"/>
                      <a:pt x="879"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94" name="Google Shape;1016;p5">
                <a:extLst>
                  <a:ext uri="{FF2B5EF4-FFF2-40B4-BE49-F238E27FC236}">
                    <a16:creationId xmlns:a16="http://schemas.microsoft.com/office/drawing/2014/main" id="{B3529AED-C185-FC2C-69F6-64E667E77D20}"/>
                  </a:ext>
                </a:extLst>
              </p:cNvPr>
              <p:cNvSpPr/>
              <p:nvPr/>
            </p:nvSpPr>
            <p:spPr>
              <a:xfrm>
                <a:off x="782663" y="1816375"/>
                <a:ext cx="26691" cy="26060"/>
              </a:xfrm>
              <a:custGeom>
                <a:avLst/>
                <a:gdLst/>
                <a:ahLst/>
                <a:cxnLst/>
                <a:rect l="l" t="t" r="r" b="b"/>
                <a:pathLst>
                  <a:path w="846" h="826" extrusionOk="0">
                    <a:moveTo>
                      <a:pt x="101" y="0"/>
                    </a:moveTo>
                    <a:cubicBezTo>
                      <a:pt x="82" y="0"/>
                      <a:pt x="63" y="6"/>
                      <a:pt x="48" y="16"/>
                    </a:cubicBezTo>
                    <a:cubicBezTo>
                      <a:pt x="1" y="52"/>
                      <a:pt x="1" y="111"/>
                      <a:pt x="24" y="147"/>
                    </a:cubicBezTo>
                    <a:cubicBezTo>
                      <a:pt x="72" y="206"/>
                      <a:pt x="465" y="742"/>
                      <a:pt x="715" y="826"/>
                    </a:cubicBezTo>
                    <a:lnTo>
                      <a:pt x="739" y="826"/>
                    </a:lnTo>
                    <a:cubicBezTo>
                      <a:pt x="786" y="826"/>
                      <a:pt x="822" y="802"/>
                      <a:pt x="834" y="766"/>
                    </a:cubicBezTo>
                    <a:cubicBezTo>
                      <a:pt x="846" y="718"/>
                      <a:pt x="822" y="659"/>
                      <a:pt x="774" y="647"/>
                    </a:cubicBezTo>
                    <a:cubicBezTo>
                      <a:pt x="632" y="599"/>
                      <a:pt x="334" y="242"/>
                      <a:pt x="179" y="40"/>
                    </a:cubicBezTo>
                    <a:cubicBezTo>
                      <a:pt x="158" y="12"/>
                      <a:pt x="129" y="0"/>
                      <a:pt x="10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95" name="Google Shape;1017;p5">
                <a:extLst>
                  <a:ext uri="{FF2B5EF4-FFF2-40B4-BE49-F238E27FC236}">
                    <a16:creationId xmlns:a16="http://schemas.microsoft.com/office/drawing/2014/main" id="{53E5A26A-781F-D501-C458-E809769B9EF8}"/>
                  </a:ext>
                </a:extLst>
              </p:cNvPr>
              <p:cNvSpPr/>
              <p:nvPr/>
            </p:nvSpPr>
            <p:spPr>
              <a:xfrm>
                <a:off x="777773" y="1780156"/>
                <a:ext cx="27101" cy="26218"/>
              </a:xfrm>
              <a:custGeom>
                <a:avLst/>
                <a:gdLst/>
                <a:ahLst/>
                <a:cxnLst/>
                <a:rect l="l" t="t" r="r" b="b"/>
                <a:pathLst>
                  <a:path w="859" h="831" extrusionOk="0">
                    <a:moveTo>
                      <a:pt x="111" y="0"/>
                    </a:moveTo>
                    <a:cubicBezTo>
                      <a:pt x="92" y="0"/>
                      <a:pt x="74" y="7"/>
                      <a:pt x="60" y="21"/>
                    </a:cubicBezTo>
                    <a:cubicBezTo>
                      <a:pt x="13" y="57"/>
                      <a:pt x="1" y="116"/>
                      <a:pt x="37" y="152"/>
                    </a:cubicBezTo>
                    <a:cubicBezTo>
                      <a:pt x="84" y="211"/>
                      <a:pt x="477" y="747"/>
                      <a:pt x="727" y="819"/>
                    </a:cubicBezTo>
                    <a:cubicBezTo>
                      <a:pt x="727" y="831"/>
                      <a:pt x="739" y="831"/>
                      <a:pt x="751" y="831"/>
                    </a:cubicBezTo>
                    <a:cubicBezTo>
                      <a:pt x="799" y="831"/>
                      <a:pt x="822" y="807"/>
                      <a:pt x="846" y="759"/>
                    </a:cubicBezTo>
                    <a:cubicBezTo>
                      <a:pt x="858" y="712"/>
                      <a:pt x="834" y="664"/>
                      <a:pt x="787" y="640"/>
                    </a:cubicBezTo>
                    <a:cubicBezTo>
                      <a:pt x="644" y="592"/>
                      <a:pt x="346" y="247"/>
                      <a:pt x="191" y="45"/>
                    </a:cubicBezTo>
                    <a:cubicBezTo>
                      <a:pt x="170" y="16"/>
                      <a:pt x="139" y="0"/>
                      <a:pt x="11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96" name="Google Shape;1018;p5">
                <a:extLst>
                  <a:ext uri="{FF2B5EF4-FFF2-40B4-BE49-F238E27FC236}">
                    <a16:creationId xmlns:a16="http://schemas.microsoft.com/office/drawing/2014/main" id="{EC58917C-AE05-96FE-4FC5-4EEE41203203}"/>
                  </a:ext>
                </a:extLst>
              </p:cNvPr>
              <p:cNvSpPr/>
              <p:nvPr/>
            </p:nvSpPr>
            <p:spPr>
              <a:xfrm>
                <a:off x="830745" y="1853383"/>
                <a:ext cx="33853" cy="15365"/>
              </a:xfrm>
              <a:custGeom>
                <a:avLst/>
                <a:gdLst/>
                <a:ahLst/>
                <a:cxnLst/>
                <a:rect l="l" t="t" r="r" b="b"/>
                <a:pathLst>
                  <a:path w="1073" h="487" extrusionOk="0">
                    <a:moveTo>
                      <a:pt x="114" y="0"/>
                    </a:moveTo>
                    <a:cubicBezTo>
                      <a:pt x="77" y="0"/>
                      <a:pt x="42" y="20"/>
                      <a:pt x="24" y="45"/>
                    </a:cubicBezTo>
                    <a:cubicBezTo>
                      <a:pt x="1" y="93"/>
                      <a:pt x="24" y="153"/>
                      <a:pt x="72" y="176"/>
                    </a:cubicBezTo>
                    <a:cubicBezTo>
                      <a:pt x="132" y="212"/>
                      <a:pt x="667" y="486"/>
                      <a:pt x="941" y="486"/>
                    </a:cubicBezTo>
                    <a:lnTo>
                      <a:pt x="977" y="486"/>
                    </a:lnTo>
                    <a:cubicBezTo>
                      <a:pt x="1036" y="474"/>
                      <a:pt x="1072" y="426"/>
                      <a:pt x="1060" y="379"/>
                    </a:cubicBezTo>
                    <a:cubicBezTo>
                      <a:pt x="1060" y="331"/>
                      <a:pt x="1013" y="296"/>
                      <a:pt x="953" y="296"/>
                    </a:cubicBezTo>
                    <a:cubicBezTo>
                      <a:pt x="945" y="297"/>
                      <a:pt x="936" y="298"/>
                      <a:pt x="926" y="298"/>
                    </a:cubicBezTo>
                    <a:cubicBezTo>
                      <a:pt x="763" y="298"/>
                      <a:pt x="380" y="122"/>
                      <a:pt x="155" y="10"/>
                    </a:cubicBezTo>
                    <a:cubicBezTo>
                      <a:pt x="142" y="3"/>
                      <a:pt x="128" y="0"/>
                      <a:pt x="114"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97" name="Google Shape;1019;p5">
                <a:extLst>
                  <a:ext uri="{FF2B5EF4-FFF2-40B4-BE49-F238E27FC236}">
                    <a16:creationId xmlns:a16="http://schemas.microsoft.com/office/drawing/2014/main" id="{95235A0D-5565-15AF-4EBF-B0B98BB6AA6D}"/>
                  </a:ext>
                </a:extLst>
              </p:cNvPr>
              <p:cNvSpPr/>
              <p:nvPr/>
            </p:nvSpPr>
            <p:spPr>
              <a:xfrm>
                <a:off x="869078" y="1839123"/>
                <a:ext cx="34579" cy="10064"/>
              </a:xfrm>
              <a:custGeom>
                <a:avLst/>
                <a:gdLst/>
                <a:ahLst/>
                <a:cxnLst/>
                <a:rect l="l" t="t" r="r" b="b"/>
                <a:pathLst>
                  <a:path w="1096" h="319" extrusionOk="0">
                    <a:moveTo>
                      <a:pt x="988" y="0"/>
                    </a:moveTo>
                    <a:cubicBezTo>
                      <a:pt x="968" y="0"/>
                      <a:pt x="947" y="7"/>
                      <a:pt x="929" y="21"/>
                    </a:cubicBezTo>
                    <a:cubicBezTo>
                      <a:pt x="810" y="105"/>
                      <a:pt x="357" y="128"/>
                      <a:pt x="95" y="128"/>
                    </a:cubicBezTo>
                    <a:cubicBezTo>
                      <a:pt x="48" y="128"/>
                      <a:pt x="0" y="176"/>
                      <a:pt x="0" y="224"/>
                    </a:cubicBezTo>
                    <a:cubicBezTo>
                      <a:pt x="0" y="283"/>
                      <a:pt x="36" y="319"/>
                      <a:pt x="95" y="319"/>
                    </a:cubicBezTo>
                    <a:cubicBezTo>
                      <a:pt x="179" y="319"/>
                      <a:pt x="833" y="319"/>
                      <a:pt x="1036" y="176"/>
                    </a:cubicBezTo>
                    <a:cubicBezTo>
                      <a:pt x="1083" y="140"/>
                      <a:pt x="1095" y="81"/>
                      <a:pt x="1060" y="45"/>
                    </a:cubicBezTo>
                    <a:cubicBezTo>
                      <a:pt x="1045" y="16"/>
                      <a:pt x="1018" y="0"/>
                      <a:pt x="988"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98" name="Google Shape;1020;p5">
                <a:extLst>
                  <a:ext uri="{FF2B5EF4-FFF2-40B4-BE49-F238E27FC236}">
                    <a16:creationId xmlns:a16="http://schemas.microsoft.com/office/drawing/2014/main" id="{F18007CD-EBAC-3B0E-7540-F0217A0A4957}"/>
                  </a:ext>
                </a:extLst>
              </p:cNvPr>
              <p:cNvSpPr/>
              <p:nvPr/>
            </p:nvSpPr>
            <p:spPr>
              <a:xfrm>
                <a:off x="1549738" y="1698536"/>
                <a:ext cx="33064" cy="16185"/>
              </a:xfrm>
              <a:custGeom>
                <a:avLst/>
                <a:gdLst/>
                <a:ahLst/>
                <a:cxnLst/>
                <a:rect l="l" t="t" r="r" b="b"/>
                <a:pathLst>
                  <a:path w="1048" h="513" extrusionOk="0">
                    <a:moveTo>
                      <a:pt x="113" y="1"/>
                    </a:moveTo>
                    <a:cubicBezTo>
                      <a:pt x="83" y="1"/>
                      <a:pt x="52" y="16"/>
                      <a:pt x="36" y="48"/>
                    </a:cubicBezTo>
                    <a:cubicBezTo>
                      <a:pt x="0" y="96"/>
                      <a:pt x="24" y="155"/>
                      <a:pt x="72" y="179"/>
                    </a:cubicBezTo>
                    <a:cubicBezTo>
                      <a:pt x="131" y="215"/>
                      <a:pt x="667" y="512"/>
                      <a:pt x="941" y="512"/>
                    </a:cubicBezTo>
                    <a:lnTo>
                      <a:pt x="965" y="512"/>
                    </a:lnTo>
                    <a:cubicBezTo>
                      <a:pt x="1012" y="512"/>
                      <a:pt x="1048" y="465"/>
                      <a:pt x="1048" y="405"/>
                    </a:cubicBezTo>
                    <a:cubicBezTo>
                      <a:pt x="1048" y="358"/>
                      <a:pt x="1000" y="322"/>
                      <a:pt x="953" y="322"/>
                    </a:cubicBezTo>
                    <a:cubicBezTo>
                      <a:pt x="948" y="322"/>
                      <a:pt x="943" y="323"/>
                      <a:pt x="938" y="323"/>
                    </a:cubicBezTo>
                    <a:cubicBezTo>
                      <a:pt x="773" y="323"/>
                      <a:pt x="374" y="139"/>
                      <a:pt x="155" y="12"/>
                    </a:cubicBezTo>
                    <a:cubicBezTo>
                      <a:pt x="143" y="4"/>
                      <a:pt x="128" y="1"/>
                      <a:pt x="113"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99" name="Google Shape;1021;p5">
                <a:extLst>
                  <a:ext uri="{FF2B5EF4-FFF2-40B4-BE49-F238E27FC236}">
                    <a16:creationId xmlns:a16="http://schemas.microsoft.com/office/drawing/2014/main" id="{F6A7D88E-EBC7-E9A9-1F17-88F1B530EA9B}"/>
                  </a:ext>
                </a:extLst>
              </p:cNvPr>
              <p:cNvSpPr/>
              <p:nvPr/>
            </p:nvSpPr>
            <p:spPr>
              <a:xfrm>
                <a:off x="1517052" y="1667427"/>
                <a:ext cx="33443" cy="16122"/>
              </a:xfrm>
              <a:custGeom>
                <a:avLst/>
                <a:gdLst/>
                <a:ahLst/>
                <a:cxnLst/>
                <a:rect l="l" t="t" r="r" b="b"/>
                <a:pathLst>
                  <a:path w="1060" h="511" extrusionOk="0">
                    <a:moveTo>
                      <a:pt x="122" y="1"/>
                    </a:moveTo>
                    <a:cubicBezTo>
                      <a:pt x="90" y="1"/>
                      <a:pt x="53" y="23"/>
                      <a:pt x="36" y="58"/>
                    </a:cubicBezTo>
                    <a:cubicBezTo>
                      <a:pt x="0" y="94"/>
                      <a:pt x="24" y="153"/>
                      <a:pt x="72" y="177"/>
                    </a:cubicBezTo>
                    <a:cubicBezTo>
                      <a:pt x="131" y="213"/>
                      <a:pt x="667" y="510"/>
                      <a:pt x="941" y="510"/>
                    </a:cubicBezTo>
                    <a:lnTo>
                      <a:pt x="965" y="510"/>
                    </a:lnTo>
                    <a:cubicBezTo>
                      <a:pt x="1024" y="510"/>
                      <a:pt x="1060" y="463"/>
                      <a:pt x="1048" y="415"/>
                    </a:cubicBezTo>
                    <a:cubicBezTo>
                      <a:pt x="1048" y="363"/>
                      <a:pt x="1012" y="329"/>
                      <a:pt x="971" y="329"/>
                    </a:cubicBezTo>
                    <a:cubicBezTo>
                      <a:pt x="965" y="329"/>
                      <a:pt x="959" y="330"/>
                      <a:pt x="953" y="332"/>
                    </a:cubicBezTo>
                    <a:cubicBezTo>
                      <a:pt x="948" y="332"/>
                      <a:pt x="944" y="332"/>
                      <a:pt x="939" y="332"/>
                    </a:cubicBezTo>
                    <a:cubicBezTo>
                      <a:pt x="775" y="332"/>
                      <a:pt x="375" y="137"/>
                      <a:pt x="155" y="10"/>
                    </a:cubicBezTo>
                    <a:cubicBezTo>
                      <a:pt x="145" y="4"/>
                      <a:pt x="134" y="1"/>
                      <a:pt x="12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00" name="Google Shape;1022;p5">
                <a:extLst>
                  <a:ext uri="{FF2B5EF4-FFF2-40B4-BE49-F238E27FC236}">
                    <a16:creationId xmlns:a16="http://schemas.microsoft.com/office/drawing/2014/main" id="{BD2BD12C-784F-6F45-1C93-AD97FDEA565D}"/>
                  </a:ext>
                </a:extLst>
              </p:cNvPr>
              <p:cNvSpPr/>
              <p:nvPr/>
            </p:nvSpPr>
            <p:spPr>
              <a:xfrm>
                <a:off x="1569646" y="1670362"/>
                <a:ext cx="33064" cy="16185"/>
              </a:xfrm>
              <a:custGeom>
                <a:avLst/>
                <a:gdLst/>
                <a:ahLst/>
                <a:cxnLst/>
                <a:rect l="l" t="t" r="r" b="b"/>
                <a:pathLst>
                  <a:path w="1048" h="513" extrusionOk="0">
                    <a:moveTo>
                      <a:pt x="105" y="1"/>
                    </a:moveTo>
                    <a:cubicBezTo>
                      <a:pt x="72" y="1"/>
                      <a:pt x="40" y="16"/>
                      <a:pt x="24" y="48"/>
                    </a:cubicBezTo>
                    <a:cubicBezTo>
                      <a:pt x="0" y="96"/>
                      <a:pt x="12" y="155"/>
                      <a:pt x="60" y="179"/>
                    </a:cubicBezTo>
                    <a:cubicBezTo>
                      <a:pt x="119" y="215"/>
                      <a:pt x="667" y="513"/>
                      <a:pt x="929" y="513"/>
                    </a:cubicBezTo>
                    <a:lnTo>
                      <a:pt x="965" y="513"/>
                    </a:lnTo>
                    <a:cubicBezTo>
                      <a:pt x="1012" y="513"/>
                      <a:pt x="1048" y="465"/>
                      <a:pt x="1048" y="405"/>
                    </a:cubicBezTo>
                    <a:cubicBezTo>
                      <a:pt x="1036" y="358"/>
                      <a:pt x="988" y="322"/>
                      <a:pt x="941" y="322"/>
                    </a:cubicBezTo>
                    <a:cubicBezTo>
                      <a:pt x="933" y="323"/>
                      <a:pt x="924" y="324"/>
                      <a:pt x="915" y="324"/>
                    </a:cubicBezTo>
                    <a:cubicBezTo>
                      <a:pt x="753" y="324"/>
                      <a:pt x="369" y="136"/>
                      <a:pt x="155" y="12"/>
                    </a:cubicBezTo>
                    <a:cubicBezTo>
                      <a:pt x="139" y="5"/>
                      <a:pt x="122" y="1"/>
                      <a:pt x="105"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01" name="Google Shape;1023;p5">
                <a:extLst>
                  <a:ext uri="{FF2B5EF4-FFF2-40B4-BE49-F238E27FC236}">
                    <a16:creationId xmlns:a16="http://schemas.microsoft.com/office/drawing/2014/main" id="{3C5A5D55-403A-F272-2197-2B704DE02C97}"/>
                  </a:ext>
                </a:extLst>
              </p:cNvPr>
              <p:cNvSpPr/>
              <p:nvPr/>
            </p:nvSpPr>
            <p:spPr>
              <a:xfrm>
                <a:off x="1576398" y="1693646"/>
                <a:ext cx="33475" cy="16185"/>
              </a:xfrm>
              <a:custGeom>
                <a:avLst/>
                <a:gdLst/>
                <a:ahLst/>
                <a:cxnLst/>
                <a:rect l="l" t="t" r="r" b="b"/>
                <a:pathLst>
                  <a:path w="1061" h="513" extrusionOk="0">
                    <a:moveTo>
                      <a:pt x="114" y="1"/>
                    </a:moveTo>
                    <a:cubicBezTo>
                      <a:pt x="84" y="1"/>
                      <a:pt x="52" y="17"/>
                      <a:pt x="36" y="48"/>
                    </a:cubicBezTo>
                    <a:cubicBezTo>
                      <a:pt x="0" y="84"/>
                      <a:pt x="24" y="144"/>
                      <a:pt x="72" y="167"/>
                    </a:cubicBezTo>
                    <a:cubicBezTo>
                      <a:pt x="131" y="203"/>
                      <a:pt x="667" y="513"/>
                      <a:pt x="941" y="513"/>
                    </a:cubicBezTo>
                    <a:lnTo>
                      <a:pt x="965" y="501"/>
                    </a:lnTo>
                    <a:cubicBezTo>
                      <a:pt x="1013" y="501"/>
                      <a:pt x="1060" y="453"/>
                      <a:pt x="1048" y="406"/>
                    </a:cubicBezTo>
                    <a:cubicBezTo>
                      <a:pt x="1048" y="363"/>
                      <a:pt x="1010" y="320"/>
                      <a:pt x="968" y="320"/>
                    </a:cubicBezTo>
                    <a:cubicBezTo>
                      <a:pt x="963" y="320"/>
                      <a:pt x="958" y="321"/>
                      <a:pt x="953" y="322"/>
                    </a:cubicBezTo>
                    <a:cubicBezTo>
                      <a:pt x="949" y="323"/>
                      <a:pt x="944" y="323"/>
                      <a:pt x="939" y="323"/>
                    </a:cubicBezTo>
                    <a:cubicBezTo>
                      <a:pt x="775" y="323"/>
                      <a:pt x="375" y="128"/>
                      <a:pt x="155" y="13"/>
                    </a:cubicBezTo>
                    <a:cubicBezTo>
                      <a:pt x="143" y="5"/>
                      <a:pt x="129" y="1"/>
                      <a:pt x="11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02" name="Google Shape;1024;p5">
                <a:extLst>
                  <a:ext uri="{FF2B5EF4-FFF2-40B4-BE49-F238E27FC236}">
                    <a16:creationId xmlns:a16="http://schemas.microsoft.com/office/drawing/2014/main" id="{094F93EF-AA4D-EDCE-F3F5-3758F1A70BA5}"/>
                  </a:ext>
                </a:extLst>
              </p:cNvPr>
              <p:cNvSpPr/>
              <p:nvPr/>
            </p:nvSpPr>
            <p:spPr>
              <a:xfrm>
                <a:off x="1514402" y="1693646"/>
                <a:ext cx="33096" cy="16185"/>
              </a:xfrm>
              <a:custGeom>
                <a:avLst/>
                <a:gdLst/>
                <a:ahLst/>
                <a:cxnLst/>
                <a:rect l="l" t="t" r="r" b="b"/>
                <a:pathLst>
                  <a:path w="1049" h="513" extrusionOk="0">
                    <a:moveTo>
                      <a:pt x="106" y="1"/>
                    </a:moveTo>
                    <a:cubicBezTo>
                      <a:pt x="72" y="1"/>
                      <a:pt x="41" y="17"/>
                      <a:pt x="25" y="48"/>
                    </a:cubicBezTo>
                    <a:cubicBezTo>
                      <a:pt x="1" y="84"/>
                      <a:pt x="13" y="144"/>
                      <a:pt x="60" y="167"/>
                    </a:cubicBezTo>
                    <a:cubicBezTo>
                      <a:pt x="132" y="203"/>
                      <a:pt x="668" y="513"/>
                      <a:pt x="942" y="513"/>
                    </a:cubicBezTo>
                    <a:lnTo>
                      <a:pt x="965" y="501"/>
                    </a:lnTo>
                    <a:cubicBezTo>
                      <a:pt x="1013" y="501"/>
                      <a:pt x="1049" y="453"/>
                      <a:pt x="1049" y="406"/>
                    </a:cubicBezTo>
                    <a:cubicBezTo>
                      <a:pt x="1049" y="363"/>
                      <a:pt x="1011" y="320"/>
                      <a:pt x="960" y="320"/>
                    </a:cubicBezTo>
                    <a:cubicBezTo>
                      <a:pt x="954" y="320"/>
                      <a:pt x="948" y="321"/>
                      <a:pt x="942" y="322"/>
                    </a:cubicBezTo>
                    <a:cubicBezTo>
                      <a:pt x="937" y="323"/>
                      <a:pt x="933" y="323"/>
                      <a:pt x="929" y="323"/>
                    </a:cubicBezTo>
                    <a:cubicBezTo>
                      <a:pt x="775" y="323"/>
                      <a:pt x="376" y="128"/>
                      <a:pt x="156" y="13"/>
                    </a:cubicBezTo>
                    <a:cubicBezTo>
                      <a:pt x="140" y="5"/>
                      <a:pt x="123" y="1"/>
                      <a:pt x="106"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03" name="Google Shape;1025;p5">
                <a:extLst>
                  <a:ext uri="{FF2B5EF4-FFF2-40B4-BE49-F238E27FC236}">
                    <a16:creationId xmlns:a16="http://schemas.microsoft.com/office/drawing/2014/main" id="{C1F5B01F-1E6D-557C-CFC0-1A13A62330BF}"/>
                  </a:ext>
                </a:extLst>
              </p:cNvPr>
              <p:cNvSpPr/>
              <p:nvPr/>
            </p:nvSpPr>
            <p:spPr>
              <a:xfrm>
                <a:off x="911892" y="1820350"/>
                <a:ext cx="34200" cy="10064"/>
              </a:xfrm>
              <a:custGeom>
                <a:avLst/>
                <a:gdLst/>
                <a:ahLst/>
                <a:cxnLst/>
                <a:rect l="l" t="t" r="r" b="b"/>
                <a:pathLst>
                  <a:path w="1084" h="319" extrusionOk="0">
                    <a:moveTo>
                      <a:pt x="985" y="0"/>
                    </a:moveTo>
                    <a:cubicBezTo>
                      <a:pt x="967" y="0"/>
                      <a:pt x="948" y="7"/>
                      <a:pt x="929" y="21"/>
                    </a:cubicBezTo>
                    <a:cubicBezTo>
                      <a:pt x="810" y="104"/>
                      <a:pt x="346" y="140"/>
                      <a:pt x="84" y="140"/>
                    </a:cubicBezTo>
                    <a:cubicBezTo>
                      <a:pt x="36" y="140"/>
                      <a:pt x="0" y="176"/>
                      <a:pt x="0" y="235"/>
                    </a:cubicBezTo>
                    <a:cubicBezTo>
                      <a:pt x="0" y="283"/>
                      <a:pt x="36" y="319"/>
                      <a:pt x="96" y="319"/>
                    </a:cubicBezTo>
                    <a:cubicBezTo>
                      <a:pt x="167" y="319"/>
                      <a:pt x="822" y="319"/>
                      <a:pt x="1036" y="176"/>
                    </a:cubicBezTo>
                    <a:cubicBezTo>
                      <a:pt x="1084" y="140"/>
                      <a:pt x="1084" y="80"/>
                      <a:pt x="1060" y="45"/>
                    </a:cubicBezTo>
                    <a:cubicBezTo>
                      <a:pt x="1038" y="16"/>
                      <a:pt x="1012" y="0"/>
                      <a:pt x="985"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04" name="Google Shape;1026;p5">
                <a:extLst>
                  <a:ext uri="{FF2B5EF4-FFF2-40B4-BE49-F238E27FC236}">
                    <a16:creationId xmlns:a16="http://schemas.microsoft.com/office/drawing/2014/main" id="{F9BF92BF-F095-CB23-20A6-9A3969E95E50}"/>
                  </a:ext>
                </a:extLst>
              </p:cNvPr>
              <p:cNvSpPr/>
              <p:nvPr/>
            </p:nvSpPr>
            <p:spPr>
              <a:xfrm>
                <a:off x="968240" y="1810538"/>
                <a:ext cx="34200" cy="13503"/>
              </a:xfrm>
              <a:custGeom>
                <a:avLst/>
                <a:gdLst/>
                <a:ahLst/>
                <a:cxnLst/>
                <a:rect l="l" t="t" r="r" b="b"/>
                <a:pathLst>
                  <a:path w="1084" h="428" extrusionOk="0">
                    <a:moveTo>
                      <a:pt x="971" y="1"/>
                    </a:moveTo>
                    <a:cubicBezTo>
                      <a:pt x="951" y="1"/>
                      <a:pt x="932" y="7"/>
                      <a:pt x="917" y="22"/>
                    </a:cubicBezTo>
                    <a:cubicBezTo>
                      <a:pt x="798" y="130"/>
                      <a:pt x="346" y="213"/>
                      <a:pt x="96" y="237"/>
                    </a:cubicBezTo>
                    <a:cubicBezTo>
                      <a:pt x="36" y="237"/>
                      <a:pt x="0" y="284"/>
                      <a:pt x="12" y="344"/>
                    </a:cubicBezTo>
                    <a:cubicBezTo>
                      <a:pt x="12" y="391"/>
                      <a:pt x="60" y="427"/>
                      <a:pt x="107" y="427"/>
                    </a:cubicBezTo>
                    <a:cubicBezTo>
                      <a:pt x="191" y="415"/>
                      <a:pt x="846" y="332"/>
                      <a:pt x="1036" y="165"/>
                    </a:cubicBezTo>
                    <a:cubicBezTo>
                      <a:pt x="1072" y="130"/>
                      <a:pt x="1084" y="70"/>
                      <a:pt x="1048" y="34"/>
                    </a:cubicBezTo>
                    <a:cubicBezTo>
                      <a:pt x="1027" y="14"/>
                      <a:pt x="998" y="1"/>
                      <a:pt x="971"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05" name="Google Shape;1027;p5">
                <a:extLst>
                  <a:ext uri="{FF2B5EF4-FFF2-40B4-BE49-F238E27FC236}">
                    <a16:creationId xmlns:a16="http://schemas.microsoft.com/office/drawing/2014/main" id="{1E7C28D3-688E-C71B-6668-7279159BAF0D}"/>
                  </a:ext>
                </a:extLst>
              </p:cNvPr>
              <p:cNvSpPr/>
              <p:nvPr/>
            </p:nvSpPr>
            <p:spPr>
              <a:xfrm>
                <a:off x="939687" y="1837482"/>
                <a:ext cx="34200" cy="13219"/>
              </a:xfrm>
              <a:custGeom>
                <a:avLst/>
                <a:gdLst/>
                <a:ahLst/>
                <a:cxnLst/>
                <a:rect l="l" t="t" r="r" b="b"/>
                <a:pathLst>
                  <a:path w="1084" h="419" extrusionOk="0">
                    <a:moveTo>
                      <a:pt x="978" y="0"/>
                    </a:moveTo>
                    <a:cubicBezTo>
                      <a:pt x="955" y="0"/>
                      <a:pt x="934" y="9"/>
                      <a:pt x="917" y="26"/>
                    </a:cubicBezTo>
                    <a:cubicBezTo>
                      <a:pt x="798" y="121"/>
                      <a:pt x="346" y="204"/>
                      <a:pt x="96" y="240"/>
                    </a:cubicBezTo>
                    <a:cubicBezTo>
                      <a:pt x="36" y="240"/>
                      <a:pt x="0" y="288"/>
                      <a:pt x="12" y="335"/>
                    </a:cubicBezTo>
                    <a:cubicBezTo>
                      <a:pt x="12" y="383"/>
                      <a:pt x="60" y="419"/>
                      <a:pt x="108" y="419"/>
                    </a:cubicBezTo>
                    <a:cubicBezTo>
                      <a:pt x="191" y="419"/>
                      <a:pt x="846" y="335"/>
                      <a:pt x="1036" y="168"/>
                    </a:cubicBezTo>
                    <a:cubicBezTo>
                      <a:pt x="1084" y="133"/>
                      <a:pt x="1084" y="73"/>
                      <a:pt x="1048" y="38"/>
                    </a:cubicBezTo>
                    <a:cubicBezTo>
                      <a:pt x="1029" y="12"/>
                      <a:pt x="1003" y="0"/>
                      <a:pt x="978"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06" name="Google Shape;1028;p5">
                <a:extLst>
                  <a:ext uri="{FF2B5EF4-FFF2-40B4-BE49-F238E27FC236}">
                    <a16:creationId xmlns:a16="http://schemas.microsoft.com/office/drawing/2014/main" id="{09DC61DC-0C40-6FE8-93DA-93CE118675DD}"/>
                  </a:ext>
                </a:extLst>
              </p:cNvPr>
              <p:cNvSpPr/>
              <p:nvPr/>
            </p:nvSpPr>
            <p:spPr>
              <a:xfrm>
                <a:off x="825855" y="1822590"/>
                <a:ext cx="34232" cy="13850"/>
              </a:xfrm>
              <a:custGeom>
                <a:avLst/>
                <a:gdLst/>
                <a:ahLst/>
                <a:cxnLst/>
                <a:rect l="l" t="t" r="r" b="b"/>
                <a:pathLst>
                  <a:path w="1085" h="439" extrusionOk="0">
                    <a:moveTo>
                      <a:pt x="116" y="0"/>
                    </a:moveTo>
                    <a:cubicBezTo>
                      <a:pt x="79" y="0"/>
                      <a:pt x="42" y="22"/>
                      <a:pt x="25" y="57"/>
                    </a:cubicBezTo>
                    <a:cubicBezTo>
                      <a:pt x="1" y="105"/>
                      <a:pt x="25" y="152"/>
                      <a:pt x="72" y="176"/>
                    </a:cubicBezTo>
                    <a:cubicBezTo>
                      <a:pt x="132" y="200"/>
                      <a:pt x="656" y="438"/>
                      <a:pt x="941" y="438"/>
                    </a:cubicBezTo>
                    <a:lnTo>
                      <a:pt x="1001" y="438"/>
                    </a:lnTo>
                    <a:cubicBezTo>
                      <a:pt x="1049" y="426"/>
                      <a:pt x="1084" y="379"/>
                      <a:pt x="1072" y="319"/>
                    </a:cubicBezTo>
                    <a:cubicBezTo>
                      <a:pt x="1072" y="278"/>
                      <a:pt x="1027" y="245"/>
                      <a:pt x="984" y="245"/>
                    </a:cubicBezTo>
                    <a:cubicBezTo>
                      <a:pt x="978" y="245"/>
                      <a:pt x="971" y="246"/>
                      <a:pt x="965" y="248"/>
                    </a:cubicBezTo>
                    <a:cubicBezTo>
                      <a:pt x="955" y="249"/>
                      <a:pt x="944" y="250"/>
                      <a:pt x="931" y="250"/>
                    </a:cubicBezTo>
                    <a:cubicBezTo>
                      <a:pt x="763" y="250"/>
                      <a:pt x="377" y="109"/>
                      <a:pt x="156" y="9"/>
                    </a:cubicBezTo>
                    <a:cubicBezTo>
                      <a:pt x="143" y="3"/>
                      <a:pt x="129" y="0"/>
                      <a:pt x="116"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07" name="Google Shape;1029;p5">
                <a:extLst>
                  <a:ext uri="{FF2B5EF4-FFF2-40B4-BE49-F238E27FC236}">
                    <a16:creationId xmlns:a16="http://schemas.microsoft.com/office/drawing/2014/main" id="{A0D7444F-8223-B385-38A2-0BB48AD43224}"/>
                  </a:ext>
                </a:extLst>
              </p:cNvPr>
              <p:cNvSpPr/>
              <p:nvPr/>
            </p:nvSpPr>
            <p:spPr>
              <a:xfrm>
                <a:off x="830745" y="1796278"/>
                <a:ext cx="34232" cy="13850"/>
              </a:xfrm>
              <a:custGeom>
                <a:avLst/>
                <a:gdLst/>
                <a:ahLst/>
                <a:cxnLst/>
                <a:rect l="l" t="t" r="r" b="b"/>
                <a:pathLst>
                  <a:path w="1085" h="439" extrusionOk="0">
                    <a:moveTo>
                      <a:pt x="104" y="1"/>
                    </a:moveTo>
                    <a:cubicBezTo>
                      <a:pt x="67" y="1"/>
                      <a:pt x="33" y="23"/>
                      <a:pt x="24" y="58"/>
                    </a:cubicBezTo>
                    <a:cubicBezTo>
                      <a:pt x="1" y="105"/>
                      <a:pt x="24" y="165"/>
                      <a:pt x="72" y="177"/>
                    </a:cubicBezTo>
                    <a:cubicBezTo>
                      <a:pt x="132" y="212"/>
                      <a:pt x="655" y="439"/>
                      <a:pt x="929" y="439"/>
                    </a:cubicBezTo>
                    <a:lnTo>
                      <a:pt x="989" y="439"/>
                    </a:lnTo>
                    <a:cubicBezTo>
                      <a:pt x="1048" y="427"/>
                      <a:pt x="1084" y="379"/>
                      <a:pt x="1072" y="331"/>
                    </a:cubicBezTo>
                    <a:cubicBezTo>
                      <a:pt x="1060" y="284"/>
                      <a:pt x="1013" y="248"/>
                      <a:pt x="965" y="248"/>
                    </a:cubicBezTo>
                    <a:cubicBezTo>
                      <a:pt x="950" y="252"/>
                      <a:pt x="933" y="253"/>
                      <a:pt x="914" y="253"/>
                    </a:cubicBezTo>
                    <a:cubicBezTo>
                      <a:pt x="731" y="253"/>
                      <a:pt x="359" y="107"/>
                      <a:pt x="143" y="10"/>
                    </a:cubicBezTo>
                    <a:cubicBezTo>
                      <a:pt x="131" y="4"/>
                      <a:pt x="117" y="1"/>
                      <a:pt x="10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08" name="Google Shape;1030;p5">
                <a:extLst>
                  <a:ext uri="{FF2B5EF4-FFF2-40B4-BE49-F238E27FC236}">
                    <a16:creationId xmlns:a16="http://schemas.microsoft.com/office/drawing/2014/main" id="{FEF7839B-B186-3225-37C3-A2874C24243A}"/>
                  </a:ext>
                </a:extLst>
              </p:cNvPr>
              <p:cNvSpPr/>
              <p:nvPr/>
            </p:nvSpPr>
            <p:spPr>
              <a:xfrm>
                <a:off x="905140" y="1856286"/>
                <a:ext cx="34957" cy="9812"/>
              </a:xfrm>
              <a:custGeom>
                <a:avLst/>
                <a:gdLst/>
                <a:ahLst/>
                <a:cxnLst/>
                <a:rect l="l" t="t" r="r" b="b"/>
                <a:pathLst>
                  <a:path w="1108" h="311" extrusionOk="0">
                    <a:moveTo>
                      <a:pt x="994" y="1"/>
                    </a:moveTo>
                    <a:cubicBezTo>
                      <a:pt x="976" y="1"/>
                      <a:pt x="957" y="5"/>
                      <a:pt x="941" y="13"/>
                    </a:cubicBezTo>
                    <a:cubicBezTo>
                      <a:pt x="822" y="96"/>
                      <a:pt x="357" y="120"/>
                      <a:pt x="95" y="120"/>
                    </a:cubicBezTo>
                    <a:cubicBezTo>
                      <a:pt x="36" y="120"/>
                      <a:pt x="12" y="156"/>
                      <a:pt x="0" y="215"/>
                    </a:cubicBezTo>
                    <a:cubicBezTo>
                      <a:pt x="0" y="263"/>
                      <a:pt x="48" y="299"/>
                      <a:pt x="95" y="311"/>
                    </a:cubicBezTo>
                    <a:lnTo>
                      <a:pt x="155" y="311"/>
                    </a:lnTo>
                    <a:cubicBezTo>
                      <a:pt x="345" y="311"/>
                      <a:pt x="857" y="299"/>
                      <a:pt x="1048" y="168"/>
                    </a:cubicBezTo>
                    <a:cubicBezTo>
                      <a:pt x="1095" y="144"/>
                      <a:pt x="1107" y="84"/>
                      <a:pt x="1072" y="37"/>
                    </a:cubicBezTo>
                    <a:cubicBezTo>
                      <a:pt x="1056" y="14"/>
                      <a:pt x="1026" y="1"/>
                      <a:pt x="99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09" name="Google Shape;1031;p5">
                <a:extLst>
                  <a:ext uri="{FF2B5EF4-FFF2-40B4-BE49-F238E27FC236}">
                    <a16:creationId xmlns:a16="http://schemas.microsoft.com/office/drawing/2014/main" id="{FCA32D52-6D44-3216-4540-DD27FB2C4E55}"/>
                  </a:ext>
                </a:extLst>
              </p:cNvPr>
              <p:cNvSpPr/>
              <p:nvPr/>
            </p:nvSpPr>
            <p:spPr>
              <a:xfrm>
                <a:off x="749220" y="1767946"/>
                <a:ext cx="21075" cy="30540"/>
              </a:xfrm>
              <a:custGeom>
                <a:avLst/>
                <a:gdLst/>
                <a:ahLst/>
                <a:cxnLst/>
                <a:rect l="l" t="t" r="r" b="b"/>
                <a:pathLst>
                  <a:path w="668" h="968" extrusionOk="0">
                    <a:moveTo>
                      <a:pt x="97" y="0"/>
                    </a:moveTo>
                    <a:cubicBezTo>
                      <a:pt x="89" y="0"/>
                      <a:pt x="81" y="1"/>
                      <a:pt x="72" y="3"/>
                    </a:cubicBezTo>
                    <a:cubicBezTo>
                      <a:pt x="25" y="27"/>
                      <a:pt x="1" y="87"/>
                      <a:pt x="13" y="134"/>
                    </a:cubicBezTo>
                    <a:cubicBezTo>
                      <a:pt x="49" y="206"/>
                      <a:pt x="299" y="813"/>
                      <a:pt x="513" y="956"/>
                    </a:cubicBezTo>
                    <a:cubicBezTo>
                      <a:pt x="525" y="968"/>
                      <a:pt x="549" y="968"/>
                      <a:pt x="561" y="968"/>
                    </a:cubicBezTo>
                    <a:cubicBezTo>
                      <a:pt x="596" y="968"/>
                      <a:pt x="620" y="956"/>
                      <a:pt x="644" y="932"/>
                    </a:cubicBezTo>
                    <a:cubicBezTo>
                      <a:pt x="668" y="884"/>
                      <a:pt x="656" y="825"/>
                      <a:pt x="608" y="801"/>
                    </a:cubicBezTo>
                    <a:cubicBezTo>
                      <a:pt x="489" y="718"/>
                      <a:pt x="287" y="301"/>
                      <a:pt x="191" y="63"/>
                    </a:cubicBezTo>
                    <a:cubicBezTo>
                      <a:pt x="172" y="23"/>
                      <a:pt x="136" y="0"/>
                      <a:pt x="97"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10" name="Google Shape;1032;p5">
                <a:extLst>
                  <a:ext uri="{FF2B5EF4-FFF2-40B4-BE49-F238E27FC236}">
                    <a16:creationId xmlns:a16="http://schemas.microsoft.com/office/drawing/2014/main" id="{15796E8E-DC21-83D7-23B7-264935549499}"/>
                  </a:ext>
                </a:extLst>
              </p:cNvPr>
              <p:cNvSpPr/>
              <p:nvPr/>
            </p:nvSpPr>
            <p:spPr>
              <a:xfrm>
                <a:off x="1412622" y="1862880"/>
                <a:ext cx="10159" cy="34390"/>
              </a:xfrm>
              <a:custGeom>
                <a:avLst/>
                <a:gdLst/>
                <a:ahLst/>
                <a:cxnLst/>
                <a:rect l="l" t="t" r="r" b="b"/>
                <a:pathLst>
                  <a:path w="322" h="1090" extrusionOk="0">
                    <a:moveTo>
                      <a:pt x="103" y="1"/>
                    </a:moveTo>
                    <a:cubicBezTo>
                      <a:pt x="88" y="1"/>
                      <a:pt x="72" y="6"/>
                      <a:pt x="60" y="18"/>
                    </a:cubicBezTo>
                    <a:cubicBezTo>
                      <a:pt x="12" y="42"/>
                      <a:pt x="0" y="102"/>
                      <a:pt x="24" y="149"/>
                    </a:cubicBezTo>
                    <a:cubicBezTo>
                      <a:pt x="96" y="268"/>
                      <a:pt x="96" y="733"/>
                      <a:pt x="84" y="995"/>
                    </a:cubicBezTo>
                    <a:cubicBezTo>
                      <a:pt x="84" y="1042"/>
                      <a:pt x="119" y="1090"/>
                      <a:pt x="167" y="1090"/>
                    </a:cubicBezTo>
                    <a:lnTo>
                      <a:pt x="179" y="1090"/>
                    </a:lnTo>
                    <a:cubicBezTo>
                      <a:pt x="227" y="1090"/>
                      <a:pt x="262" y="1054"/>
                      <a:pt x="274" y="1007"/>
                    </a:cubicBezTo>
                    <a:cubicBezTo>
                      <a:pt x="274" y="923"/>
                      <a:pt x="322" y="268"/>
                      <a:pt x="179" y="42"/>
                    </a:cubicBezTo>
                    <a:cubicBezTo>
                      <a:pt x="163" y="19"/>
                      <a:pt x="133" y="1"/>
                      <a:pt x="103"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grpSp>
          <p:nvGrpSpPr>
            <p:cNvPr id="6" name="Google Shape;1033;p5">
              <a:extLst>
                <a:ext uri="{FF2B5EF4-FFF2-40B4-BE49-F238E27FC236}">
                  <a16:creationId xmlns:a16="http://schemas.microsoft.com/office/drawing/2014/main" id="{BB370D9C-1381-0C11-99BB-0EF5D9903240}"/>
                </a:ext>
              </a:extLst>
            </p:cNvPr>
            <p:cNvGrpSpPr/>
            <p:nvPr/>
          </p:nvGrpSpPr>
          <p:grpSpPr>
            <a:xfrm flipH="1">
              <a:off x="870797" y="1458050"/>
              <a:ext cx="760670" cy="1616748"/>
              <a:chOff x="8230542" y="2865663"/>
              <a:chExt cx="760670" cy="1616748"/>
            </a:xfrm>
          </p:grpSpPr>
          <p:sp>
            <p:nvSpPr>
              <p:cNvPr id="24" name="Google Shape;1034;p5">
                <a:extLst>
                  <a:ext uri="{FF2B5EF4-FFF2-40B4-BE49-F238E27FC236}">
                    <a16:creationId xmlns:a16="http://schemas.microsoft.com/office/drawing/2014/main" id="{A67D6305-0211-4BA2-060C-4DB0EF94D88C}"/>
                  </a:ext>
                </a:extLst>
              </p:cNvPr>
              <p:cNvSpPr/>
              <p:nvPr/>
            </p:nvSpPr>
            <p:spPr>
              <a:xfrm>
                <a:off x="8230542" y="2865663"/>
                <a:ext cx="282294" cy="190880"/>
              </a:xfrm>
              <a:custGeom>
                <a:avLst/>
                <a:gdLst/>
                <a:ahLst/>
                <a:cxnLst/>
                <a:rect l="l" t="t" r="r" b="b"/>
                <a:pathLst>
                  <a:path w="7609" h="5145" extrusionOk="0">
                    <a:moveTo>
                      <a:pt x="7251" y="215"/>
                    </a:moveTo>
                    <a:lnTo>
                      <a:pt x="6096" y="1299"/>
                    </a:lnTo>
                    <a:lnTo>
                      <a:pt x="1286" y="858"/>
                    </a:lnTo>
                    <a:lnTo>
                      <a:pt x="7251" y="215"/>
                    </a:lnTo>
                    <a:close/>
                    <a:moveTo>
                      <a:pt x="381" y="989"/>
                    </a:moveTo>
                    <a:lnTo>
                      <a:pt x="5418" y="2715"/>
                    </a:lnTo>
                    <a:lnTo>
                      <a:pt x="5549" y="4847"/>
                    </a:lnTo>
                    <a:lnTo>
                      <a:pt x="381" y="989"/>
                    </a:lnTo>
                    <a:close/>
                    <a:moveTo>
                      <a:pt x="7501" y="1"/>
                    </a:moveTo>
                    <a:lnTo>
                      <a:pt x="84" y="798"/>
                    </a:lnTo>
                    <a:cubicBezTo>
                      <a:pt x="48" y="798"/>
                      <a:pt x="12" y="834"/>
                      <a:pt x="0" y="870"/>
                    </a:cubicBezTo>
                    <a:cubicBezTo>
                      <a:pt x="0" y="906"/>
                      <a:pt x="12" y="941"/>
                      <a:pt x="36" y="965"/>
                    </a:cubicBezTo>
                    <a:lnTo>
                      <a:pt x="5596" y="5120"/>
                    </a:lnTo>
                    <a:cubicBezTo>
                      <a:pt x="5620" y="5132"/>
                      <a:pt x="5632" y="5144"/>
                      <a:pt x="5656" y="5144"/>
                    </a:cubicBezTo>
                    <a:cubicBezTo>
                      <a:pt x="5703" y="5144"/>
                      <a:pt x="5751" y="5097"/>
                      <a:pt x="5751" y="5049"/>
                    </a:cubicBezTo>
                    <a:cubicBezTo>
                      <a:pt x="5751" y="5037"/>
                      <a:pt x="5751" y="5025"/>
                      <a:pt x="5751" y="5013"/>
                    </a:cubicBezTo>
                    <a:lnTo>
                      <a:pt x="5596" y="2632"/>
                    </a:lnTo>
                    <a:cubicBezTo>
                      <a:pt x="5596" y="2596"/>
                      <a:pt x="5573" y="2561"/>
                      <a:pt x="5537" y="2549"/>
                    </a:cubicBezTo>
                    <a:lnTo>
                      <a:pt x="1096" y="1037"/>
                    </a:lnTo>
                    <a:lnTo>
                      <a:pt x="6120" y="1489"/>
                    </a:lnTo>
                    <a:cubicBezTo>
                      <a:pt x="6127" y="1492"/>
                      <a:pt x="6133" y="1494"/>
                      <a:pt x="6139" y="1494"/>
                    </a:cubicBezTo>
                    <a:cubicBezTo>
                      <a:pt x="6157" y="1494"/>
                      <a:pt x="6174" y="1483"/>
                      <a:pt x="6192" y="1465"/>
                    </a:cubicBezTo>
                    <a:lnTo>
                      <a:pt x="7573" y="167"/>
                    </a:lnTo>
                    <a:cubicBezTo>
                      <a:pt x="7608" y="144"/>
                      <a:pt x="7608" y="96"/>
                      <a:pt x="7597" y="60"/>
                    </a:cubicBezTo>
                    <a:cubicBezTo>
                      <a:pt x="7585" y="25"/>
                      <a:pt x="7537" y="1"/>
                      <a:pt x="7501"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5" name="Google Shape;1035;p5">
                <a:extLst>
                  <a:ext uri="{FF2B5EF4-FFF2-40B4-BE49-F238E27FC236}">
                    <a16:creationId xmlns:a16="http://schemas.microsoft.com/office/drawing/2014/main" id="{9E5EA588-3B9C-A0FF-E851-B662E1FF0A70}"/>
                  </a:ext>
                </a:extLst>
              </p:cNvPr>
              <p:cNvSpPr/>
              <p:nvPr/>
            </p:nvSpPr>
            <p:spPr>
              <a:xfrm>
                <a:off x="8431074" y="2913931"/>
                <a:ext cx="66743" cy="102396"/>
              </a:xfrm>
              <a:custGeom>
                <a:avLst/>
                <a:gdLst/>
                <a:ahLst/>
                <a:cxnLst/>
                <a:rect l="l" t="t" r="r" b="b"/>
                <a:pathLst>
                  <a:path w="1799" h="2760" extrusionOk="0">
                    <a:moveTo>
                      <a:pt x="731" y="0"/>
                    </a:moveTo>
                    <a:cubicBezTo>
                      <a:pt x="718" y="0"/>
                      <a:pt x="704" y="3"/>
                      <a:pt x="691" y="9"/>
                    </a:cubicBezTo>
                    <a:cubicBezTo>
                      <a:pt x="644" y="21"/>
                      <a:pt x="620" y="81"/>
                      <a:pt x="632" y="129"/>
                    </a:cubicBezTo>
                    <a:lnTo>
                      <a:pt x="1489" y="2355"/>
                    </a:lnTo>
                    <a:lnTo>
                      <a:pt x="156" y="1272"/>
                    </a:lnTo>
                    <a:cubicBezTo>
                      <a:pt x="139" y="1255"/>
                      <a:pt x="117" y="1246"/>
                      <a:pt x="95" y="1246"/>
                    </a:cubicBezTo>
                    <a:cubicBezTo>
                      <a:pt x="70" y="1246"/>
                      <a:pt x="44" y="1258"/>
                      <a:pt x="25" y="1283"/>
                    </a:cubicBezTo>
                    <a:cubicBezTo>
                      <a:pt x="1" y="1319"/>
                      <a:pt x="1" y="1379"/>
                      <a:pt x="37" y="1414"/>
                    </a:cubicBezTo>
                    <a:lnTo>
                      <a:pt x="1644" y="2736"/>
                    </a:lnTo>
                    <a:cubicBezTo>
                      <a:pt x="1656" y="2748"/>
                      <a:pt x="1680" y="2760"/>
                      <a:pt x="1703" y="2760"/>
                    </a:cubicBezTo>
                    <a:cubicBezTo>
                      <a:pt x="1727" y="2760"/>
                      <a:pt x="1739" y="2748"/>
                      <a:pt x="1751" y="2736"/>
                    </a:cubicBezTo>
                    <a:cubicBezTo>
                      <a:pt x="1787" y="2712"/>
                      <a:pt x="1799" y="2665"/>
                      <a:pt x="1787" y="2629"/>
                    </a:cubicBezTo>
                    <a:lnTo>
                      <a:pt x="810" y="57"/>
                    </a:lnTo>
                    <a:cubicBezTo>
                      <a:pt x="802" y="22"/>
                      <a:pt x="767" y="0"/>
                      <a:pt x="73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6" name="Google Shape;1036;p5">
                <a:extLst>
                  <a:ext uri="{FF2B5EF4-FFF2-40B4-BE49-F238E27FC236}">
                    <a16:creationId xmlns:a16="http://schemas.microsoft.com/office/drawing/2014/main" id="{25B772C8-1E15-DE16-D7E0-524F7637CA4C}"/>
                  </a:ext>
                </a:extLst>
              </p:cNvPr>
              <p:cNvSpPr/>
              <p:nvPr/>
            </p:nvSpPr>
            <p:spPr>
              <a:xfrm>
                <a:off x="8432855" y="2991027"/>
                <a:ext cx="65407" cy="25302"/>
              </a:xfrm>
              <a:custGeom>
                <a:avLst/>
                <a:gdLst/>
                <a:ahLst/>
                <a:cxnLst/>
                <a:rect l="l" t="t" r="r" b="b"/>
                <a:pathLst>
                  <a:path w="1763" h="682" extrusionOk="0">
                    <a:moveTo>
                      <a:pt x="107" y="0"/>
                    </a:moveTo>
                    <a:cubicBezTo>
                      <a:pt x="65" y="0"/>
                      <a:pt x="22" y="25"/>
                      <a:pt x="12" y="75"/>
                    </a:cubicBezTo>
                    <a:cubicBezTo>
                      <a:pt x="0" y="122"/>
                      <a:pt x="24" y="170"/>
                      <a:pt x="72" y="182"/>
                    </a:cubicBezTo>
                    <a:lnTo>
                      <a:pt x="1620" y="670"/>
                    </a:lnTo>
                    <a:cubicBezTo>
                      <a:pt x="1632" y="670"/>
                      <a:pt x="1644" y="682"/>
                      <a:pt x="1655" y="682"/>
                    </a:cubicBezTo>
                    <a:cubicBezTo>
                      <a:pt x="1691" y="682"/>
                      <a:pt x="1727" y="646"/>
                      <a:pt x="1739" y="610"/>
                    </a:cubicBezTo>
                    <a:cubicBezTo>
                      <a:pt x="1763" y="563"/>
                      <a:pt x="1727" y="503"/>
                      <a:pt x="1679" y="491"/>
                    </a:cubicBezTo>
                    <a:lnTo>
                      <a:pt x="131" y="3"/>
                    </a:lnTo>
                    <a:cubicBezTo>
                      <a:pt x="123" y="1"/>
                      <a:pt x="115" y="0"/>
                      <a:pt x="107"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7" name="Google Shape;1037;p5">
                <a:extLst>
                  <a:ext uri="{FF2B5EF4-FFF2-40B4-BE49-F238E27FC236}">
                    <a16:creationId xmlns:a16="http://schemas.microsoft.com/office/drawing/2014/main" id="{EF29F711-B7BC-9447-9EAC-DFE89E524CC8}"/>
                  </a:ext>
                </a:extLst>
              </p:cNvPr>
              <p:cNvSpPr/>
              <p:nvPr/>
            </p:nvSpPr>
            <p:spPr>
              <a:xfrm>
                <a:off x="8527388" y="3038479"/>
                <a:ext cx="463824" cy="1443932"/>
              </a:xfrm>
              <a:custGeom>
                <a:avLst/>
                <a:gdLst/>
                <a:ahLst/>
                <a:cxnLst/>
                <a:rect l="l" t="t" r="r" b="b"/>
                <a:pathLst>
                  <a:path w="12502" h="38920" extrusionOk="0">
                    <a:moveTo>
                      <a:pt x="461" y="0"/>
                    </a:moveTo>
                    <a:cubicBezTo>
                      <a:pt x="431" y="0"/>
                      <a:pt x="402" y="13"/>
                      <a:pt x="381" y="34"/>
                    </a:cubicBezTo>
                    <a:cubicBezTo>
                      <a:pt x="346" y="70"/>
                      <a:pt x="358" y="129"/>
                      <a:pt x="393" y="165"/>
                    </a:cubicBezTo>
                    <a:cubicBezTo>
                      <a:pt x="393" y="165"/>
                      <a:pt x="762" y="498"/>
                      <a:pt x="1358" y="986"/>
                    </a:cubicBezTo>
                    <a:cubicBezTo>
                      <a:pt x="1382" y="998"/>
                      <a:pt x="1393" y="1010"/>
                      <a:pt x="1417" y="1010"/>
                    </a:cubicBezTo>
                    <a:cubicBezTo>
                      <a:pt x="1441" y="1010"/>
                      <a:pt x="1477" y="998"/>
                      <a:pt x="1489" y="974"/>
                    </a:cubicBezTo>
                    <a:cubicBezTo>
                      <a:pt x="1524" y="927"/>
                      <a:pt x="1512" y="867"/>
                      <a:pt x="1477" y="843"/>
                    </a:cubicBezTo>
                    <a:cubicBezTo>
                      <a:pt x="893" y="355"/>
                      <a:pt x="524" y="22"/>
                      <a:pt x="524" y="22"/>
                    </a:cubicBezTo>
                    <a:cubicBezTo>
                      <a:pt x="504" y="7"/>
                      <a:pt x="482" y="0"/>
                      <a:pt x="461" y="0"/>
                    </a:cubicBezTo>
                    <a:close/>
                    <a:moveTo>
                      <a:pt x="2405" y="1597"/>
                    </a:moveTo>
                    <a:cubicBezTo>
                      <a:pt x="2374" y="1597"/>
                      <a:pt x="2344" y="1612"/>
                      <a:pt x="2322" y="1641"/>
                    </a:cubicBezTo>
                    <a:cubicBezTo>
                      <a:pt x="2298" y="1677"/>
                      <a:pt x="2298" y="1736"/>
                      <a:pt x="2346" y="1772"/>
                    </a:cubicBezTo>
                    <a:cubicBezTo>
                      <a:pt x="2679" y="2034"/>
                      <a:pt x="3025" y="2284"/>
                      <a:pt x="3358" y="2522"/>
                    </a:cubicBezTo>
                    <a:cubicBezTo>
                      <a:pt x="3370" y="2534"/>
                      <a:pt x="3394" y="2546"/>
                      <a:pt x="3417" y="2546"/>
                    </a:cubicBezTo>
                    <a:cubicBezTo>
                      <a:pt x="3441" y="2546"/>
                      <a:pt x="3465" y="2534"/>
                      <a:pt x="3489" y="2498"/>
                    </a:cubicBezTo>
                    <a:cubicBezTo>
                      <a:pt x="3525" y="2463"/>
                      <a:pt x="3513" y="2403"/>
                      <a:pt x="3465" y="2367"/>
                    </a:cubicBezTo>
                    <a:cubicBezTo>
                      <a:pt x="3132" y="2129"/>
                      <a:pt x="2798" y="1879"/>
                      <a:pt x="2465" y="1617"/>
                    </a:cubicBezTo>
                    <a:cubicBezTo>
                      <a:pt x="2446" y="1603"/>
                      <a:pt x="2426" y="1597"/>
                      <a:pt x="2405" y="1597"/>
                    </a:cubicBezTo>
                    <a:close/>
                    <a:moveTo>
                      <a:pt x="10932" y="2758"/>
                    </a:moveTo>
                    <a:cubicBezTo>
                      <a:pt x="10886" y="2758"/>
                      <a:pt x="10859" y="2792"/>
                      <a:pt x="10859" y="2844"/>
                    </a:cubicBezTo>
                    <a:cubicBezTo>
                      <a:pt x="10847" y="2891"/>
                      <a:pt x="10883" y="2939"/>
                      <a:pt x="10942" y="2939"/>
                    </a:cubicBezTo>
                    <a:cubicBezTo>
                      <a:pt x="11383" y="2975"/>
                      <a:pt x="11788" y="3118"/>
                      <a:pt x="12050" y="3332"/>
                    </a:cubicBezTo>
                    <a:cubicBezTo>
                      <a:pt x="12073" y="3344"/>
                      <a:pt x="12097" y="3356"/>
                      <a:pt x="12109" y="3356"/>
                    </a:cubicBezTo>
                    <a:cubicBezTo>
                      <a:pt x="12145" y="3356"/>
                      <a:pt x="12169" y="3344"/>
                      <a:pt x="12192" y="3320"/>
                    </a:cubicBezTo>
                    <a:cubicBezTo>
                      <a:pt x="12216" y="3284"/>
                      <a:pt x="12216" y="3225"/>
                      <a:pt x="12169" y="3189"/>
                    </a:cubicBezTo>
                    <a:cubicBezTo>
                      <a:pt x="11871" y="2951"/>
                      <a:pt x="11442" y="2796"/>
                      <a:pt x="10954" y="2760"/>
                    </a:cubicBezTo>
                    <a:cubicBezTo>
                      <a:pt x="10946" y="2759"/>
                      <a:pt x="10939" y="2758"/>
                      <a:pt x="10932" y="2758"/>
                    </a:cubicBezTo>
                    <a:close/>
                    <a:moveTo>
                      <a:pt x="9705" y="2900"/>
                    </a:moveTo>
                    <a:cubicBezTo>
                      <a:pt x="9697" y="2900"/>
                      <a:pt x="9688" y="2901"/>
                      <a:pt x="9680" y="2903"/>
                    </a:cubicBezTo>
                    <a:cubicBezTo>
                      <a:pt x="9311" y="3010"/>
                      <a:pt x="8918" y="3201"/>
                      <a:pt x="8525" y="3463"/>
                    </a:cubicBezTo>
                    <a:cubicBezTo>
                      <a:pt x="8490" y="3499"/>
                      <a:pt x="8478" y="3558"/>
                      <a:pt x="8501" y="3594"/>
                    </a:cubicBezTo>
                    <a:cubicBezTo>
                      <a:pt x="8525" y="3618"/>
                      <a:pt x="8549" y="3641"/>
                      <a:pt x="8585" y="3641"/>
                    </a:cubicBezTo>
                    <a:cubicBezTo>
                      <a:pt x="8597" y="3641"/>
                      <a:pt x="8621" y="3629"/>
                      <a:pt x="8632" y="3618"/>
                    </a:cubicBezTo>
                    <a:cubicBezTo>
                      <a:pt x="9013" y="3368"/>
                      <a:pt x="9383" y="3189"/>
                      <a:pt x="9740" y="3082"/>
                    </a:cubicBezTo>
                    <a:cubicBezTo>
                      <a:pt x="9787" y="3070"/>
                      <a:pt x="9811" y="3010"/>
                      <a:pt x="9799" y="2963"/>
                    </a:cubicBezTo>
                    <a:cubicBezTo>
                      <a:pt x="9789" y="2923"/>
                      <a:pt x="9747" y="2900"/>
                      <a:pt x="9705" y="2900"/>
                    </a:cubicBezTo>
                    <a:close/>
                    <a:moveTo>
                      <a:pt x="4451" y="3070"/>
                    </a:moveTo>
                    <a:cubicBezTo>
                      <a:pt x="4418" y="3070"/>
                      <a:pt x="4386" y="3086"/>
                      <a:pt x="4370" y="3118"/>
                    </a:cubicBezTo>
                    <a:cubicBezTo>
                      <a:pt x="4346" y="3153"/>
                      <a:pt x="4358" y="3213"/>
                      <a:pt x="4394" y="3248"/>
                    </a:cubicBezTo>
                    <a:cubicBezTo>
                      <a:pt x="4763" y="3487"/>
                      <a:pt x="5120" y="3713"/>
                      <a:pt x="5465" y="3915"/>
                    </a:cubicBezTo>
                    <a:cubicBezTo>
                      <a:pt x="5477" y="3927"/>
                      <a:pt x="5501" y="3927"/>
                      <a:pt x="5513" y="3927"/>
                    </a:cubicBezTo>
                    <a:cubicBezTo>
                      <a:pt x="5549" y="3927"/>
                      <a:pt x="5573" y="3915"/>
                      <a:pt x="5596" y="3880"/>
                    </a:cubicBezTo>
                    <a:cubicBezTo>
                      <a:pt x="5620" y="3844"/>
                      <a:pt x="5608" y="3784"/>
                      <a:pt x="5561" y="3749"/>
                    </a:cubicBezTo>
                    <a:cubicBezTo>
                      <a:pt x="5215" y="3546"/>
                      <a:pt x="4858" y="3320"/>
                      <a:pt x="4501" y="3082"/>
                    </a:cubicBezTo>
                    <a:cubicBezTo>
                      <a:pt x="4485" y="3074"/>
                      <a:pt x="4468" y="3070"/>
                      <a:pt x="4451" y="3070"/>
                    </a:cubicBezTo>
                    <a:close/>
                    <a:moveTo>
                      <a:pt x="12389" y="4279"/>
                    </a:moveTo>
                    <a:cubicBezTo>
                      <a:pt x="12359" y="4279"/>
                      <a:pt x="12327" y="4300"/>
                      <a:pt x="12311" y="4332"/>
                    </a:cubicBezTo>
                    <a:cubicBezTo>
                      <a:pt x="12157" y="4606"/>
                      <a:pt x="11835" y="4856"/>
                      <a:pt x="11383" y="5046"/>
                    </a:cubicBezTo>
                    <a:cubicBezTo>
                      <a:pt x="11335" y="5058"/>
                      <a:pt x="11311" y="5118"/>
                      <a:pt x="11323" y="5165"/>
                    </a:cubicBezTo>
                    <a:cubicBezTo>
                      <a:pt x="11347" y="5201"/>
                      <a:pt x="11383" y="5225"/>
                      <a:pt x="11418" y="5225"/>
                    </a:cubicBezTo>
                    <a:cubicBezTo>
                      <a:pt x="11430" y="5225"/>
                      <a:pt x="11442" y="5225"/>
                      <a:pt x="11454" y="5213"/>
                    </a:cubicBezTo>
                    <a:cubicBezTo>
                      <a:pt x="11954" y="5011"/>
                      <a:pt x="12300" y="4737"/>
                      <a:pt x="12466" y="4415"/>
                    </a:cubicBezTo>
                    <a:cubicBezTo>
                      <a:pt x="12502" y="4368"/>
                      <a:pt x="12478" y="4320"/>
                      <a:pt x="12431" y="4296"/>
                    </a:cubicBezTo>
                    <a:cubicBezTo>
                      <a:pt x="12419" y="4284"/>
                      <a:pt x="12404" y="4279"/>
                      <a:pt x="12389" y="4279"/>
                    </a:cubicBezTo>
                    <a:close/>
                    <a:moveTo>
                      <a:pt x="7603" y="4246"/>
                    </a:moveTo>
                    <a:cubicBezTo>
                      <a:pt x="7579" y="4246"/>
                      <a:pt x="7555" y="4255"/>
                      <a:pt x="7537" y="4272"/>
                    </a:cubicBezTo>
                    <a:cubicBezTo>
                      <a:pt x="7418" y="4380"/>
                      <a:pt x="7311" y="4499"/>
                      <a:pt x="7204" y="4630"/>
                    </a:cubicBezTo>
                    <a:cubicBezTo>
                      <a:pt x="7025" y="4546"/>
                      <a:pt x="6835" y="4451"/>
                      <a:pt x="6656" y="4356"/>
                    </a:cubicBezTo>
                    <a:cubicBezTo>
                      <a:pt x="6643" y="4349"/>
                      <a:pt x="6630" y="4346"/>
                      <a:pt x="6616" y="4346"/>
                    </a:cubicBezTo>
                    <a:cubicBezTo>
                      <a:pt x="6579" y="4346"/>
                      <a:pt x="6542" y="4369"/>
                      <a:pt x="6525" y="4403"/>
                    </a:cubicBezTo>
                    <a:cubicBezTo>
                      <a:pt x="6501" y="4451"/>
                      <a:pt x="6525" y="4511"/>
                      <a:pt x="6573" y="4534"/>
                    </a:cubicBezTo>
                    <a:cubicBezTo>
                      <a:pt x="6739" y="4618"/>
                      <a:pt x="6906" y="4701"/>
                      <a:pt x="7073" y="4772"/>
                    </a:cubicBezTo>
                    <a:cubicBezTo>
                      <a:pt x="6942" y="4915"/>
                      <a:pt x="6823" y="5070"/>
                      <a:pt x="6704" y="5225"/>
                    </a:cubicBezTo>
                    <a:cubicBezTo>
                      <a:pt x="6680" y="5273"/>
                      <a:pt x="6692" y="5332"/>
                      <a:pt x="6727" y="5356"/>
                    </a:cubicBezTo>
                    <a:cubicBezTo>
                      <a:pt x="6751" y="5368"/>
                      <a:pt x="6763" y="5380"/>
                      <a:pt x="6787" y="5380"/>
                    </a:cubicBezTo>
                    <a:cubicBezTo>
                      <a:pt x="6811" y="5380"/>
                      <a:pt x="6846" y="5368"/>
                      <a:pt x="6858" y="5344"/>
                    </a:cubicBezTo>
                    <a:cubicBezTo>
                      <a:pt x="6989" y="5177"/>
                      <a:pt x="7108" y="5011"/>
                      <a:pt x="7251" y="4856"/>
                    </a:cubicBezTo>
                    <a:cubicBezTo>
                      <a:pt x="7406" y="4927"/>
                      <a:pt x="7573" y="4999"/>
                      <a:pt x="7728" y="5058"/>
                    </a:cubicBezTo>
                    <a:cubicBezTo>
                      <a:pt x="7736" y="5060"/>
                      <a:pt x="7744" y="5061"/>
                      <a:pt x="7752" y="5061"/>
                    </a:cubicBezTo>
                    <a:cubicBezTo>
                      <a:pt x="7791" y="5061"/>
                      <a:pt x="7827" y="5038"/>
                      <a:pt x="7847" y="4999"/>
                    </a:cubicBezTo>
                    <a:cubicBezTo>
                      <a:pt x="7859" y="4951"/>
                      <a:pt x="7835" y="4892"/>
                      <a:pt x="7787" y="4880"/>
                    </a:cubicBezTo>
                    <a:cubicBezTo>
                      <a:pt x="7656" y="4820"/>
                      <a:pt x="7525" y="4772"/>
                      <a:pt x="7382" y="4701"/>
                    </a:cubicBezTo>
                    <a:cubicBezTo>
                      <a:pt x="7478" y="4606"/>
                      <a:pt x="7573" y="4499"/>
                      <a:pt x="7668" y="4403"/>
                    </a:cubicBezTo>
                    <a:cubicBezTo>
                      <a:pt x="7704" y="4368"/>
                      <a:pt x="7704" y="4308"/>
                      <a:pt x="7668" y="4272"/>
                    </a:cubicBezTo>
                    <a:cubicBezTo>
                      <a:pt x="7650" y="4255"/>
                      <a:pt x="7626" y="4246"/>
                      <a:pt x="7603" y="4246"/>
                    </a:cubicBezTo>
                    <a:close/>
                    <a:moveTo>
                      <a:pt x="8958" y="5246"/>
                    </a:moveTo>
                    <a:cubicBezTo>
                      <a:pt x="8915" y="5246"/>
                      <a:pt x="8869" y="5279"/>
                      <a:pt x="8859" y="5320"/>
                    </a:cubicBezTo>
                    <a:cubicBezTo>
                      <a:pt x="8859" y="5380"/>
                      <a:pt x="8882" y="5427"/>
                      <a:pt x="8942" y="5439"/>
                    </a:cubicBezTo>
                    <a:cubicBezTo>
                      <a:pt x="9287" y="5511"/>
                      <a:pt x="9633" y="5558"/>
                      <a:pt x="9930" y="5558"/>
                    </a:cubicBezTo>
                    <a:cubicBezTo>
                      <a:pt x="10025" y="5558"/>
                      <a:pt x="10121" y="5546"/>
                      <a:pt x="10216" y="5546"/>
                    </a:cubicBezTo>
                    <a:cubicBezTo>
                      <a:pt x="10264" y="5534"/>
                      <a:pt x="10299" y="5487"/>
                      <a:pt x="10299" y="5439"/>
                    </a:cubicBezTo>
                    <a:cubicBezTo>
                      <a:pt x="10299" y="5397"/>
                      <a:pt x="10261" y="5354"/>
                      <a:pt x="10211" y="5354"/>
                    </a:cubicBezTo>
                    <a:cubicBezTo>
                      <a:pt x="10205" y="5354"/>
                      <a:pt x="10198" y="5355"/>
                      <a:pt x="10192" y="5356"/>
                    </a:cubicBezTo>
                    <a:cubicBezTo>
                      <a:pt x="10103" y="5365"/>
                      <a:pt x="10011" y="5369"/>
                      <a:pt x="9915" y="5369"/>
                    </a:cubicBezTo>
                    <a:cubicBezTo>
                      <a:pt x="9630" y="5369"/>
                      <a:pt x="9317" y="5329"/>
                      <a:pt x="8978" y="5249"/>
                    </a:cubicBezTo>
                    <a:cubicBezTo>
                      <a:pt x="8971" y="5247"/>
                      <a:pt x="8965" y="5246"/>
                      <a:pt x="8958" y="5246"/>
                    </a:cubicBezTo>
                    <a:close/>
                    <a:moveTo>
                      <a:pt x="6118" y="6261"/>
                    </a:moveTo>
                    <a:cubicBezTo>
                      <a:pt x="6084" y="6261"/>
                      <a:pt x="6053" y="6277"/>
                      <a:pt x="6037" y="6308"/>
                    </a:cubicBezTo>
                    <a:cubicBezTo>
                      <a:pt x="5846" y="6689"/>
                      <a:pt x="5680" y="7082"/>
                      <a:pt x="5561" y="7487"/>
                    </a:cubicBezTo>
                    <a:cubicBezTo>
                      <a:pt x="5537" y="7535"/>
                      <a:pt x="5573" y="7594"/>
                      <a:pt x="5620" y="7606"/>
                    </a:cubicBezTo>
                    <a:lnTo>
                      <a:pt x="5644" y="7606"/>
                    </a:lnTo>
                    <a:cubicBezTo>
                      <a:pt x="5692" y="7606"/>
                      <a:pt x="5727" y="7582"/>
                      <a:pt x="5739" y="7547"/>
                    </a:cubicBezTo>
                    <a:cubicBezTo>
                      <a:pt x="5858" y="7154"/>
                      <a:pt x="6013" y="6773"/>
                      <a:pt x="6204" y="6392"/>
                    </a:cubicBezTo>
                    <a:cubicBezTo>
                      <a:pt x="6227" y="6344"/>
                      <a:pt x="6215" y="6296"/>
                      <a:pt x="6168" y="6273"/>
                    </a:cubicBezTo>
                    <a:cubicBezTo>
                      <a:pt x="6152" y="6265"/>
                      <a:pt x="6135" y="6261"/>
                      <a:pt x="6118" y="6261"/>
                    </a:cubicBezTo>
                    <a:close/>
                    <a:moveTo>
                      <a:pt x="5394" y="8642"/>
                    </a:moveTo>
                    <a:cubicBezTo>
                      <a:pt x="5346" y="8642"/>
                      <a:pt x="5287" y="8678"/>
                      <a:pt x="5287" y="8725"/>
                    </a:cubicBezTo>
                    <a:cubicBezTo>
                      <a:pt x="5251" y="9011"/>
                      <a:pt x="5227" y="9309"/>
                      <a:pt x="5227" y="9595"/>
                    </a:cubicBezTo>
                    <a:cubicBezTo>
                      <a:pt x="5227" y="9725"/>
                      <a:pt x="5239" y="9868"/>
                      <a:pt x="5239" y="9999"/>
                    </a:cubicBezTo>
                    <a:cubicBezTo>
                      <a:pt x="5251" y="10047"/>
                      <a:pt x="5287" y="10083"/>
                      <a:pt x="5334" y="10083"/>
                    </a:cubicBezTo>
                    <a:lnTo>
                      <a:pt x="5346" y="10083"/>
                    </a:lnTo>
                    <a:cubicBezTo>
                      <a:pt x="5394" y="10083"/>
                      <a:pt x="5430" y="10035"/>
                      <a:pt x="5430" y="9987"/>
                    </a:cubicBezTo>
                    <a:cubicBezTo>
                      <a:pt x="5430" y="9856"/>
                      <a:pt x="5418" y="9725"/>
                      <a:pt x="5418" y="9595"/>
                    </a:cubicBezTo>
                    <a:cubicBezTo>
                      <a:pt x="5418" y="9309"/>
                      <a:pt x="5442" y="9035"/>
                      <a:pt x="5477" y="8749"/>
                    </a:cubicBezTo>
                    <a:cubicBezTo>
                      <a:pt x="5477" y="8702"/>
                      <a:pt x="5442" y="8654"/>
                      <a:pt x="5394" y="8642"/>
                    </a:cubicBezTo>
                    <a:close/>
                    <a:moveTo>
                      <a:pt x="5520" y="11140"/>
                    </a:moveTo>
                    <a:cubicBezTo>
                      <a:pt x="5514" y="11140"/>
                      <a:pt x="5507" y="11141"/>
                      <a:pt x="5501" y="11142"/>
                    </a:cubicBezTo>
                    <a:cubicBezTo>
                      <a:pt x="5453" y="11154"/>
                      <a:pt x="5418" y="11202"/>
                      <a:pt x="5430" y="11261"/>
                    </a:cubicBezTo>
                    <a:cubicBezTo>
                      <a:pt x="5525" y="11654"/>
                      <a:pt x="5668" y="12071"/>
                      <a:pt x="5834" y="12464"/>
                    </a:cubicBezTo>
                    <a:cubicBezTo>
                      <a:pt x="5846" y="12500"/>
                      <a:pt x="5882" y="12523"/>
                      <a:pt x="5918" y="12523"/>
                    </a:cubicBezTo>
                    <a:cubicBezTo>
                      <a:pt x="5930" y="12523"/>
                      <a:pt x="5942" y="12512"/>
                      <a:pt x="5965" y="12512"/>
                    </a:cubicBezTo>
                    <a:cubicBezTo>
                      <a:pt x="6013" y="12488"/>
                      <a:pt x="6025" y="12440"/>
                      <a:pt x="6013" y="12392"/>
                    </a:cubicBezTo>
                    <a:cubicBezTo>
                      <a:pt x="5846" y="12000"/>
                      <a:pt x="5715" y="11607"/>
                      <a:pt x="5620" y="11214"/>
                    </a:cubicBezTo>
                    <a:cubicBezTo>
                      <a:pt x="5610" y="11172"/>
                      <a:pt x="5564" y="11140"/>
                      <a:pt x="5520" y="11140"/>
                    </a:cubicBezTo>
                    <a:close/>
                    <a:moveTo>
                      <a:pt x="6503" y="13443"/>
                    </a:moveTo>
                    <a:cubicBezTo>
                      <a:pt x="6485" y="13443"/>
                      <a:pt x="6468" y="13450"/>
                      <a:pt x="6454" y="13464"/>
                    </a:cubicBezTo>
                    <a:cubicBezTo>
                      <a:pt x="6406" y="13488"/>
                      <a:pt x="6394" y="13547"/>
                      <a:pt x="6418" y="13583"/>
                    </a:cubicBezTo>
                    <a:cubicBezTo>
                      <a:pt x="6537" y="13786"/>
                      <a:pt x="6668" y="13988"/>
                      <a:pt x="6811" y="14178"/>
                    </a:cubicBezTo>
                    <a:cubicBezTo>
                      <a:pt x="6906" y="14321"/>
                      <a:pt x="7013" y="14476"/>
                      <a:pt x="7108" y="14643"/>
                    </a:cubicBezTo>
                    <a:cubicBezTo>
                      <a:pt x="7132" y="14667"/>
                      <a:pt x="7156" y="14678"/>
                      <a:pt x="7192" y="14678"/>
                    </a:cubicBezTo>
                    <a:cubicBezTo>
                      <a:pt x="7204" y="14678"/>
                      <a:pt x="7227" y="14678"/>
                      <a:pt x="7239" y="14667"/>
                    </a:cubicBezTo>
                    <a:cubicBezTo>
                      <a:pt x="7287" y="14643"/>
                      <a:pt x="7299" y="14583"/>
                      <a:pt x="7275" y="14536"/>
                    </a:cubicBezTo>
                    <a:cubicBezTo>
                      <a:pt x="7168" y="14369"/>
                      <a:pt x="7061" y="14214"/>
                      <a:pt x="6966" y="14071"/>
                    </a:cubicBezTo>
                    <a:cubicBezTo>
                      <a:pt x="6823" y="13881"/>
                      <a:pt x="6692" y="13678"/>
                      <a:pt x="6573" y="13488"/>
                    </a:cubicBezTo>
                    <a:cubicBezTo>
                      <a:pt x="6558" y="13459"/>
                      <a:pt x="6531" y="13443"/>
                      <a:pt x="6503" y="13443"/>
                    </a:cubicBezTo>
                    <a:close/>
                    <a:moveTo>
                      <a:pt x="7822" y="15583"/>
                    </a:moveTo>
                    <a:cubicBezTo>
                      <a:pt x="7807" y="15583"/>
                      <a:pt x="7791" y="15587"/>
                      <a:pt x="7775" y="15595"/>
                    </a:cubicBezTo>
                    <a:cubicBezTo>
                      <a:pt x="7728" y="15619"/>
                      <a:pt x="7704" y="15679"/>
                      <a:pt x="7728" y="15726"/>
                    </a:cubicBezTo>
                    <a:cubicBezTo>
                      <a:pt x="7918" y="16071"/>
                      <a:pt x="8097" y="16452"/>
                      <a:pt x="8263" y="16857"/>
                    </a:cubicBezTo>
                    <a:cubicBezTo>
                      <a:pt x="8275" y="16893"/>
                      <a:pt x="8311" y="16905"/>
                      <a:pt x="8347" y="16905"/>
                    </a:cubicBezTo>
                    <a:lnTo>
                      <a:pt x="8382" y="16905"/>
                    </a:lnTo>
                    <a:cubicBezTo>
                      <a:pt x="8430" y="16881"/>
                      <a:pt x="8454" y="16822"/>
                      <a:pt x="8430" y="16774"/>
                    </a:cubicBezTo>
                    <a:cubicBezTo>
                      <a:pt x="8263" y="16381"/>
                      <a:pt x="8085" y="15988"/>
                      <a:pt x="7894" y="15631"/>
                    </a:cubicBezTo>
                    <a:cubicBezTo>
                      <a:pt x="7878" y="15599"/>
                      <a:pt x="7852" y="15583"/>
                      <a:pt x="7822" y="15583"/>
                    </a:cubicBezTo>
                    <a:close/>
                    <a:moveTo>
                      <a:pt x="8801" y="17890"/>
                    </a:moveTo>
                    <a:cubicBezTo>
                      <a:pt x="8792" y="17890"/>
                      <a:pt x="8783" y="17891"/>
                      <a:pt x="8775" y="17893"/>
                    </a:cubicBezTo>
                    <a:cubicBezTo>
                      <a:pt x="8728" y="17917"/>
                      <a:pt x="8704" y="17965"/>
                      <a:pt x="8716" y="18012"/>
                    </a:cubicBezTo>
                    <a:cubicBezTo>
                      <a:pt x="8859" y="18405"/>
                      <a:pt x="8990" y="18798"/>
                      <a:pt x="9109" y="19203"/>
                    </a:cubicBezTo>
                    <a:cubicBezTo>
                      <a:pt x="9121" y="19250"/>
                      <a:pt x="9156" y="19274"/>
                      <a:pt x="9204" y="19274"/>
                    </a:cubicBezTo>
                    <a:cubicBezTo>
                      <a:pt x="9216" y="19274"/>
                      <a:pt x="9216" y="19274"/>
                      <a:pt x="9228" y="19262"/>
                    </a:cubicBezTo>
                    <a:cubicBezTo>
                      <a:pt x="9275" y="19250"/>
                      <a:pt x="9311" y="19203"/>
                      <a:pt x="9287" y="19143"/>
                    </a:cubicBezTo>
                    <a:cubicBezTo>
                      <a:pt x="9168" y="18738"/>
                      <a:pt x="9037" y="18346"/>
                      <a:pt x="8894" y="17953"/>
                    </a:cubicBezTo>
                    <a:cubicBezTo>
                      <a:pt x="8884" y="17913"/>
                      <a:pt x="8842" y="17890"/>
                      <a:pt x="8801" y="17890"/>
                    </a:cubicBezTo>
                    <a:close/>
                    <a:moveTo>
                      <a:pt x="9532" y="20296"/>
                    </a:moveTo>
                    <a:cubicBezTo>
                      <a:pt x="9526" y="20296"/>
                      <a:pt x="9520" y="20297"/>
                      <a:pt x="9513" y="20298"/>
                    </a:cubicBezTo>
                    <a:cubicBezTo>
                      <a:pt x="9454" y="20310"/>
                      <a:pt x="9430" y="20358"/>
                      <a:pt x="9442" y="20417"/>
                    </a:cubicBezTo>
                    <a:cubicBezTo>
                      <a:pt x="9537" y="20810"/>
                      <a:pt x="9633" y="21227"/>
                      <a:pt x="9704" y="21632"/>
                    </a:cubicBezTo>
                    <a:cubicBezTo>
                      <a:pt x="9716" y="21679"/>
                      <a:pt x="9752" y="21715"/>
                      <a:pt x="9799" y="21715"/>
                    </a:cubicBezTo>
                    <a:lnTo>
                      <a:pt x="9811" y="21715"/>
                    </a:lnTo>
                    <a:cubicBezTo>
                      <a:pt x="9871" y="21703"/>
                      <a:pt x="9894" y="21656"/>
                      <a:pt x="9894" y="21596"/>
                    </a:cubicBezTo>
                    <a:cubicBezTo>
                      <a:pt x="9811" y="21191"/>
                      <a:pt x="9716" y="20774"/>
                      <a:pt x="9621" y="20370"/>
                    </a:cubicBezTo>
                    <a:cubicBezTo>
                      <a:pt x="9610" y="20328"/>
                      <a:pt x="9573" y="20296"/>
                      <a:pt x="9532" y="20296"/>
                    </a:cubicBezTo>
                    <a:close/>
                    <a:moveTo>
                      <a:pt x="9978" y="22763"/>
                    </a:moveTo>
                    <a:cubicBezTo>
                      <a:pt x="9930" y="22775"/>
                      <a:pt x="9894" y="22822"/>
                      <a:pt x="9906" y="22870"/>
                    </a:cubicBezTo>
                    <a:cubicBezTo>
                      <a:pt x="9954" y="23287"/>
                      <a:pt x="10002" y="23703"/>
                      <a:pt x="10037" y="24120"/>
                    </a:cubicBezTo>
                    <a:cubicBezTo>
                      <a:pt x="10037" y="24168"/>
                      <a:pt x="10085" y="24203"/>
                      <a:pt x="10133" y="24203"/>
                    </a:cubicBezTo>
                    <a:cubicBezTo>
                      <a:pt x="10192" y="24192"/>
                      <a:pt x="10228" y="24156"/>
                      <a:pt x="10228" y="24096"/>
                    </a:cubicBezTo>
                    <a:cubicBezTo>
                      <a:pt x="10192" y="23680"/>
                      <a:pt x="10145" y="23263"/>
                      <a:pt x="10085" y="22846"/>
                    </a:cubicBezTo>
                    <a:cubicBezTo>
                      <a:pt x="10085" y="22799"/>
                      <a:pt x="10037" y="22763"/>
                      <a:pt x="9978" y="22763"/>
                    </a:cubicBezTo>
                    <a:close/>
                    <a:moveTo>
                      <a:pt x="10192" y="25275"/>
                    </a:moveTo>
                    <a:cubicBezTo>
                      <a:pt x="10133" y="25275"/>
                      <a:pt x="10097" y="25311"/>
                      <a:pt x="10097" y="25370"/>
                    </a:cubicBezTo>
                    <a:cubicBezTo>
                      <a:pt x="10097" y="25489"/>
                      <a:pt x="10097" y="25620"/>
                      <a:pt x="10097" y="25739"/>
                    </a:cubicBezTo>
                    <a:cubicBezTo>
                      <a:pt x="10097" y="26037"/>
                      <a:pt x="10097" y="26335"/>
                      <a:pt x="10085" y="26620"/>
                    </a:cubicBezTo>
                    <a:cubicBezTo>
                      <a:pt x="10073" y="26668"/>
                      <a:pt x="10121" y="26716"/>
                      <a:pt x="10168" y="26716"/>
                    </a:cubicBezTo>
                    <a:lnTo>
                      <a:pt x="10180" y="26716"/>
                    </a:lnTo>
                    <a:cubicBezTo>
                      <a:pt x="10228" y="26716"/>
                      <a:pt x="10264" y="26680"/>
                      <a:pt x="10264" y="26620"/>
                    </a:cubicBezTo>
                    <a:cubicBezTo>
                      <a:pt x="10287" y="26335"/>
                      <a:pt x="10287" y="26037"/>
                      <a:pt x="10287" y="25739"/>
                    </a:cubicBezTo>
                    <a:cubicBezTo>
                      <a:pt x="10287" y="25620"/>
                      <a:pt x="10287" y="25489"/>
                      <a:pt x="10287" y="25358"/>
                    </a:cubicBezTo>
                    <a:cubicBezTo>
                      <a:pt x="10287" y="25311"/>
                      <a:pt x="10252" y="25275"/>
                      <a:pt x="10192" y="25275"/>
                    </a:cubicBezTo>
                    <a:close/>
                    <a:moveTo>
                      <a:pt x="10085" y="27775"/>
                    </a:moveTo>
                    <a:cubicBezTo>
                      <a:pt x="10037" y="27775"/>
                      <a:pt x="9990" y="27811"/>
                      <a:pt x="9978" y="27859"/>
                    </a:cubicBezTo>
                    <a:cubicBezTo>
                      <a:pt x="9930" y="28287"/>
                      <a:pt x="9871" y="28704"/>
                      <a:pt x="9787" y="29097"/>
                    </a:cubicBezTo>
                    <a:cubicBezTo>
                      <a:pt x="9775" y="29145"/>
                      <a:pt x="9811" y="29192"/>
                      <a:pt x="9871" y="29204"/>
                    </a:cubicBezTo>
                    <a:lnTo>
                      <a:pt x="9883" y="29204"/>
                    </a:lnTo>
                    <a:cubicBezTo>
                      <a:pt x="9930" y="29204"/>
                      <a:pt x="9966" y="29180"/>
                      <a:pt x="9978" y="29133"/>
                    </a:cubicBezTo>
                    <a:cubicBezTo>
                      <a:pt x="10061" y="28728"/>
                      <a:pt x="10121" y="28311"/>
                      <a:pt x="10168" y="27882"/>
                    </a:cubicBezTo>
                    <a:cubicBezTo>
                      <a:pt x="10180" y="27835"/>
                      <a:pt x="10145" y="27787"/>
                      <a:pt x="10085" y="27775"/>
                    </a:cubicBezTo>
                    <a:close/>
                    <a:moveTo>
                      <a:pt x="9601" y="30238"/>
                    </a:moveTo>
                    <a:cubicBezTo>
                      <a:pt x="9558" y="30238"/>
                      <a:pt x="9512" y="30270"/>
                      <a:pt x="9502" y="30311"/>
                    </a:cubicBezTo>
                    <a:cubicBezTo>
                      <a:pt x="9383" y="30716"/>
                      <a:pt x="9252" y="31109"/>
                      <a:pt x="9109" y="31490"/>
                    </a:cubicBezTo>
                    <a:cubicBezTo>
                      <a:pt x="9085" y="31538"/>
                      <a:pt x="9109" y="31597"/>
                      <a:pt x="9156" y="31609"/>
                    </a:cubicBezTo>
                    <a:cubicBezTo>
                      <a:pt x="9168" y="31621"/>
                      <a:pt x="9180" y="31621"/>
                      <a:pt x="9192" y="31621"/>
                    </a:cubicBezTo>
                    <a:cubicBezTo>
                      <a:pt x="9228" y="31621"/>
                      <a:pt x="9263" y="31597"/>
                      <a:pt x="9275" y="31561"/>
                    </a:cubicBezTo>
                    <a:cubicBezTo>
                      <a:pt x="9430" y="31169"/>
                      <a:pt x="9561" y="30776"/>
                      <a:pt x="9680" y="30359"/>
                    </a:cubicBezTo>
                    <a:cubicBezTo>
                      <a:pt x="9692" y="30311"/>
                      <a:pt x="9668" y="30264"/>
                      <a:pt x="9621" y="30240"/>
                    </a:cubicBezTo>
                    <a:cubicBezTo>
                      <a:pt x="9614" y="30238"/>
                      <a:pt x="9608" y="30238"/>
                      <a:pt x="9601" y="30238"/>
                    </a:cubicBezTo>
                    <a:close/>
                    <a:moveTo>
                      <a:pt x="8678" y="32576"/>
                    </a:moveTo>
                    <a:cubicBezTo>
                      <a:pt x="8644" y="32576"/>
                      <a:pt x="8614" y="32598"/>
                      <a:pt x="8597" y="32633"/>
                    </a:cubicBezTo>
                    <a:cubicBezTo>
                      <a:pt x="8406" y="33002"/>
                      <a:pt x="8192" y="33359"/>
                      <a:pt x="7966" y="33705"/>
                    </a:cubicBezTo>
                    <a:cubicBezTo>
                      <a:pt x="7942" y="33740"/>
                      <a:pt x="7954" y="33800"/>
                      <a:pt x="7989" y="33836"/>
                    </a:cubicBezTo>
                    <a:cubicBezTo>
                      <a:pt x="8013" y="33847"/>
                      <a:pt x="8025" y="33847"/>
                      <a:pt x="8049" y="33847"/>
                    </a:cubicBezTo>
                    <a:cubicBezTo>
                      <a:pt x="8073" y="33847"/>
                      <a:pt x="8109" y="33836"/>
                      <a:pt x="8120" y="33800"/>
                    </a:cubicBezTo>
                    <a:cubicBezTo>
                      <a:pt x="8347" y="33455"/>
                      <a:pt x="8561" y="33097"/>
                      <a:pt x="8763" y="32716"/>
                    </a:cubicBezTo>
                    <a:cubicBezTo>
                      <a:pt x="8787" y="32669"/>
                      <a:pt x="8763" y="32609"/>
                      <a:pt x="8716" y="32585"/>
                    </a:cubicBezTo>
                    <a:cubicBezTo>
                      <a:pt x="8703" y="32579"/>
                      <a:pt x="8690" y="32576"/>
                      <a:pt x="8678" y="32576"/>
                    </a:cubicBezTo>
                    <a:close/>
                    <a:moveTo>
                      <a:pt x="7288" y="34664"/>
                    </a:moveTo>
                    <a:cubicBezTo>
                      <a:pt x="7262" y="34664"/>
                      <a:pt x="7235" y="34673"/>
                      <a:pt x="7216" y="34693"/>
                    </a:cubicBezTo>
                    <a:cubicBezTo>
                      <a:pt x="6954" y="35014"/>
                      <a:pt x="6668" y="35324"/>
                      <a:pt x="6370" y="35610"/>
                    </a:cubicBezTo>
                    <a:cubicBezTo>
                      <a:pt x="6323" y="35645"/>
                      <a:pt x="6323" y="35705"/>
                      <a:pt x="6358" y="35741"/>
                    </a:cubicBezTo>
                    <a:cubicBezTo>
                      <a:pt x="6382" y="35752"/>
                      <a:pt x="6406" y="35764"/>
                      <a:pt x="6430" y="35764"/>
                    </a:cubicBezTo>
                    <a:cubicBezTo>
                      <a:pt x="6454" y="35764"/>
                      <a:pt x="6477" y="35764"/>
                      <a:pt x="6489" y="35741"/>
                    </a:cubicBezTo>
                    <a:cubicBezTo>
                      <a:pt x="6799" y="35455"/>
                      <a:pt x="7097" y="35145"/>
                      <a:pt x="7358" y="34824"/>
                    </a:cubicBezTo>
                    <a:cubicBezTo>
                      <a:pt x="7394" y="34776"/>
                      <a:pt x="7394" y="34717"/>
                      <a:pt x="7347" y="34681"/>
                    </a:cubicBezTo>
                    <a:cubicBezTo>
                      <a:pt x="7330" y="34670"/>
                      <a:pt x="7310" y="34664"/>
                      <a:pt x="7288" y="34664"/>
                    </a:cubicBezTo>
                    <a:close/>
                    <a:moveTo>
                      <a:pt x="5472" y="36386"/>
                    </a:moveTo>
                    <a:cubicBezTo>
                      <a:pt x="5452" y="36386"/>
                      <a:pt x="5433" y="36392"/>
                      <a:pt x="5418" y="36407"/>
                    </a:cubicBezTo>
                    <a:cubicBezTo>
                      <a:pt x="5084" y="36645"/>
                      <a:pt x="4739" y="36884"/>
                      <a:pt x="4382" y="37098"/>
                    </a:cubicBezTo>
                    <a:cubicBezTo>
                      <a:pt x="4334" y="37122"/>
                      <a:pt x="4322" y="37181"/>
                      <a:pt x="4346" y="37229"/>
                    </a:cubicBezTo>
                    <a:cubicBezTo>
                      <a:pt x="4358" y="37253"/>
                      <a:pt x="4394" y="37276"/>
                      <a:pt x="4430" y="37276"/>
                    </a:cubicBezTo>
                    <a:cubicBezTo>
                      <a:pt x="4441" y="37276"/>
                      <a:pt x="4453" y="37265"/>
                      <a:pt x="4477" y="37253"/>
                    </a:cubicBezTo>
                    <a:cubicBezTo>
                      <a:pt x="4834" y="37038"/>
                      <a:pt x="5192" y="36812"/>
                      <a:pt x="5525" y="36562"/>
                    </a:cubicBezTo>
                    <a:cubicBezTo>
                      <a:pt x="5573" y="36526"/>
                      <a:pt x="5573" y="36467"/>
                      <a:pt x="5549" y="36419"/>
                    </a:cubicBezTo>
                    <a:cubicBezTo>
                      <a:pt x="5528" y="36398"/>
                      <a:pt x="5499" y="36386"/>
                      <a:pt x="5472" y="36386"/>
                    </a:cubicBezTo>
                    <a:close/>
                    <a:moveTo>
                      <a:pt x="3310" y="37665"/>
                    </a:moveTo>
                    <a:cubicBezTo>
                      <a:pt x="3298" y="37665"/>
                      <a:pt x="3286" y="37667"/>
                      <a:pt x="3275" y="37669"/>
                    </a:cubicBezTo>
                    <a:cubicBezTo>
                      <a:pt x="2906" y="37848"/>
                      <a:pt x="2513" y="38003"/>
                      <a:pt x="2120" y="38146"/>
                    </a:cubicBezTo>
                    <a:cubicBezTo>
                      <a:pt x="2072" y="38169"/>
                      <a:pt x="2048" y="38217"/>
                      <a:pt x="2060" y="38265"/>
                    </a:cubicBezTo>
                    <a:cubicBezTo>
                      <a:pt x="2084" y="38312"/>
                      <a:pt x="2120" y="38336"/>
                      <a:pt x="2155" y="38336"/>
                    </a:cubicBezTo>
                    <a:cubicBezTo>
                      <a:pt x="2167" y="38336"/>
                      <a:pt x="2179" y="38324"/>
                      <a:pt x="2179" y="38324"/>
                    </a:cubicBezTo>
                    <a:cubicBezTo>
                      <a:pt x="2584" y="38181"/>
                      <a:pt x="2977" y="38015"/>
                      <a:pt x="3358" y="37848"/>
                    </a:cubicBezTo>
                    <a:cubicBezTo>
                      <a:pt x="3406" y="37824"/>
                      <a:pt x="3417" y="37765"/>
                      <a:pt x="3394" y="37717"/>
                    </a:cubicBezTo>
                    <a:cubicBezTo>
                      <a:pt x="3385" y="37681"/>
                      <a:pt x="3348" y="37665"/>
                      <a:pt x="3310" y="37665"/>
                    </a:cubicBezTo>
                    <a:close/>
                    <a:moveTo>
                      <a:pt x="954" y="38524"/>
                    </a:moveTo>
                    <a:cubicBezTo>
                      <a:pt x="946" y="38524"/>
                      <a:pt x="937" y="38525"/>
                      <a:pt x="929" y="38527"/>
                    </a:cubicBezTo>
                    <a:cubicBezTo>
                      <a:pt x="655" y="38598"/>
                      <a:pt x="369" y="38670"/>
                      <a:pt x="84" y="38729"/>
                    </a:cubicBezTo>
                    <a:cubicBezTo>
                      <a:pt x="36" y="38741"/>
                      <a:pt x="0" y="38789"/>
                      <a:pt x="12" y="38836"/>
                    </a:cubicBezTo>
                    <a:cubicBezTo>
                      <a:pt x="24" y="38884"/>
                      <a:pt x="60" y="38920"/>
                      <a:pt x="108" y="38920"/>
                    </a:cubicBezTo>
                    <a:lnTo>
                      <a:pt x="119" y="38920"/>
                    </a:lnTo>
                    <a:cubicBezTo>
                      <a:pt x="417" y="38848"/>
                      <a:pt x="703" y="38777"/>
                      <a:pt x="977" y="38705"/>
                    </a:cubicBezTo>
                    <a:cubicBezTo>
                      <a:pt x="1036" y="38693"/>
                      <a:pt x="1060" y="38646"/>
                      <a:pt x="1048" y="38586"/>
                    </a:cubicBezTo>
                    <a:cubicBezTo>
                      <a:pt x="1038" y="38547"/>
                      <a:pt x="996" y="38524"/>
                      <a:pt x="954" y="38524"/>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grpSp>
          <p:nvGrpSpPr>
            <p:cNvPr id="7" name="Google Shape;1038;p5">
              <a:extLst>
                <a:ext uri="{FF2B5EF4-FFF2-40B4-BE49-F238E27FC236}">
                  <a16:creationId xmlns:a16="http://schemas.microsoft.com/office/drawing/2014/main" id="{447CEB73-9C23-AD1F-5324-21AAFF11D688}"/>
                </a:ext>
              </a:extLst>
            </p:cNvPr>
            <p:cNvGrpSpPr/>
            <p:nvPr/>
          </p:nvGrpSpPr>
          <p:grpSpPr>
            <a:xfrm flipH="1">
              <a:off x="2407990" y="1532312"/>
              <a:ext cx="184649" cy="262079"/>
              <a:chOff x="7619190" y="700187"/>
              <a:chExt cx="184649" cy="262079"/>
            </a:xfrm>
          </p:grpSpPr>
          <p:sp>
            <p:nvSpPr>
              <p:cNvPr id="16" name="Google Shape;1039;p5">
                <a:extLst>
                  <a:ext uri="{FF2B5EF4-FFF2-40B4-BE49-F238E27FC236}">
                    <a16:creationId xmlns:a16="http://schemas.microsoft.com/office/drawing/2014/main" id="{B84E2F6C-3DDF-DCB7-9723-FD2287953C4E}"/>
                  </a:ext>
                </a:extLst>
              </p:cNvPr>
              <p:cNvSpPr/>
              <p:nvPr/>
            </p:nvSpPr>
            <p:spPr>
              <a:xfrm>
                <a:off x="7664676" y="845512"/>
                <a:ext cx="36247" cy="116754"/>
              </a:xfrm>
              <a:custGeom>
                <a:avLst/>
                <a:gdLst/>
                <a:ahLst/>
                <a:cxnLst/>
                <a:rect l="l" t="t" r="r" b="b"/>
                <a:pathLst>
                  <a:path w="977" h="3147" extrusionOk="0">
                    <a:moveTo>
                      <a:pt x="101" y="1"/>
                    </a:moveTo>
                    <a:cubicBezTo>
                      <a:pt x="92" y="1"/>
                      <a:pt x="82" y="2"/>
                      <a:pt x="72" y="4"/>
                    </a:cubicBezTo>
                    <a:cubicBezTo>
                      <a:pt x="24" y="15"/>
                      <a:pt x="0" y="63"/>
                      <a:pt x="12" y="111"/>
                    </a:cubicBezTo>
                    <a:lnTo>
                      <a:pt x="786" y="3075"/>
                    </a:lnTo>
                    <a:cubicBezTo>
                      <a:pt x="798" y="3123"/>
                      <a:pt x="834" y="3147"/>
                      <a:pt x="882" y="3147"/>
                    </a:cubicBezTo>
                    <a:lnTo>
                      <a:pt x="905" y="3147"/>
                    </a:lnTo>
                    <a:cubicBezTo>
                      <a:pt x="953" y="3135"/>
                      <a:pt x="977" y="3075"/>
                      <a:pt x="965" y="3028"/>
                    </a:cubicBezTo>
                    <a:lnTo>
                      <a:pt x="191" y="63"/>
                    </a:lnTo>
                    <a:cubicBezTo>
                      <a:pt x="181" y="24"/>
                      <a:pt x="147" y="1"/>
                      <a:pt x="101"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 name="Google Shape;1040;p5">
                <a:extLst>
                  <a:ext uri="{FF2B5EF4-FFF2-40B4-BE49-F238E27FC236}">
                    <a16:creationId xmlns:a16="http://schemas.microsoft.com/office/drawing/2014/main" id="{022EE1EE-CFDB-1657-C2D1-468689374A88}"/>
                  </a:ext>
                </a:extLst>
              </p:cNvPr>
              <p:cNvSpPr/>
              <p:nvPr/>
            </p:nvSpPr>
            <p:spPr>
              <a:xfrm>
                <a:off x="7619190" y="883763"/>
                <a:ext cx="111337" cy="36989"/>
              </a:xfrm>
              <a:custGeom>
                <a:avLst/>
                <a:gdLst/>
                <a:ahLst/>
                <a:cxnLst/>
                <a:rect l="l" t="t" r="r" b="b"/>
                <a:pathLst>
                  <a:path w="3001" h="997" extrusionOk="0">
                    <a:moveTo>
                      <a:pt x="2900" y="1"/>
                    </a:moveTo>
                    <a:cubicBezTo>
                      <a:pt x="2890" y="1"/>
                      <a:pt x="2880" y="3"/>
                      <a:pt x="2870" y="8"/>
                    </a:cubicBezTo>
                    <a:lnTo>
                      <a:pt x="83" y="806"/>
                    </a:lnTo>
                    <a:cubicBezTo>
                      <a:pt x="36" y="818"/>
                      <a:pt x="0" y="878"/>
                      <a:pt x="24" y="925"/>
                    </a:cubicBezTo>
                    <a:cubicBezTo>
                      <a:pt x="36" y="961"/>
                      <a:pt x="72" y="997"/>
                      <a:pt x="107" y="997"/>
                    </a:cubicBezTo>
                    <a:cubicBezTo>
                      <a:pt x="119" y="997"/>
                      <a:pt x="131" y="985"/>
                      <a:pt x="131" y="985"/>
                    </a:cubicBezTo>
                    <a:lnTo>
                      <a:pt x="2917" y="187"/>
                    </a:lnTo>
                    <a:cubicBezTo>
                      <a:pt x="2965" y="175"/>
                      <a:pt x="3001" y="116"/>
                      <a:pt x="2977" y="68"/>
                    </a:cubicBezTo>
                    <a:cubicBezTo>
                      <a:pt x="2967" y="31"/>
                      <a:pt x="2936" y="1"/>
                      <a:pt x="2900"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 name="Google Shape;1041;p5">
                <a:extLst>
                  <a:ext uri="{FF2B5EF4-FFF2-40B4-BE49-F238E27FC236}">
                    <a16:creationId xmlns:a16="http://schemas.microsoft.com/office/drawing/2014/main" id="{799F5435-2C76-F0DB-D6E1-BAB9181ED7F5}"/>
                  </a:ext>
                </a:extLst>
              </p:cNvPr>
              <p:cNvSpPr/>
              <p:nvPr/>
            </p:nvSpPr>
            <p:spPr>
              <a:xfrm>
                <a:off x="7635069" y="866845"/>
                <a:ext cx="95458" cy="64962"/>
              </a:xfrm>
              <a:custGeom>
                <a:avLst/>
                <a:gdLst/>
                <a:ahLst/>
                <a:cxnLst/>
                <a:rect l="l" t="t" r="r" b="b"/>
                <a:pathLst>
                  <a:path w="2573" h="1751" extrusionOk="0">
                    <a:moveTo>
                      <a:pt x="118" y="0"/>
                    </a:moveTo>
                    <a:cubicBezTo>
                      <a:pt x="84" y="0"/>
                      <a:pt x="52" y="16"/>
                      <a:pt x="36" y="48"/>
                    </a:cubicBezTo>
                    <a:cubicBezTo>
                      <a:pt x="1" y="83"/>
                      <a:pt x="13" y="143"/>
                      <a:pt x="60" y="179"/>
                    </a:cubicBezTo>
                    <a:lnTo>
                      <a:pt x="2418" y="1726"/>
                    </a:lnTo>
                    <a:cubicBezTo>
                      <a:pt x="2430" y="1738"/>
                      <a:pt x="2442" y="1750"/>
                      <a:pt x="2465" y="1750"/>
                    </a:cubicBezTo>
                    <a:cubicBezTo>
                      <a:pt x="2489" y="1750"/>
                      <a:pt x="2525" y="1726"/>
                      <a:pt x="2549" y="1703"/>
                    </a:cubicBezTo>
                    <a:cubicBezTo>
                      <a:pt x="2573" y="1655"/>
                      <a:pt x="2561" y="1596"/>
                      <a:pt x="2513" y="1572"/>
                    </a:cubicBezTo>
                    <a:lnTo>
                      <a:pt x="167" y="12"/>
                    </a:lnTo>
                    <a:cubicBezTo>
                      <a:pt x="152" y="4"/>
                      <a:pt x="134" y="0"/>
                      <a:pt x="118"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 name="Google Shape;1042;p5">
                <a:extLst>
                  <a:ext uri="{FF2B5EF4-FFF2-40B4-BE49-F238E27FC236}">
                    <a16:creationId xmlns:a16="http://schemas.microsoft.com/office/drawing/2014/main" id="{7183B8F9-0822-B1C5-5790-FF0A1FAC631E}"/>
                  </a:ext>
                </a:extLst>
              </p:cNvPr>
              <p:cNvSpPr/>
              <p:nvPr/>
            </p:nvSpPr>
            <p:spPr>
              <a:xfrm>
                <a:off x="7651430" y="848703"/>
                <a:ext cx="60547" cy="100318"/>
              </a:xfrm>
              <a:custGeom>
                <a:avLst/>
                <a:gdLst/>
                <a:ahLst/>
                <a:cxnLst/>
                <a:rect l="l" t="t" r="r" b="b"/>
                <a:pathLst>
                  <a:path w="1632" h="2704" extrusionOk="0">
                    <a:moveTo>
                      <a:pt x="1522" y="1"/>
                    </a:moveTo>
                    <a:cubicBezTo>
                      <a:pt x="1489" y="1"/>
                      <a:pt x="1457" y="17"/>
                      <a:pt x="1441" y="49"/>
                    </a:cubicBezTo>
                    <a:lnTo>
                      <a:pt x="24" y="2561"/>
                    </a:lnTo>
                    <a:cubicBezTo>
                      <a:pt x="0" y="2608"/>
                      <a:pt x="12" y="2668"/>
                      <a:pt x="60" y="2692"/>
                    </a:cubicBezTo>
                    <a:cubicBezTo>
                      <a:pt x="72" y="2692"/>
                      <a:pt x="84" y="2704"/>
                      <a:pt x="107" y="2704"/>
                    </a:cubicBezTo>
                    <a:cubicBezTo>
                      <a:pt x="143" y="2704"/>
                      <a:pt x="167" y="2680"/>
                      <a:pt x="191" y="2656"/>
                    </a:cubicBezTo>
                    <a:lnTo>
                      <a:pt x="1608" y="144"/>
                    </a:lnTo>
                    <a:cubicBezTo>
                      <a:pt x="1631" y="96"/>
                      <a:pt x="1620" y="37"/>
                      <a:pt x="1572" y="13"/>
                    </a:cubicBezTo>
                    <a:cubicBezTo>
                      <a:pt x="1556" y="5"/>
                      <a:pt x="1539" y="1"/>
                      <a:pt x="1522"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 name="Google Shape;1043;p5">
                <a:extLst>
                  <a:ext uri="{FF2B5EF4-FFF2-40B4-BE49-F238E27FC236}">
                    <a16:creationId xmlns:a16="http://schemas.microsoft.com/office/drawing/2014/main" id="{11F571DA-7181-5426-66E1-AB0BAD9A29ED}"/>
                  </a:ext>
                </a:extLst>
              </p:cNvPr>
              <p:cNvSpPr/>
              <p:nvPr/>
            </p:nvSpPr>
            <p:spPr>
              <a:xfrm>
                <a:off x="7737987" y="700187"/>
                <a:ext cx="36729" cy="116754"/>
              </a:xfrm>
              <a:custGeom>
                <a:avLst/>
                <a:gdLst/>
                <a:ahLst/>
                <a:cxnLst/>
                <a:rect l="l" t="t" r="r" b="b"/>
                <a:pathLst>
                  <a:path w="990" h="3147" extrusionOk="0">
                    <a:moveTo>
                      <a:pt x="108" y="0"/>
                    </a:moveTo>
                    <a:cubicBezTo>
                      <a:pt x="100" y="0"/>
                      <a:pt x="92" y="1"/>
                      <a:pt x="84" y="3"/>
                    </a:cubicBezTo>
                    <a:cubicBezTo>
                      <a:pt x="37" y="15"/>
                      <a:pt x="1" y="63"/>
                      <a:pt x="13" y="123"/>
                    </a:cubicBezTo>
                    <a:lnTo>
                      <a:pt x="787" y="3075"/>
                    </a:lnTo>
                    <a:cubicBezTo>
                      <a:pt x="799" y="3123"/>
                      <a:pt x="834" y="3147"/>
                      <a:pt x="882" y="3147"/>
                    </a:cubicBezTo>
                    <a:lnTo>
                      <a:pt x="906" y="3147"/>
                    </a:lnTo>
                    <a:cubicBezTo>
                      <a:pt x="953" y="3135"/>
                      <a:pt x="989" y="3087"/>
                      <a:pt x="977" y="3028"/>
                    </a:cubicBezTo>
                    <a:lnTo>
                      <a:pt x="191" y="75"/>
                    </a:lnTo>
                    <a:cubicBezTo>
                      <a:pt x="181" y="25"/>
                      <a:pt x="147" y="0"/>
                      <a:pt x="108"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 name="Google Shape;1044;p5">
                <a:extLst>
                  <a:ext uri="{FF2B5EF4-FFF2-40B4-BE49-F238E27FC236}">
                    <a16:creationId xmlns:a16="http://schemas.microsoft.com/office/drawing/2014/main" id="{78DB4EC9-C185-2E1C-9C10-82AFC3D3B877}"/>
                  </a:ext>
                </a:extLst>
              </p:cNvPr>
              <p:cNvSpPr/>
              <p:nvPr/>
            </p:nvSpPr>
            <p:spPr>
              <a:xfrm>
                <a:off x="7692947" y="738624"/>
                <a:ext cx="110892" cy="36803"/>
              </a:xfrm>
              <a:custGeom>
                <a:avLst/>
                <a:gdLst/>
                <a:ahLst/>
                <a:cxnLst/>
                <a:rect l="l" t="t" r="r" b="b"/>
                <a:pathLst>
                  <a:path w="2989" h="992" extrusionOk="0">
                    <a:moveTo>
                      <a:pt x="2883" y="0"/>
                    </a:moveTo>
                    <a:cubicBezTo>
                      <a:pt x="2875" y="0"/>
                      <a:pt x="2866" y="1"/>
                      <a:pt x="2858" y="3"/>
                    </a:cubicBezTo>
                    <a:lnTo>
                      <a:pt x="84" y="801"/>
                    </a:lnTo>
                    <a:cubicBezTo>
                      <a:pt x="24" y="813"/>
                      <a:pt x="0" y="872"/>
                      <a:pt x="12" y="920"/>
                    </a:cubicBezTo>
                    <a:cubicBezTo>
                      <a:pt x="24" y="968"/>
                      <a:pt x="60" y="992"/>
                      <a:pt x="108" y="992"/>
                    </a:cubicBezTo>
                    <a:cubicBezTo>
                      <a:pt x="120" y="992"/>
                      <a:pt x="120" y="992"/>
                      <a:pt x="131" y="980"/>
                    </a:cubicBezTo>
                    <a:lnTo>
                      <a:pt x="2906" y="182"/>
                    </a:lnTo>
                    <a:cubicBezTo>
                      <a:pt x="2965" y="170"/>
                      <a:pt x="2989" y="122"/>
                      <a:pt x="2977" y="63"/>
                    </a:cubicBezTo>
                    <a:cubicBezTo>
                      <a:pt x="2967" y="23"/>
                      <a:pt x="2925" y="0"/>
                      <a:pt x="2883"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2" name="Google Shape;1045;p5">
                <a:extLst>
                  <a:ext uri="{FF2B5EF4-FFF2-40B4-BE49-F238E27FC236}">
                    <a16:creationId xmlns:a16="http://schemas.microsoft.com/office/drawing/2014/main" id="{FBD14FAB-AFFD-DB57-5BA2-421FED742C6A}"/>
                  </a:ext>
                </a:extLst>
              </p:cNvPr>
              <p:cNvSpPr/>
              <p:nvPr/>
            </p:nvSpPr>
            <p:spPr>
              <a:xfrm>
                <a:off x="7708863" y="721595"/>
                <a:ext cx="94976" cy="64888"/>
              </a:xfrm>
              <a:custGeom>
                <a:avLst/>
                <a:gdLst/>
                <a:ahLst/>
                <a:cxnLst/>
                <a:rect l="l" t="t" r="r" b="b"/>
                <a:pathLst>
                  <a:path w="2560" h="1749" extrusionOk="0">
                    <a:moveTo>
                      <a:pt x="104" y="1"/>
                    </a:moveTo>
                    <a:cubicBezTo>
                      <a:pt x="76" y="1"/>
                      <a:pt x="46" y="17"/>
                      <a:pt x="24" y="46"/>
                    </a:cubicBezTo>
                    <a:cubicBezTo>
                      <a:pt x="0" y="93"/>
                      <a:pt x="12" y="153"/>
                      <a:pt x="60" y="177"/>
                    </a:cubicBezTo>
                    <a:lnTo>
                      <a:pt x="2405" y="1724"/>
                    </a:lnTo>
                    <a:cubicBezTo>
                      <a:pt x="2417" y="1736"/>
                      <a:pt x="2441" y="1748"/>
                      <a:pt x="2453" y="1748"/>
                    </a:cubicBezTo>
                    <a:cubicBezTo>
                      <a:pt x="2489" y="1748"/>
                      <a:pt x="2512" y="1736"/>
                      <a:pt x="2536" y="1701"/>
                    </a:cubicBezTo>
                    <a:cubicBezTo>
                      <a:pt x="2560" y="1665"/>
                      <a:pt x="2548" y="1605"/>
                      <a:pt x="2512" y="1570"/>
                    </a:cubicBezTo>
                    <a:lnTo>
                      <a:pt x="155" y="22"/>
                    </a:lnTo>
                    <a:cubicBezTo>
                      <a:pt x="141" y="8"/>
                      <a:pt x="123" y="1"/>
                      <a:pt x="104"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3" name="Google Shape;1046;p5">
                <a:extLst>
                  <a:ext uri="{FF2B5EF4-FFF2-40B4-BE49-F238E27FC236}">
                    <a16:creationId xmlns:a16="http://schemas.microsoft.com/office/drawing/2014/main" id="{03CABC2D-4977-ACF5-0251-AFBC72378EF8}"/>
                  </a:ext>
                </a:extLst>
              </p:cNvPr>
              <p:cNvSpPr/>
              <p:nvPr/>
            </p:nvSpPr>
            <p:spPr>
              <a:xfrm>
                <a:off x="7724742" y="703378"/>
                <a:ext cx="60547" cy="100318"/>
              </a:xfrm>
              <a:custGeom>
                <a:avLst/>
                <a:gdLst/>
                <a:ahLst/>
                <a:cxnLst/>
                <a:rect l="l" t="t" r="r" b="b"/>
                <a:pathLst>
                  <a:path w="1632" h="2704" extrusionOk="0">
                    <a:moveTo>
                      <a:pt x="1525" y="1"/>
                    </a:moveTo>
                    <a:cubicBezTo>
                      <a:pt x="1494" y="1"/>
                      <a:pt x="1465" y="17"/>
                      <a:pt x="1441" y="48"/>
                    </a:cubicBezTo>
                    <a:lnTo>
                      <a:pt x="25" y="2561"/>
                    </a:lnTo>
                    <a:cubicBezTo>
                      <a:pt x="1" y="2608"/>
                      <a:pt x="25" y="2668"/>
                      <a:pt x="60" y="2692"/>
                    </a:cubicBezTo>
                    <a:cubicBezTo>
                      <a:pt x="84" y="2703"/>
                      <a:pt x="96" y="2703"/>
                      <a:pt x="108" y="2703"/>
                    </a:cubicBezTo>
                    <a:cubicBezTo>
                      <a:pt x="144" y="2703"/>
                      <a:pt x="179" y="2680"/>
                      <a:pt x="191" y="2656"/>
                    </a:cubicBezTo>
                    <a:lnTo>
                      <a:pt x="1608" y="144"/>
                    </a:lnTo>
                    <a:cubicBezTo>
                      <a:pt x="1632" y="96"/>
                      <a:pt x="1620" y="37"/>
                      <a:pt x="1572" y="13"/>
                    </a:cubicBezTo>
                    <a:cubicBezTo>
                      <a:pt x="1556" y="5"/>
                      <a:pt x="1541" y="1"/>
                      <a:pt x="1525"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grpSp>
          <p:nvGrpSpPr>
            <p:cNvPr id="8" name="Google Shape;1047;p5">
              <a:extLst>
                <a:ext uri="{FF2B5EF4-FFF2-40B4-BE49-F238E27FC236}">
                  <a16:creationId xmlns:a16="http://schemas.microsoft.com/office/drawing/2014/main" id="{55D7EC09-5D0F-5789-74F3-6E712676B894}"/>
                </a:ext>
              </a:extLst>
            </p:cNvPr>
            <p:cNvGrpSpPr/>
            <p:nvPr/>
          </p:nvGrpSpPr>
          <p:grpSpPr>
            <a:xfrm flipH="1">
              <a:off x="1808270" y="3746051"/>
              <a:ext cx="205871" cy="226202"/>
              <a:chOff x="7065678" y="829299"/>
              <a:chExt cx="205871" cy="226202"/>
            </a:xfrm>
          </p:grpSpPr>
          <p:sp>
            <p:nvSpPr>
              <p:cNvPr id="10" name="Google Shape;1048;p5">
                <a:extLst>
                  <a:ext uri="{FF2B5EF4-FFF2-40B4-BE49-F238E27FC236}">
                    <a16:creationId xmlns:a16="http://schemas.microsoft.com/office/drawing/2014/main" id="{3B80CD40-CCD5-56C5-0CA4-69EED0B61E5B}"/>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1" name="Google Shape;1049;p5">
                <a:extLst>
                  <a:ext uri="{FF2B5EF4-FFF2-40B4-BE49-F238E27FC236}">
                    <a16:creationId xmlns:a16="http://schemas.microsoft.com/office/drawing/2014/main" id="{4F7910D6-4CDE-AB9F-2914-1D9E2CFEB25C}"/>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2" name="Google Shape;1050;p5">
                <a:extLst>
                  <a:ext uri="{FF2B5EF4-FFF2-40B4-BE49-F238E27FC236}">
                    <a16:creationId xmlns:a16="http://schemas.microsoft.com/office/drawing/2014/main" id="{A2891921-7FF1-31D3-955C-8965ED6A36C1}"/>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3" name="Google Shape;1051;p5">
                <a:extLst>
                  <a:ext uri="{FF2B5EF4-FFF2-40B4-BE49-F238E27FC236}">
                    <a16:creationId xmlns:a16="http://schemas.microsoft.com/office/drawing/2014/main" id="{DA701371-A4B7-583B-8DAA-DC7159A0A844}"/>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 name="Google Shape;1052;p5">
                <a:extLst>
                  <a:ext uri="{FF2B5EF4-FFF2-40B4-BE49-F238E27FC236}">
                    <a16:creationId xmlns:a16="http://schemas.microsoft.com/office/drawing/2014/main" id="{DB658F96-1667-8FA6-6054-C6E87DFD3914}"/>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 name="Google Shape;1053;p5">
                <a:extLst>
                  <a:ext uri="{FF2B5EF4-FFF2-40B4-BE49-F238E27FC236}">
                    <a16:creationId xmlns:a16="http://schemas.microsoft.com/office/drawing/2014/main" id="{5824F810-AA97-3446-E1C2-17CEB2605C5C}"/>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sp>
          <p:nvSpPr>
            <p:cNvPr id="9" name="Google Shape;1054;p5">
              <a:extLst>
                <a:ext uri="{FF2B5EF4-FFF2-40B4-BE49-F238E27FC236}">
                  <a16:creationId xmlns:a16="http://schemas.microsoft.com/office/drawing/2014/main" id="{F138FFF6-1A8F-C36A-7E77-EAD5CB9BDFA7}"/>
                </a:ext>
              </a:extLst>
            </p:cNvPr>
            <p:cNvSpPr/>
            <p:nvPr/>
          </p:nvSpPr>
          <p:spPr>
            <a:xfrm>
              <a:off x="1213702" y="1940484"/>
              <a:ext cx="258884" cy="259960"/>
            </a:xfrm>
            <a:custGeom>
              <a:avLst/>
              <a:gdLst/>
              <a:ahLst/>
              <a:cxnLst/>
              <a:rect l="l" t="t" r="r" b="b"/>
              <a:pathLst>
                <a:path w="6978" h="7007" extrusionOk="0">
                  <a:moveTo>
                    <a:pt x="2489" y="374"/>
                  </a:moveTo>
                  <a:lnTo>
                    <a:pt x="3561" y="1791"/>
                  </a:lnTo>
                  <a:lnTo>
                    <a:pt x="2453" y="2125"/>
                  </a:lnTo>
                  <a:lnTo>
                    <a:pt x="2489" y="374"/>
                  </a:lnTo>
                  <a:close/>
                  <a:moveTo>
                    <a:pt x="6240" y="1196"/>
                  </a:moveTo>
                  <a:lnTo>
                    <a:pt x="4835" y="3172"/>
                  </a:lnTo>
                  <a:lnTo>
                    <a:pt x="3870" y="1898"/>
                  </a:lnTo>
                  <a:lnTo>
                    <a:pt x="6240" y="1196"/>
                  </a:lnTo>
                  <a:close/>
                  <a:moveTo>
                    <a:pt x="2263" y="2375"/>
                  </a:moveTo>
                  <a:lnTo>
                    <a:pt x="2227" y="3791"/>
                  </a:lnTo>
                  <a:lnTo>
                    <a:pt x="370" y="2934"/>
                  </a:lnTo>
                  <a:lnTo>
                    <a:pt x="2263" y="2375"/>
                  </a:lnTo>
                  <a:close/>
                  <a:moveTo>
                    <a:pt x="3680" y="1958"/>
                  </a:moveTo>
                  <a:lnTo>
                    <a:pt x="4716" y="3327"/>
                  </a:lnTo>
                  <a:lnTo>
                    <a:pt x="3846" y="4542"/>
                  </a:lnTo>
                  <a:lnTo>
                    <a:pt x="2418" y="3875"/>
                  </a:lnTo>
                  <a:lnTo>
                    <a:pt x="2453" y="2315"/>
                  </a:lnTo>
                  <a:lnTo>
                    <a:pt x="3680" y="1958"/>
                  </a:lnTo>
                  <a:close/>
                  <a:moveTo>
                    <a:pt x="4835" y="3482"/>
                  </a:moveTo>
                  <a:lnTo>
                    <a:pt x="6573" y="5792"/>
                  </a:lnTo>
                  <a:lnTo>
                    <a:pt x="4025" y="4613"/>
                  </a:lnTo>
                  <a:lnTo>
                    <a:pt x="4835" y="3482"/>
                  </a:lnTo>
                  <a:close/>
                  <a:moveTo>
                    <a:pt x="2418" y="4077"/>
                  </a:moveTo>
                  <a:lnTo>
                    <a:pt x="3739" y="4696"/>
                  </a:lnTo>
                  <a:lnTo>
                    <a:pt x="2370" y="6601"/>
                  </a:lnTo>
                  <a:lnTo>
                    <a:pt x="2418" y="4077"/>
                  </a:lnTo>
                  <a:close/>
                  <a:moveTo>
                    <a:pt x="2398" y="1"/>
                  </a:moveTo>
                  <a:cubicBezTo>
                    <a:pt x="2389" y="1"/>
                    <a:pt x="2379" y="2"/>
                    <a:pt x="2370" y="5"/>
                  </a:cubicBezTo>
                  <a:cubicBezTo>
                    <a:pt x="2334" y="17"/>
                    <a:pt x="2310" y="53"/>
                    <a:pt x="2310" y="101"/>
                  </a:cubicBezTo>
                  <a:lnTo>
                    <a:pt x="2263" y="2172"/>
                  </a:lnTo>
                  <a:lnTo>
                    <a:pt x="72" y="2827"/>
                  </a:lnTo>
                  <a:cubicBezTo>
                    <a:pt x="36" y="2839"/>
                    <a:pt x="13" y="2875"/>
                    <a:pt x="13" y="2910"/>
                  </a:cubicBezTo>
                  <a:cubicBezTo>
                    <a:pt x="1" y="2946"/>
                    <a:pt x="24" y="2982"/>
                    <a:pt x="60" y="3006"/>
                  </a:cubicBezTo>
                  <a:lnTo>
                    <a:pt x="2227" y="3994"/>
                  </a:lnTo>
                  <a:lnTo>
                    <a:pt x="2168" y="6911"/>
                  </a:lnTo>
                  <a:cubicBezTo>
                    <a:pt x="2168" y="6947"/>
                    <a:pt x="2203" y="6982"/>
                    <a:pt x="2239" y="6994"/>
                  </a:cubicBezTo>
                  <a:cubicBezTo>
                    <a:pt x="2251" y="7006"/>
                    <a:pt x="2251" y="7006"/>
                    <a:pt x="2263" y="7006"/>
                  </a:cubicBezTo>
                  <a:cubicBezTo>
                    <a:pt x="2299" y="7006"/>
                    <a:pt x="2322" y="6982"/>
                    <a:pt x="2346" y="6970"/>
                  </a:cubicBezTo>
                  <a:lnTo>
                    <a:pt x="3918" y="4780"/>
                  </a:lnTo>
                  <a:lnTo>
                    <a:pt x="6835" y="6125"/>
                  </a:lnTo>
                  <a:cubicBezTo>
                    <a:pt x="6844" y="6128"/>
                    <a:pt x="6855" y="6130"/>
                    <a:pt x="6865" y="6130"/>
                  </a:cubicBezTo>
                  <a:cubicBezTo>
                    <a:pt x="6894" y="6130"/>
                    <a:pt x="6925" y="6119"/>
                    <a:pt x="6942" y="6101"/>
                  </a:cubicBezTo>
                  <a:cubicBezTo>
                    <a:pt x="6978" y="6066"/>
                    <a:pt x="6978" y="6018"/>
                    <a:pt x="6954" y="5982"/>
                  </a:cubicBezTo>
                  <a:lnTo>
                    <a:pt x="4954" y="3327"/>
                  </a:lnTo>
                  <a:lnTo>
                    <a:pt x="6561" y="1089"/>
                  </a:lnTo>
                  <a:cubicBezTo>
                    <a:pt x="6585" y="1053"/>
                    <a:pt x="6585" y="1005"/>
                    <a:pt x="6561" y="970"/>
                  </a:cubicBezTo>
                  <a:cubicBezTo>
                    <a:pt x="6542" y="950"/>
                    <a:pt x="6506" y="931"/>
                    <a:pt x="6474" y="931"/>
                  </a:cubicBezTo>
                  <a:cubicBezTo>
                    <a:pt x="6467" y="931"/>
                    <a:pt x="6460" y="932"/>
                    <a:pt x="6454" y="934"/>
                  </a:cubicBezTo>
                  <a:lnTo>
                    <a:pt x="3751" y="1732"/>
                  </a:lnTo>
                  <a:lnTo>
                    <a:pt x="2477" y="41"/>
                  </a:lnTo>
                  <a:cubicBezTo>
                    <a:pt x="2459" y="14"/>
                    <a:pt x="2428" y="1"/>
                    <a:pt x="2398"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grpSp>
        <p:nvGrpSpPr>
          <p:cNvPr id="111" name="Google Shape;1104;p8">
            <a:extLst>
              <a:ext uri="{FF2B5EF4-FFF2-40B4-BE49-F238E27FC236}">
                <a16:creationId xmlns:a16="http://schemas.microsoft.com/office/drawing/2014/main" id="{FF48AE55-3ED2-1769-1430-BFB6297BEFB6}"/>
              </a:ext>
            </a:extLst>
          </p:cNvPr>
          <p:cNvGrpSpPr/>
          <p:nvPr/>
        </p:nvGrpSpPr>
        <p:grpSpPr>
          <a:xfrm>
            <a:off x="8295294" y="4441615"/>
            <a:ext cx="2233054" cy="2253045"/>
            <a:chOff x="3863320" y="170100"/>
            <a:chExt cx="1670242" cy="1860118"/>
          </a:xfrm>
        </p:grpSpPr>
        <p:grpSp>
          <p:nvGrpSpPr>
            <p:cNvPr id="112" name="Google Shape;1105;p8">
              <a:extLst>
                <a:ext uri="{FF2B5EF4-FFF2-40B4-BE49-F238E27FC236}">
                  <a16:creationId xmlns:a16="http://schemas.microsoft.com/office/drawing/2014/main" id="{B73DD928-F66E-6955-BDEC-E197D2D72E70}"/>
                </a:ext>
              </a:extLst>
            </p:cNvPr>
            <p:cNvGrpSpPr/>
            <p:nvPr/>
          </p:nvGrpSpPr>
          <p:grpSpPr>
            <a:xfrm>
              <a:off x="3863320" y="201474"/>
              <a:ext cx="1417299" cy="1828744"/>
              <a:chOff x="1992227" y="2709398"/>
              <a:chExt cx="1251589" cy="1627286"/>
            </a:xfrm>
          </p:grpSpPr>
          <p:sp>
            <p:nvSpPr>
              <p:cNvPr id="135" name="Google Shape;1106;p8">
                <a:extLst>
                  <a:ext uri="{FF2B5EF4-FFF2-40B4-BE49-F238E27FC236}">
                    <a16:creationId xmlns:a16="http://schemas.microsoft.com/office/drawing/2014/main" id="{A809AB27-3ED1-65AA-7460-4525D5E13E47}"/>
                  </a:ext>
                </a:extLst>
              </p:cNvPr>
              <p:cNvSpPr/>
              <p:nvPr/>
            </p:nvSpPr>
            <p:spPr>
              <a:xfrm>
                <a:off x="1992227" y="2709398"/>
                <a:ext cx="1233258" cy="1627286"/>
              </a:xfrm>
              <a:custGeom>
                <a:avLst/>
                <a:gdLst/>
                <a:ahLst/>
                <a:cxnLst/>
                <a:rect l="l" t="t" r="r" b="b"/>
                <a:pathLst>
                  <a:path w="39089" h="51578" extrusionOk="0">
                    <a:moveTo>
                      <a:pt x="22680" y="0"/>
                    </a:moveTo>
                    <a:cubicBezTo>
                      <a:pt x="21300" y="0"/>
                      <a:pt x="19994" y="245"/>
                      <a:pt x="18896" y="786"/>
                    </a:cubicBezTo>
                    <a:cubicBezTo>
                      <a:pt x="15931" y="1953"/>
                      <a:pt x="13574" y="4096"/>
                      <a:pt x="12121" y="6906"/>
                    </a:cubicBezTo>
                    <a:cubicBezTo>
                      <a:pt x="8537" y="7406"/>
                      <a:pt x="7371" y="10097"/>
                      <a:pt x="6787" y="11430"/>
                    </a:cubicBezTo>
                    <a:cubicBezTo>
                      <a:pt x="6692" y="11633"/>
                      <a:pt x="6573" y="11918"/>
                      <a:pt x="6478" y="12097"/>
                    </a:cubicBezTo>
                    <a:cubicBezTo>
                      <a:pt x="1" y="13907"/>
                      <a:pt x="3680" y="22050"/>
                      <a:pt x="8680" y="24587"/>
                    </a:cubicBezTo>
                    <a:cubicBezTo>
                      <a:pt x="5859" y="27063"/>
                      <a:pt x="5382" y="32040"/>
                      <a:pt x="9228" y="33671"/>
                    </a:cubicBezTo>
                    <a:cubicBezTo>
                      <a:pt x="6371" y="35433"/>
                      <a:pt x="4989" y="40303"/>
                      <a:pt x="6442" y="44398"/>
                    </a:cubicBezTo>
                    <a:cubicBezTo>
                      <a:pt x="1885" y="47164"/>
                      <a:pt x="5424" y="51477"/>
                      <a:pt x="9546" y="51477"/>
                    </a:cubicBezTo>
                    <a:cubicBezTo>
                      <a:pt x="9807" y="51477"/>
                      <a:pt x="10071" y="51459"/>
                      <a:pt x="10335" y="51423"/>
                    </a:cubicBezTo>
                    <a:cubicBezTo>
                      <a:pt x="12264" y="51423"/>
                      <a:pt x="14503" y="51125"/>
                      <a:pt x="15753" y="50923"/>
                    </a:cubicBezTo>
                    <a:cubicBezTo>
                      <a:pt x="16648" y="51406"/>
                      <a:pt x="18487" y="51578"/>
                      <a:pt x="20198" y="51578"/>
                    </a:cubicBezTo>
                    <a:cubicBezTo>
                      <a:pt x="20809" y="51578"/>
                      <a:pt x="21403" y="51556"/>
                      <a:pt x="21932" y="51518"/>
                    </a:cubicBezTo>
                    <a:cubicBezTo>
                      <a:pt x="30159" y="51423"/>
                      <a:pt x="33195" y="47458"/>
                      <a:pt x="34303" y="44422"/>
                    </a:cubicBezTo>
                    <a:cubicBezTo>
                      <a:pt x="37160" y="43958"/>
                      <a:pt x="39089" y="41112"/>
                      <a:pt x="38255" y="38291"/>
                    </a:cubicBezTo>
                    <a:cubicBezTo>
                      <a:pt x="38821" y="35486"/>
                      <a:pt x="36589" y="32186"/>
                      <a:pt x="33915" y="32186"/>
                    </a:cubicBezTo>
                    <a:cubicBezTo>
                      <a:pt x="33717" y="32186"/>
                      <a:pt x="33516" y="32204"/>
                      <a:pt x="33314" y="32242"/>
                    </a:cubicBezTo>
                    <a:cubicBezTo>
                      <a:pt x="33993" y="29385"/>
                      <a:pt x="35112" y="26730"/>
                      <a:pt x="33588" y="24075"/>
                    </a:cubicBezTo>
                    <a:cubicBezTo>
                      <a:pt x="37434" y="21098"/>
                      <a:pt x="35850" y="15478"/>
                      <a:pt x="32767" y="11394"/>
                    </a:cubicBezTo>
                    <a:cubicBezTo>
                      <a:pt x="37676" y="5677"/>
                      <a:pt x="29322" y="0"/>
                      <a:pt x="22680" y="0"/>
                    </a:cubicBezTo>
                    <a:close/>
                  </a:path>
                </a:pathLst>
              </a:custGeom>
              <a:solidFill>
                <a:srgbClr val="FFFFFF"/>
              </a:solidFill>
              <a:ln>
                <a:noFill/>
              </a:ln>
              <a:effectLst>
                <a:outerShdw blurRad="57150" dist="28575" dir="2400000" algn="bl" rotWithShape="0">
                  <a:schemeClr val="dk1">
                    <a:alpha val="24705"/>
                  </a:schemeClr>
                </a:outerShdw>
              </a:effectLst>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36" name="Google Shape;1107;p8">
                <a:extLst>
                  <a:ext uri="{FF2B5EF4-FFF2-40B4-BE49-F238E27FC236}">
                    <a16:creationId xmlns:a16="http://schemas.microsoft.com/office/drawing/2014/main" id="{CF844B71-B2D0-436F-2F6D-6C88CD19ED47}"/>
                  </a:ext>
                </a:extLst>
              </p:cNvPr>
              <p:cNvSpPr/>
              <p:nvPr/>
            </p:nvSpPr>
            <p:spPr>
              <a:xfrm>
                <a:off x="2216642" y="3805886"/>
                <a:ext cx="294393" cy="427944"/>
              </a:xfrm>
              <a:custGeom>
                <a:avLst/>
                <a:gdLst/>
                <a:ahLst/>
                <a:cxnLst/>
                <a:rect l="l" t="t" r="r" b="b"/>
                <a:pathLst>
                  <a:path w="9331" h="13564" extrusionOk="0">
                    <a:moveTo>
                      <a:pt x="7747" y="0"/>
                    </a:moveTo>
                    <a:cubicBezTo>
                      <a:pt x="7747" y="0"/>
                      <a:pt x="1401" y="620"/>
                      <a:pt x="1889" y="6775"/>
                    </a:cubicBezTo>
                    <a:cubicBezTo>
                      <a:pt x="2282" y="11823"/>
                      <a:pt x="6294" y="12288"/>
                      <a:pt x="6294" y="12288"/>
                    </a:cubicBezTo>
                    <a:cubicBezTo>
                      <a:pt x="6294" y="12288"/>
                      <a:pt x="4826" y="12178"/>
                      <a:pt x="3350" y="12178"/>
                    </a:cubicBezTo>
                    <a:cubicBezTo>
                      <a:pt x="1680" y="12178"/>
                      <a:pt x="1" y="12318"/>
                      <a:pt x="424" y="12919"/>
                    </a:cubicBezTo>
                    <a:cubicBezTo>
                      <a:pt x="771" y="13403"/>
                      <a:pt x="1872" y="13563"/>
                      <a:pt x="3176" y="13563"/>
                    </a:cubicBezTo>
                    <a:cubicBezTo>
                      <a:pt x="5719" y="13563"/>
                      <a:pt x="9033" y="12954"/>
                      <a:pt x="9033" y="12954"/>
                    </a:cubicBezTo>
                    <a:cubicBezTo>
                      <a:pt x="9330" y="11478"/>
                      <a:pt x="7747" y="0"/>
                      <a:pt x="7747" y="0"/>
                    </a:cubicBezTo>
                    <a:close/>
                  </a:path>
                </a:pathLst>
              </a:custGeom>
              <a:solidFill>
                <a:srgbClr val="F0AFB6"/>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37" name="Google Shape;1108;p8">
                <a:extLst>
                  <a:ext uri="{FF2B5EF4-FFF2-40B4-BE49-F238E27FC236}">
                    <a16:creationId xmlns:a16="http://schemas.microsoft.com/office/drawing/2014/main" id="{EB0FFC42-1406-5368-8EB6-39C6789BE90D}"/>
                  </a:ext>
                </a:extLst>
              </p:cNvPr>
              <p:cNvSpPr/>
              <p:nvPr/>
            </p:nvSpPr>
            <p:spPr>
              <a:xfrm>
                <a:off x="2946330" y="3823397"/>
                <a:ext cx="172894" cy="203813"/>
              </a:xfrm>
              <a:custGeom>
                <a:avLst/>
                <a:gdLst/>
                <a:ahLst/>
                <a:cxnLst/>
                <a:rect l="l" t="t" r="r" b="b"/>
                <a:pathLst>
                  <a:path w="5480" h="6460" extrusionOk="0">
                    <a:moveTo>
                      <a:pt x="3605" y="0"/>
                    </a:moveTo>
                    <a:cubicBezTo>
                      <a:pt x="3242" y="0"/>
                      <a:pt x="2978" y="324"/>
                      <a:pt x="2834" y="713"/>
                    </a:cubicBezTo>
                    <a:lnTo>
                      <a:pt x="2834" y="713"/>
                    </a:lnTo>
                    <a:cubicBezTo>
                      <a:pt x="2507" y="493"/>
                      <a:pt x="2076" y="325"/>
                      <a:pt x="1573" y="291"/>
                    </a:cubicBezTo>
                    <a:cubicBezTo>
                      <a:pt x="1522" y="288"/>
                      <a:pt x="1473" y="286"/>
                      <a:pt x="1425" y="286"/>
                    </a:cubicBezTo>
                    <a:cubicBezTo>
                      <a:pt x="1" y="286"/>
                      <a:pt x="168" y="1624"/>
                      <a:pt x="168" y="1624"/>
                    </a:cubicBezTo>
                    <a:lnTo>
                      <a:pt x="2" y="6101"/>
                    </a:lnTo>
                    <a:cubicBezTo>
                      <a:pt x="382" y="6357"/>
                      <a:pt x="786" y="6460"/>
                      <a:pt x="1169" y="6460"/>
                    </a:cubicBezTo>
                    <a:cubicBezTo>
                      <a:pt x="1659" y="6460"/>
                      <a:pt x="2113" y="6290"/>
                      <a:pt x="2437" y="6054"/>
                    </a:cubicBezTo>
                    <a:lnTo>
                      <a:pt x="2437" y="6054"/>
                    </a:lnTo>
                    <a:cubicBezTo>
                      <a:pt x="2622" y="6087"/>
                      <a:pt x="2806" y="6103"/>
                      <a:pt x="2984" y="6103"/>
                    </a:cubicBezTo>
                    <a:cubicBezTo>
                      <a:pt x="4384" y="6103"/>
                      <a:pt x="5480" y="5118"/>
                      <a:pt x="4955" y="3625"/>
                    </a:cubicBezTo>
                    <a:cubicBezTo>
                      <a:pt x="4902" y="3471"/>
                      <a:pt x="4832" y="3342"/>
                      <a:pt x="4751" y="3236"/>
                    </a:cubicBezTo>
                    <a:lnTo>
                      <a:pt x="4751" y="3236"/>
                    </a:lnTo>
                    <a:cubicBezTo>
                      <a:pt x="5107" y="2314"/>
                      <a:pt x="5040" y="986"/>
                      <a:pt x="4240" y="291"/>
                    </a:cubicBezTo>
                    <a:cubicBezTo>
                      <a:pt x="4004" y="86"/>
                      <a:pt x="3791" y="0"/>
                      <a:pt x="3605" y="0"/>
                    </a:cubicBezTo>
                    <a:close/>
                  </a:path>
                </a:pathLst>
              </a:custGeom>
              <a:solidFill>
                <a:srgbClr val="FFFFFF"/>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38" name="Google Shape;1109;p8">
                <a:extLst>
                  <a:ext uri="{FF2B5EF4-FFF2-40B4-BE49-F238E27FC236}">
                    <a16:creationId xmlns:a16="http://schemas.microsoft.com/office/drawing/2014/main" id="{C8F786D9-5252-6F7F-3135-72501D79D87F}"/>
                  </a:ext>
                </a:extLst>
              </p:cNvPr>
              <p:cNvSpPr/>
              <p:nvPr/>
            </p:nvSpPr>
            <p:spPr>
              <a:xfrm>
                <a:off x="2942986" y="3820336"/>
                <a:ext cx="170181" cy="209839"/>
              </a:xfrm>
              <a:custGeom>
                <a:avLst/>
                <a:gdLst/>
                <a:ahLst/>
                <a:cxnLst/>
                <a:rect l="l" t="t" r="r" b="b"/>
                <a:pathLst>
                  <a:path w="5394" h="6651" extrusionOk="0">
                    <a:moveTo>
                      <a:pt x="2989" y="959"/>
                    </a:moveTo>
                    <a:cubicBezTo>
                      <a:pt x="3298" y="1197"/>
                      <a:pt x="3489" y="1483"/>
                      <a:pt x="3513" y="1709"/>
                    </a:cubicBezTo>
                    <a:cubicBezTo>
                      <a:pt x="3525" y="1888"/>
                      <a:pt x="3429" y="1995"/>
                      <a:pt x="3227" y="2043"/>
                    </a:cubicBezTo>
                    <a:cubicBezTo>
                      <a:pt x="3209" y="2046"/>
                      <a:pt x="3188" y="2049"/>
                      <a:pt x="3166" y="2049"/>
                    </a:cubicBezTo>
                    <a:cubicBezTo>
                      <a:pt x="3103" y="2049"/>
                      <a:pt x="3030" y="2024"/>
                      <a:pt x="2977" y="1900"/>
                    </a:cubicBezTo>
                    <a:cubicBezTo>
                      <a:pt x="2870" y="1686"/>
                      <a:pt x="2882" y="1305"/>
                      <a:pt x="2989" y="959"/>
                    </a:cubicBezTo>
                    <a:close/>
                    <a:moveTo>
                      <a:pt x="3965" y="3007"/>
                    </a:moveTo>
                    <a:cubicBezTo>
                      <a:pt x="4168" y="3007"/>
                      <a:pt x="4501" y="3055"/>
                      <a:pt x="4751" y="3352"/>
                    </a:cubicBezTo>
                    <a:cubicBezTo>
                      <a:pt x="4691" y="3495"/>
                      <a:pt x="4620" y="3626"/>
                      <a:pt x="4549" y="3745"/>
                    </a:cubicBezTo>
                    <a:cubicBezTo>
                      <a:pt x="4405" y="3952"/>
                      <a:pt x="4140" y="4246"/>
                      <a:pt x="3763" y="4246"/>
                    </a:cubicBezTo>
                    <a:cubicBezTo>
                      <a:pt x="3640" y="4246"/>
                      <a:pt x="3505" y="4215"/>
                      <a:pt x="3358" y="4138"/>
                    </a:cubicBezTo>
                    <a:cubicBezTo>
                      <a:pt x="3144" y="4031"/>
                      <a:pt x="2906" y="3852"/>
                      <a:pt x="2953" y="3591"/>
                    </a:cubicBezTo>
                    <a:cubicBezTo>
                      <a:pt x="3013" y="3305"/>
                      <a:pt x="3441" y="3043"/>
                      <a:pt x="3894" y="3007"/>
                    </a:cubicBezTo>
                    <a:close/>
                    <a:moveTo>
                      <a:pt x="2191" y="4900"/>
                    </a:moveTo>
                    <a:cubicBezTo>
                      <a:pt x="2346" y="4900"/>
                      <a:pt x="2513" y="4948"/>
                      <a:pt x="2691" y="5043"/>
                    </a:cubicBezTo>
                    <a:cubicBezTo>
                      <a:pt x="2858" y="5138"/>
                      <a:pt x="2941" y="5269"/>
                      <a:pt x="2929" y="5424"/>
                    </a:cubicBezTo>
                    <a:cubicBezTo>
                      <a:pt x="2929" y="5627"/>
                      <a:pt x="2775" y="5853"/>
                      <a:pt x="2525" y="6043"/>
                    </a:cubicBezTo>
                    <a:lnTo>
                      <a:pt x="2441" y="6031"/>
                    </a:lnTo>
                    <a:cubicBezTo>
                      <a:pt x="1953" y="5924"/>
                      <a:pt x="1643" y="5710"/>
                      <a:pt x="1596" y="5460"/>
                    </a:cubicBezTo>
                    <a:cubicBezTo>
                      <a:pt x="1560" y="5293"/>
                      <a:pt x="1632" y="5138"/>
                      <a:pt x="1786" y="5019"/>
                    </a:cubicBezTo>
                    <a:cubicBezTo>
                      <a:pt x="1894" y="4960"/>
                      <a:pt x="2024" y="4900"/>
                      <a:pt x="2191" y="4900"/>
                    </a:cubicBezTo>
                    <a:close/>
                    <a:moveTo>
                      <a:pt x="3702" y="1"/>
                    </a:moveTo>
                    <a:cubicBezTo>
                      <a:pt x="3510" y="1"/>
                      <a:pt x="3364" y="78"/>
                      <a:pt x="3275" y="150"/>
                    </a:cubicBezTo>
                    <a:cubicBezTo>
                      <a:pt x="3108" y="281"/>
                      <a:pt x="2977" y="459"/>
                      <a:pt x="2894" y="674"/>
                    </a:cubicBezTo>
                    <a:cubicBezTo>
                      <a:pt x="2560" y="471"/>
                      <a:pt x="2155" y="328"/>
                      <a:pt x="1679" y="304"/>
                    </a:cubicBezTo>
                    <a:cubicBezTo>
                      <a:pt x="1619" y="300"/>
                      <a:pt x="1560" y="298"/>
                      <a:pt x="1503" y="298"/>
                    </a:cubicBezTo>
                    <a:cubicBezTo>
                      <a:pt x="1064" y="298"/>
                      <a:pt x="720" y="421"/>
                      <a:pt x="489" y="674"/>
                    </a:cubicBezTo>
                    <a:cubicBezTo>
                      <a:pt x="96" y="1090"/>
                      <a:pt x="167" y="1709"/>
                      <a:pt x="179" y="1733"/>
                    </a:cubicBezTo>
                    <a:cubicBezTo>
                      <a:pt x="179" y="1781"/>
                      <a:pt x="227" y="1817"/>
                      <a:pt x="274" y="1817"/>
                    </a:cubicBezTo>
                    <a:cubicBezTo>
                      <a:pt x="334" y="1805"/>
                      <a:pt x="370" y="1757"/>
                      <a:pt x="358" y="1709"/>
                    </a:cubicBezTo>
                    <a:cubicBezTo>
                      <a:pt x="358" y="1709"/>
                      <a:pt x="298" y="1162"/>
                      <a:pt x="631" y="804"/>
                    </a:cubicBezTo>
                    <a:cubicBezTo>
                      <a:pt x="837" y="588"/>
                      <a:pt x="1141" y="480"/>
                      <a:pt x="1544" y="480"/>
                    </a:cubicBezTo>
                    <a:cubicBezTo>
                      <a:pt x="1584" y="480"/>
                      <a:pt x="1625" y="481"/>
                      <a:pt x="1667" y="483"/>
                    </a:cubicBezTo>
                    <a:cubicBezTo>
                      <a:pt x="2120" y="519"/>
                      <a:pt x="2513" y="662"/>
                      <a:pt x="2822" y="852"/>
                    </a:cubicBezTo>
                    <a:cubicBezTo>
                      <a:pt x="2691" y="1257"/>
                      <a:pt x="2667" y="1709"/>
                      <a:pt x="2798" y="1983"/>
                    </a:cubicBezTo>
                    <a:cubicBezTo>
                      <a:pt x="2879" y="2155"/>
                      <a:pt x="3012" y="2241"/>
                      <a:pt x="3174" y="2241"/>
                    </a:cubicBezTo>
                    <a:cubicBezTo>
                      <a:pt x="3203" y="2241"/>
                      <a:pt x="3232" y="2239"/>
                      <a:pt x="3263" y="2233"/>
                    </a:cubicBezTo>
                    <a:cubicBezTo>
                      <a:pt x="3560" y="2162"/>
                      <a:pt x="3715" y="1959"/>
                      <a:pt x="3691" y="1697"/>
                    </a:cubicBezTo>
                    <a:cubicBezTo>
                      <a:pt x="3668" y="1412"/>
                      <a:pt x="3441" y="1055"/>
                      <a:pt x="3048" y="781"/>
                    </a:cubicBezTo>
                    <a:cubicBezTo>
                      <a:pt x="3132" y="578"/>
                      <a:pt x="3251" y="412"/>
                      <a:pt x="3382" y="304"/>
                    </a:cubicBezTo>
                    <a:cubicBezTo>
                      <a:pt x="3486" y="229"/>
                      <a:pt x="3595" y="191"/>
                      <a:pt x="3711" y="191"/>
                    </a:cubicBezTo>
                    <a:cubicBezTo>
                      <a:pt x="3887" y="191"/>
                      <a:pt x="4078" y="279"/>
                      <a:pt x="4287" y="459"/>
                    </a:cubicBezTo>
                    <a:cubicBezTo>
                      <a:pt x="4989" y="1078"/>
                      <a:pt x="5120" y="2257"/>
                      <a:pt x="4822" y="3162"/>
                    </a:cubicBezTo>
                    <a:cubicBezTo>
                      <a:pt x="4604" y="2933"/>
                      <a:pt x="4306" y="2814"/>
                      <a:pt x="3964" y="2814"/>
                    </a:cubicBezTo>
                    <a:cubicBezTo>
                      <a:pt x="3933" y="2814"/>
                      <a:pt x="3902" y="2815"/>
                      <a:pt x="3870" y="2817"/>
                    </a:cubicBezTo>
                    <a:cubicBezTo>
                      <a:pt x="3334" y="2852"/>
                      <a:pt x="2846" y="3186"/>
                      <a:pt x="2775" y="3555"/>
                    </a:cubicBezTo>
                    <a:cubicBezTo>
                      <a:pt x="2739" y="3722"/>
                      <a:pt x="2751" y="4043"/>
                      <a:pt x="3275" y="4305"/>
                    </a:cubicBezTo>
                    <a:cubicBezTo>
                      <a:pt x="3440" y="4392"/>
                      <a:pt x="3606" y="4434"/>
                      <a:pt x="3767" y="4434"/>
                    </a:cubicBezTo>
                    <a:cubicBezTo>
                      <a:pt x="4116" y="4434"/>
                      <a:pt x="4443" y="4235"/>
                      <a:pt x="4703" y="3852"/>
                    </a:cubicBezTo>
                    <a:cubicBezTo>
                      <a:pt x="4763" y="3745"/>
                      <a:pt x="4822" y="3650"/>
                      <a:pt x="4882" y="3531"/>
                    </a:cubicBezTo>
                    <a:cubicBezTo>
                      <a:pt x="4918" y="3602"/>
                      <a:pt x="4942" y="3674"/>
                      <a:pt x="4977" y="3757"/>
                    </a:cubicBezTo>
                    <a:cubicBezTo>
                      <a:pt x="5203" y="4412"/>
                      <a:pt x="5108" y="5019"/>
                      <a:pt x="4715" y="5460"/>
                    </a:cubicBezTo>
                    <a:cubicBezTo>
                      <a:pt x="4355" y="5871"/>
                      <a:pt x="3747" y="6096"/>
                      <a:pt x="3081" y="6096"/>
                    </a:cubicBezTo>
                    <a:cubicBezTo>
                      <a:pt x="2976" y="6096"/>
                      <a:pt x="2870" y="6090"/>
                      <a:pt x="2763" y="6079"/>
                    </a:cubicBezTo>
                    <a:cubicBezTo>
                      <a:pt x="2989" y="5877"/>
                      <a:pt x="3108" y="5650"/>
                      <a:pt x="3120" y="5424"/>
                    </a:cubicBezTo>
                    <a:cubicBezTo>
                      <a:pt x="3120" y="5269"/>
                      <a:pt x="3072" y="5055"/>
                      <a:pt x="2775" y="4888"/>
                    </a:cubicBezTo>
                    <a:cubicBezTo>
                      <a:pt x="2569" y="4764"/>
                      <a:pt x="2373" y="4716"/>
                      <a:pt x="2199" y="4716"/>
                    </a:cubicBezTo>
                    <a:cubicBezTo>
                      <a:pt x="1989" y="4716"/>
                      <a:pt x="1809" y="4785"/>
                      <a:pt x="1679" y="4876"/>
                    </a:cubicBezTo>
                    <a:cubicBezTo>
                      <a:pt x="1465" y="5031"/>
                      <a:pt x="1358" y="5269"/>
                      <a:pt x="1405" y="5496"/>
                    </a:cubicBezTo>
                    <a:cubicBezTo>
                      <a:pt x="1453" y="5686"/>
                      <a:pt x="1620" y="6019"/>
                      <a:pt x="2298" y="6186"/>
                    </a:cubicBezTo>
                    <a:cubicBezTo>
                      <a:pt x="2286" y="6198"/>
                      <a:pt x="2263" y="6210"/>
                      <a:pt x="2239" y="6222"/>
                    </a:cubicBezTo>
                    <a:cubicBezTo>
                      <a:pt x="2094" y="6298"/>
                      <a:pt x="1728" y="6458"/>
                      <a:pt x="1267" y="6458"/>
                    </a:cubicBezTo>
                    <a:cubicBezTo>
                      <a:pt x="934" y="6458"/>
                      <a:pt x="552" y="6374"/>
                      <a:pt x="167" y="6115"/>
                    </a:cubicBezTo>
                    <a:cubicBezTo>
                      <a:pt x="150" y="6106"/>
                      <a:pt x="132" y="6102"/>
                      <a:pt x="114" y="6102"/>
                    </a:cubicBezTo>
                    <a:cubicBezTo>
                      <a:pt x="82" y="6102"/>
                      <a:pt x="52" y="6115"/>
                      <a:pt x="36" y="6138"/>
                    </a:cubicBezTo>
                    <a:cubicBezTo>
                      <a:pt x="0" y="6186"/>
                      <a:pt x="12" y="6246"/>
                      <a:pt x="60" y="6269"/>
                    </a:cubicBezTo>
                    <a:cubicBezTo>
                      <a:pt x="429" y="6519"/>
                      <a:pt x="858" y="6650"/>
                      <a:pt x="1286" y="6650"/>
                    </a:cubicBezTo>
                    <a:cubicBezTo>
                      <a:pt x="1632" y="6650"/>
                      <a:pt x="1989" y="6567"/>
                      <a:pt x="2322" y="6400"/>
                    </a:cubicBezTo>
                    <a:cubicBezTo>
                      <a:pt x="2405" y="6353"/>
                      <a:pt x="2489" y="6305"/>
                      <a:pt x="2560" y="6246"/>
                    </a:cubicBezTo>
                    <a:cubicBezTo>
                      <a:pt x="2744" y="6277"/>
                      <a:pt x="2925" y="6292"/>
                      <a:pt x="3102" y="6292"/>
                    </a:cubicBezTo>
                    <a:cubicBezTo>
                      <a:pt x="3810" y="6292"/>
                      <a:pt x="4449" y="6048"/>
                      <a:pt x="4858" y="5591"/>
                    </a:cubicBezTo>
                    <a:cubicBezTo>
                      <a:pt x="5299" y="5091"/>
                      <a:pt x="5394" y="4424"/>
                      <a:pt x="5144" y="3698"/>
                    </a:cubicBezTo>
                    <a:cubicBezTo>
                      <a:pt x="5096" y="3555"/>
                      <a:pt x="5037" y="3436"/>
                      <a:pt x="4965" y="3317"/>
                    </a:cubicBezTo>
                    <a:cubicBezTo>
                      <a:pt x="5323" y="2340"/>
                      <a:pt x="5203" y="1007"/>
                      <a:pt x="4406" y="316"/>
                    </a:cubicBezTo>
                    <a:cubicBezTo>
                      <a:pt x="4132" y="78"/>
                      <a:pt x="3894" y="1"/>
                      <a:pt x="370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39" name="Google Shape;1110;p8">
                <a:extLst>
                  <a:ext uri="{FF2B5EF4-FFF2-40B4-BE49-F238E27FC236}">
                    <a16:creationId xmlns:a16="http://schemas.microsoft.com/office/drawing/2014/main" id="{FCA4A5AA-E12A-711B-D908-C3EE349301B1}"/>
                  </a:ext>
                </a:extLst>
              </p:cNvPr>
              <p:cNvSpPr/>
              <p:nvPr/>
            </p:nvSpPr>
            <p:spPr>
              <a:xfrm>
                <a:off x="2390041" y="3458426"/>
                <a:ext cx="209271" cy="331338"/>
              </a:xfrm>
              <a:custGeom>
                <a:avLst/>
                <a:gdLst/>
                <a:ahLst/>
                <a:cxnLst/>
                <a:rect l="l" t="t" r="r" b="b"/>
                <a:pathLst>
                  <a:path w="6633" h="10502" extrusionOk="0">
                    <a:moveTo>
                      <a:pt x="1405" y="0"/>
                    </a:moveTo>
                    <a:cubicBezTo>
                      <a:pt x="1405" y="0"/>
                      <a:pt x="0" y="5572"/>
                      <a:pt x="1477" y="10501"/>
                    </a:cubicBezTo>
                    <a:cubicBezTo>
                      <a:pt x="1477" y="10501"/>
                      <a:pt x="6632" y="5763"/>
                      <a:pt x="1405" y="0"/>
                    </a:cubicBezTo>
                    <a:close/>
                  </a:path>
                </a:pathLst>
              </a:custGeom>
              <a:solidFill>
                <a:srgbClr val="DB6362"/>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0" name="Google Shape;1111;p8">
                <a:extLst>
                  <a:ext uri="{FF2B5EF4-FFF2-40B4-BE49-F238E27FC236}">
                    <a16:creationId xmlns:a16="http://schemas.microsoft.com/office/drawing/2014/main" id="{FEAD1D41-2FB0-6369-DC71-4CFCC8D3630E}"/>
                  </a:ext>
                </a:extLst>
              </p:cNvPr>
              <p:cNvSpPr/>
              <p:nvPr/>
            </p:nvSpPr>
            <p:spPr>
              <a:xfrm>
                <a:off x="2526305" y="3338663"/>
                <a:ext cx="480948" cy="406301"/>
              </a:xfrm>
              <a:custGeom>
                <a:avLst/>
                <a:gdLst/>
                <a:ahLst/>
                <a:cxnLst/>
                <a:rect l="l" t="t" r="r" b="b"/>
                <a:pathLst>
                  <a:path w="15244" h="12878" extrusionOk="0">
                    <a:moveTo>
                      <a:pt x="7179" y="0"/>
                    </a:moveTo>
                    <a:cubicBezTo>
                      <a:pt x="4671" y="0"/>
                      <a:pt x="2682" y="1355"/>
                      <a:pt x="2682" y="1355"/>
                    </a:cubicBezTo>
                    <a:cubicBezTo>
                      <a:pt x="1" y="2924"/>
                      <a:pt x="9803" y="12877"/>
                      <a:pt x="12087" y="12877"/>
                    </a:cubicBezTo>
                    <a:cubicBezTo>
                      <a:pt x="12125" y="12877"/>
                      <a:pt x="12161" y="12874"/>
                      <a:pt x="12195" y="12869"/>
                    </a:cubicBezTo>
                    <a:cubicBezTo>
                      <a:pt x="14243" y="12523"/>
                      <a:pt x="15243" y="5034"/>
                      <a:pt x="11648" y="1772"/>
                    </a:cubicBezTo>
                    <a:cubicBezTo>
                      <a:pt x="10168" y="430"/>
                      <a:pt x="8591" y="0"/>
                      <a:pt x="7179" y="0"/>
                    </a:cubicBezTo>
                    <a:close/>
                  </a:path>
                </a:pathLst>
              </a:custGeom>
              <a:solidFill>
                <a:srgbClr val="DB6362"/>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1" name="Google Shape;1112;p8">
                <a:extLst>
                  <a:ext uri="{FF2B5EF4-FFF2-40B4-BE49-F238E27FC236}">
                    <a16:creationId xmlns:a16="http://schemas.microsoft.com/office/drawing/2014/main" id="{4392B055-9FEA-0064-E79E-32FC745EF523}"/>
                  </a:ext>
                </a:extLst>
              </p:cNvPr>
              <p:cNvSpPr/>
              <p:nvPr/>
            </p:nvSpPr>
            <p:spPr>
              <a:xfrm>
                <a:off x="2119153" y="3020134"/>
                <a:ext cx="492906" cy="401947"/>
              </a:xfrm>
              <a:custGeom>
                <a:avLst/>
                <a:gdLst/>
                <a:ahLst/>
                <a:cxnLst/>
                <a:rect l="l" t="t" r="r" b="b"/>
                <a:pathLst>
                  <a:path w="15623" h="12740" extrusionOk="0">
                    <a:moveTo>
                      <a:pt x="9218" y="0"/>
                    </a:moveTo>
                    <a:cubicBezTo>
                      <a:pt x="9116" y="0"/>
                      <a:pt x="9012" y="3"/>
                      <a:pt x="8908" y="10"/>
                    </a:cubicBezTo>
                    <a:cubicBezTo>
                      <a:pt x="4729" y="271"/>
                      <a:pt x="6324" y="4724"/>
                      <a:pt x="3050" y="5213"/>
                    </a:cubicBezTo>
                    <a:cubicBezTo>
                      <a:pt x="1" y="5656"/>
                      <a:pt x="4056" y="12739"/>
                      <a:pt x="8590" y="12739"/>
                    </a:cubicBezTo>
                    <a:cubicBezTo>
                      <a:pt x="8924" y="12739"/>
                      <a:pt x="9261" y="12701"/>
                      <a:pt x="9598" y="12618"/>
                    </a:cubicBezTo>
                    <a:cubicBezTo>
                      <a:pt x="14492" y="11428"/>
                      <a:pt x="15623" y="7451"/>
                      <a:pt x="15052" y="4629"/>
                    </a:cubicBezTo>
                    <a:cubicBezTo>
                      <a:pt x="15052" y="4629"/>
                      <a:pt x="13184" y="0"/>
                      <a:pt x="9218" y="0"/>
                    </a:cubicBezTo>
                    <a:close/>
                  </a:path>
                </a:pathLst>
              </a:custGeom>
              <a:solidFill>
                <a:srgbClr val="F0AFB6"/>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2" name="Google Shape;1113;p8">
                <a:extLst>
                  <a:ext uri="{FF2B5EF4-FFF2-40B4-BE49-F238E27FC236}">
                    <a16:creationId xmlns:a16="http://schemas.microsoft.com/office/drawing/2014/main" id="{3D204CE3-27C5-FA3A-E35B-5E0237461823}"/>
                  </a:ext>
                </a:extLst>
              </p:cNvPr>
              <p:cNvSpPr/>
              <p:nvPr/>
            </p:nvSpPr>
            <p:spPr>
              <a:xfrm>
                <a:off x="2501602" y="3025876"/>
                <a:ext cx="573642" cy="368409"/>
              </a:xfrm>
              <a:custGeom>
                <a:avLst/>
                <a:gdLst/>
                <a:ahLst/>
                <a:cxnLst/>
                <a:rect l="l" t="t" r="r" b="b"/>
                <a:pathLst>
                  <a:path w="18182" h="11677" extrusionOk="0">
                    <a:moveTo>
                      <a:pt x="7217" y="0"/>
                    </a:moveTo>
                    <a:cubicBezTo>
                      <a:pt x="2848" y="0"/>
                      <a:pt x="1" y="3030"/>
                      <a:pt x="1" y="3030"/>
                    </a:cubicBezTo>
                    <a:lnTo>
                      <a:pt x="667" y="5495"/>
                    </a:lnTo>
                    <a:cubicBezTo>
                      <a:pt x="2139" y="4381"/>
                      <a:pt x="3475" y="3932"/>
                      <a:pt x="4694" y="3932"/>
                    </a:cubicBezTo>
                    <a:cubicBezTo>
                      <a:pt x="9755" y="3932"/>
                      <a:pt x="12797" y="11676"/>
                      <a:pt x="15171" y="11676"/>
                    </a:cubicBezTo>
                    <a:cubicBezTo>
                      <a:pt x="15195" y="11676"/>
                      <a:pt x="15218" y="11676"/>
                      <a:pt x="15241" y="11674"/>
                    </a:cubicBezTo>
                    <a:cubicBezTo>
                      <a:pt x="18181" y="11496"/>
                      <a:pt x="16479" y="2566"/>
                      <a:pt x="10383" y="530"/>
                    </a:cubicBezTo>
                    <a:cubicBezTo>
                      <a:pt x="9260" y="154"/>
                      <a:pt x="8200" y="0"/>
                      <a:pt x="7217" y="0"/>
                    </a:cubicBezTo>
                    <a:close/>
                  </a:path>
                </a:pathLst>
              </a:custGeom>
              <a:solidFill>
                <a:srgbClr val="F0AFB6"/>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3" name="Google Shape;1114;p8">
                <a:extLst>
                  <a:ext uri="{FF2B5EF4-FFF2-40B4-BE49-F238E27FC236}">
                    <a16:creationId xmlns:a16="http://schemas.microsoft.com/office/drawing/2014/main" id="{6907E521-8FEE-21E3-C94E-C7EB752EFD55}"/>
                  </a:ext>
                </a:extLst>
              </p:cNvPr>
              <p:cNvSpPr/>
              <p:nvPr/>
            </p:nvSpPr>
            <p:spPr>
              <a:xfrm>
                <a:off x="2422727" y="2805404"/>
                <a:ext cx="600144" cy="334115"/>
              </a:xfrm>
              <a:custGeom>
                <a:avLst/>
                <a:gdLst/>
                <a:ahLst/>
                <a:cxnLst/>
                <a:rect l="l" t="t" r="r" b="b"/>
                <a:pathLst>
                  <a:path w="19022" h="10590" extrusionOk="0">
                    <a:moveTo>
                      <a:pt x="9350" y="1"/>
                    </a:moveTo>
                    <a:cubicBezTo>
                      <a:pt x="8355" y="1"/>
                      <a:pt x="7343" y="167"/>
                      <a:pt x="6358" y="553"/>
                    </a:cubicBezTo>
                    <a:cubicBezTo>
                      <a:pt x="369" y="2898"/>
                      <a:pt x="0" y="9137"/>
                      <a:pt x="0" y="9137"/>
                    </a:cubicBezTo>
                    <a:lnTo>
                      <a:pt x="2096" y="10590"/>
                    </a:lnTo>
                    <a:cubicBezTo>
                      <a:pt x="3040" y="6498"/>
                      <a:pt x="5655" y="5502"/>
                      <a:pt x="8475" y="5502"/>
                    </a:cubicBezTo>
                    <a:cubicBezTo>
                      <a:pt x="11152" y="5502"/>
                      <a:pt x="14014" y="6400"/>
                      <a:pt x="15806" y="6400"/>
                    </a:cubicBezTo>
                    <a:cubicBezTo>
                      <a:pt x="16433" y="6400"/>
                      <a:pt x="16929" y="6290"/>
                      <a:pt x="17241" y="5994"/>
                    </a:cubicBezTo>
                    <a:cubicBezTo>
                      <a:pt x="19021" y="4303"/>
                      <a:pt x="14409" y="1"/>
                      <a:pt x="9350" y="1"/>
                    </a:cubicBezTo>
                    <a:close/>
                  </a:path>
                </a:pathLst>
              </a:custGeom>
              <a:solidFill>
                <a:srgbClr val="F0AFB6"/>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4" name="Google Shape;1115;p8">
                <a:extLst>
                  <a:ext uri="{FF2B5EF4-FFF2-40B4-BE49-F238E27FC236}">
                    <a16:creationId xmlns:a16="http://schemas.microsoft.com/office/drawing/2014/main" id="{2C2DD934-AFD7-30DA-87C6-AC7B88DF9A16}"/>
                  </a:ext>
                </a:extLst>
              </p:cNvPr>
              <p:cNvSpPr/>
              <p:nvPr/>
            </p:nvSpPr>
            <p:spPr>
              <a:xfrm>
                <a:off x="2581234" y="3079479"/>
                <a:ext cx="419615" cy="242998"/>
              </a:xfrm>
              <a:custGeom>
                <a:avLst/>
                <a:gdLst/>
                <a:ahLst/>
                <a:cxnLst/>
                <a:rect l="l" t="t" r="r" b="b"/>
                <a:pathLst>
                  <a:path w="13300" h="7702" extrusionOk="0">
                    <a:moveTo>
                      <a:pt x="4378" y="0"/>
                    </a:moveTo>
                    <a:cubicBezTo>
                      <a:pt x="1908" y="0"/>
                      <a:pt x="91" y="959"/>
                      <a:pt x="60" y="974"/>
                    </a:cubicBezTo>
                    <a:cubicBezTo>
                      <a:pt x="25" y="998"/>
                      <a:pt x="1" y="1057"/>
                      <a:pt x="25" y="1105"/>
                    </a:cubicBezTo>
                    <a:cubicBezTo>
                      <a:pt x="40" y="1137"/>
                      <a:pt x="72" y="1153"/>
                      <a:pt x="106" y="1153"/>
                    </a:cubicBezTo>
                    <a:cubicBezTo>
                      <a:pt x="122" y="1153"/>
                      <a:pt x="140" y="1149"/>
                      <a:pt x="155" y="1141"/>
                    </a:cubicBezTo>
                    <a:cubicBezTo>
                      <a:pt x="179" y="1125"/>
                      <a:pt x="1956" y="188"/>
                      <a:pt x="4371" y="188"/>
                    </a:cubicBezTo>
                    <a:cubicBezTo>
                      <a:pt x="5680" y="188"/>
                      <a:pt x="7175" y="463"/>
                      <a:pt x="8680" y="1307"/>
                    </a:cubicBezTo>
                    <a:cubicBezTo>
                      <a:pt x="12038" y="3201"/>
                      <a:pt x="13133" y="6046"/>
                      <a:pt x="12800" y="7118"/>
                    </a:cubicBezTo>
                    <a:cubicBezTo>
                      <a:pt x="12743" y="7299"/>
                      <a:pt x="12622" y="7512"/>
                      <a:pt x="12344" y="7512"/>
                    </a:cubicBezTo>
                    <a:cubicBezTo>
                      <a:pt x="12330" y="7512"/>
                      <a:pt x="12315" y="7512"/>
                      <a:pt x="12300" y="7511"/>
                    </a:cubicBezTo>
                    <a:cubicBezTo>
                      <a:pt x="11955" y="7475"/>
                      <a:pt x="11359" y="6891"/>
                      <a:pt x="10609" y="6153"/>
                    </a:cubicBezTo>
                    <a:cubicBezTo>
                      <a:pt x="8802" y="4388"/>
                      <a:pt x="5928" y="1565"/>
                      <a:pt x="1807" y="1565"/>
                    </a:cubicBezTo>
                    <a:cubicBezTo>
                      <a:pt x="1259" y="1565"/>
                      <a:pt x="689" y="1615"/>
                      <a:pt x="96" y="1724"/>
                    </a:cubicBezTo>
                    <a:cubicBezTo>
                      <a:pt x="36" y="1724"/>
                      <a:pt x="13" y="1784"/>
                      <a:pt x="13" y="1831"/>
                    </a:cubicBezTo>
                    <a:cubicBezTo>
                      <a:pt x="23" y="1873"/>
                      <a:pt x="60" y="1905"/>
                      <a:pt x="109" y="1905"/>
                    </a:cubicBezTo>
                    <a:cubicBezTo>
                      <a:pt x="116" y="1905"/>
                      <a:pt x="124" y="1904"/>
                      <a:pt x="132" y="1903"/>
                    </a:cubicBezTo>
                    <a:cubicBezTo>
                      <a:pt x="707" y="1798"/>
                      <a:pt x="1262" y="1749"/>
                      <a:pt x="1795" y="1749"/>
                    </a:cubicBezTo>
                    <a:cubicBezTo>
                      <a:pt x="5852" y="1749"/>
                      <a:pt x="8700" y="4539"/>
                      <a:pt x="10478" y="6296"/>
                    </a:cubicBezTo>
                    <a:cubicBezTo>
                      <a:pt x="11288" y="7082"/>
                      <a:pt x="11871" y="7653"/>
                      <a:pt x="12288" y="7689"/>
                    </a:cubicBezTo>
                    <a:cubicBezTo>
                      <a:pt x="12312" y="7701"/>
                      <a:pt x="12324" y="7701"/>
                      <a:pt x="12347" y="7701"/>
                    </a:cubicBezTo>
                    <a:cubicBezTo>
                      <a:pt x="12645" y="7701"/>
                      <a:pt x="12883" y="7511"/>
                      <a:pt x="12979" y="7165"/>
                    </a:cubicBezTo>
                    <a:cubicBezTo>
                      <a:pt x="13300" y="6118"/>
                      <a:pt x="12383" y="3177"/>
                      <a:pt x="8776" y="1141"/>
                    </a:cubicBezTo>
                    <a:cubicBezTo>
                      <a:pt x="7238" y="280"/>
                      <a:pt x="5712" y="0"/>
                      <a:pt x="4378"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5" name="Google Shape;1116;p8">
                <a:extLst>
                  <a:ext uri="{FF2B5EF4-FFF2-40B4-BE49-F238E27FC236}">
                    <a16:creationId xmlns:a16="http://schemas.microsoft.com/office/drawing/2014/main" id="{41EADAB1-9845-EA6C-0141-D9A084CDF168}"/>
                  </a:ext>
                </a:extLst>
              </p:cNvPr>
              <p:cNvSpPr/>
              <p:nvPr/>
            </p:nvSpPr>
            <p:spPr>
              <a:xfrm>
                <a:off x="2476425" y="2850079"/>
                <a:ext cx="439555" cy="198923"/>
              </a:xfrm>
              <a:custGeom>
                <a:avLst/>
                <a:gdLst/>
                <a:ahLst/>
                <a:cxnLst/>
                <a:rect l="l" t="t" r="r" b="b"/>
                <a:pathLst>
                  <a:path w="13932" h="6305" extrusionOk="0">
                    <a:moveTo>
                      <a:pt x="7802" y="1"/>
                    </a:moveTo>
                    <a:cubicBezTo>
                      <a:pt x="7690" y="1"/>
                      <a:pt x="7578" y="3"/>
                      <a:pt x="7466" y="6"/>
                    </a:cubicBezTo>
                    <a:cubicBezTo>
                      <a:pt x="3073" y="137"/>
                      <a:pt x="48" y="5471"/>
                      <a:pt x="25" y="5519"/>
                    </a:cubicBezTo>
                    <a:cubicBezTo>
                      <a:pt x="1" y="5566"/>
                      <a:pt x="13" y="5626"/>
                      <a:pt x="60" y="5650"/>
                    </a:cubicBezTo>
                    <a:cubicBezTo>
                      <a:pt x="76" y="5657"/>
                      <a:pt x="92" y="5661"/>
                      <a:pt x="108" y="5661"/>
                    </a:cubicBezTo>
                    <a:cubicBezTo>
                      <a:pt x="138" y="5661"/>
                      <a:pt x="168" y="5646"/>
                      <a:pt x="191" y="5614"/>
                    </a:cubicBezTo>
                    <a:cubicBezTo>
                      <a:pt x="215" y="5566"/>
                      <a:pt x="3180" y="327"/>
                      <a:pt x="7478" y="185"/>
                    </a:cubicBezTo>
                    <a:cubicBezTo>
                      <a:pt x="7592" y="181"/>
                      <a:pt x="7705" y="180"/>
                      <a:pt x="7817" y="180"/>
                    </a:cubicBezTo>
                    <a:cubicBezTo>
                      <a:pt x="11223" y="180"/>
                      <a:pt x="13462" y="1724"/>
                      <a:pt x="13669" y="2554"/>
                    </a:cubicBezTo>
                    <a:cubicBezTo>
                      <a:pt x="13729" y="2792"/>
                      <a:pt x="13622" y="2983"/>
                      <a:pt x="13372" y="3102"/>
                    </a:cubicBezTo>
                    <a:cubicBezTo>
                      <a:pt x="13222" y="3174"/>
                      <a:pt x="13003" y="3201"/>
                      <a:pt x="12728" y="3201"/>
                    </a:cubicBezTo>
                    <a:cubicBezTo>
                      <a:pt x="12323" y="3201"/>
                      <a:pt x="11796" y="3142"/>
                      <a:pt x="11193" y="3078"/>
                    </a:cubicBezTo>
                    <a:cubicBezTo>
                      <a:pt x="10374" y="2983"/>
                      <a:pt x="9386" y="2869"/>
                      <a:pt x="8312" y="2869"/>
                    </a:cubicBezTo>
                    <a:cubicBezTo>
                      <a:pt x="5887" y="2869"/>
                      <a:pt x="3030" y="3451"/>
                      <a:pt x="727" y="6150"/>
                    </a:cubicBezTo>
                    <a:cubicBezTo>
                      <a:pt x="691" y="6185"/>
                      <a:pt x="691" y="6245"/>
                      <a:pt x="739" y="6281"/>
                    </a:cubicBezTo>
                    <a:cubicBezTo>
                      <a:pt x="751" y="6292"/>
                      <a:pt x="775" y="6304"/>
                      <a:pt x="799" y="6304"/>
                    </a:cubicBezTo>
                    <a:cubicBezTo>
                      <a:pt x="822" y="6304"/>
                      <a:pt x="846" y="6292"/>
                      <a:pt x="870" y="6269"/>
                    </a:cubicBezTo>
                    <a:cubicBezTo>
                      <a:pt x="3130" y="3621"/>
                      <a:pt x="5938" y="3053"/>
                      <a:pt x="8330" y="3053"/>
                    </a:cubicBezTo>
                    <a:cubicBezTo>
                      <a:pt x="9390" y="3053"/>
                      <a:pt x="10369" y="3165"/>
                      <a:pt x="11181" y="3256"/>
                    </a:cubicBezTo>
                    <a:cubicBezTo>
                      <a:pt x="11790" y="3331"/>
                      <a:pt x="12306" y="3390"/>
                      <a:pt x="12715" y="3390"/>
                    </a:cubicBezTo>
                    <a:cubicBezTo>
                      <a:pt x="13026" y="3390"/>
                      <a:pt x="13275" y="3356"/>
                      <a:pt x="13455" y="3268"/>
                    </a:cubicBezTo>
                    <a:cubicBezTo>
                      <a:pt x="13788" y="3114"/>
                      <a:pt x="13931" y="2840"/>
                      <a:pt x="13848" y="2506"/>
                    </a:cubicBezTo>
                    <a:cubicBezTo>
                      <a:pt x="13705" y="1959"/>
                      <a:pt x="12943" y="1304"/>
                      <a:pt x="11859" y="816"/>
                    </a:cubicBezTo>
                    <a:cubicBezTo>
                      <a:pt x="10677" y="285"/>
                      <a:pt x="9248" y="1"/>
                      <a:pt x="780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6" name="Google Shape;1117;p8">
                <a:extLst>
                  <a:ext uri="{FF2B5EF4-FFF2-40B4-BE49-F238E27FC236}">
                    <a16:creationId xmlns:a16="http://schemas.microsoft.com/office/drawing/2014/main" id="{CD43C52B-6708-4474-9C1A-07951C0EFF45}"/>
                  </a:ext>
                </a:extLst>
              </p:cNvPr>
              <p:cNvSpPr/>
              <p:nvPr/>
            </p:nvSpPr>
            <p:spPr>
              <a:xfrm>
                <a:off x="2197333" y="3197792"/>
                <a:ext cx="42088" cy="47672"/>
              </a:xfrm>
              <a:custGeom>
                <a:avLst/>
                <a:gdLst/>
                <a:ahLst/>
                <a:cxnLst/>
                <a:rect l="l" t="t" r="r" b="b"/>
                <a:pathLst>
                  <a:path w="1334" h="1511" extrusionOk="0">
                    <a:moveTo>
                      <a:pt x="1236" y="1"/>
                    </a:moveTo>
                    <a:cubicBezTo>
                      <a:pt x="1202" y="1"/>
                      <a:pt x="1170" y="23"/>
                      <a:pt x="1144" y="58"/>
                    </a:cubicBezTo>
                    <a:lnTo>
                      <a:pt x="536" y="1201"/>
                    </a:lnTo>
                    <a:lnTo>
                      <a:pt x="191" y="355"/>
                    </a:lnTo>
                    <a:cubicBezTo>
                      <a:pt x="174" y="321"/>
                      <a:pt x="143" y="298"/>
                      <a:pt x="110" y="298"/>
                    </a:cubicBezTo>
                    <a:cubicBezTo>
                      <a:pt x="97" y="298"/>
                      <a:pt x="85" y="301"/>
                      <a:pt x="72" y="308"/>
                    </a:cubicBezTo>
                    <a:cubicBezTo>
                      <a:pt x="12" y="320"/>
                      <a:pt x="1" y="379"/>
                      <a:pt x="12" y="427"/>
                    </a:cubicBezTo>
                    <a:lnTo>
                      <a:pt x="429" y="1451"/>
                    </a:lnTo>
                    <a:cubicBezTo>
                      <a:pt x="441" y="1487"/>
                      <a:pt x="477" y="1510"/>
                      <a:pt x="512" y="1510"/>
                    </a:cubicBezTo>
                    <a:cubicBezTo>
                      <a:pt x="548" y="1510"/>
                      <a:pt x="584" y="1487"/>
                      <a:pt x="608" y="1463"/>
                    </a:cubicBezTo>
                    <a:lnTo>
                      <a:pt x="1310" y="141"/>
                    </a:lnTo>
                    <a:cubicBezTo>
                      <a:pt x="1334" y="94"/>
                      <a:pt x="1322" y="46"/>
                      <a:pt x="1274" y="10"/>
                    </a:cubicBezTo>
                    <a:cubicBezTo>
                      <a:pt x="1262" y="4"/>
                      <a:pt x="1249" y="1"/>
                      <a:pt x="1236"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7" name="Google Shape;1118;p8">
                <a:extLst>
                  <a:ext uri="{FF2B5EF4-FFF2-40B4-BE49-F238E27FC236}">
                    <a16:creationId xmlns:a16="http://schemas.microsoft.com/office/drawing/2014/main" id="{80D3011B-B765-5305-6A83-9BFAF3B2C22A}"/>
                  </a:ext>
                </a:extLst>
              </p:cNvPr>
              <p:cNvSpPr/>
              <p:nvPr/>
            </p:nvSpPr>
            <p:spPr>
              <a:xfrm>
                <a:off x="2210111" y="3252657"/>
                <a:ext cx="74016" cy="69820"/>
              </a:xfrm>
              <a:custGeom>
                <a:avLst/>
                <a:gdLst/>
                <a:ahLst/>
                <a:cxnLst/>
                <a:rect l="l" t="t" r="r" b="b"/>
                <a:pathLst>
                  <a:path w="2346" h="2213" extrusionOk="0">
                    <a:moveTo>
                      <a:pt x="1659" y="0"/>
                    </a:moveTo>
                    <a:cubicBezTo>
                      <a:pt x="1646" y="0"/>
                      <a:pt x="1632" y="3"/>
                      <a:pt x="1620" y="9"/>
                    </a:cubicBezTo>
                    <a:cubicBezTo>
                      <a:pt x="1572" y="21"/>
                      <a:pt x="1548" y="81"/>
                      <a:pt x="1572" y="129"/>
                    </a:cubicBezTo>
                    <a:cubicBezTo>
                      <a:pt x="1727" y="521"/>
                      <a:pt x="2096" y="1629"/>
                      <a:pt x="1858" y="1950"/>
                    </a:cubicBezTo>
                    <a:cubicBezTo>
                      <a:pt x="1834" y="1986"/>
                      <a:pt x="1786" y="2022"/>
                      <a:pt x="1667" y="2022"/>
                    </a:cubicBezTo>
                    <a:cubicBezTo>
                      <a:pt x="881" y="1962"/>
                      <a:pt x="191" y="1057"/>
                      <a:pt x="191" y="1045"/>
                    </a:cubicBezTo>
                    <a:cubicBezTo>
                      <a:pt x="170" y="1025"/>
                      <a:pt x="141" y="1012"/>
                      <a:pt x="114" y="1012"/>
                    </a:cubicBezTo>
                    <a:cubicBezTo>
                      <a:pt x="94" y="1012"/>
                      <a:pt x="75" y="1018"/>
                      <a:pt x="60" y="1033"/>
                    </a:cubicBezTo>
                    <a:cubicBezTo>
                      <a:pt x="12" y="1057"/>
                      <a:pt x="0" y="1117"/>
                      <a:pt x="36" y="1164"/>
                    </a:cubicBezTo>
                    <a:cubicBezTo>
                      <a:pt x="60" y="1200"/>
                      <a:pt x="786" y="2153"/>
                      <a:pt x="1643" y="2212"/>
                    </a:cubicBezTo>
                    <a:lnTo>
                      <a:pt x="1691" y="2212"/>
                    </a:lnTo>
                    <a:cubicBezTo>
                      <a:pt x="1858" y="2212"/>
                      <a:pt x="1953" y="2129"/>
                      <a:pt x="2012" y="2057"/>
                    </a:cubicBezTo>
                    <a:cubicBezTo>
                      <a:pt x="2346" y="1593"/>
                      <a:pt x="1810" y="212"/>
                      <a:pt x="1739" y="57"/>
                    </a:cubicBezTo>
                    <a:cubicBezTo>
                      <a:pt x="1730" y="22"/>
                      <a:pt x="1696" y="0"/>
                      <a:pt x="1659"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8" name="Google Shape;1119;p8">
                <a:extLst>
                  <a:ext uri="{FF2B5EF4-FFF2-40B4-BE49-F238E27FC236}">
                    <a16:creationId xmlns:a16="http://schemas.microsoft.com/office/drawing/2014/main" id="{3AB73F0E-5E3E-B260-7201-AB8A5FF7D435}"/>
                  </a:ext>
                </a:extLst>
              </p:cNvPr>
              <p:cNvSpPr/>
              <p:nvPr/>
            </p:nvSpPr>
            <p:spPr>
              <a:xfrm>
                <a:off x="2210111" y="3239406"/>
                <a:ext cx="55623" cy="83071"/>
              </a:xfrm>
              <a:custGeom>
                <a:avLst/>
                <a:gdLst/>
                <a:ahLst/>
                <a:cxnLst/>
                <a:rect l="l" t="t" r="r" b="b"/>
                <a:pathLst>
                  <a:path w="1763" h="2633" extrusionOk="0">
                    <a:moveTo>
                      <a:pt x="110" y="1"/>
                    </a:moveTo>
                    <a:cubicBezTo>
                      <a:pt x="93" y="1"/>
                      <a:pt x="76" y="5"/>
                      <a:pt x="60" y="13"/>
                    </a:cubicBezTo>
                    <a:cubicBezTo>
                      <a:pt x="12" y="48"/>
                      <a:pt x="0" y="96"/>
                      <a:pt x="36" y="144"/>
                    </a:cubicBezTo>
                    <a:lnTo>
                      <a:pt x="1572" y="2584"/>
                    </a:lnTo>
                    <a:cubicBezTo>
                      <a:pt x="1596" y="2608"/>
                      <a:pt x="1620" y="2632"/>
                      <a:pt x="1655" y="2632"/>
                    </a:cubicBezTo>
                    <a:cubicBezTo>
                      <a:pt x="1667" y="2632"/>
                      <a:pt x="1691" y="2620"/>
                      <a:pt x="1703" y="2608"/>
                    </a:cubicBezTo>
                    <a:cubicBezTo>
                      <a:pt x="1751" y="2584"/>
                      <a:pt x="1762" y="2525"/>
                      <a:pt x="1739" y="2489"/>
                    </a:cubicBezTo>
                    <a:lnTo>
                      <a:pt x="191" y="48"/>
                    </a:lnTo>
                    <a:cubicBezTo>
                      <a:pt x="175" y="17"/>
                      <a:pt x="143" y="1"/>
                      <a:pt x="11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49" name="Google Shape;1120;p8">
                <a:extLst>
                  <a:ext uri="{FF2B5EF4-FFF2-40B4-BE49-F238E27FC236}">
                    <a16:creationId xmlns:a16="http://schemas.microsoft.com/office/drawing/2014/main" id="{F8A0A8BB-5266-0030-7E80-B37E6EBF9434}"/>
                  </a:ext>
                </a:extLst>
              </p:cNvPr>
              <p:cNvSpPr/>
              <p:nvPr/>
            </p:nvSpPr>
            <p:spPr>
              <a:xfrm>
                <a:off x="2371994" y="3154442"/>
                <a:ext cx="59030" cy="70356"/>
              </a:xfrm>
              <a:custGeom>
                <a:avLst/>
                <a:gdLst/>
                <a:ahLst/>
                <a:cxnLst/>
                <a:rect l="l" t="t" r="r" b="b"/>
                <a:pathLst>
                  <a:path w="1871" h="2230" extrusionOk="0">
                    <a:moveTo>
                      <a:pt x="579" y="0"/>
                    </a:moveTo>
                    <a:cubicBezTo>
                      <a:pt x="533" y="0"/>
                      <a:pt x="499" y="23"/>
                      <a:pt x="489" y="63"/>
                    </a:cubicBezTo>
                    <a:cubicBezTo>
                      <a:pt x="430" y="217"/>
                      <a:pt x="1" y="1622"/>
                      <a:pt x="310" y="2075"/>
                    </a:cubicBezTo>
                    <a:cubicBezTo>
                      <a:pt x="370" y="2158"/>
                      <a:pt x="453" y="2218"/>
                      <a:pt x="572" y="2218"/>
                    </a:cubicBezTo>
                    <a:cubicBezTo>
                      <a:pt x="572" y="2230"/>
                      <a:pt x="584" y="2230"/>
                      <a:pt x="596" y="2230"/>
                    </a:cubicBezTo>
                    <a:cubicBezTo>
                      <a:pt x="1275" y="2230"/>
                      <a:pt x="1799" y="539"/>
                      <a:pt x="1858" y="348"/>
                    </a:cubicBezTo>
                    <a:cubicBezTo>
                      <a:pt x="1870" y="301"/>
                      <a:pt x="1846" y="241"/>
                      <a:pt x="1787" y="229"/>
                    </a:cubicBezTo>
                    <a:cubicBezTo>
                      <a:pt x="1779" y="227"/>
                      <a:pt x="1771" y="226"/>
                      <a:pt x="1763" y="226"/>
                    </a:cubicBezTo>
                    <a:cubicBezTo>
                      <a:pt x="1724" y="226"/>
                      <a:pt x="1690" y="249"/>
                      <a:pt x="1680" y="289"/>
                    </a:cubicBezTo>
                    <a:cubicBezTo>
                      <a:pt x="1468" y="972"/>
                      <a:pt x="988" y="2039"/>
                      <a:pt x="597" y="2039"/>
                    </a:cubicBezTo>
                    <a:cubicBezTo>
                      <a:pt x="593" y="2039"/>
                      <a:pt x="589" y="2039"/>
                      <a:pt x="584" y="2039"/>
                    </a:cubicBezTo>
                    <a:cubicBezTo>
                      <a:pt x="525" y="2027"/>
                      <a:pt x="489" y="2015"/>
                      <a:pt x="465" y="1968"/>
                    </a:cubicBezTo>
                    <a:cubicBezTo>
                      <a:pt x="251" y="1646"/>
                      <a:pt x="537" y="527"/>
                      <a:pt x="668" y="122"/>
                    </a:cubicBezTo>
                    <a:cubicBezTo>
                      <a:pt x="680" y="74"/>
                      <a:pt x="656" y="15"/>
                      <a:pt x="608" y="3"/>
                    </a:cubicBezTo>
                    <a:cubicBezTo>
                      <a:pt x="598" y="1"/>
                      <a:pt x="588" y="0"/>
                      <a:pt x="579"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0" name="Google Shape;1121;p8">
                <a:extLst>
                  <a:ext uri="{FF2B5EF4-FFF2-40B4-BE49-F238E27FC236}">
                    <a16:creationId xmlns:a16="http://schemas.microsoft.com/office/drawing/2014/main" id="{4B2E02EA-48D5-E356-BA45-ADB6A570CAB8}"/>
                  </a:ext>
                </a:extLst>
              </p:cNvPr>
              <p:cNvSpPr/>
              <p:nvPr/>
            </p:nvSpPr>
            <p:spPr>
              <a:xfrm>
                <a:off x="2311166" y="3133398"/>
                <a:ext cx="59377" cy="70356"/>
              </a:xfrm>
              <a:custGeom>
                <a:avLst/>
                <a:gdLst/>
                <a:ahLst/>
                <a:cxnLst/>
                <a:rect l="l" t="t" r="r" b="b"/>
                <a:pathLst>
                  <a:path w="1882" h="2230" extrusionOk="0">
                    <a:moveTo>
                      <a:pt x="584" y="0"/>
                    </a:moveTo>
                    <a:cubicBezTo>
                      <a:pt x="544" y="0"/>
                      <a:pt x="508" y="25"/>
                      <a:pt x="488" y="75"/>
                    </a:cubicBezTo>
                    <a:cubicBezTo>
                      <a:pt x="441" y="230"/>
                      <a:pt x="0" y="1623"/>
                      <a:pt x="310" y="2075"/>
                    </a:cubicBezTo>
                    <a:cubicBezTo>
                      <a:pt x="369" y="2170"/>
                      <a:pt x="464" y="2218"/>
                      <a:pt x="572" y="2230"/>
                    </a:cubicBezTo>
                    <a:lnTo>
                      <a:pt x="595" y="2230"/>
                    </a:lnTo>
                    <a:cubicBezTo>
                      <a:pt x="1274" y="2230"/>
                      <a:pt x="1798" y="551"/>
                      <a:pt x="1857" y="349"/>
                    </a:cubicBezTo>
                    <a:cubicBezTo>
                      <a:pt x="1881" y="301"/>
                      <a:pt x="1846" y="253"/>
                      <a:pt x="1798" y="230"/>
                    </a:cubicBezTo>
                    <a:cubicBezTo>
                      <a:pt x="1792" y="228"/>
                      <a:pt x="1785" y="227"/>
                      <a:pt x="1779" y="227"/>
                    </a:cubicBezTo>
                    <a:cubicBezTo>
                      <a:pt x="1735" y="227"/>
                      <a:pt x="1689" y="260"/>
                      <a:pt x="1679" y="301"/>
                    </a:cubicBezTo>
                    <a:cubicBezTo>
                      <a:pt x="1476" y="980"/>
                      <a:pt x="1012" y="2039"/>
                      <a:pt x="607" y="2039"/>
                    </a:cubicBezTo>
                    <a:lnTo>
                      <a:pt x="584" y="2039"/>
                    </a:lnTo>
                    <a:cubicBezTo>
                      <a:pt x="536" y="2039"/>
                      <a:pt x="500" y="2015"/>
                      <a:pt x="464" y="1968"/>
                    </a:cubicBezTo>
                    <a:cubicBezTo>
                      <a:pt x="250" y="1658"/>
                      <a:pt x="536" y="527"/>
                      <a:pt x="667" y="122"/>
                    </a:cubicBezTo>
                    <a:cubicBezTo>
                      <a:pt x="691" y="75"/>
                      <a:pt x="655" y="27"/>
                      <a:pt x="607" y="3"/>
                    </a:cubicBezTo>
                    <a:cubicBezTo>
                      <a:pt x="599" y="1"/>
                      <a:pt x="591" y="0"/>
                      <a:pt x="584"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1" name="Google Shape;1122;p8">
                <a:extLst>
                  <a:ext uri="{FF2B5EF4-FFF2-40B4-BE49-F238E27FC236}">
                    <a16:creationId xmlns:a16="http://schemas.microsoft.com/office/drawing/2014/main" id="{A5A0F8C9-D92E-1B4C-E6B9-0C22EB6370EE}"/>
                  </a:ext>
                </a:extLst>
              </p:cNvPr>
              <p:cNvSpPr/>
              <p:nvPr/>
            </p:nvSpPr>
            <p:spPr>
              <a:xfrm>
                <a:off x="2251789" y="3257011"/>
                <a:ext cx="992027" cy="982783"/>
              </a:xfrm>
              <a:custGeom>
                <a:avLst/>
                <a:gdLst/>
                <a:ahLst/>
                <a:cxnLst/>
                <a:rect l="l" t="t" r="r" b="b"/>
                <a:pathLst>
                  <a:path w="31443" h="31150" extrusionOk="0">
                    <a:moveTo>
                      <a:pt x="3071" y="0"/>
                    </a:moveTo>
                    <a:cubicBezTo>
                      <a:pt x="699" y="0"/>
                      <a:pt x="5394" y="5110"/>
                      <a:pt x="5394" y="5110"/>
                    </a:cubicBezTo>
                    <a:cubicBezTo>
                      <a:pt x="5394" y="5110"/>
                      <a:pt x="7442" y="10468"/>
                      <a:pt x="6061" y="16052"/>
                    </a:cubicBezTo>
                    <a:cubicBezTo>
                      <a:pt x="4668" y="21648"/>
                      <a:pt x="1" y="31030"/>
                      <a:pt x="13193" y="31149"/>
                    </a:cubicBezTo>
                    <a:cubicBezTo>
                      <a:pt x="13261" y="31150"/>
                      <a:pt x="13329" y="31150"/>
                      <a:pt x="13396" y="31150"/>
                    </a:cubicBezTo>
                    <a:cubicBezTo>
                      <a:pt x="31442" y="31150"/>
                      <a:pt x="23026" y="10523"/>
                      <a:pt x="9716" y="2908"/>
                    </a:cubicBezTo>
                    <a:cubicBezTo>
                      <a:pt x="5978" y="770"/>
                      <a:pt x="3992" y="0"/>
                      <a:pt x="3071" y="0"/>
                    </a:cubicBezTo>
                    <a:close/>
                  </a:path>
                </a:pathLst>
              </a:custGeom>
              <a:solidFill>
                <a:srgbClr val="F0AFB6"/>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2" name="Google Shape;1123;p8">
                <a:extLst>
                  <a:ext uri="{FF2B5EF4-FFF2-40B4-BE49-F238E27FC236}">
                    <a16:creationId xmlns:a16="http://schemas.microsoft.com/office/drawing/2014/main" id="{6162064E-C633-0016-DFD4-9F27BE657782}"/>
                  </a:ext>
                </a:extLst>
              </p:cNvPr>
              <p:cNvSpPr/>
              <p:nvPr/>
            </p:nvSpPr>
            <p:spPr>
              <a:xfrm>
                <a:off x="2508353" y="3371979"/>
                <a:ext cx="423401" cy="413747"/>
              </a:xfrm>
              <a:custGeom>
                <a:avLst/>
                <a:gdLst/>
                <a:ahLst/>
                <a:cxnLst/>
                <a:rect l="l" t="t" r="r" b="b"/>
                <a:pathLst>
                  <a:path w="13420" h="13114" extrusionOk="0">
                    <a:moveTo>
                      <a:pt x="4154" y="0"/>
                    </a:moveTo>
                    <a:cubicBezTo>
                      <a:pt x="3762" y="0"/>
                      <a:pt x="3478" y="454"/>
                      <a:pt x="3478" y="454"/>
                    </a:cubicBezTo>
                    <a:cubicBezTo>
                      <a:pt x="3478" y="454"/>
                      <a:pt x="1" y="5610"/>
                      <a:pt x="3418" y="10646"/>
                    </a:cubicBezTo>
                    <a:cubicBezTo>
                      <a:pt x="4693" y="12523"/>
                      <a:pt x="6403" y="13113"/>
                      <a:pt x="8049" y="13113"/>
                    </a:cubicBezTo>
                    <a:cubicBezTo>
                      <a:pt x="10827" y="13113"/>
                      <a:pt x="13419" y="11432"/>
                      <a:pt x="13419" y="11432"/>
                    </a:cubicBezTo>
                    <a:lnTo>
                      <a:pt x="12764" y="9479"/>
                    </a:lnTo>
                    <a:cubicBezTo>
                      <a:pt x="12764" y="9479"/>
                      <a:pt x="9923" y="11421"/>
                      <a:pt x="7390" y="11421"/>
                    </a:cubicBezTo>
                    <a:cubicBezTo>
                      <a:pt x="6123" y="11421"/>
                      <a:pt x="4934" y="10936"/>
                      <a:pt x="4216" y="9479"/>
                    </a:cubicBezTo>
                    <a:cubicBezTo>
                      <a:pt x="2073" y="5121"/>
                      <a:pt x="4954" y="716"/>
                      <a:pt x="4954" y="716"/>
                    </a:cubicBezTo>
                    <a:cubicBezTo>
                      <a:pt x="4674" y="170"/>
                      <a:pt x="4394" y="0"/>
                      <a:pt x="4154" y="0"/>
                    </a:cubicBezTo>
                    <a:close/>
                  </a:path>
                </a:pathLst>
              </a:custGeom>
              <a:solidFill>
                <a:srgbClr val="DB6362"/>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3" name="Google Shape;1124;p8">
                <a:extLst>
                  <a:ext uri="{FF2B5EF4-FFF2-40B4-BE49-F238E27FC236}">
                    <a16:creationId xmlns:a16="http://schemas.microsoft.com/office/drawing/2014/main" id="{D5354F06-1F64-CEF3-8AFA-A495848658DF}"/>
                  </a:ext>
                </a:extLst>
              </p:cNvPr>
              <p:cNvSpPr/>
              <p:nvPr/>
            </p:nvSpPr>
            <p:spPr>
              <a:xfrm>
                <a:off x="2516998" y="3814878"/>
                <a:ext cx="346009" cy="426777"/>
              </a:xfrm>
              <a:custGeom>
                <a:avLst/>
                <a:gdLst/>
                <a:ahLst/>
                <a:cxnLst/>
                <a:rect l="l" t="t" r="r" b="b"/>
                <a:pathLst>
                  <a:path w="10967" h="13527" extrusionOk="0">
                    <a:moveTo>
                      <a:pt x="8110" y="0"/>
                    </a:moveTo>
                    <a:cubicBezTo>
                      <a:pt x="7166" y="0"/>
                      <a:pt x="5295" y="168"/>
                      <a:pt x="3977" y="1382"/>
                    </a:cubicBezTo>
                    <a:cubicBezTo>
                      <a:pt x="2918" y="2347"/>
                      <a:pt x="2418" y="3764"/>
                      <a:pt x="2465" y="5609"/>
                    </a:cubicBezTo>
                    <a:cubicBezTo>
                      <a:pt x="2596" y="9860"/>
                      <a:pt x="4870" y="11014"/>
                      <a:pt x="6037" y="11336"/>
                    </a:cubicBezTo>
                    <a:cubicBezTo>
                      <a:pt x="4370" y="11514"/>
                      <a:pt x="429" y="12003"/>
                      <a:pt x="108" y="12562"/>
                    </a:cubicBezTo>
                    <a:cubicBezTo>
                      <a:pt x="1" y="12729"/>
                      <a:pt x="36" y="12896"/>
                      <a:pt x="191" y="13038"/>
                    </a:cubicBezTo>
                    <a:cubicBezTo>
                      <a:pt x="608" y="13384"/>
                      <a:pt x="1930" y="13527"/>
                      <a:pt x="3430" y="13527"/>
                    </a:cubicBezTo>
                    <a:cubicBezTo>
                      <a:pt x="4073" y="13527"/>
                      <a:pt x="4751" y="13491"/>
                      <a:pt x="5394" y="13455"/>
                    </a:cubicBezTo>
                    <a:cubicBezTo>
                      <a:pt x="7537" y="13300"/>
                      <a:pt x="10109" y="12896"/>
                      <a:pt x="10919" y="12181"/>
                    </a:cubicBezTo>
                    <a:cubicBezTo>
                      <a:pt x="10966" y="12146"/>
                      <a:pt x="10966" y="12098"/>
                      <a:pt x="10931" y="12050"/>
                    </a:cubicBezTo>
                    <a:cubicBezTo>
                      <a:pt x="10910" y="12030"/>
                      <a:pt x="10881" y="12017"/>
                      <a:pt x="10854" y="12017"/>
                    </a:cubicBezTo>
                    <a:cubicBezTo>
                      <a:pt x="10834" y="12017"/>
                      <a:pt x="10815" y="12023"/>
                      <a:pt x="10800" y="12038"/>
                    </a:cubicBezTo>
                    <a:cubicBezTo>
                      <a:pt x="10157" y="12598"/>
                      <a:pt x="8026" y="13074"/>
                      <a:pt x="5382" y="13265"/>
                    </a:cubicBezTo>
                    <a:cubicBezTo>
                      <a:pt x="4682" y="13315"/>
                      <a:pt x="4014" y="13338"/>
                      <a:pt x="3405" y="13338"/>
                    </a:cubicBezTo>
                    <a:cubicBezTo>
                      <a:pt x="1833" y="13338"/>
                      <a:pt x="654" y="13179"/>
                      <a:pt x="310" y="12896"/>
                    </a:cubicBezTo>
                    <a:cubicBezTo>
                      <a:pt x="227" y="12812"/>
                      <a:pt x="203" y="12753"/>
                      <a:pt x="263" y="12657"/>
                    </a:cubicBezTo>
                    <a:cubicBezTo>
                      <a:pt x="525" y="12217"/>
                      <a:pt x="4358" y="11681"/>
                      <a:pt x="6728" y="11443"/>
                    </a:cubicBezTo>
                    <a:cubicBezTo>
                      <a:pt x="6775" y="11443"/>
                      <a:pt x="6811" y="11407"/>
                      <a:pt x="6811" y="11348"/>
                    </a:cubicBezTo>
                    <a:cubicBezTo>
                      <a:pt x="6811" y="11300"/>
                      <a:pt x="6763" y="11264"/>
                      <a:pt x="6716" y="11264"/>
                    </a:cubicBezTo>
                    <a:cubicBezTo>
                      <a:pt x="6704" y="11264"/>
                      <a:pt x="5740" y="11241"/>
                      <a:pt x="4751" y="10538"/>
                    </a:cubicBezTo>
                    <a:cubicBezTo>
                      <a:pt x="3454" y="9598"/>
                      <a:pt x="2727" y="7895"/>
                      <a:pt x="2656" y="5609"/>
                    </a:cubicBezTo>
                    <a:cubicBezTo>
                      <a:pt x="2608" y="3823"/>
                      <a:pt x="3084" y="2442"/>
                      <a:pt x="4096" y="1513"/>
                    </a:cubicBezTo>
                    <a:cubicBezTo>
                      <a:pt x="5369" y="353"/>
                      <a:pt x="7181" y="192"/>
                      <a:pt x="8099" y="192"/>
                    </a:cubicBezTo>
                    <a:cubicBezTo>
                      <a:pt x="8453" y="192"/>
                      <a:pt x="8674" y="215"/>
                      <a:pt x="8680" y="215"/>
                    </a:cubicBezTo>
                    <a:cubicBezTo>
                      <a:pt x="8740" y="215"/>
                      <a:pt x="8776" y="180"/>
                      <a:pt x="8788" y="132"/>
                    </a:cubicBezTo>
                    <a:cubicBezTo>
                      <a:pt x="8799" y="73"/>
                      <a:pt x="8764" y="25"/>
                      <a:pt x="8704" y="25"/>
                    </a:cubicBezTo>
                    <a:cubicBezTo>
                      <a:pt x="8698" y="25"/>
                      <a:pt x="8472" y="0"/>
                      <a:pt x="8110"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4" name="Google Shape;1125;p8">
                <a:extLst>
                  <a:ext uri="{FF2B5EF4-FFF2-40B4-BE49-F238E27FC236}">
                    <a16:creationId xmlns:a16="http://schemas.microsoft.com/office/drawing/2014/main" id="{AFF3E9A6-6453-6F47-0162-9A137082449F}"/>
                  </a:ext>
                </a:extLst>
              </p:cNvPr>
              <p:cNvSpPr/>
              <p:nvPr/>
            </p:nvSpPr>
            <p:spPr>
              <a:xfrm>
                <a:off x="2223993" y="3815635"/>
                <a:ext cx="280637" cy="421129"/>
              </a:xfrm>
              <a:custGeom>
                <a:avLst/>
                <a:gdLst/>
                <a:ahLst/>
                <a:cxnLst/>
                <a:rect l="l" t="t" r="r" b="b"/>
                <a:pathLst>
                  <a:path w="8895" h="13348" extrusionOk="0">
                    <a:moveTo>
                      <a:pt x="6359" y="1"/>
                    </a:moveTo>
                    <a:cubicBezTo>
                      <a:pt x="6335" y="1"/>
                      <a:pt x="4168" y="191"/>
                      <a:pt x="2763" y="1870"/>
                    </a:cubicBezTo>
                    <a:cubicBezTo>
                      <a:pt x="1799" y="3013"/>
                      <a:pt x="1394" y="4561"/>
                      <a:pt x="1561" y="6478"/>
                    </a:cubicBezTo>
                    <a:cubicBezTo>
                      <a:pt x="1882" y="10050"/>
                      <a:pt x="3966" y="11360"/>
                      <a:pt x="5180" y="11824"/>
                    </a:cubicBezTo>
                    <a:cubicBezTo>
                      <a:pt x="4644" y="11796"/>
                      <a:pt x="3937" y="11770"/>
                      <a:pt x="3218" y="11770"/>
                    </a:cubicBezTo>
                    <a:cubicBezTo>
                      <a:pt x="1781" y="11770"/>
                      <a:pt x="302" y="11875"/>
                      <a:pt x="72" y="12288"/>
                    </a:cubicBezTo>
                    <a:cubicBezTo>
                      <a:pt x="25" y="12372"/>
                      <a:pt x="1" y="12503"/>
                      <a:pt x="120" y="12669"/>
                    </a:cubicBezTo>
                    <a:cubicBezTo>
                      <a:pt x="489" y="13181"/>
                      <a:pt x="1632" y="13348"/>
                      <a:pt x="2989" y="13348"/>
                    </a:cubicBezTo>
                    <a:cubicBezTo>
                      <a:pt x="5466" y="13348"/>
                      <a:pt x="8609" y="12776"/>
                      <a:pt x="8811" y="12741"/>
                    </a:cubicBezTo>
                    <a:cubicBezTo>
                      <a:pt x="8871" y="12729"/>
                      <a:pt x="8895" y="12681"/>
                      <a:pt x="8895" y="12633"/>
                    </a:cubicBezTo>
                    <a:cubicBezTo>
                      <a:pt x="8883" y="12586"/>
                      <a:pt x="8835" y="12550"/>
                      <a:pt x="8776" y="12550"/>
                    </a:cubicBezTo>
                    <a:cubicBezTo>
                      <a:pt x="8728" y="12566"/>
                      <a:pt x="5423" y="13164"/>
                      <a:pt x="2924" y="13164"/>
                    </a:cubicBezTo>
                    <a:cubicBezTo>
                      <a:pt x="1658" y="13164"/>
                      <a:pt x="599" y="13011"/>
                      <a:pt x="275" y="12550"/>
                    </a:cubicBezTo>
                    <a:cubicBezTo>
                      <a:pt x="191" y="12455"/>
                      <a:pt x="227" y="12395"/>
                      <a:pt x="239" y="12383"/>
                    </a:cubicBezTo>
                    <a:cubicBezTo>
                      <a:pt x="410" y="12070"/>
                      <a:pt x="1710" y="11965"/>
                      <a:pt x="3175" y="11965"/>
                    </a:cubicBezTo>
                    <a:cubicBezTo>
                      <a:pt x="4155" y="11965"/>
                      <a:pt x="5209" y="12012"/>
                      <a:pt x="6049" y="12074"/>
                    </a:cubicBezTo>
                    <a:cubicBezTo>
                      <a:pt x="6109" y="12074"/>
                      <a:pt x="6156" y="12038"/>
                      <a:pt x="6156" y="11991"/>
                    </a:cubicBezTo>
                    <a:cubicBezTo>
                      <a:pt x="6156" y="11931"/>
                      <a:pt x="6121" y="11895"/>
                      <a:pt x="6073" y="11883"/>
                    </a:cubicBezTo>
                    <a:cubicBezTo>
                      <a:pt x="6037" y="11883"/>
                      <a:pt x="2192" y="11360"/>
                      <a:pt x="1751" y="6466"/>
                    </a:cubicBezTo>
                    <a:cubicBezTo>
                      <a:pt x="1584" y="4597"/>
                      <a:pt x="1977" y="3097"/>
                      <a:pt x="2906" y="2001"/>
                    </a:cubicBezTo>
                    <a:cubicBezTo>
                      <a:pt x="4263" y="382"/>
                      <a:pt x="6359" y="191"/>
                      <a:pt x="6371" y="191"/>
                    </a:cubicBezTo>
                    <a:cubicBezTo>
                      <a:pt x="6430" y="191"/>
                      <a:pt x="6466" y="144"/>
                      <a:pt x="6466" y="84"/>
                    </a:cubicBezTo>
                    <a:cubicBezTo>
                      <a:pt x="6454" y="37"/>
                      <a:pt x="6406" y="1"/>
                      <a:pt x="6359"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5" name="Google Shape;1126;p8">
                <a:extLst>
                  <a:ext uri="{FF2B5EF4-FFF2-40B4-BE49-F238E27FC236}">
                    <a16:creationId xmlns:a16="http://schemas.microsoft.com/office/drawing/2014/main" id="{D67F4F68-128A-2C4C-5092-57442F861807}"/>
                  </a:ext>
                </a:extLst>
              </p:cNvPr>
              <p:cNvSpPr/>
              <p:nvPr/>
            </p:nvSpPr>
            <p:spPr>
              <a:xfrm>
                <a:off x="2551135" y="3423122"/>
                <a:ext cx="431162" cy="239117"/>
              </a:xfrm>
              <a:custGeom>
                <a:avLst/>
                <a:gdLst/>
                <a:ahLst/>
                <a:cxnLst/>
                <a:rect l="l" t="t" r="r" b="b"/>
                <a:pathLst>
                  <a:path w="13666" h="7579" extrusionOk="0">
                    <a:moveTo>
                      <a:pt x="4313" y="1"/>
                    </a:moveTo>
                    <a:cubicBezTo>
                      <a:pt x="3909" y="1"/>
                      <a:pt x="3669" y="12"/>
                      <a:pt x="3669" y="12"/>
                    </a:cubicBezTo>
                    <a:lnTo>
                      <a:pt x="7396" y="3715"/>
                    </a:lnTo>
                    <a:cubicBezTo>
                      <a:pt x="7396" y="3715"/>
                      <a:pt x="6528" y="3595"/>
                      <a:pt x="5403" y="3595"/>
                    </a:cubicBezTo>
                    <a:cubicBezTo>
                      <a:pt x="3673" y="3595"/>
                      <a:pt x="1336" y="3879"/>
                      <a:pt x="621" y="5322"/>
                    </a:cubicBezTo>
                    <a:cubicBezTo>
                      <a:pt x="0" y="6564"/>
                      <a:pt x="3605" y="7579"/>
                      <a:pt x="7166" y="7579"/>
                    </a:cubicBezTo>
                    <a:cubicBezTo>
                      <a:pt x="10434" y="7579"/>
                      <a:pt x="13666" y="6724"/>
                      <a:pt x="13563" y="4405"/>
                    </a:cubicBezTo>
                    <a:cubicBezTo>
                      <a:pt x="13373" y="322"/>
                      <a:pt x="6478" y="1"/>
                      <a:pt x="4313" y="1"/>
                    </a:cubicBezTo>
                    <a:close/>
                  </a:path>
                </a:pathLst>
              </a:custGeom>
              <a:solidFill>
                <a:srgbClr val="F0AFB6"/>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6" name="Google Shape;1127;p8">
                <a:extLst>
                  <a:ext uri="{FF2B5EF4-FFF2-40B4-BE49-F238E27FC236}">
                    <a16:creationId xmlns:a16="http://schemas.microsoft.com/office/drawing/2014/main" id="{C4E2D7B9-B683-1167-E242-715D1819D0A7}"/>
                  </a:ext>
                </a:extLst>
              </p:cNvPr>
              <p:cNvSpPr/>
              <p:nvPr/>
            </p:nvSpPr>
            <p:spPr>
              <a:xfrm>
                <a:off x="2563219" y="3420062"/>
                <a:ext cx="420372" cy="244986"/>
              </a:xfrm>
              <a:custGeom>
                <a:avLst/>
                <a:gdLst/>
                <a:ahLst/>
                <a:cxnLst/>
                <a:rect l="l" t="t" r="r" b="b"/>
                <a:pathLst>
                  <a:path w="13324" h="7765" extrusionOk="0">
                    <a:moveTo>
                      <a:pt x="3985" y="1"/>
                    </a:moveTo>
                    <a:cubicBezTo>
                      <a:pt x="3587" y="1"/>
                      <a:pt x="3334" y="11"/>
                      <a:pt x="3286" y="14"/>
                    </a:cubicBezTo>
                    <a:cubicBezTo>
                      <a:pt x="3227" y="14"/>
                      <a:pt x="3191" y="61"/>
                      <a:pt x="3191" y="109"/>
                    </a:cubicBezTo>
                    <a:cubicBezTo>
                      <a:pt x="3191" y="168"/>
                      <a:pt x="3251" y="204"/>
                      <a:pt x="3286" y="204"/>
                    </a:cubicBezTo>
                    <a:cubicBezTo>
                      <a:pt x="3298" y="202"/>
                      <a:pt x="3533" y="191"/>
                      <a:pt x="3925" y="191"/>
                    </a:cubicBezTo>
                    <a:cubicBezTo>
                      <a:pt x="5567" y="191"/>
                      <a:pt x="9953" y="386"/>
                      <a:pt x="12002" y="2252"/>
                    </a:cubicBezTo>
                    <a:cubicBezTo>
                      <a:pt x="12680" y="2871"/>
                      <a:pt x="13038" y="3633"/>
                      <a:pt x="13085" y="4502"/>
                    </a:cubicBezTo>
                    <a:cubicBezTo>
                      <a:pt x="13133" y="5526"/>
                      <a:pt x="12502" y="6324"/>
                      <a:pt x="11228" y="6860"/>
                    </a:cubicBezTo>
                    <a:cubicBezTo>
                      <a:pt x="10012" y="7374"/>
                      <a:pt x="8405" y="7587"/>
                      <a:pt x="6797" y="7587"/>
                    </a:cubicBezTo>
                    <a:cubicBezTo>
                      <a:pt x="4013" y="7587"/>
                      <a:pt x="1227" y="6949"/>
                      <a:pt x="465" y="6133"/>
                    </a:cubicBezTo>
                    <a:cubicBezTo>
                      <a:pt x="250" y="5907"/>
                      <a:pt x="203" y="5693"/>
                      <a:pt x="322" y="5467"/>
                    </a:cubicBezTo>
                    <a:cubicBezTo>
                      <a:pt x="1011" y="4066"/>
                      <a:pt x="3321" y="3789"/>
                      <a:pt x="5032" y="3789"/>
                    </a:cubicBezTo>
                    <a:cubicBezTo>
                      <a:pt x="6127" y="3789"/>
                      <a:pt x="6978" y="3902"/>
                      <a:pt x="7001" y="3907"/>
                    </a:cubicBezTo>
                    <a:cubicBezTo>
                      <a:pt x="7049" y="3907"/>
                      <a:pt x="7096" y="3871"/>
                      <a:pt x="7108" y="3824"/>
                    </a:cubicBezTo>
                    <a:cubicBezTo>
                      <a:pt x="7120" y="3776"/>
                      <a:pt x="7084" y="3728"/>
                      <a:pt x="7025" y="3716"/>
                    </a:cubicBezTo>
                    <a:cubicBezTo>
                      <a:pt x="6939" y="3703"/>
                      <a:pt x="6094" y="3591"/>
                      <a:pt x="5016" y="3591"/>
                    </a:cubicBezTo>
                    <a:cubicBezTo>
                      <a:pt x="3263" y="3591"/>
                      <a:pt x="892" y="3887"/>
                      <a:pt x="155" y="5383"/>
                    </a:cubicBezTo>
                    <a:cubicBezTo>
                      <a:pt x="0" y="5681"/>
                      <a:pt x="60" y="5979"/>
                      <a:pt x="334" y="6264"/>
                    </a:cubicBezTo>
                    <a:cubicBezTo>
                      <a:pt x="965" y="6943"/>
                      <a:pt x="2834" y="7503"/>
                      <a:pt x="5096" y="7693"/>
                    </a:cubicBezTo>
                    <a:cubicBezTo>
                      <a:pt x="5656" y="7741"/>
                      <a:pt x="6215" y="7765"/>
                      <a:pt x="6763" y="7765"/>
                    </a:cubicBezTo>
                    <a:cubicBezTo>
                      <a:pt x="8549" y="7765"/>
                      <a:pt x="10180" y="7515"/>
                      <a:pt x="11299" y="7038"/>
                    </a:cubicBezTo>
                    <a:cubicBezTo>
                      <a:pt x="12645" y="6467"/>
                      <a:pt x="13323" y="5598"/>
                      <a:pt x="13276" y="4502"/>
                    </a:cubicBezTo>
                    <a:cubicBezTo>
                      <a:pt x="13228" y="3574"/>
                      <a:pt x="12847" y="2764"/>
                      <a:pt x="12121" y="2109"/>
                    </a:cubicBezTo>
                    <a:cubicBezTo>
                      <a:pt x="10027" y="198"/>
                      <a:pt x="5687" y="1"/>
                      <a:pt x="3985"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7" name="Google Shape;1128;p8">
                <a:extLst>
                  <a:ext uri="{FF2B5EF4-FFF2-40B4-BE49-F238E27FC236}">
                    <a16:creationId xmlns:a16="http://schemas.microsoft.com/office/drawing/2014/main" id="{226407A8-8A34-CAFC-A1C6-F1EC3FA79AFC}"/>
                  </a:ext>
                </a:extLst>
              </p:cNvPr>
              <p:cNvSpPr/>
              <p:nvPr/>
            </p:nvSpPr>
            <p:spPr>
              <a:xfrm>
                <a:off x="2251063" y="3491459"/>
                <a:ext cx="239212" cy="193749"/>
              </a:xfrm>
              <a:custGeom>
                <a:avLst/>
                <a:gdLst/>
                <a:ahLst/>
                <a:cxnLst/>
                <a:rect l="l" t="t" r="r" b="b"/>
                <a:pathLst>
                  <a:path w="7582" h="6141" extrusionOk="0">
                    <a:moveTo>
                      <a:pt x="5596" y="1"/>
                    </a:moveTo>
                    <a:lnTo>
                      <a:pt x="5596" y="1"/>
                    </a:lnTo>
                    <a:cubicBezTo>
                      <a:pt x="3572" y="656"/>
                      <a:pt x="0" y="3894"/>
                      <a:pt x="1774" y="5561"/>
                    </a:cubicBezTo>
                    <a:cubicBezTo>
                      <a:pt x="2218" y="5975"/>
                      <a:pt x="2807" y="6140"/>
                      <a:pt x="3437" y="6140"/>
                    </a:cubicBezTo>
                    <a:cubicBezTo>
                      <a:pt x="5327" y="6140"/>
                      <a:pt x="7581" y="4653"/>
                      <a:pt x="7358" y="3930"/>
                    </a:cubicBezTo>
                    <a:cubicBezTo>
                      <a:pt x="7125" y="3155"/>
                      <a:pt x="6567" y="2968"/>
                      <a:pt x="6082" y="2968"/>
                    </a:cubicBezTo>
                    <a:cubicBezTo>
                      <a:pt x="5629" y="2968"/>
                      <a:pt x="5239" y="3132"/>
                      <a:pt x="5239" y="3132"/>
                    </a:cubicBezTo>
                    <a:lnTo>
                      <a:pt x="5596" y="1"/>
                    </a:lnTo>
                    <a:close/>
                  </a:path>
                </a:pathLst>
              </a:custGeom>
              <a:solidFill>
                <a:srgbClr val="F0AFB6"/>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8" name="Google Shape;1129;p8">
                <a:extLst>
                  <a:ext uri="{FF2B5EF4-FFF2-40B4-BE49-F238E27FC236}">
                    <a16:creationId xmlns:a16="http://schemas.microsoft.com/office/drawing/2014/main" id="{20FDC427-5868-D523-FDC5-C16015A3BD15}"/>
                  </a:ext>
                </a:extLst>
              </p:cNvPr>
              <p:cNvSpPr/>
              <p:nvPr/>
            </p:nvSpPr>
            <p:spPr>
              <a:xfrm>
                <a:off x="2567352" y="3563961"/>
                <a:ext cx="99950" cy="30099"/>
              </a:xfrm>
              <a:custGeom>
                <a:avLst/>
                <a:gdLst/>
                <a:ahLst/>
                <a:cxnLst/>
                <a:rect l="l" t="t" r="r" b="b"/>
                <a:pathLst>
                  <a:path w="3168" h="954" extrusionOk="0">
                    <a:moveTo>
                      <a:pt x="3060" y="1"/>
                    </a:moveTo>
                    <a:cubicBezTo>
                      <a:pt x="2977" y="1"/>
                      <a:pt x="893" y="72"/>
                      <a:pt x="48" y="787"/>
                    </a:cubicBezTo>
                    <a:cubicBezTo>
                      <a:pt x="0" y="822"/>
                      <a:pt x="0" y="882"/>
                      <a:pt x="36" y="918"/>
                    </a:cubicBezTo>
                    <a:cubicBezTo>
                      <a:pt x="48" y="941"/>
                      <a:pt x="84" y="953"/>
                      <a:pt x="107" y="953"/>
                    </a:cubicBezTo>
                    <a:cubicBezTo>
                      <a:pt x="131" y="953"/>
                      <a:pt x="143" y="941"/>
                      <a:pt x="167" y="930"/>
                    </a:cubicBezTo>
                    <a:cubicBezTo>
                      <a:pt x="965" y="263"/>
                      <a:pt x="3048" y="191"/>
                      <a:pt x="3072" y="191"/>
                    </a:cubicBezTo>
                    <a:cubicBezTo>
                      <a:pt x="3120" y="191"/>
                      <a:pt x="3167" y="144"/>
                      <a:pt x="3155" y="96"/>
                    </a:cubicBezTo>
                    <a:cubicBezTo>
                      <a:pt x="3155" y="48"/>
                      <a:pt x="3120" y="1"/>
                      <a:pt x="306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59" name="Google Shape;1130;p8">
                <a:extLst>
                  <a:ext uri="{FF2B5EF4-FFF2-40B4-BE49-F238E27FC236}">
                    <a16:creationId xmlns:a16="http://schemas.microsoft.com/office/drawing/2014/main" id="{8C861CC9-D49B-24F7-E76F-9D2433D35BD6}"/>
                  </a:ext>
                </a:extLst>
              </p:cNvPr>
              <p:cNvSpPr/>
              <p:nvPr/>
            </p:nvSpPr>
            <p:spPr>
              <a:xfrm>
                <a:off x="2565459" y="3598698"/>
                <a:ext cx="101843" cy="10475"/>
              </a:xfrm>
              <a:custGeom>
                <a:avLst/>
                <a:gdLst/>
                <a:ahLst/>
                <a:cxnLst/>
                <a:rect l="l" t="t" r="r" b="b"/>
                <a:pathLst>
                  <a:path w="3228" h="332" extrusionOk="0">
                    <a:moveTo>
                      <a:pt x="1708" y="1"/>
                    </a:moveTo>
                    <a:cubicBezTo>
                      <a:pt x="1260" y="1"/>
                      <a:pt x="715" y="36"/>
                      <a:pt x="84" y="138"/>
                    </a:cubicBezTo>
                    <a:cubicBezTo>
                      <a:pt x="36" y="150"/>
                      <a:pt x="1" y="198"/>
                      <a:pt x="1" y="257"/>
                    </a:cubicBezTo>
                    <a:cubicBezTo>
                      <a:pt x="13" y="293"/>
                      <a:pt x="48" y="329"/>
                      <a:pt x="96" y="329"/>
                    </a:cubicBezTo>
                    <a:lnTo>
                      <a:pt x="108" y="329"/>
                    </a:lnTo>
                    <a:cubicBezTo>
                      <a:pt x="731" y="229"/>
                      <a:pt x="1271" y="196"/>
                      <a:pt x="1713" y="196"/>
                    </a:cubicBezTo>
                    <a:cubicBezTo>
                      <a:pt x="2599" y="196"/>
                      <a:pt x="3096" y="329"/>
                      <a:pt x="3096" y="329"/>
                    </a:cubicBezTo>
                    <a:cubicBezTo>
                      <a:pt x="3106" y="331"/>
                      <a:pt x="3116" y="332"/>
                      <a:pt x="3125" y="332"/>
                    </a:cubicBezTo>
                    <a:cubicBezTo>
                      <a:pt x="3171" y="332"/>
                      <a:pt x="3205" y="307"/>
                      <a:pt x="3215" y="257"/>
                    </a:cubicBezTo>
                    <a:cubicBezTo>
                      <a:pt x="3227" y="210"/>
                      <a:pt x="3203" y="162"/>
                      <a:pt x="3156" y="150"/>
                    </a:cubicBezTo>
                    <a:cubicBezTo>
                      <a:pt x="3124" y="142"/>
                      <a:pt x="2613" y="1"/>
                      <a:pt x="1708"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60" name="Google Shape;1131;p8">
                <a:extLst>
                  <a:ext uri="{FF2B5EF4-FFF2-40B4-BE49-F238E27FC236}">
                    <a16:creationId xmlns:a16="http://schemas.microsoft.com/office/drawing/2014/main" id="{BDE961D1-B18A-79A0-E377-DCB316D9BB3A}"/>
                  </a:ext>
                </a:extLst>
              </p:cNvPr>
              <p:cNvSpPr/>
              <p:nvPr/>
            </p:nvSpPr>
            <p:spPr>
              <a:xfrm>
                <a:off x="2534287" y="4212314"/>
                <a:ext cx="115347" cy="16185"/>
              </a:xfrm>
              <a:custGeom>
                <a:avLst/>
                <a:gdLst/>
                <a:ahLst/>
                <a:cxnLst/>
                <a:rect l="l" t="t" r="r" b="b"/>
                <a:pathLst>
                  <a:path w="3656" h="513" extrusionOk="0">
                    <a:moveTo>
                      <a:pt x="3560" y="1"/>
                    </a:moveTo>
                    <a:cubicBezTo>
                      <a:pt x="3537" y="1"/>
                      <a:pt x="1465" y="1"/>
                      <a:pt x="84" y="334"/>
                    </a:cubicBezTo>
                    <a:cubicBezTo>
                      <a:pt x="36" y="346"/>
                      <a:pt x="0" y="394"/>
                      <a:pt x="12" y="441"/>
                    </a:cubicBezTo>
                    <a:cubicBezTo>
                      <a:pt x="24" y="489"/>
                      <a:pt x="60" y="513"/>
                      <a:pt x="108" y="513"/>
                    </a:cubicBezTo>
                    <a:lnTo>
                      <a:pt x="131" y="513"/>
                    </a:lnTo>
                    <a:cubicBezTo>
                      <a:pt x="1465" y="191"/>
                      <a:pt x="3477" y="191"/>
                      <a:pt x="3560" y="191"/>
                    </a:cubicBezTo>
                    <a:cubicBezTo>
                      <a:pt x="3608" y="191"/>
                      <a:pt x="3656" y="144"/>
                      <a:pt x="3656" y="96"/>
                    </a:cubicBezTo>
                    <a:cubicBezTo>
                      <a:pt x="3656" y="37"/>
                      <a:pt x="3608" y="1"/>
                      <a:pt x="356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61" name="Google Shape;1132;p8">
                <a:extLst>
                  <a:ext uri="{FF2B5EF4-FFF2-40B4-BE49-F238E27FC236}">
                    <a16:creationId xmlns:a16="http://schemas.microsoft.com/office/drawing/2014/main" id="{742DA9A0-1128-453B-4963-B2B1D6595A5E}"/>
                  </a:ext>
                </a:extLst>
              </p:cNvPr>
              <p:cNvSpPr/>
              <p:nvPr/>
            </p:nvSpPr>
            <p:spPr>
              <a:xfrm>
                <a:off x="2290879" y="3802889"/>
                <a:ext cx="163808" cy="388822"/>
              </a:xfrm>
              <a:custGeom>
                <a:avLst/>
                <a:gdLst/>
                <a:ahLst/>
                <a:cxnLst/>
                <a:rect l="l" t="t" r="r" b="b"/>
                <a:pathLst>
                  <a:path w="5192" h="12324" extrusionOk="0">
                    <a:moveTo>
                      <a:pt x="4451" y="0"/>
                    </a:moveTo>
                    <a:cubicBezTo>
                      <a:pt x="4417" y="0"/>
                      <a:pt x="4386" y="16"/>
                      <a:pt x="4370" y="48"/>
                    </a:cubicBezTo>
                    <a:cubicBezTo>
                      <a:pt x="4334" y="131"/>
                      <a:pt x="0" y="8156"/>
                      <a:pt x="5025" y="12299"/>
                    </a:cubicBezTo>
                    <a:cubicBezTo>
                      <a:pt x="5037" y="12311"/>
                      <a:pt x="5060" y="12323"/>
                      <a:pt x="5084" y="12323"/>
                    </a:cubicBezTo>
                    <a:cubicBezTo>
                      <a:pt x="5108" y="12323"/>
                      <a:pt x="5132" y="12311"/>
                      <a:pt x="5156" y="12287"/>
                    </a:cubicBezTo>
                    <a:cubicBezTo>
                      <a:pt x="5191" y="12252"/>
                      <a:pt x="5179" y="12192"/>
                      <a:pt x="5144" y="12156"/>
                    </a:cubicBezTo>
                    <a:cubicBezTo>
                      <a:pt x="238" y="8108"/>
                      <a:pt x="4501" y="214"/>
                      <a:pt x="4536" y="131"/>
                    </a:cubicBezTo>
                    <a:cubicBezTo>
                      <a:pt x="4560" y="95"/>
                      <a:pt x="4548" y="36"/>
                      <a:pt x="4501" y="12"/>
                    </a:cubicBezTo>
                    <a:cubicBezTo>
                      <a:pt x="4485" y="4"/>
                      <a:pt x="4468" y="0"/>
                      <a:pt x="445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62" name="Google Shape;1133;p8">
                <a:extLst>
                  <a:ext uri="{FF2B5EF4-FFF2-40B4-BE49-F238E27FC236}">
                    <a16:creationId xmlns:a16="http://schemas.microsoft.com/office/drawing/2014/main" id="{5C89FFAB-3D12-2722-ABC4-2E04D807C1C0}"/>
                  </a:ext>
                </a:extLst>
              </p:cNvPr>
              <p:cNvSpPr/>
              <p:nvPr/>
            </p:nvSpPr>
            <p:spPr>
              <a:xfrm>
                <a:off x="2227022" y="4201429"/>
                <a:ext cx="87173" cy="15049"/>
              </a:xfrm>
              <a:custGeom>
                <a:avLst/>
                <a:gdLst/>
                <a:ahLst/>
                <a:cxnLst/>
                <a:rect l="l" t="t" r="r" b="b"/>
                <a:pathLst>
                  <a:path w="2763" h="477" extrusionOk="0">
                    <a:moveTo>
                      <a:pt x="2655" y="1"/>
                    </a:moveTo>
                    <a:cubicBezTo>
                      <a:pt x="2643" y="1"/>
                      <a:pt x="1036" y="155"/>
                      <a:pt x="83" y="286"/>
                    </a:cubicBezTo>
                    <a:cubicBezTo>
                      <a:pt x="36" y="298"/>
                      <a:pt x="0" y="346"/>
                      <a:pt x="0" y="394"/>
                    </a:cubicBezTo>
                    <a:cubicBezTo>
                      <a:pt x="12" y="441"/>
                      <a:pt x="48" y="477"/>
                      <a:pt x="95" y="477"/>
                    </a:cubicBezTo>
                    <a:lnTo>
                      <a:pt x="119" y="477"/>
                    </a:lnTo>
                    <a:cubicBezTo>
                      <a:pt x="1048" y="334"/>
                      <a:pt x="2655" y="191"/>
                      <a:pt x="2679" y="191"/>
                    </a:cubicBezTo>
                    <a:cubicBezTo>
                      <a:pt x="2727" y="191"/>
                      <a:pt x="2762" y="144"/>
                      <a:pt x="2762" y="84"/>
                    </a:cubicBezTo>
                    <a:cubicBezTo>
                      <a:pt x="2750" y="36"/>
                      <a:pt x="2703" y="1"/>
                      <a:pt x="2655"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63" name="Google Shape;1134;p8">
                <a:extLst>
                  <a:ext uri="{FF2B5EF4-FFF2-40B4-BE49-F238E27FC236}">
                    <a16:creationId xmlns:a16="http://schemas.microsoft.com/office/drawing/2014/main" id="{1F6BED95-7117-EDE4-FE93-5277F3346EC6}"/>
                  </a:ext>
                </a:extLst>
              </p:cNvPr>
              <p:cNvSpPr/>
              <p:nvPr/>
            </p:nvSpPr>
            <p:spPr>
              <a:xfrm>
                <a:off x="2399064" y="3687416"/>
                <a:ext cx="217001" cy="459084"/>
              </a:xfrm>
              <a:custGeom>
                <a:avLst/>
                <a:gdLst/>
                <a:ahLst/>
                <a:cxnLst/>
                <a:rect l="l" t="t" r="r" b="b"/>
                <a:pathLst>
                  <a:path w="6878" h="14551" extrusionOk="0">
                    <a:moveTo>
                      <a:pt x="3847" y="0"/>
                    </a:moveTo>
                    <a:cubicBezTo>
                      <a:pt x="3192" y="0"/>
                      <a:pt x="2581" y="894"/>
                      <a:pt x="2560" y="1934"/>
                    </a:cubicBezTo>
                    <a:cubicBezTo>
                      <a:pt x="2512" y="4303"/>
                      <a:pt x="0" y="7387"/>
                      <a:pt x="167" y="10768"/>
                    </a:cubicBezTo>
                    <a:cubicBezTo>
                      <a:pt x="334" y="14150"/>
                      <a:pt x="3203" y="14423"/>
                      <a:pt x="3203" y="14423"/>
                    </a:cubicBezTo>
                    <a:cubicBezTo>
                      <a:pt x="3537" y="14509"/>
                      <a:pt x="3830" y="14550"/>
                      <a:pt x="4086" y="14550"/>
                    </a:cubicBezTo>
                    <a:cubicBezTo>
                      <a:pt x="6878" y="14550"/>
                      <a:pt x="5310" y="9708"/>
                      <a:pt x="5441" y="5934"/>
                    </a:cubicBezTo>
                    <a:cubicBezTo>
                      <a:pt x="5595" y="1459"/>
                      <a:pt x="4684" y="0"/>
                      <a:pt x="3847" y="0"/>
                    </a:cubicBezTo>
                    <a:close/>
                  </a:path>
                </a:pathLst>
              </a:custGeom>
              <a:solidFill>
                <a:srgbClr val="FFFAF0"/>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64" name="Google Shape;1135;p8">
                <a:extLst>
                  <a:ext uri="{FF2B5EF4-FFF2-40B4-BE49-F238E27FC236}">
                    <a16:creationId xmlns:a16="http://schemas.microsoft.com/office/drawing/2014/main" id="{6FCD088E-973D-78B6-586A-9DED3FE74B99}"/>
                  </a:ext>
                </a:extLst>
              </p:cNvPr>
              <p:cNvSpPr/>
              <p:nvPr/>
            </p:nvSpPr>
            <p:spPr>
              <a:xfrm>
                <a:off x="2942229" y="3858007"/>
                <a:ext cx="12809" cy="34295"/>
              </a:xfrm>
              <a:custGeom>
                <a:avLst/>
                <a:gdLst/>
                <a:ahLst/>
                <a:cxnLst/>
                <a:rect l="l" t="t" r="r" b="b"/>
                <a:pathLst>
                  <a:path w="406" h="1087" extrusionOk="0">
                    <a:moveTo>
                      <a:pt x="97" y="0"/>
                    </a:moveTo>
                    <a:cubicBezTo>
                      <a:pt x="88" y="0"/>
                      <a:pt x="80" y="1"/>
                      <a:pt x="72" y="3"/>
                    </a:cubicBezTo>
                    <a:cubicBezTo>
                      <a:pt x="24" y="27"/>
                      <a:pt x="1" y="75"/>
                      <a:pt x="13" y="122"/>
                    </a:cubicBezTo>
                    <a:cubicBezTo>
                      <a:pt x="96" y="372"/>
                      <a:pt x="191" y="825"/>
                      <a:pt x="155" y="968"/>
                    </a:cubicBezTo>
                    <a:cubicBezTo>
                      <a:pt x="132" y="1015"/>
                      <a:pt x="167" y="1063"/>
                      <a:pt x="215" y="1075"/>
                    </a:cubicBezTo>
                    <a:cubicBezTo>
                      <a:pt x="227" y="1087"/>
                      <a:pt x="239" y="1087"/>
                      <a:pt x="239" y="1087"/>
                    </a:cubicBezTo>
                    <a:cubicBezTo>
                      <a:pt x="286" y="1087"/>
                      <a:pt x="322" y="1063"/>
                      <a:pt x="334" y="1015"/>
                    </a:cubicBezTo>
                    <a:cubicBezTo>
                      <a:pt x="405" y="777"/>
                      <a:pt x="215" y="146"/>
                      <a:pt x="191" y="75"/>
                    </a:cubicBezTo>
                    <a:cubicBezTo>
                      <a:pt x="181" y="25"/>
                      <a:pt x="138" y="0"/>
                      <a:pt x="97"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65" name="Google Shape;1136;p8">
                <a:extLst>
                  <a:ext uri="{FF2B5EF4-FFF2-40B4-BE49-F238E27FC236}">
                    <a16:creationId xmlns:a16="http://schemas.microsoft.com/office/drawing/2014/main" id="{7C035319-B39C-5F37-5C10-9F84FADD9ED7}"/>
                  </a:ext>
                </a:extLst>
              </p:cNvPr>
              <p:cNvSpPr/>
              <p:nvPr/>
            </p:nvSpPr>
            <p:spPr>
              <a:xfrm>
                <a:off x="2910300" y="3825321"/>
                <a:ext cx="12809" cy="33948"/>
              </a:xfrm>
              <a:custGeom>
                <a:avLst/>
                <a:gdLst/>
                <a:ahLst/>
                <a:cxnLst/>
                <a:rect l="l" t="t" r="r" b="b"/>
                <a:pathLst>
                  <a:path w="406" h="1076" extrusionOk="0">
                    <a:moveTo>
                      <a:pt x="97" y="1"/>
                    </a:moveTo>
                    <a:cubicBezTo>
                      <a:pt x="89" y="1"/>
                      <a:pt x="80" y="2"/>
                      <a:pt x="72" y="4"/>
                    </a:cubicBezTo>
                    <a:cubicBezTo>
                      <a:pt x="24" y="15"/>
                      <a:pt x="1" y="75"/>
                      <a:pt x="12" y="123"/>
                    </a:cubicBezTo>
                    <a:cubicBezTo>
                      <a:pt x="96" y="373"/>
                      <a:pt x="203" y="813"/>
                      <a:pt x="155" y="956"/>
                    </a:cubicBezTo>
                    <a:cubicBezTo>
                      <a:pt x="132" y="1004"/>
                      <a:pt x="167" y="1063"/>
                      <a:pt x="215" y="1075"/>
                    </a:cubicBezTo>
                    <a:lnTo>
                      <a:pt x="239" y="1075"/>
                    </a:lnTo>
                    <a:cubicBezTo>
                      <a:pt x="286" y="1075"/>
                      <a:pt x="322" y="1051"/>
                      <a:pt x="334" y="1016"/>
                    </a:cubicBezTo>
                    <a:cubicBezTo>
                      <a:pt x="405" y="766"/>
                      <a:pt x="215" y="135"/>
                      <a:pt x="191" y="63"/>
                    </a:cubicBezTo>
                    <a:cubicBezTo>
                      <a:pt x="181" y="24"/>
                      <a:pt x="139" y="1"/>
                      <a:pt x="97"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66" name="Google Shape;1137;p8">
                <a:extLst>
                  <a:ext uri="{FF2B5EF4-FFF2-40B4-BE49-F238E27FC236}">
                    <a16:creationId xmlns:a16="http://schemas.microsoft.com/office/drawing/2014/main" id="{8DAE93B0-A8E3-65CB-7B26-8F7CDF16CA05}"/>
                  </a:ext>
                </a:extLst>
              </p:cNvPr>
              <p:cNvSpPr/>
              <p:nvPr/>
            </p:nvSpPr>
            <p:spPr>
              <a:xfrm>
                <a:off x="2923078" y="3788755"/>
                <a:ext cx="12809" cy="34074"/>
              </a:xfrm>
              <a:custGeom>
                <a:avLst/>
                <a:gdLst/>
                <a:ahLst/>
                <a:cxnLst/>
                <a:rect l="l" t="t" r="r" b="b"/>
                <a:pathLst>
                  <a:path w="406" h="1080" extrusionOk="0">
                    <a:moveTo>
                      <a:pt x="104" y="0"/>
                    </a:moveTo>
                    <a:cubicBezTo>
                      <a:pt x="93" y="0"/>
                      <a:pt x="82" y="2"/>
                      <a:pt x="72" y="8"/>
                    </a:cubicBezTo>
                    <a:cubicBezTo>
                      <a:pt x="24" y="20"/>
                      <a:pt x="0" y="67"/>
                      <a:pt x="12" y="127"/>
                    </a:cubicBezTo>
                    <a:cubicBezTo>
                      <a:pt x="96" y="365"/>
                      <a:pt x="191" y="817"/>
                      <a:pt x="155" y="960"/>
                    </a:cubicBezTo>
                    <a:cubicBezTo>
                      <a:pt x="131" y="1008"/>
                      <a:pt x="167" y="1055"/>
                      <a:pt x="215" y="1079"/>
                    </a:cubicBezTo>
                    <a:lnTo>
                      <a:pt x="239" y="1079"/>
                    </a:lnTo>
                    <a:cubicBezTo>
                      <a:pt x="286" y="1079"/>
                      <a:pt x="322" y="1055"/>
                      <a:pt x="334" y="1020"/>
                    </a:cubicBezTo>
                    <a:cubicBezTo>
                      <a:pt x="405" y="770"/>
                      <a:pt x="215" y="139"/>
                      <a:pt x="191" y="67"/>
                    </a:cubicBezTo>
                    <a:cubicBezTo>
                      <a:pt x="182" y="30"/>
                      <a:pt x="143" y="0"/>
                      <a:pt x="104"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67" name="Google Shape;1138;p8">
                <a:extLst>
                  <a:ext uri="{FF2B5EF4-FFF2-40B4-BE49-F238E27FC236}">
                    <a16:creationId xmlns:a16="http://schemas.microsoft.com/office/drawing/2014/main" id="{C450F68B-7B62-BA32-9294-6A7EA8EA2814}"/>
                  </a:ext>
                </a:extLst>
              </p:cNvPr>
              <p:cNvSpPr/>
              <p:nvPr/>
            </p:nvSpPr>
            <p:spPr>
              <a:xfrm>
                <a:off x="2864111" y="3628197"/>
                <a:ext cx="32686" cy="16564"/>
              </a:xfrm>
              <a:custGeom>
                <a:avLst/>
                <a:gdLst/>
                <a:ahLst/>
                <a:cxnLst/>
                <a:rect l="l" t="t" r="r" b="b"/>
                <a:pathLst>
                  <a:path w="1036" h="525" extrusionOk="0">
                    <a:moveTo>
                      <a:pt x="931" y="1"/>
                    </a:moveTo>
                    <a:cubicBezTo>
                      <a:pt x="914" y="1"/>
                      <a:pt x="897" y="5"/>
                      <a:pt x="881" y="13"/>
                    </a:cubicBezTo>
                    <a:cubicBezTo>
                      <a:pt x="655" y="144"/>
                      <a:pt x="238" y="346"/>
                      <a:pt x="95" y="346"/>
                    </a:cubicBezTo>
                    <a:cubicBezTo>
                      <a:pt x="90" y="345"/>
                      <a:pt x="85" y="344"/>
                      <a:pt x="80" y="344"/>
                    </a:cubicBezTo>
                    <a:cubicBezTo>
                      <a:pt x="38" y="344"/>
                      <a:pt x="0" y="387"/>
                      <a:pt x="0" y="429"/>
                    </a:cubicBezTo>
                    <a:cubicBezTo>
                      <a:pt x="0" y="477"/>
                      <a:pt x="36" y="525"/>
                      <a:pt x="83" y="525"/>
                    </a:cubicBezTo>
                    <a:lnTo>
                      <a:pt x="107" y="525"/>
                    </a:lnTo>
                    <a:cubicBezTo>
                      <a:pt x="369" y="525"/>
                      <a:pt x="917" y="215"/>
                      <a:pt x="976" y="179"/>
                    </a:cubicBezTo>
                    <a:cubicBezTo>
                      <a:pt x="1024" y="144"/>
                      <a:pt x="1036" y="96"/>
                      <a:pt x="1012" y="48"/>
                    </a:cubicBezTo>
                    <a:cubicBezTo>
                      <a:pt x="996" y="17"/>
                      <a:pt x="965" y="1"/>
                      <a:pt x="931"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68" name="Google Shape;1139;p8">
                <a:extLst>
                  <a:ext uri="{FF2B5EF4-FFF2-40B4-BE49-F238E27FC236}">
                    <a16:creationId xmlns:a16="http://schemas.microsoft.com/office/drawing/2014/main" id="{2F82AA08-A19D-2B42-8155-963BF58414DA}"/>
                  </a:ext>
                </a:extLst>
              </p:cNvPr>
              <p:cNvSpPr/>
              <p:nvPr/>
            </p:nvSpPr>
            <p:spPr>
              <a:xfrm>
                <a:off x="2808867" y="3629238"/>
                <a:ext cx="35368" cy="9528"/>
              </a:xfrm>
              <a:custGeom>
                <a:avLst/>
                <a:gdLst/>
                <a:ahLst/>
                <a:cxnLst/>
                <a:rect l="l" t="t" r="r" b="b"/>
                <a:pathLst>
                  <a:path w="1121" h="302" extrusionOk="0">
                    <a:moveTo>
                      <a:pt x="1013" y="0"/>
                    </a:moveTo>
                    <a:cubicBezTo>
                      <a:pt x="1005" y="0"/>
                      <a:pt x="997" y="1"/>
                      <a:pt x="989" y="4"/>
                    </a:cubicBezTo>
                    <a:cubicBezTo>
                      <a:pt x="795" y="50"/>
                      <a:pt x="478" y="118"/>
                      <a:pt x="280" y="118"/>
                    </a:cubicBezTo>
                    <a:cubicBezTo>
                      <a:pt x="223" y="118"/>
                      <a:pt x="176" y="112"/>
                      <a:pt x="144" y="99"/>
                    </a:cubicBezTo>
                    <a:cubicBezTo>
                      <a:pt x="136" y="97"/>
                      <a:pt x="127" y="96"/>
                      <a:pt x="118" y="96"/>
                    </a:cubicBezTo>
                    <a:cubicBezTo>
                      <a:pt x="77" y="96"/>
                      <a:pt x="35" y="119"/>
                      <a:pt x="25" y="158"/>
                    </a:cubicBezTo>
                    <a:cubicBezTo>
                      <a:pt x="1" y="206"/>
                      <a:pt x="37" y="265"/>
                      <a:pt x="84" y="277"/>
                    </a:cubicBezTo>
                    <a:cubicBezTo>
                      <a:pt x="132" y="301"/>
                      <a:pt x="203" y="301"/>
                      <a:pt x="275" y="301"/>
                    </a:cubicBezTo>
                    <a:cubicBezTo>
                      <a:pt x="560" y="301"/>
                      <a:pt x="977" y="194"/>
                      <a:pt x="1037" y="182"/>
                    </a:cubicBezTo>
                    <a:cubicBezTo>
                      <a:pt x="1084" y="170"/>
                      <a:pt x="1120" y="123"/>
                      <a:pt x="1096" y="63"/>
                    </a:cubicBezTo>
                    <a:cubicBezTo>
                      <a:pt x="1086" y="24"/>
                      <a:pt x="1052" y="0"/>
                      <a:pt x="1013"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69" name="Google Shape;1140;p8">
                <a:extLst>
                  <a:ext uri="{FF2B5EF4-FFF2-40B4-BE49-F238E27FC236}">
                    <a16:creationId xmlns:a16="http://schemas.microsoft.com/office/drawing/2014/main" id="{DB0EC3CF-1471-85B3-4E8D-C114E74602D0}"/>
                  </a:ext>
                </a:extLst>
              </p:cNvPr>
              <p:cNvSpPr/>
              <p:nvPr/>
            </p:nvSpPr>
            <p:spPr>
              <a:xfrm>
                <a:off x="2851712" y="3598067"/>
                <a:ext cx="34957" cy="9875"/>
              </a:xfrm>
              <a:custGeom>
                <a:avLst/>
                <a:gdLst/>
                <a:ahLst/>
                <a:cxnLst/>
                <a:rect l="l" t="t" r="r" b="b"/>
                <a:pathLst>
                  <a:path w="1108" h="313" extrusionOk="0">
                    <a:moveTo>
                      <a:pt x="995" y="1"/>
                    </a:moveTo>
                    <a:cubicBezTo>
                      <a:pt x="989" y="1"/>
                      <a:pt x="983" y="2"/>
                      <a:pt x="977" y="3"/>
                    </a:cubicBezTo>
                    <a:cubicBezTo>
                      <a:pt x="778" y="60"/>
                      <a:pt x="451" y="124"/>
                      <a:pt x="253" y="124"/>
                    </a:cubicBezTo>
                    <a:cubicBezTo>
                      <a:pt x="203" y="124"/>
                      <a:pt x="160" y="120"/>
                      <a:pt x="131" y="110"/>
                    </a:cubicBezTo>
                    <a:cubicBezTo>
                      <a:pt x="119" y="104"/>
                      <a:pt x="107" y="101"/>
                      <a:pt x="95" y="101"/>
                    </a:cubicBezTo>
                    <a:cubicBezTo>
                      <a:pt x="61" y="101"/>
                      <a:pt x="30" y="126"/>
                      <a:pt x="12" y="170"/>
                    </a:cubicBezTo>
                    <a:cubicBezTo>
                      <a:pt x="0" y="218"/>
                      <a:pt x="24" y="265"/>
                      <a:pt x="72" y="289"/>
                    </a:cubicBezTo>
                    <a:cubicBezTo>
                      <a:pt x="119" y="301"/>
                      <a:pt x="191" y="313"/>
                      <a:pt x="262" y="313"/>
                    </a:cubicBezTo>
                    <a:cubicBezTo>
                      <a:pt x="560" y="313"/>
                      <a:pt x="965" y="206"/>
                      <a:pt x="1024" y="194"/>
                    </a:cubicBezTo>
                    <a:cubicBezTo>
                      <a:pt x="1072" y="170"/>
                      <a:pt x="1107" y="122"/>
                      <a:pt x="1096" y="75"/>
                    </a:cubicBezTo>
                    <a:cubicBezTo>
                      <a:pt x="1075" y="33"/>
                      <a:pt x="1036" y="1"/>
                      <a:pt x="995"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0" name="Google Shape;1141;p8">
                <a:extLst>
                  <a:ext uri="{FF2B5EF4-FFF2-40B4-BE49-F238E27FC236}">
                    <a16:creationId xmlns:a16="http://schemas.microsoft.com/office/drawing/2014/main" id="{29F8F3DF-D386-AACB-2145-4F16EA9871A4}"/>
                  </a:ext>
                </a:extLst>
              </p:cNvPr>
              <p:cNvSpPr/>
              <p:nvPr/>
            </p:nvSpPr>
            <p:spPr>
              <a:xfrm>
                <a:off x="2796121" y="3604314"/>
                <a:ext cx="35336" cy="9654"/>
              </a:xfrm>
              <a:custGeom>
                <a:avLst/>
                <a:gdLst/>
                <a:ahLst/>
                <a:cxnLst/>
                <a:rect l="l" t="t" r="r" b="b"/>
                <a:pathLst>
                  <a:path w="1120" h="306" extrusionOk="0">
                    <a:moveTo>
                      <a:pt x="1019" y="0"/>
                    </a:moveTo>
                    <a:cubicBezTo>
                      <a:pt x="1009" y="0"/>
                      <a:pt x="999" y="2"/>
                      <a:pt x="988" y="8"/>
                    </a:cubicBezTo>
                    <a:cubicBezTo>
                      <a:pt x="794" y="54"/>
                      <a:pt x="477" y="122"/>
                      <a:pt x="279" y="122"/>
                    </a:cubicBezTo>
                    <a:cubicBezTo>
                      <a:pt x="222" y="122"/>
                      <a:pt x="175" y="116"/>
                      <a:pt x="143" y="103"/>
                    </a:cubicBezTo>
                    <a:cubicBezTo>
                      <a:pt x="135" y="101"/>
                      <a:pt x="126" y="100"/>
                      <a:pt x="118" y="100"/>
                    </a:cubicBezTo>
                    <a:cubicBezTo>
                      <a:pt x="76" y="100"/>
                      <a:pt x="34" y="123"/>
                      <a:pt x="24" y="162"/>
                    </a:cubicBezTo>
                    <a:cubicBezTo>
                      <a:pt x="0" y="210"/>
                      <a:pt x="36" y="270"/>
                      <a:pt x="83" y="282"/>
                    </a:cubicBezTo>
                    <a:cubicBezTo>
                      <a:pt x="131" y="305"/>
                      <a:pt x="202" y="305"/>
                      <a:pt x="274" y="305"/>
                    </a:cubicBezTo>
                    <a:cubicBezTo>
                      <a:pt x="560" y="305"/>
                      <a:pt x="976" y="198"/>
                      <a:pt x="1036" y="186"/>
                    </a:cubicBezTo>
                    <a:cubicBezTo>
                      <a:pt x="1084" y="174"/>
                      <a:pt x="1119" y="127"/>
                      <a:pt x="1095" y="67"/>
                    </a:cubicBezTo>
                    <a:cubicBezTo>
                      <a:pt x="1086" y="30"/>
                      <a:pt x="1055" y="0"/>
                      <a:pt x="1019"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1" name="Google Shape;1142;p8">
                <a:extLst>
                  <a:ext uri="{FF2B5EF4-FFF2-40B4-BE49-F238E27FC236}">
                    <a16:creationId xmlns:a16="http://schemas.microsoft.com/office/drawing/2014/main" id="{A8F35FEC-5566-FB70-97C0-8455CC60EC75}"/>
                  </a:ext>
                </a:extLst>
              </p:cNvPr>
              <p:cNvSpPr/>
              <p:nvPr/>
            </p:nvSpPr>
            <p:spPr>
              <a:xfrm>
                <a:off x="2311166" y="3646685"/>
                <a:ext cx="32686" cy="16848"/>
              </a:xfrm>
              <a:custGeom>
                <a:avLst/>
                <a:gdLst/>
                <a:ahLst/>
                <a:cxnLst/>
                <a:rect l="l" t="t" r="r" b="b"/>
                <a:pathLst>
                  <a:path w="1036" h="534" extrusionOk="0">
                    <a:moveTo>
                      <a:pt x="90" y="0"/>
                    </a:moveTo>
                    <a:cubicBezTo>
                      <a:pt x="70" y="0"/>
                      <a:pt x="51" y="7"/>
                      <a:pt x="36" y="22"/>
                    </a:cubicBezTo>
                    <a:cubicBezTo>
                      <a:pt x="0" y="58"/>
                      <a:pt x="0" y="117"/>
                      <a:pt x="24" y="153"/>
                    </a:cubicBezTo>
                    <a:cubicBezTo>
                      <a:pt x="203" y="355"/>
                      <a:pt x="845" y="510"/>
                      <a:pt x="917" y="534"/>
                    </a:cubicBezTo>
                    <a:lnTo>
                      <a:pt x="941" y="534"/>
                    </a:lnTo>
                    <a:cubicBezTo>
                      <a:pt x="976" y="534"/>
                      <a:pt x="1024" y="498"/>
                      <a:pt x="1024" y="463"/>
                    </a:cubicBezTo>
                    <a:cubicBezTo>
                      <a:pt x="1036" y="403"/>
                      <a:pt x="1012" y="355"/>
                      <a:pt x="953" y="343"/>
                    </a:cubicBezTo>
                    <a:cubicBezTo>
                      <a:pt x="703" y="284"/>
                      <a:pt x="274" y="141"/>
                      <a:pt x="167" y="34"/>
                    </a:cubicBezTo>
                    <a:cubicBezTo>
                      <a:pt x="146" y="13"/>
                      <a:pt x="117" y="0"/>
                      <a:pt x="90"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2" name="Google Shape;1143;p8">
                <a:extLst>
                  <a:ext uri="{FF2B5EF4-FFF2-40B4-BE49-F238E27FC236}">
                    <a16:creationId xmlns:a16="http://schemas.microsoft.com/office/drawing/2014/main" id="{3A2D4C71-D656-B40A-C3B5-2C13363BFDBB}"/>
                  </a:ext>
                </a:extLst>
              </p:cNvPr>
              <p:cNvSpPr/>
              <p:nvPr/>
            </p:nvSpPr>
            <p:spPr>
              <a:xfrm>
                <a:off x="2297631" y="3622865"/>
                <a:ext cx="33096" cy="16627"/>
              </a:xfrm>
              <a:custGeom>
                <a:avLst/>
                <a:gdLst/>
                <a:ahLst/>
                <a:cxnLst/>
                <a:rect l="l" t="t" r="r" b="b"/>
                <a:pathLst>
                  <a:path w="1049" h="527" extrusionOk="0">
                    <a:moveTo>
                      <a:pt x="114" y="0"/>
                    </a:moveTo>
                    <a:cubicBezTo>
                      <a:pt x="90" y="0"/>
                      <a:pt x="66" y="9"/>
                      <a:pt x="48" y="27"/>
                    </a:cubicBezTo>
                    <a:cubicBezTo>
                      <a:pt x="12" y="63"/>
                      <a:pt x="0" y="122"/>
                      <a:pt x="36" y="158"/>
                    </a:cubicBezTo>
                    <a:cubicBezTo>
                      <a:pt x="215" y="348"/>
                      <a:pt x="858" y="503"/>
                      <a:pt x="929" y="527"/>
                    </a:cubicBezTo>
                    <a:lnTo>
                      <a:pt x="953" y="527"/>
                    </a:lnTo>
                    <a:cubicBezTo>
                      <a:pt x="989" y="527"/>
                      <a:pt x="1024" y="503"/>
                      <a:pt x="1036" y="456"/>
                    </a:cubicBezTo>
                    <a:cubicBezTo>
                      <a:pt x="1048" y="408"/>
                      <a:pt x="1024" y="360"/>
                      <a:pt x="965" y="348"/>
                    </a:cubicBezTo>
                    <a:cubicBezTo>
                      <a:pt x="715" y="289"/>
                      <a:pt x="286" y="146"/>
                      <a:pt x="179" y="27"/>
                    </a:cubicBezTo>
                    <a:cubicBezTo>
                      <a:pt x="161" y="9"/>
                      <a:pt x="137" y="0"/>
                      <a:pt x="114"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3" name="Google Shape;1144;p8">
                <a:extLst>
                  <a:ext uri="{FF2B5EF4-FFF2-40B4-BE49-F238E27FC236}">
                    <a16:creationId xmlns:a16="http://schemas.microsoft.com/office/drawing/2014/main" id="{EC2B4B5D-C325-4794-6F6F-5DFC2EC196AD}"/>
                  </a:ext>
                </a:extLst>
              </p:cNvPr>
              <p:cNvSpPr/>
              <p:nvPr/>
            </p:nvSpPr>
            <p:spPr>
              <a:xfrm>
                <a:off x="2762678" y="3629238"/>
                <a:ext cx="34957" cy="9907"/>
              </a:xfrm>
              <a:custGeom>
                <a:avLst/>
                <a:gdLst/>
                <a:ahLst/>
                <a:cxnLst/>
                <a:rect l="l" t="t" r="r" b="b"/>
                <a:pathLst>
                  <a:path w="1108" h="314" extrusionOk="0">
                    <a:moveTo>
                      <a:pt x="1012" y="1"/>
                    </a:moveTo>
                    <a:cubicBezTo>
                      <a:pt x="1005" y="1"/>
                      <a:pt x="997" y="2"/>
                      <a:pt x="989" y="4"/>
                    </a:cubicBezTo>
                    <a:cubicBezTo>
                      <a:pt x="790" y="60"/>
                      <a:pt x="463" y="125"/>
                      <a:pt x="266" y="125"/>
                    </a:cubicBezTo>
                    <a:cubicBezTo>
                      <a:pt x="215" y="125"/>
                      <a:pt x="173" y="120"/>
                      <a:pt x="143" y="111"/>
                    </a:cubicBezTo>
                    <a:cubicBezTo>
                      <a:pt x="131" y="104"/>
                      <a:pt x="117" y="101"/>
                      <a:pt x="104" y="101"/>
                    </a:cubicBezTo>
                    <a:cubicBezTo>
                      <a:pt x="67" y="101"/>
                      <a:pt x="33" y="123"/>
                      <a:pt x="24" y="158"/>
                    </a:cubicBezTo>
                    <a:cubicBezTo>
                      <a:pt x="0" y="206"/>
                      <a:pt x="24" y="265"/>
                      <a:pt x="84" y="277"/>
                    </a:cubicBezTo>
                    <a:cubicBezTo>
                      <a:pt x="131" y="301"/>
                      <a:pt x="203" y="313"/>
                      <a:pt x="274" y="313"/>
                    </a:cubicBezTo>
                    <a:cubicBezTo>
                      <a:pt x="560" y="313"/>
                      <a:pt x="977" y="206"/>
                      <a:pt x="1036" y="182"/>
                    </a:cubicBezTo>
                    <a:cubicBezTo>
                      <a:pt x="1084" y="170"/>
                      <a:pt x="1108" y="123"/>
                      <a:pt x="1096" y="75"/>
                    </a:cubicBezTo>
                    <a:cubicBezTo>
                      <a:pt x="1086" y="25"/>
                      <a:pt x="1051" y="1"/>
                      <a:pt x="101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4" name="Google Shape;1145;p8">
                <a:extLst>
                  <a:ext uri="{FF2B5EF4-FFF2-40B4-BE49-F238E27FC236}">
                    <a16:creationId xmlns:a16="http://schemas.microsoft.com/office/drawing/2014/main" id="{ABDFE39C-17A3-90D1-A554-F2377026609D}"/>
                  </a:ext>
                </a:extLst>
              </p:cNvPr>
              <p:cNvSpPr/>
              <p:nvPr/>
            </p:nvSpPr>
            <p:spPr>
              <a:xfrm>
                <a:off x="2896765" y="3571123"/>
                <a:ext cx="33475" cy="15428"/>
              </a:xfrm>
              <a:custGeom>
                <a:avLst/>
                <a:gdLst/>
                <a:ahLst/>
                <a:cxnLst/>
                <a:rect l="l" t="t" r="r" b="b"/>
                <a:pathLst>
                  <a:path w="1061" h="489" extrusionOk="0">
                    <a:moveTo>
                      <a:pt x="964" y="0"/>
                    </a:moveTo>
                    <a:cubicBezTo>
                      <a:pt x="949" y="0"/>
                      <a:pt x="934" y="4"/>
                      <a:pt x="918" y="12"/>
                    </a:cubicBezTo>
                    <a:cubicBezTo>
                      <a:pt x="705" y="124"/>
                      <a:pt x="312" y="300"/>
                      <a:pt x="148" y="300"/>
                    </a:cubicBezTo>
                    <a:cubicBezTo>
                      <a:pt x="137" y="300"/>
                      <a:pt x="128" y="299"/>
                      <a:pt x="120" y="298"/>
                    </a:cubicBezTo>
                    <a:cubicBezTo>
                      <a:pt x="112" y="296"/>
                      <a:pt x="105" y="295"/>
                      <a:pt x="98" y="295"/>
                    </a:cubicBezTo>
                    <a:cubicBezTo>
                      <a:pt x="49" y="295"/>
                      <a:pt x="13" y="329"/>
                      <a:pt x="13" y="381"/>
                    </a:cubicBezTo>
                    <a:cubicBezTo>
                      <a:pt x="1" y="429"/>
                      <a:pt x="37" y="476"/>
                      <a:pt x="96" y="488"/>
                    </a:cubicBezTo>
                    <a:lnTo>
                      <a:pt x="132" y="488"/>
                    </a:lnTo>
                    <a:cubicBezTo>
                      <a:pt x="406" y="488"/>
                      <a:pt x="942" y="214"/>
                      <a:pt x="1001" y="179"/>
                    </a:cubicBezTo>
                    <a:cubicBezTo>
                      <a:pt x="1049" y="155"/>
                      <a:pt x="1061" y="95"/>
                      <a:pt x="1037" y="48"/>
                    </a:cubicBezTo>
                    <a:cubicBezTo>
                      <a:pt x="1021" y="16"/>
                      <a:pt x="994" y="0"/>
                      <a:pt x="964"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5" name="Google Shape;1146;p8">
                <a:extLst>
                  <a:ext uri="{FF2B5EF4-FFF2-40B4-BE49-F238E27FC236}">
                    <a16:creationId xmlns:a16="http://schemas.microsoft.com/office/drawing/2014/main" id="{C0A6C872-9512-2A8D-C06A-0B8E0B100B78}"/>
                  </a:ext>
                </a:extLst>
              </p:cNvPr>
              <p:cNvSpPr/>
              <p:nvPr/>
            </p:nvSpPr>
            <p:spPr>
              <a:xfrm>
                <a:off x="2942608" y="3561689"/>
                <a:ext cx="25966" cy="27101"/>
              </a:xfrm>
              <a:custGeom>
                <a:avLst/>
                <a:gdLst/>
                <a:ahLst/>
                <a:cxnLst/>
                <a:rect l="l" t="t" r="r" b="b"/>
                <a:pathLst>
                  <a:path w="823" h="859" extrusionOk="0">
                    <a:moveTo>
                      <a:pt x="718" y="1"/>
                    </a:moveTo>
                    <a:cubicBezTo>
                      <a:pt x="688" y="1"/>
                      <a:pt x="655" y="14"/>
                      <a:pt x="632" y="37"/>
                    </a:cubicBezTo>
                    <a:cubicBezTo>
                      <a:pt x="489" y="251"/>
                      <a:pt x="215" y="621"/>
                      <a:pt x="72" y="668"/>
                    </a:cubicBezTo>
                    <a:cubicBezTo>
                      <a:pt x="24" y="692"/>
                      <a:pt x="1" y="751"/>
                      <a:pt x="12" y="799"/>
                    </a:cubicBezTo>
                    <a:cubicBezTo>
                      <a:pt x="36" y="835"/>
                      <a:pt x="72" y="859"/>
                      <a:pt x="108" y="859"/>
                    </a:cubicBezTo>
                    <a:cubicBezTo>
                      <a:pt x="120" y="859"/>
                      <a:pt x="131" y="859"/>
                      <a:pt x="131" y="847"/>
                    </a:cubicBezTo>
                    <a:cubicBezTo>
                      <a:pt x="382" y="751"/>
                      <a:pt x="751" y="204"/>
                      <a:pt x="786" y="144"/>
                    </a:cubicBezTo>
                    <a:cubicBezTo>
                      <a:pt x="822" y="109"/>
                      <a:pt x="810" y="49"/>
                      <a:pt x="763" y="13"/>
                    </a:cubicBezTo>
                    <a:cubicBezTo>
                      <a:pt x="750" y="5"/>
                      <a:pt x="734" y="1"/>
                      <a:pt x="718"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6" name="Google Shape;1147;p8">
                <a:extLst>
                  <a:ext uri="{FF2B5EF4-FFF2-40B4-BE49-F238E27FC236}">
                    <a16:creationId xmlns:a16="http://schemas.microsoft.com/office/drawing/2014/main" id="{7EA39139-16FC-B857-B44A-2CEF8B9F9604}"/>
                  </a:ext>
                </a:extLst>
              </p:cNvPr>
              <p:cNvSpPr/>
              <p:nvPr/>
            </p:nvSpPr>
            <p:spPr>
              <a:xfrm>
                <a:off x="2907682" y="3598982"/>
                <a:ext cx="32717" cy="16469"/>
              </a:xfrm>
              <a:custGeom>
                <a:avLst/>
                <a:gdLst/>
                <a:ahLst/>
                <a:cxnLst/>
                <a:rect l="l" t="t" r="r" b="b"/>
                <a:pathLst>
                  <a:path w="1037" h="522" extrusionOk="0">
                    <a:moveTo>
                      <a:pt x="923" y="0"/>
                    </a:moveTo>
                    <a:cubicBezTo>
                      <a:pt x="909" y="0"/>
                      <a:pt x="895" y="3"/>
                      <a:pt x="881" y="10"/>
                    </a:cubicBezTo>
                    <a:cubicBezTo>
                      <a:pt x="667" y="134"/>
                      <a:pt x="292" y="333"/>
                      <a:pt x="121" y="333"/>
                    </a:cubicBezTo>
                    <a:cubicBezTo>
                      <a:pt x="112" y="333"/>
                      <a:pt x="103" y="333"/>
                      <a:pt x="95" y="331"/>
                    </a:cubicBezTo>
                    <a:cubicBezTo>
                      <a:pt x="48" y="331"/>
                      <a:pt x="0" y="367"/>
                      <a:pt x="0" y="427"/>
                    </a:cubicBezTo>
                    <a:cubicBezTo>
                      <a:pt x="0" y="474"/>
                      <a:pt x="36" y="522"/>
                      <a:pt x="84" y="522"/>
                    </a:cubicBezTo>
                    <a:lnTo>
                      <a:pt x="107" y="522"/>
                    </a:lnTo>
                    <a:cubicBezTo>
                      <a:pt x="381" y="522"/>
                      <a:pt x="917" y="212"/>
                      <a:pt x="977" y="177"/>
                    </a:cubicBezTo>
                    <a:cubicBezTo>
                      <a:pt x="1024" y="153"/>
                      <a:pt x="1036" y="93"/>
                      <a:pt x="1012" y="46"/>
                    </a:cubicBezTo>
                    <a:cubicBezTo>
                      <a:pt x="995" y="20"/>
                      <a:pt x="959" y="0"/>
                      <a:pt x="923"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7" name="Google Shape;1148;p8">
                <a:extLst>
                  <a:ext uri="{FF2B5EF4-FFF2-40B4-BE49-F238E27FC236}">
                    <a16:creationId xmlns:a16="http://schemas.microsoft.com/office/drawing/2014/main" id="{7AB1BE13-5E53-A8CB-A758-DA908EBA3965}"/>
                  </a:ext>
                </a:extLst>
              </p:cNvPr>
              <p:cNvSpPr/>
              <p:nvPr/>
            </p:nvSpPr>
            <p:spPr>
              <a:xfrm>
                <a:off x="2932827" y="4084126"/>
                <a:ext cx="18835" cy="32055"/>
              </a:xfrm>
              <a:custGeom>
                <a:avLst/>
                <a:gdLst/>
                <a:ahLst/>
                <a:cxnLst/>
                <a:rect l="l" t="t" r="r" b="b"/>
                <a:pathLst>
                  <a:path w="597" h="1016" extrusionOk="0">
                    <a:moveTo>
                      <a:pt x="489" y="1"/>
                    </a:moveTo>
                    <a:cubicBezTo>
                      <a:pt x="450" y="1"/>
                      <a:pt x="414" y="26"/>
                      <a:pt x="394" y="75"/>
                    </a:cubicBezTo>
                    <a:cubicBezTo>
                      <a:pt x="322" y="325"/>
                      <a:pt x="168" y="754"/>
                      <a:pt x="49" y="849"/>
                    </a:cubicBezTo>
                    <a:cubicBezTo>
                      <a:pt x="13" y="885"/>
                      <a:pt x="1" y="945"/>
                      <a:pt x="37" y="980"/>
                    </a:cubicBezTo>
                    <a:cubicBezTo>
                      <a:pt x="60" y="1004"/>
                      <a:pt x="84" y="1016"/>
                      <a:pt x="108" y="1016"/>
                    </a:cubicBezTo>
                    <a:cubicBezTo>
                      <a:pt x="132" y="1016"/>
                      <a:pt x="156" y="1004"/>
                      <a:pt x="168" y="992"/>
                    </a:cubicBezTo>
                    <a:cubicBezTo>
                      <a:pt x="370" y="825"/>
                      <a:pt x="561" y="194"/>
                      <a:pt x="584" y="123"/>
                    </a:cubicBezTo>
                    <a:cubicBezTo>
                      <a:pt x="596" y="75"/>
                      <a:pt x="561" y="28"/>
                      <a:pt x="513" y="4"/>
                    </a:cubicBezTo>
                    <a:cubicBezTo>
                      <a:pt x="505" y="2"/>
                      <a:pt x="497" y="1"/>
                      <a:pt x="489"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8" name="Google Shape;1149;p8">
                <a:extLst>
                  <a:ext uri="{FF2B5EF4-FFF2-40B4-BE49-F238E27FC236}">
                    <a16:creationId xmlns:a16="http://schemas.microsoft.com/office/drawing/2014/main" id="{DA4E5A90-4AA5-3888-D134-8085D2600826}"/>
                  </a:ext>
                </a:extLst>
              </p:cNvPr>
              <p:cNvSpPr/>
              <p:nvPr/>
            </p:nvSpPr>
            <p:spPr>
              <a:xfrm>
                <a:off x="2920459" y="3885045"/>
                <a:ext cx="13156" cy="34326"/>
              </a:xfrm>
              <a:custGeom>
                <a:avLst/>
                <a:gdLst/>
                <a:ahLst/>
                <a:cxnLst/>
                <a:rect l="l" t="t" r="r" b="b"/>
                <a:pathLst>
                  <a:path w="417" h="1088" extrusionOk="0">
                    <a:moveTo>
                      <a:pt x="108" y="1"/>
                    </a:moveTo>
                    <a:cubicBezTo>
                      <a:pt x="100" y="1"/>
                      <a:pt x="92" y="2"/>
                      <a:pt x="83" y="4"/>
                    </a:cubicBezTo>
                    <a:cubicBezTo>
                      <a:pt x="36" y="27"/>
                      <a:pt x="0" y="75"/>
                      <a:pt x="24" y="123"/>
                    </a:cubicBezTo>
                    <a:cubicBezTo>
                      <a:pt x="95" y="373"/>
                      <a:pt x="202" y="813"/>
                      <a:pt x="155" y="956"/>
                    </a:cubicBezTo>
                    <a:cubicBezTo>
                      <a:pt x="143" y="1016"/>
                      <a:pt x="167" y="1063"/>
                      <a:pt x="214" y="1075"/>
                    </a:cubicBezTo>
                    <a:cubicBezTo>
                      <a:pt x="226" y="1087"/>
                      <a:pt x="238" y="1087"/>
                      <a:pt x="250" y="1087"/>
                    </a:cubicBezTo>
                    <a:cubicBezTo>
                      <a:pt x="286" y="1087"/>
                      <a:pt x="322" y="1063"/>
                      <a:pt x="333" y="1016"/>
                    </a:cubicBezTo>
                    <a:cubicBezTo>
                      <a:pt x="417" y="778"/>
                      <a:pt x="214" y="135"/>
                      <a:pt x="202" y="63"/>
                    </a:cubicBezTo>
                    <a:cubicBezTo>
                      <a:pt x="183" y="24"/>
                      <a:pt x="147" y="1"/>
                      <a:pt x="108"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79" name="Google Shape;1150;p8">
                <a:extLst>
                  <a:ext uri="{FF2B5EF4-FFF2-40B4-BE49-F238E27FC236}">
                    <a16:creationId xmlns:a16="http://schemas.microsoft.com/office/drawing/2014/main" id="{590509CC-A33A-93EC-BEB9-3268CA9328A3}"/>
                  </a:ext>
                </a:extLst>
              </p:cNvPr>
              <p:cNvSpPr/>
              <p:nvPr/>
            </p:nvSpPr>
            <p:spPr>
              <a:xfrm>
                <a:off x="2304004" y="3894637"/>
                <a:ext cx="20697" cy="31108"/>
              </a:xfrm>
              <a:custGeom>
                <a:avLst/>
                <a:gdLst/>
                <a:ahLst/>
                <a:cxnLst/>
                <a:rect l="l" t="t" r="r" b="b"/>
                <a:pathLst>
                  <a:path w="656" h="986" extrusionOk="0">
                    <a:moveTo>
                      <a:pt x="548" y="0"/>
                    </a:moveTo>
                    <a:cubicBezTo>
                      <a:pt x="528" y="0"/>
                      <a:pt x="508" y="7"/>
                      <a:pt x="489" y="21"/>
                    </a:cubicBezTo>
                    <a:cubicBezTo>
                      <a:pt x="287" y="164"/>
                      <a:pt x="37" y="783"/>
                      <a:pt x="13" y="855"/>
                    </a:cubicBezTo>
                    <a:cubicBezTo>
                      <a:pt x="1" y="902"/>
                      <a:pt x="25" y="950"/>
                      <a:pt x="72" y="974"/>
                    </a:cubicBezTo>
                    <a:cubicBezTo>
                      <a:pt x="84" y="974"/>
                      <a:pt x="96" y="986"/>
                      <a:pt x="108" y="986"/>
                    </a:cubicBezTo>
                    <a:cubicBezTo>
                      <a:pt x="144" y="986"/>
                      <a:pt x="179" y="962"/>
                      <a:pt x="191" y="914"/>
                    </a:cubicBezTo>
                    <a:cubicBezTo>
                      <a:pt x="287" y="676"/>
                      <a:pt x="477" y="259"/>
                      <a:pt x="596" y="176"/>
                    </a:cubicBezTo>
                    <a:cubicBezTo>
                      <a:pt x="644" y="140"/>
                      <a:pt x="656" y="93"/>
                      <a:pt x="620" y="45"/>
                    </a:cubicBezTo>
                    <a:cubicBezTo>
                      <a:pt x="606" y="16"/>
                      <a:pt x="578" y="0"/>
                      <a:pt x="548"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0" name="Google Shape;1151;p8">
                <a:extLst>
                  <a:ext uri="{FF2B5EF4-FFF2-40B4-BE49-F238E27FC236}">
                    <a16:creationId xmlns:a16="http://schemas.microsoft.com/office/drawing/2014/main" id="{AABAC8CA-DD30-A4B3-9052-EDE3F9762D2F}"/>
                  </a:ext>
                </a:extLst>
              </p:cNvPr>
              <p:cNvSpPr/>
              <p:nvPr/>
            </p:nvSpPr>
            <p:spPr>
              <a:xfrm>
                <a:off x="2330317" y="3872552"/>
                <a:ext cx="20697" cy="31045"/>
              </a:xfrm>
              <a:custGeom>
                <a:avLst/>
                <a:gdLst/>
                <a:ahLst/>
                <a:cxnLst/>
                <a:rect l="l" t="t" r="r" b="b"/>
                <a:pathLst>
                  <a:path w="656" h="984" extrusionOk="0">
                    <a:moveTo>
                      <a:pt x="550" y="1"/>
                    </a:moveTo>
                    <a:cubicBezTo>
                      <a:pt x="534" y="1"/>
                      <a:pt x="517" y="6"/>
                      <a:pt x="500" y="19"/>
                    </a:cubicBezTo>
                    <a:cubicBezTo>
                      <a:pt x="286" y="162"/>
                      <a:pt x="48" y="781"/>
                      <a:pt x="12" y="852"/>
                    </a:cubicBezTo>
                    <a:cubicBezTo>
                      <a:pt x="0" y="900"/>
                      <a:pt x="24" y="959"/>
                      <a:pt x="72" y="971"/>
                    </a:cubicBezTo>
                    <a:cubicBezTo>
                      <a:pt x="84" y="983"/>
                      <a:pt x="96" y="983"/>
                      <a:pt x="107" y="983"/>
                    </a:cubicBezTo>
                    <a:cubicBezTo>
                      <a:pt x="143" y="983"/>
                      <a:pt x="179" y="959"/>
                      <a:pt x="191" y="912"/>
                    </a:cubicBezTo>
                    <a:cubicBezTo>
                      <a:pt x="286" y="673"/>
                      <a:pt x="477" y="257"/>
                      <a:pt x="608" y="173"/>
                    </a:cubicBezTo>
                    <a:cubicBezTo>
                      <a:pt x="643" y="150"/>
                      <a:pt x="655" y="90"/>
                      <a:pt x="631" y="42"/>
                    </a:cubicBezTo>
                    <a:cubicBezTo>
                      <a:pt x="608" y="19"/>
                      <a:pt x="580" y="1"/>
                      <a:pt x="55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1" name="Google Shape;1152;p8">
                <a:extLst>
                  <a:ext uri="{FF2B5EF4-FFF2-40B4-BE49-F238E27FC236}">
                    <a16:creationId xmlns:a16="http://schemas.microsoft.com/office/drawing/2014/main" id="{60D93680-46C0-B57D-5506-DC01D2848A1D}"/>
                  </a:ext>
                </a:extLst>
              </p:cNvPr>
              <p:cNvSpPr/>
              <p:nvPr/>
            </p:nvSpPr>
            <p:spPr>
              <a:xfrm>
                <a:off x="2317160" y="3926818"/>
                <a:ext cx="20697" cy="30856"/>
              </a:xfrm>
              <a:custGeom>
                <a:avLst/>
                <a:gdLst/>
                <a:ahLst/>
                <a:cxnLst/>
                <a:rect l="l" t="t" r="r" b="b"/>
                <a:pathLst>
                  <a:path w="656" h="978" extrusionOk="0">
                    <a:moveTo>
                      <a:pt x="545" y="1"/>
                    </a:moveTo>
                    <a:cubicBezTo>
                      <a:pt x="529" y="1"/>
                      <a:pt x="513" y="5"/>
                      <a:pt x="501" y="13"/>
                    </a:cubicBezTo>
                    <a:cubicBezTo>
                      <a:pt x="286" y="156"/>
                      <a:pt x="48" y="775"/>
                      <a:pt x="13" y="847"/>
                    </a:cubicBezTo>
                    <a:cubicBezTo>
                      <a:pt x="1" y="894"/>
                      <a:pt x="24" y="954"/>
                      <a:pt x="72" y="966"/>
                    </a:cubicBezTo>
                    <a:cubicBezTo>
                      <a:pt x="84" y="978"/>
                      <a:pt x="96" y="978"/>
                      <a:pt x="108" y="978"/>
                    </a:cubicBezTo>
                    <a:cubicBezTo>
                      <a:pt x="143" y="978"/>
                      <a:pt x="179" y="954"/>
                      <a:pt x="191" y="918"/>
                    </a:cubicBezTo>
                    <a:cubicBezTo>
                      <a:pt x="286" y="668"/>
                      <a:pt x="477" y="251"/>
                      <a:pt x="608" y="168"/>
                    </a:cubicBezTo>
                    <a:cubicBezTo>
                      <a:pt x="644" y="144"/>
                      <a:pt x="655" y="85"/>
                      <a:pt x="632" y="37"/>
                    </a:cubicBezTo>
                    <a:cubicBezTo>
                      <a:pt x="609" y="14"/>
                      <a:pt x="576" y="1"/>
                      <a:pt x="545"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2" name="Google Shape;1153;p8">
                <a:extLst>
                  <a:ext uri="{FF2B5EF4-FFF2-40B4-BE49-F238E27FC236}">
                    <a16:creationId xmlns:a16="http://schemas.microsoft.com/office/drawing/2014/main" id="{75E60AE0-B440-0CDE-51B1-E3BC09BD51A1}"/>
                  </a:ext>
                </a:extLst>
              </p:cNvPr>
              <p:cNvSpPr/>
              <p:nvPr/>
            </p:nvSpPr>
            <p:spPr>
              <a:xfrm>
                <a:off x="2315646" y="3979885"/>
                <a:ext cx="9812" cy="34516"/>
              </a:xfrm>
              <a:custGeom>
                <a:avLst/>
                <a:gdLst/>
                <a:ahLst/>
                <a:cxnLst/>
                <a:rect l="l" t="t" r="r" b="b"/>
                <a:pathLst>
                  <a:path w="311" h="1094" extrusionOk="0">
                    <a:moveTo>
                      <a:pt x="211" y="1"/>
                    </a:moveTo>
                    <a:cubicBezTo>
                      <a:pt x="174" y="1"/>
                      <a:pt x="137" y="23"/>
                      <a:pt x="120" y="58"/>
                    </a:cubicBezTo>
                    <a:cubicBezTo>
                      <a:pt x="1" y="284"/>
                      <a:pt x="96" y="939"/>
                      <a:pt x="108" y="1010"/>
                    </a:cubicBezTo>
                    <a:cubicBezTo>
                      <a:pt x="120" y="1058"/>
                      <a:pt x="156" y="1093"/>
                      <a:pt x="203" y="1093"/>
                    </a:cubicBezTo>
                    <a:lnTo>
                      <a:pt x="215" y="1093"/>
                    </a:lnTo>
                    <a:cubicBezTo>
                      <a:pt x="263" y="1093"/>
                      <a:pt x="299" y="1046"/>
                      <a:pt x="299" y="986"/>
                    </a:cubicBezTo>
                    <a:cubicBezTo>
                      <a:pt x="251" y="736"/>
                      <a:pt x="215" y="272"/>
                      <a:pt x="287" y="141"/>
                    </a:cubicBezTo>
                    <a:cubicBezTo>
                      <a:pt x="311" y="93"/>
                      <a:pt x="287" y="34"/>
                      <a:pt x="251" y="10"/>
                    </a:cubicBezTo>
                    <a:cubicBezTo>
                      <a:pt x="238" y="4"/>
                      <a:pt x="225" y="1"/>
                      <a:pt x="211"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3" name="Google Shape;1154;p8">
                <a:extLst>
                  <a:ext uri="{FF2B5EF4-FFF2-40B4-BE49-F238E27FC236}">
                    <a16:creationId xmlns:a16="http://schemas.microsoft.com/office/drawing/2014/main" id="{8557D428-A191-1D05-171A-F5F2072AC3EA}"/>
                  </a:ext>
                </a:extLst>
              </p:cNvPr>
              <p:cNvSpPr/>
              <p:nvPr/>
            </p:nvSpPr>
            <p:spPr>
              <a:xfrm>
                <a:off x="2315646" y="4036990"/>
                <a:ext cx="9812" cy="34516"/>
              </a:xfrm>
              <a:custGeom>
                <a:avLst/>
                <a:gdLst/>
                <a:ahLst/>
                <a:cxnLst/>
                <a:rect l="l" t="t" r="r" b="b"/>
                <a:pathLst>
                  <a:path w="311" h="1094" extrusionOk="0">
                    <a:moveTo>
                      <a:pt x="209" y="0"/>
                    </a:moveTo>
                    <a:cubicBezTo>
                      <a:pt x="173" y="0"/>
                      <a:pt x="137" y="20"/>
                      <a:pt x="120" y="45"/>
                    </a:cubicBezTo>
                    <a:cubicBezTo>
                      <a:pt x="1" y="284"/>
                      <a:pt x="96" y="938"/>
                      <a:pt x="108" y="1010"/>
                    </a:cubicBezTo>
                    <a:cubicBezTo>
                      <a:pt x="120" y="1057"/>
                      <a:pt x="156" y="1093"/>
                      <a:pt x="203" y="1093"/>
                    </a:cubicBezTo>
                    <a:lnTo>
                      <a:pt x="215" y="1093"/>
                    </a:lnTo>
                    <a:cubicBezTo>
                      <a:pt x="263" y="1081"/>
                      <a:pt x="299" y="1034"/>
                      <a:pt x="299" y="986"/>
                    </a:cubicBezTo>
                    <a:cubicBezTo>
                      <a:pt x="251" y="724"/>
                      <a:pt x="215" y="272"/>
                      <a:pt x="287" y="129"/>
                    </a:cubicBezTo>
                    <a:cubicBezTo>
                      <a:pt x="311" y="93"/>
                      <a:pt x="287" y="33"/>
                      <a:pt x="251" y="10"/>
                    </a:cubicBezTo>
                    <a:cubicBezTo>
                      <a:pt x="238" y="3"/>
                      <a:pt x="223" y="0"/>
                      <a:pt x="209"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4" name="Google Shape;1155;p8">
                <a:extLst>
                  <a:ext uri="{FF2B5EF4-FFF2-40B4-BE49-F238E27FC236}">
                    <a16:creationId xmlns:a16="http://schemas.microsoft.com/office/drawing/2014/main" id="{7A128CAA-FB02-0521-1C48-FBF3647F2789}"/>
                  </a:ext>
                </a:extLst>
              </p:cNvPr>
              <p:cNvSpPr/>
              <p:nvPr/>
            </p:nvSpPr>
            <p:spPr>
              <a:xfrm>
                <a:off x="2618431" y="3919782"/>
                <a:ext cx="12052" cy="33758"/>
              </a:xfrm>
              <a:custGeom>
                <a:avLst/>
                <a:gdLst/>
                <a:ahLst/>
                <a:cxnLst/>
                <a:rect l="l" t="t" r="r" b="b"/>
                <a:pathLst>
                  <a:path w="382" h="1070" extrusionOk="0">
                    <a:moveTo>
                      <a:pt x="280" y="0"/>
                    </a:moveTo>
                    <a:cubicBezTo>
                      <a:pt x="252" y="0"/>
                      <a:pt x="224" y="13"/>
                      <a:pt x="203" y="34"/>
                    </a:cubicBezTo>
                    <a:cubicBezTo>
                      <a:pt x="48" y="236"/>
                      <a:pt x="0" y="903"/>
                      <a:pt x="0" y="974"/>
                    </a:cubicBezTo>
                    <a:cubicBezTo>
                      <a:pt x="0" y="1022"/>
                      <a:pt x="36" y="1070"/>
                      <a:pt x="84" y="1070"/>
                    </a:cubicBezTo>
                    <a:lnTo>
                      <a:pt x="96" y="1070"/>
                    </a:lnTo>
                    <a:cubicBezTo>
                      <a:pt x="143" y="1070"/>
                      <a:pt x="191" y="1034"/>
                      <a:pt x="191" y="986"/>
                    </a:cubicBezTo>
                    <a:cubicBezTo>
                      <a:pt x="203" y="724"/>
                      <a:pt x="262" y="272"/>
                      <a:pt x="358" y="153"/>
                    </a:cubicBezTo>
                    <a:cubicBezTo>
                      <a:pt x="381" y="105"/>
                      <a:pt x="381" y="58"/>
                      <a:pt x="334" y="22"/>
                    </a:cubicBezTo>
                    <a:cubicBezTo>
                      <a:pt x="319" y="7"/>
                      <a:pt x="300" y="0"/>
                      <a:pt x="280"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5" name="Google Shape;1156;p8">
                <a:extLst>
                  <a:ext uri="{FF2B5EF4-FFF2-40B4-BE49-F238E27FC236}">
                    <a16:creationId xmlns:a16="http://schemas.microsoft.com/office/drawing/2014/main" id="{382C0599-D8D4-C70B-1364-DFE9EF380698}"/>
                  </a:ext>
                </a:extLst>
              </p:cNvPr>
              <p:cNvSpPr/>
              <p:nvPr/>
            </p:nvSpPr>
            <p:spPr>
              <a:xfrm>
                <a:off x="2635721" y="3882490"/>
                <a:ext cx="21422" cy="30477"/>
              </a:xfrm>
              <a:custGeom>
                <a:avLst/>
                <a:gdLst/>
                <a:ahLst/>
                <a:cxnLst/>
                <a:rect l="l" t="t" r="r" b="b"/>
                <a:pathLst>
                  <a:path w="679" h="966" extrusionOk="0">
                    <a:moveTo>
                      <a:pt x="569" y="1"/>
                    </a:moveTo>
                    <a:cubicBezTo>
                      <a:pt x="552" y="1"/>
                      <a:pt x="537" y="5"/>
                      <a:pt x="524" y="13"/>
                    </a:cubicBezTo>
                    <a:cubicBezTo>
                      <a:pt x="298" y="156"/>
                      <a:pt x="48" y="763"/>
                      <a:pt x="24" y="835"/>
                    </a:cubicBezTo>
                    <a:cubicBezTo>
                      <a:pt x="0" y="882"/>
                      <a:pt x="24" y="942"/>
                      <a:pt x="72" y="966"/>
                    </a:cubicBezTo>
                    <a:lnTo>
                      <a:pt x="107" y="966"/>
                    </a:lnTo>
                    <a:cubicBezTo>
                      <a:pt x="155" y="966"/>
                      <a:pt x="191" y="942"/>
                      <a:pt x="203" y="906"/>
                    </a:cubicBezTo>
                    <a:cubicBezTo>
                      <a:pt x="298" y="668"/>
                      <a:pt x="500" y="251"/>
                      <a:pt x="619" y="168"/>
                    </a:cubicBezTo>
                    <a:cubicBezTo>
                      <a:pt x="667" y="144"/>
                      <a:pt x="679" y="85"/>
                      <a:pt x="655" y="37"/>
                    </a:cubicBezTo>
                    <a:cubicBezTo>
                      <a:pt x="632" y="14"/>
                      <a:pt x="599" y="1"/>
                      <a:pt x="569"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6" name="Google Shape;1157;p8">
                <a:extLst>
                  <a:ext uri="{FF2B5EF4-FFF2-40B4-BE49-F238E27FC236}">
                    <a16:creationId xmlns:a16="http://schemas.microsoft.com/office/drawing/2014/main" id="{705145F8-7A94-74E6-C06D-C62D0E0CA0EF}"/>
                  </a:ext>
                </a:extLst>
              </p:cNvPr>
              <p:cNvSpPr/>
              <p:nvPr/>
            </p:nvSpPr>
            <p:spPr>
              <a:xfrm>
                <a:off x="2643230" y="3907414"/>
                <a:ext cx="21044" cy="30730"/>
              </a:xfrm>
              <a:custGeom>
                <a:avLst/>
                <a:gdLst/>
                <a:ahLst/>
                <a:cxnLst/>
                <a:rect l="l" t="t" r="r" b="b"/>
                <a:pathLst>
                  <a:path w="667" h="974" extrusionOk="0">
                    <a:moveTo>
                      <a:pt x="563" y="0"/>
                    </a:moveTo>
                    <a:cubicBezTo>
                      <a:pt x="544" y="0"/>
                      <a:pt x="526" y="7"/>
                      <a:pt x="512" y="21"/>
                    </a:cubicBezTo>
                    <a:cubicBezTo>
                      <a:pt x="298" y="164"/>
                      <a:pt x="48" y="771"/>
                      <a:pt x="12" y="842"/>
                    </a:cubicBezTo>
                    <a:cubicBezTo>
                      <a:pt x="0" y="890"/>
                      <a:pt x="24" y="938"/>
                      <a:pt x="72" y="962"/>
                    </a:cubicBezTo>
                    <a:cubicBezTo>
                      <a:pt x="84" y="973"/>
                      <a:pt x="95" y="973"/>
                      <a:pt x="107" y="973"/>
                    </a:cubicBezTo>
                    <a:cubicBezTo>
                      <a:pt x="143" y="973"/>
                      <a:pt x="179" y="950"/>
                      <a:pt x="191" y="914"/>
                    </a:cubicBezTo>
                    <a:cubicBezTo>
                      <a:pt x="286" y="664"/>
                      <a:pt x="488" y="259"/>
                      <a:pt x="619" y="176"/>
                    </a:cubicBezTo>
                    <a:cubicBezTo>
                      <a:pt x="655" y="140"/>
                      <a:pt x="667" y="92"/>
                      <a:pt x="643" y="45"/>
                    </a:cubicBezTo>
                    <a:cubicBezTo>
                      <a:pt x="622" y="16"/>
                      <a:pt x="591" y="0"/>
                      <a:pt x="563"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7" name="Google Shape;1158;p8">
                <a:extLst>
                  <a:ext uri="{FF2B5EF4-FFF2-40B4-BE49-F238E27FC236}">
                    <a16:creationId xmlns:a16="http://schemas.microsoft.com/office/drawing/2014/main" id="{292F11FA-56E2-D30D-C169-F35604347668}"/>
                  </a:ext>
                </a:extLst>
              </p:cNvPr>
              <p:cNvSpPr/>
              <p:nvPr/>
            </p:nvSpPr>
            <p:spPr>
              <a:xfrm>
                <a:off x="2436987" y="3919940"/>
                <a:ext cx="13567" cy="33601"/>
              </a:xfrm>
              <a:custGeom>
                <a:avLst/>
                <a:gdLst/>
                <a:ahLst/>
                <a:cxnLst/>
                <a:rect l="l" t="t" r="r" b="b"/>
                <a:pathLst>
                  <a:path w="430" h="1065" extrusionOk="0">
                    <a:moveTo>
                      <a:pt x="323" y="0"/>
                    </a:moveTo>
                    <a:cubicBezTo>
                      <a:pt x="297" y="0"/>
                      <a:pt x="270" y="9"/>
                      <a:pt x="251" y="29"/>
                    </a:cubicBezTo>
                    <a:cubicBezTo>
                      <a:pt x="84" y="231"/>
                      <a:pt x="13" y="886"/>
                      <a:pt x="1" y="957"/>
                    </a:cubicBezTo>
                    <a:cubicBezTo>
                      <a:pt x="1" y="1005"/>
                      <a:pt x="36" y="1053"/>
                      <a:pt x="84" y="1065"/>
                    </a:cubicBezTo>
                    <a:lnTo>
                      <a:pt x="96" y="1065"/>
                    </a:lnTo>
                    <a:cubicBezTo>
                      <a:pt x="144" y="1065"/>
                      <a:pt x="191" y="1029"/>
                      <a:pt x="191" y="981"/>
                    </a:cubicBezTo>
                    <a:cubicBezTo>
                      <a:pt x="215" y="719"/>
                      <a:pt x="298" y="267"/>
                      <a:pt x="394" y="160"/>
                    </a:cubicBezTo>
                    <a:cubicBezTo>
                      <a:pt x="429" y="112"/>
                      <a:pt x="429" y="53"/>
                      <a:pt x="382" y="17"/>
                    </a:cubicBezTo>
                    <a:cubicBezTo>
                      <a:pt x="366" y="6"/>
                      <a:pt x="345" y="0"/>
                      <a:pt x="323"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8" name="Google Shape;1159;p8">
                <a:extLst>
                  <a:ext uri="{FF2B5EF4-FFF2-40B4-BE49-F238E27FC236}">
                    <a16:creationId xmlns:a16="http://schemas.microsoft.com/office/drawing/2014/main" id="{373CF049-559E-CA2F-64F5-E0325AF4B94A}"/>
                  </a:ext>
                </a:extLst>
              </p:cNvPr>
              <p:cNvSpPr/>
              <p:nvPr/>
            </p:nvSpPr>
            <p:spPr>
              <a:xfrm>
                <a:off x="2444496" y="3872457"/>
                <a:ext cx="13567" cy="33758"/>
              </a:xfrm>
              <a:custGeom>
                <a:avLst/>
                <a:gdLst/>
                <a:ahLst/>
                <a:cxnLst/>
                <a:rect l="l" t="t" r="r" b="b"/>
                <a:pathLst>
                  <a:path w="430" h="1070" extrusionOk="0">
                    <a:moveTo>
                      <a:pt x="330" y="0"/>
                    </a:moveTo>
                    <a:cubicBezTo>
                      <a:pt x="300" y="0"/>
                      <a:pt x="272" y="13"/>
                      <a:pt x="251" y="34"/>
                    </a:cubicBezTo>
                    <a:cubicBezTo>
                      <a:pt x="84" y="224"/>
                      <a:pt x="13" y="891"/>
                      <a:pt x="13" y="962"/>
                    </a:cubicBezTo>
                    <a:cubicBezTo>
                      <a:pt x="1" y="1010"/>
                      <a:pt x="37" y="1057"/>
                      <a:pt x="96" y="1069"/>
                    </a:cubicBezTo>
                    <a:cubicBezTo>
                      <a:pt x="144" y="1069"/>
                      <a:pt x="191" y="1034"/>
                      <a:pt x="191" y="974"/>
                    </a:cubicBezTo>
                    <a:cubicBezTo>
                      <a:pt x="215" y="724"/>
                      <a:pt x="298" y="272"/>
                      <a:pt x="394" y="153"/>
                    </a:cubicBezTo>
                    <a:cubicBezTo>
                      <a:pt x="429" y="117"/>
                      <a:pt x="429" y="57"/>
                      <a:pt x="394" y="22"/>
                    </a:cubicBezTo>
                    <a:cubicBezTo>
                      <a:pt x="374" y="7"/>
                      <a:pt x="352" y="0"/>
                      <a:pt x="330"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89" name="Google Shape;1160;p8">
                <a:extLst>
                  <a:ext uri="{FF2B5EF4-FFF2-40B4-BE49-F238E27FC236}">
                    <a16:creationId xmlns:a16="http://schemas.microsoft.com/office/drawing/2014/main" id="{FC8AE90B-35B4-AB43-38BB-6B6768C3F4FD}"/>
                  </a:ext>
                </a:extLst>
              </p:cNvPr>
              <p:cNvSpPr/>
              <p:nvPr/>
            </p:nvSpPr>
            <p:spPr>
              <a:xfrm>
                <a:off x="2468537" y="3900126"/>
                <a:ext cx="13567" cy="33506"/>
              </a:xfrm>
              <a:custGeom>
                <a:avLst/>
                <a:gdLst/>
                <a:ahLst/>
                <a:cxnLst/>
                <a:rect l="l" t="t" r="r" b="b"/>
                <a:pathLst>
                  <a:path w="430" h="1062" extrusionOk="0">
                    <a:moveTo>
                      <a:pt x="321" y="0"/>
                    </a:moveTo>
                    <a:cubicBezTo>
                      <a:pt x="296" y="0"/>
                      <a:pt x="270" y="12"/>
                      <a:pt x="251" y="38"/>
                    </a:cubicBezTo>
                    <a:cubicBezTo>
                      <a:pt x="84" y="228"/>
                      <a:pt x="13" y="883"/>
                      <a:pt x="1" y="966"/>
                    </a:cubicBezTo>
                    <a:cubicBezTo>
                      <a:pt x="1" y="1014"/>
                      <a:pt x="37" y="1062"/>
                      <a:pt x="84" y="1062"/>
                    </a:cubicBezTo>
                    <a:lnTo>
                      <a:pt x="96" y="1062"/>
                    </a:lnTo>
                    <a:cubicBezTo>
                      <a:pt x="144" y="1062"/>
                      <a:pt x="179" y="1026"/>
                      <a:pt x="191" y="978"/>
                    </a:cubicBezTo>
                    <a:cubicBezTo>
                      <a:pt x="215" y="728"/>
                      <a:pt x="298" y="276"/>
                      <a:pt x="394" y="157"/>
                    </a:cubicBezTo>
                    <a:cubicBezTo>
                      <a:pt x="429" y="121"/>
                      <a:pt x="418" y="61"/>
                      <a:pt x="382" y="26"/>
                    </a:cubicBezTo>
                    <a:cubicBezTo>
                      <a:pt x="365" y="9"/>
                      <a:pt x="344" y="0"/>
                      <a:pt x="32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0" name="Google Shape;1161;p8">
                <a:extLst>
                  <a:ext uri="{FF2B5EF4-FFF2-40B4-BE49-F238E27FC236}">
                    <a16:creationId xmlns:a16="http://schemas.microsoft.com/office/drawing/2014/main" id="{FF8649FB-675A-53AA-B525-38457ED546AC}"/>
                  </a:ext>
                </a:extLst>
              </p:cNvPr>
              <p:cNvSpPr/>
              <p:nvPr/>
            </p:nvSpPr>
            <p:spPr>
              <a:xfrm>
                <a:off x="2455034" y="4009857"/>
                <a:ext cx="10159" cy="34579"/>
              </a:xfrm>
              <a:custGeom>
                <a:avLst/>
                <a:gdLst/>
                <a:ahLst/>
                <a:cxnLst/>
                <a:rect l="l" t="t" r="r" b="b"/>
                <a:pathLst>
                  <a:path w="322" h="1096" extrusionOk="0">
                    <a:moveTo>
                      <a:pt x="212" y="1"/>
                    </a:moveTo>
                    <a:cubicBezTo>
                      <a:pt x="179" y="1"/>
                      <a:pt x="147" y="16"/>
                      <a:pt x="131" y="48"/>
                    </a:cubicBezTo>
                    <a:cubicBezTo>
                      <a:pt x="0" y="262"/>
                      <a:pt x="36" y="929"/>
                      <a:pt x="48" y="1001"/>
                    </a:cubicBezTo>
                    <a:cubicBezTo>
                      <a:pt x="48" y="1060"/>
                      <a:pt x="84" y="1096"/>
                      <a:pt x="143" y="1096"/>
                    </a:cubicBezTo>
                    <a:cubicBezTo>
                      <a:pt x="143" y="1096"/>
                      <a:pt x="143" y="1096"/>
                      <a:pt x="143" y="1084"/>
                    </a:cubicBezTo>
                    <a:cubicBezTo>
                      <a:pt x="203" y="1084"/>
                      <a:pt x="238" y="1036"/>
                      <a:pt x="238" y="989"/>
                    </a:cubicBezTo>
                    <a:cubicBezTo>
                      <a:pt x="215" y="727"/>
                      <a:pt x="215" y="274"/>
                      <a:pt x="286" y="143"/>
                    </a:cubicBezTo>
                    <a:cubicBezTo>
                      <a:pt x="322" y="96"/>
                      <a:pt x="298" y="36"/>
                      <a:pt x="262" y="12"/>
                    </a:cubicBezTo>
                    <a:cubicBezTo>
                      <a:pt x="246" y="4"/>
                      <a:pt x="229" y="1"/>
                      <a:pt x="21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1" name="Google Shape;1162;p8">
                <a:extLst>
                  <a:ext uri="{FF2B5EF4-FFF2-40B4-BE49-F238E27FC236}">
                    <a16:creationId xmlns:a16="http://schemas.microsoft.com/office/drawing/2014/main" id="{A4B9DCEF-AE08-6F1E-76CC-956E95FE4E83}"/>
                  </a:ext>
                </a:extLst>
              </p:cNvPr>
              <p:cNvSpPr/>
              <p:nvPr/>
            </p:nvSpPr>
            <p:spPr>
              <a:xfrm>
                <a:off x="2456138" y="3958399"/>
                <a:ext cx="10191" cy="34200"/>
              </a:xfrm>
              <a:custGeom>
                <a:avLst/>
                <a:gdLst/>
                <a:ahLst/>
                <a:cxnLst/>
                <a:rect l="l" t="t" r="r" b="b"/>
                <a:pathLst>
                  <a:path w="323" h="1084" extrusionOk="0">
                    <a:moveTo>
                      <a:pt x="221" y="0"/>
                    </a:moveTo>
                    <a:cubicBezTo>
                      <a:pt x="191" y="0"/>
                      <a:pt x="160" y="16"/>
                      <a:pt x="144" y="48"/>
                    </a:cubicBezTo>
                    <a:cubicBezTo>
                      <a:pt x="1" y="262"/>
                      <a:pt x="49" y="929"/>
                      <a:pt x="60" y="1000"/>
                    </a:cubicBezTo>
                    <a:cubicBezTo>
                      <a:pt x="60" y="1048"/>
                      <a:pt x="96" y="1084"/>
                      <a:pt x="144" y="1084"/>
                    </a:cubicBezTo>
                    <a:lnTo>
                      <a:pt x="156" y="1084"/>
                    </a:lnTo>
                    <a:cubicBezTo>
                      <a:pt x="203" y="1084"/>
                      <a:pt x="251" y="1036"/>
                      <a:pt x="239" y="989"/>
                    </a:cubicBezTo>
                    <a:cubicBezTo>
                      <a:pt x="227" y="727"/>
                      <a:pt x="227" y="262"/>
                      <a:pt x="299" y="143"/>
                    </a:cubicBezTo>
                    <a:cubicBezTo>
                      <a:pt x="322" y="96"/>
                      <a:pt x="310" y="36"/>
                      <a:pt x="263" y="12"/>
                    </a:cubicBezTo>
                    <a:cubicBezTo>
                      <a:pt x="251" y="4"/>
                      <a:pt x="236" y="0"/>
                      <a:pt x="22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2" name="Google Shape;1163;p8">
                <a:extLst>
                  <a:ext uri="{FF2B5EF4-FFF2-40B4-BE49-F238E27FC236}">
                    <a16:creationId xmlns:a16="http://schemas.microsoft.com/office/drawing/2014/main" id="{F71849DE-71C3-4E23-30BB-0EBA2A07F3FF}"/>
                  </a:ext>
                </a:extLst>
              </p:cNvPr>
              <p:cNvSpPr/>
              <p:nvPr/>
            </p:nvSpPr>
            <p:spPr>
              <a:xfrm>
                <a:off x="2474563" y="4070717"/>
                <a:ext cx="17289" cy="33096"/>
              </a:xfrm>
              <a:custGeom>
                <a:avLst/>
                <a:gdLst/>
                <a:ahLst/>
                <a:cxnLst/>
                <a:rect l="l" t="t" r="r" b="b"/>
                <a:pathLst>
                  <a:path w="548" h="1049" extrusionOk="0">
                    <a:moveTo>
                      <a:pt x="131" y="0"/>
                    </a:moveTo>
                    <a:cubicBezTo>
                      <a:pt x="84" y="0"/>
                      <a:pt x="36" y="36"/>
                      <a:pt x="36" y="84"/>
                    </a:cubicBezTo>
                    <a:cubicBezTo>
                      <a:pt x="0" y="346"/>
                      <a:pt x="310" y="929"/>
                      <a:pt x="346" y="989"/>
                    </a:cubicBezTo>
                    <a:cubicBezTo>
                      <a:pt x="369" y="1024"/>
                      <a:pt x="405" y="1048"/>
                      <a:pt x="429" y="1048"/>
                    </a:cubicBezTo>
                    <a:cubicBezTo>
                      <a:pt x="453" y="1048"/>
                      <a:pt x="465" y="1036"/>
                      <a:pt x="477" y="1036"/>
                    </a:cubicBezTo>
                    <a:cubicBezTo>
                      <a:pt x="524" y="1012"/>
                      <a:pt x="548" y="953"/>
                      <a:pt x="512" y="905"/>
                    </a:cubicBezTo>
                    <a:cubicBezTo>
                      <a:pt x="393" y="679"/>
                      <a:pt x="203" y="262"/>
                      <a:pt x="215" y="107"/>
                    </a:cubicBezTo>
                    <a:cubicBezTo>
                      <a:pt x="227" y="60"/>
                      <a:pt x="191" y="12"/>
                      <a:pt x="13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3" name="Google Shape;1164;p8">
                <a:extLst>
                  <a:ext uri="{FF2B5EF4-FFF2-40B4-BE49-F238E27FC236}">
                    <a16:creationId xmlns:a16="http://schemas.microsoft.com/office/drawing/2014/main" id="{3D7BDE7F-0FE7-0689-59B8-BC5DD957FFC3}"/>
                  </a:ext>
                </a:extLst>
              </p:cNvPr>
              <p:cNvSpPr/>
              <p:nvPr/>
            </p:nvSpPr>
            <p:spPr>
              <a:xfrm>
                <a:off x="2442635" y="4071033"/>
                <a:ext cx="17668" cy="32402"/>
              </a:xfrm>
              <a:custGeom>
                <a:avLst/>
                <a:gdLst/>
                <a:ahLst/>
                <a:cxnLst/>
                <a:rect l="l" t="t" r="r" b="b"/>
                <a:pathLst>
                  <a:path w="560" h="1027" extrusionOk="0">
                    <a:moveTo>
                      <a:pt x="101" y="0"/>
                    </a:moveTo>
                    <a:cubicBezTo>
                      <a:pt x="50" y="0"/>
                      <a:pt x="12" y="43"/>
                      <a:pt x="12" y="86"/>
                    </a:cubicBezTo>
                    <a:cubicBezTo>
                      <a:pt x="0" y="348"/>
                      <a:pt x="334" y="919"/>
                      <a:pt x="369" y="979"/>
                    </a:cubicBezTo>
                    <a:cubicBezTo>
                      <a:pt x="381" y="1014"/>
                      <a:pt x="417" y="1026"/>
                      <a:pt x="453" y="1026"/>
                    </a:cubicBezTo>
                    <a:cubicBezTo>
                      <a:pt x="465" y="1026"/>
                      <a:pt x="488" y="1026"/>
                      <a:pt x="500" y="1014"/>
                    </a:cubicBezTo>
                    <a:cubicBezTo>
                      <a:pt x="548" y="990"/>
                      <a:pt x="560" y="931"/>
                      <a:pt x="536" y="883"/>
                    </a:cubicBezTo>
                    <a:cubicBezTo>
                      <a:pt x="405" y="657"/>
                      <a:pt x="191" y="252"/>
                      <a:pt x="203" y="97"/>
                    </a:cubicBezTo>
                    <a:cubicBezTo>
                      <a:pt x="203" y="50"/>
                      <a:pt x="167" y="2"/>
                      <a:pt x="119" y="2"/>
                    </a:cubicBezTo>
                    <a:cubicBezTo>
                      <a:pt x="113" y="1"/>
                      <a:pt x="107" y="0"/>
                      <a:pt x="10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4" name="Google Shape;1165;p8">
                <a:extLst>
                  <a:ext uri="{FF2B5EF4-FFF2-40B4-BE49-F238E27FC236}">
                    <a16:creationId xmlns:a16="http://schemas.microsoft.com/office/drawing/2014/main" id="{9472E14F-7FB7-CBCE-DB54-240D54E5CE4C}"/>
                  </a:ext>
                </a:extLst>
              </p:cNvPr>
              <p:cNvSpPr/>
              <p:nvPr/>
            </p:nvSpPr>
            <p:spPr>
              <a:xfrm>
                <a:off x="2426481" y="4022635"/>
                <a:ext cx="9781" cy="34579"/>
              </a:xfrm>
              <a:custGeom>
                <a:avLst/>
                <a:gdLst/>
                <a:ahLst/>
                <a:cxnLst/>
                <a:rect l="l" t="t" r="r" b="b"/>
                <a:pathLst>
                  <a:path w="310" h="1096" extrusionOk="0">
                    <a:moveTo>
                      <a:pt x="203" y="0"/>
                    </a:moveTo>
                    <a:cubicBezTo>
                      <a:pt x="172" y="0"/>
                      <a:pt x="143" y="16"/>
                      <a:pt x="119" y="48"/>
                    </a:cubicBezTo>
                    <a:cubicBezTo>
                      <a:pt x="0" y="274"/>
                      <a:pt x="72" y="941"/>
                      <a:pt x="72" y="1012"/>
                    </a:cubicBezTo>
                    <a:cubicBezTo>
                      <a:pt x="84" y="1060"/>
                      <a:pt x="119" y="1096"/>
                      <a:pt x="167" y="1096"/>
                    </a:cubicBezTo>
                    <a:lnTo>
                      <a:pt x="179" y="1096"/>
                    </a:lnTo>
                    <a:cubicBezTo>
                      <a:pt x="227" y="1084"/>
                      <a:pt x="262" y="1048"/>
                      <a:pt x="262" y="989"/>
                    </a:cubicBezTo>
                    <a:cubicBezTo>
                      <a:pt x="238" y="727"/>
                      <a:pt x="215" y="274"/>
                      <a:pt x="286" y="143"/>
                    </a:cubicBezTo>
                    <a:cubicBezTo>
                      <a:pt x="310" y="96"/>
                      <a:pt x="298" y="36"/>
                      <a:pt x="250" y="12"/>
                    </a:cubicBezTo>
                    <a:cubicBezTo>
                      <a:pt x="234" y="4"/>
                      <a:pt x="219" y="0"/>
                      <a:pt x="203"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5" name="Google Shape;1166;p8">
                <a:extLst>
                  <a:ext uri="{FF2B5EF4-FFF2-40B4-BE49-F238E27FC236}">
                    <a16:creationId xmlns:a16="http://schemas.microsoft.com/office/drawing/2014/main" id="{B5C0E54D-EB64-799E-C1D1-2F91B5574195}"/>
                  </a:ext>
                </a:extLst>
              </p:cNvPr>
              <p:cNvSpPr/>
              <p:nvPr/>
            </p:nvSpPr>
            <p:spPr>
              <a:xfrm>
                <a:off x="2468537" y="3846523"/>
                <a:ext cx="13567" cy="33758"/>
              </a:xfrm>
              <a:custGeom>
                <a:avLst/>
                <a:gdLst/>
                <a:ahLst/>
                <a:cxnLst/>
                <a:rect l="l" t="t" r="r" b="b"/>
                <a:pathLst>
                  <a:path w="430" h="1070" extrusionOk="0">
                    <a:moveTo>
                      <a:pt x="328" y="1"/>
                    </a:moveTo>
                    <a:cubicBezTo>
                      <a:pt x="300" y="1"/>
                      <a:pt x="272" y="13"/>
                      <a:pt x="251" y="34"/>
                    </a:cubicBezTo>
                    <a:cubicBezTo>
                      <a:pt x="84" y="225"/>
                      <a:pt x="13" y="891"/>
                      <a:pt x="1" y="963"/>
                    </a:cubicBezTo>
                    <a:cubicBezTo>
                      <a:pt x="1" y="1010"/>
                      <a:pt x="37" y="1058"/>
                      <a:pt x="84" y="1070"/>
                    </a:cubicBezTo>
                    <a:lnTo>
                      <a:pt x="96" y="1070"/>
                    </a:lnTo>
                    <a:cubicBezTo>
                      <a:pt x="144" y="1070"/>
                      <a:pt x="179" y="1034"/>
                      <a:pt x="191" y="975"/>
                    </a:cubicBezTo>
                    <a:cubicBezTo>
                      <a:pt x="215" y="725"/>
                      <a:pt x="298" y="272"/>
                      <a:pt x="394" y="153"/>
                    </a:cubicBezTo>
                    <a:cubicBezTo>
                      <a:pt x="429" y="117"/>
                      <a:pt x="418" y="58"/>
                      <a:pt x="382" y="22"/>
                    </a:cubicBezTo>
                    <a:cubicBezTo>
                      <a:pt x="367" y="7"/>
                      <a:pt x="348" y="1"/>
                      <a:pt x="328"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6" name="Google Shape;1167;p8">
                <a:extLst>
                  <a:ext uri="{FF2B5EF4-FFF2-40B4-BE49-F238E27FC236}">
                    <a16:creationId xmlns:a16="http://schemas.microsoft.com/office/drawing/2014/main" id="{76D90310-0129-15B9-72CD-5599562E2B4E}"/>
                  </a:ext>
                </a:extLst>
              </p:cNvPr>
              <p:cNvSpPr/>
              <p:nvPr/>
            </p:nvSpPr>
            <p:spPr>
              <a:xfrm>
                <a:off x="2476803" y="3800965"/>
                <a:ext cx="13567" cy="33506"/>
              </a:xfrm>
              <a:custGeom>
                <a:avLst/>
                <a:gdLst/>
                <a:ahLst/>
                <a:cxnLst/>
                <a:rect l="l" t="t" r="r" b="b"/>
                <a:pathLst>
                  <a:path w="430" h="1062" extrusionOk="0">
                    <a:moveTo>
                      <a:pt x="321" y="0"/>
                    </a:moveTo>
                    <a:cubicBezTo>
                      <a:pt x="296" y="0"/>
                      <a:pt x="270" y="12"/>
                      <a:pt x="251" y="37"/>
                    </a:cubicBezTo>
                    <a:cubicBezTo>
                      <a:pt x="84" y="228"/>
                      <a:pt x="13" y="883"/>
                      <a:pt x="1" y="966"/>
                    </a:cubicBezTo>
                    <a:cubicBezTo>
                      <a:pt x="1" y="1014"/>
                      <a:pt x="36" y="1061"/>
                      <a:pt x="84" y="1061"/>
                    </a:cubicBezTo>
                    <a:lnTo>
                      <a:pt x="96" y="1061"/>
                    </a:lnTo>
                    <a:cubicBezTo>
                      <a:pt x="144" y="1061"/>
                      <a:pt x="191" y="1026"/>
                      <a:pt x="191" y="978"/>
                    </a:cubicBezTo>
                    <a:cubicBezTo>
                      <a:pt x="215" y="728"/>
                      <a:pt x="298" y="275"/>
                      <a:pt x="394" y="156"/>
                    </a:cubicBezTo>
                    <a:cubicBezTo>
                      <a:pt x="429" y="121"/>
                      <a:pt x="417" y="61"/>
                      <a:pt x="382" y="25"/>
                    </a:cubicBezTo>
                    <a:cubicBezTo>
                      <a:pt x="365" y="9"/>
                      <a:pt x="343" y="0"/>
                      <a:pt x="32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7" name="Google Shape;1168;p8">
                <a:extLst>
                  <a:ext uri="{FF2B5EF4-FFF2-40B4-BE49-F238E27FC236}">
                    <a16:creationId xmlns:a16="http://schemas.microsoft.com/office/drawing/2014/main" id="{D2EBC098-0869-6FBB-668C-A6BE2016D33F}"/>
                  </a:ext>
                </a:extLst>
              </p:cNvPr>
              <p:cNvSpPr/>
              <p:nvPr/>
            </p:nvSpPr>
            <p:spPr>
              <a:xfrm>
                <a:off x="2494850" y="3844283"/>
                <a:ext cx="13535" cy="33758"/>
              </a:xfrm>
              <a:custGeom>
                <a:avLst/>
                <a:gdLst/>
                <a:ahLst/>
                <a:cxnLst/>
                <a:rect l="l" t="t" r="r" b="b"/>
                <a:pathLst>
                  <a:path w="429" h="1070" extrusionOk="0">
                    <a:moveTo>
                      <a:pt x="330" y="0"/>
                    </a:moveTo>
                    <a:cubicBezTo>
                      <a:pt x="300" y="0"/>
                      <a:pt x="271" y="13"/>
                      <a:pt x="250" y="34"/>
                    </a:cubicBezTo>
                    <a:cubicBezTo>
                      <a:pt x="84" y="224"/>
                      <a:pt x="12" y="891"/>
                      <a:pt x="12" y="962"/>
                    </a:cubicBezTo>
                    <a:cubicBezTo>
                      <a:pt x="0" y="1010"/>
                      <a:pt x="36" y="1058"/>
                      <a:pt x="96" y="1069"/>
                    </a:cubicBezTo>
                    <a:cubicBezTo>
                      <a:pt x="143" y="1069"/>
                      <a:pt x="191" y="1034"/>
                      <a:pt x="191" y="974"/>
                    </a:cubicBezTo>
                    <a:cubicBezTo>
                      <a:pt x="215" y="724"/>
                      <a:pt x="298" y="272"/>
                      <a:pt x="393" y="153"/>
                    </a:cubicBezTo>
                    <a:cubicBezTo>
                      <a:pt x="429" y="117"/>
                      <a:pt x="429" y="57"/>
                      <a:pt x="393" y="22"/>
                    </a:cubicBezTo>
                    <a:cubicBezTo>
                      <a:pt x="373" y="7"/>
                      <a:pt x="351" y="0"/>
                      <a:pt x="330"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8" name="Google Shape;1169;p8">
                <a:extLst>
                  <a:ext uri="{FF2B5EF4-FFF2-40B4-BE49-F238E27FC236}">
                    <a16:creationId xmlns:a16="http://schemas.microsoft.com/office/drawing/2014/main" id="{71BE6419-BFD6-4875-4916-D6417DE181B2}"/>
                  </a:ext>
                </a:extLst>
              </p:cNvPr>
              <p:cNvSpPr/>
              <p:nvPr/>
            </p:nvSpPr>
            <p:spPr>
              <a:xfrm>
                <a:off x="2550062" y="3270893"/>
                <a:ext cx="15428" cy="33159"/>
              </a:xfrm>
              <a:custGeom>
                <a:avLst/>
                <a:gdLst/>
                <a:ahLst/>
                <a:cxnLst/>
                <a:rect l="l" t="t" r="r" b="b"/>
                <a:pathLst>
                  <a:path w="489" h="1051" extrusionOk="0">
                    <a:moveTo>
                      <a:pt x="387" y="1"/>
                    </a:moveTo>
                    <a:cubicBezTo>
                      <a:pt x="346" y="1"/>
                      <a:pt x="308" y="34"/>
                      <a:pt x="298" y="86"/>
                    </a:cubicBezTo>
                    <a:cubicBezTo>
                      <a:pt x="251" y="336"/>
                      <a:pt x="143" y="777"/>
                      <a:pt x="36" y="884"/>
                    </a:cubicBezTo>
                    <a:cubicBezTo>
                      <a:pt x="0" y="920"/>
                      <a:pt x="0" y="979"/>
                      <a:pt x="36" y="1027"/>
                    </a:cubicBezTo>
                    <a:cubicBezTo>
                      <a:pt x="60" y="1039"/>
                      <a:pt x="84" y="1051"/>
                      <a:pt x="108" y="1051"/>
                    </a:cubicBezTo>
                    <a:cubicBezTo>
                      <a:pt x="131" y="1051"/>
                      <a:pt x="155" y="1039"/>
                      <a:pt x="167" y="1027"/>
                    </a:cubicBezTo>
                    <a:cubicBezTo>
                      <a:pt x="358" y="836"/>
                      <a:pt x="477" y="182"/>
                      <a:pt x="489" y="110"/>
                    </a:cubicBezTo>
                    <a:cubicBezTo>
                      <a:pt x="489" y="62"/>
                      <a:pt x="453" y="15"/>
                      <a:pt x="405" y="3"/>
                    </a:cubicBezTo>
                    <a:cubicBezTo>
                      <a:pt x="399" y="1"/>
                      <a:pt x="393" y="1"/>
                      <a:pt x="387"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99" name="Google Shape;1170;p8">
                <a:extLst>
                  <a:ext uri="{FF2B5EF4-FFF2-40B4-BE49-F238E27FC236}">
                    <a16:creationId xmlns:a16="http://schemas.microsoft.com/office/drawing/2014/main" id="{65610CF8-C446-449F-E85C-E95D971CAE86}"/>
                  </a:ext>
                </a:extLst>
              </p:cNvPr>
              <p:cNvSpPr/>
              <p:nvPr/>
            </p:nvSpPr>
            <p:spPr>
              <a:xfrm>
                <a:off x="2513622" y="3278023"/>
                <a:ext cx="15428" cy="32812"/>
              </a:xfrm>
              <a:custGeom>
                <a:avLst/>
                <a:gdLst/>
                <a:ahLst/>
                <a:cxnLst/>
                <a:rect l="l" t="t" r="r" b="b"/>
                <a:pathLst>
                  <a:path w="489" h="1040" extrusionOk="0">
                    <a:moveTo>
                      <a:pt x="387" y="1"/>
                    </a:moveTo>
                    <a:cubicBezTo>
                      <a:pt x="346" y="1"/>
                      <a:pt x="309" y="33"/>
                      <a:pt x="298" y="75"/>
                    </a:cubicBezTo>
                    <a:cubicBezTo>
                      <a:pt x="251" y="325"/>
                      <a:pt x="143" y="777"/>
                      <a:pt x="36" y="884"/>
                    </a:cubicBezTo>
                    <a:cubicBezTo>
                      <a:pt x="1" y="920"/>
                      <a:pt x="1" y="979"/>
                      <a:pt x="36" y="1015"/>
                    </a:cubicBezTo>
                    <a:cubicBezTo>
                      <a:pt x="60" y="1039"/>
                      <a:pt x="72" y="1039"/>
                      <a:pt x="108" y="1039"/>
                    </a:cubicBezTo>
                    <a:cubicBezTo>
                      <a:pt x="132" y="1039"/>
                      <a:pt x="155" y="1039"/>
                      <a:pt x="167" y="1015"/>
                    </a:cubicBezTo>
                    <a:cubicBezTo>
                      <a:pt x="346" y="837"/>
                      <a:pt x="465" y="182"/>
                      <a:pt x="477" y="110"/>
                    </a:cubicBezTo>
                    <a:cubicBezTo>
                      <a:pt x="489" y="63"/>
                      <a:pt x="453" y="3"/>
                      <a:pt x="405" y="3"/>
                    </a:cubicBezTo>
                    <a:cubicBezTo>
                      <a:pt x="399" y="2"/>
                      <a:pt x="393" y="1"/>
                      <a:pt x="387"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0" name="Google Shape;1171;p8">
                <a:extLst>
                  <a:ext uri="{FF2B5EF4-FFF2-40B4-BE49-F238E27FC236}">
                    <a16:creationId xmlns:a16="http://schemas.microsoft.com/office/drawing/2014/main" id="{104F5659-FF78-DC18-F91C-E576A8F2940A}"/>
                  </a:ext>
                </a:extLst>
              </p:cNvPr>
              <p:cNvSpPr/>
              <p:nvPr/>
            </p:nvSpPr>
            <p:spPr>
              <a:xfrm>
                <a:off x="2541039" y="3225903"/>
                <a:ext cx="15428" cy="33064"/>
              </a:xfrm>
              <a:custGeom>
                <a:avLst/>
                <a:gdLst/>
                <a:ahLst/>
                <a:cxnLst/>
                <a:rect l="l" t="t" r="r" b="b"/>
                <a:pathLst>
                  <a:path w="489" h="1048" extrusionOk="0">
                    <a:moveTo>
                      <a:pt x="406" y="0"/>
                    </a:moveTo>
                    <a:cubicBezTo>
                      <a:pt x="358" y="0"/>
                      <a:pt x="310" y="24"/>
                      <a:pt x="298" y="84"/>
                    </a:cubicBezTo>
                    <a:cubicBezTo>
                      <a:pt x="251" y="334"/>
                      <a:pt x="144" y="786"/>
                      <a:pt x="36" y="881"/>
                    </a:cubicBezTo>
                    <a:cubicBezTo>
                      <a:pt x="1" y="929"/>
                      <a:pt x="1" y="988"/>
                      <a:pt x="36" y="1024"/>
                    </a:cubicBezTo>
                    <a:cubicBezTo>
                      <a:pt x="60" y="1036"/>
                      <a:pt x="84" y="1048"/>
                      <a:pt x="108" y="1048"/>
                    </a:cubicBezTo>
                    <a:cubicBezTo>
                      <a:pt x="132" y="1048"/>
                      <a:pt x="156" y="1036"/>
                      <a:pt x="167" y="1024"/>
                    </a:cubicBezTo>
                    <a:cubicBezTo>
                      <a:pt x="358" y="834"/>
                      <a:pt x="465" y="191"/>
                      <a:pt x="489" y="107"/>
                    </a:cubicBezTo>
                    <a:cubicBezTo>
                      <a:pt x="489" y="60"/>
                      <a:pt x="453" y="12"/>
                      <a:pt x="406"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1" name="Google Shape;1172;p8">
                <a:extLst>
                  <a:ext uri="{FF2B5EF4-FFF2-40B4-BE49-F238E27FC236}">
                    <a16:creationId xmlns:a16="http://schemas.microsoft.com/office/drawing/2014/main" id="{351040EE-1360-9CE5-95BD-73BB6220FD0E}"/>
                  </a:ext>
                </a:extLst>
              </p:cNvPr>
              <p:cNvSpPr/>
              <p:nvPr/>
            </p:nvSpPr>
            <p:spPr>
              <a:xfrm>
                <a:off x="2575618" y="3204102"/>
                <a:ext cx="10538" cy="34232"/>
              </a:xfrm>
              <a:custGeom>
                <a:avLst/>
                <a:gdLst/>
                <a:ahLst/>
                <a:cxnLst/>
                <a:rect l="l" t="t" r="r" b="b"/>
                <a:pathLst>
                  <a:path w="334" h="1085" extrusionOk="0">
                    <a:moveTo>
                      <a:pt x="226" y="1"/>
                    </a:moveTo>
                    <a:cubicBezTo>
                      <a:pt x="167" y="1"/>
                      <a:pt x="131" y="48"/>
                      <a:pt x="131" y="96"/>
                    </a:cubicBezTo>
                    <a:cubicBezTo>
                      <a:pt x="131" y="358"/>
                      <a:pt x="107" y="810"/>
                      <a:pt x="24" y="941"/>
                    </a:cubicBezTo>
                    <a:cubicBezTo>
                      <a:pt x="0" y="977"/>
                      <a:pt x="12" y="1037"/>
                      <a:pt x="60" y="1072"/>
                    </a:cubicBezTo>
                    <a:cubicBezTo>
                      <a:pt x="72" y="1084"/>
                      <a:pt x="95" y="1084"/>
                      <a:pt x="107" y="1084"/>
                    </a:cubicBezTo>
                    <a:cubicBezTo>
                      <a:pt x="143" y="1084"/>
                      <a:pt x="167" y="1072"/>
                      <a:pt x="191" y="1037"/>
                    </a:cubicBezTo>
                    <a:cubicBezTo>
                      <a:pt x="333" y="822"/>
                      <a:pt x="322" y="167"/>
                      <a:pt x="322" y="96"/>
                    </a:cubicBezTo>
                    <a:cubicBezTo>
                      <a:pt x="322" y="36"/>
                      <a:pt x="286" y="1"/>
                      <a:pt x="226"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2" name="Google Shape;1173;p8">
                <a:extLst>
                  <a:ext uri="{FF2B5EF4-FFF2-40B4-BE49-F238E27FC236}">
                    <a16:creationId xmlns:a16="http://schemas.microsoft.com/office/drawing/2014/main" id="{FF09BDBF-584E-72B0-8153-48DD3E083B7E}"/>
                  </a:ext>
                </a:extLst>
              </p:cNvPr>
              <p:cNvSpPr/>
              <p:nvPr/>
            </p:nvSpPr>
            <p:spPr>
              <a:xfrm>
                <a:off x="2507975" y="3329923"/>
                <a:ext cx="26723" cy="25966"/>
              </a:xfrm>
              <a:custGeom>
                <a:avLst/>
                <a:gdLst/>
                <a:ahLst/>
                <a:cxnLst/>
                <a:rect l="l" t="t" r="r" b="b"/>
                <a:pathLst>
                  <a:path w="847" h="823" extrusionOk="0">
                    <a:moveTo>
                      <a:pt x="754" y="1"/>
                    </a:moveTo>
                    <a:cubicBezTo>
                      <a:pt x="724" y="1"/>
                      <a:pt x="691" y="14"/>
                      <a:pt x="668" y="37"/>
                    </a:cubicBezTo>
                    <a:cubicBezTo>
                      <a:pt x="513" y="251"/>
                      <a:pt x="215" y="597"/>
                      <a:pt x="72" y="644"/>
                    </a:cubicBezTo>
                    <a:cubicBezTo>
                      <a:pt x="25" y="656"/>
                      <a:pt x="1" y="716"/>
                      <a:pt x="13" y="763"/>
                    </a:cubicBezTo>
                    <a:cubicBezTo>
                      <a:pt x="25" y="799"/>
                      <a:pt x="61" y="823"/>
                      <a:pt x="108" y="823"/>
                    </a:cubicBezTo>
                    <a:lnTo>
                      <a:pt x="132" y="823"/>
                    </a:lnTo>
                    <a:cubicBezTo>
                      <a:pt x="370" y="739"/>
                      <a:pt x="775" y="216"/>
                      <a:pt x="823" y="156"/>
                    </a:cubicBezTo>
                    <a:cubicBezTo>
                      <a:pt x="846" y="108"/>
                      <a:pt x="846" y="49"/>
                      <a:pt x="799" y="13"/>
                    </a:cubicBezTo>
                    <a:cubicBezTo>
                      <a:pt x="786" y="5"/>
                      <a:pt x="770" y="1"/>
                      <a:pt x="754"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3" name="Google Shape;1174;p8">
                <a:extLst>
                  <a:ext uri="{FF2B5EF4-FFF2-40B4-BE49-F238E27FC236}">
                    <a16:creationId xmlns:a16="http://schemas.microsoft.com/office/drawing/2014/main" id="{577B3CB2-B1AB-BECE-2FE6-AFF1A58949C2}"/>
                  </a:ext>
                </a:extLst>
              </p:cNvPr>
              <p:cNvSpPr/>
              <p:nvPr/>
            </p:nvSpPr>
            <p:spPr>
              <a:xfrm>
                <a:off x="2427238" y="3974837"/>
                <a:ext cx="12778" cy="34295"/>
              </a:xfrm>
              <a:custGeom>
                <a:avLst/>
                <a:gdLst/>
                <a:ahLst/>
                <a:cxnLst/>
                <a:rect l="l" t="t" r="r" b="b"/>
                <a:pathLst>
                  <a:path w="405" h="1087" extrusionOk="0">
                    <a:moveTo>
                      <a:pt x="178" y="0"/>
                    </a:moveTo>
                    <a:cubicBezTo>
                      <a:pt x="139" y="0"/>
                      <a:pt x="103" y="23"/>
                      <a:pt x="83" y="63"/>
                    </a:cubicBezTo>
                    <a:cubicBezTo>
                      <a:pt x="0" y="301"/>
                      <a:pt x="179" y="944"/>
                      <a:pt x="203" y="1015"/>
                    </a:cubicBezTo>
                    <a:cubicBezTo>
                      <a:pt x="214" y="1063"/>
                      <a:pt x="250" y="1087"/>
                      <a:pt x="298" y="1087"/>
                    </a:cubicBezTo>
                    <a:cubicBezTo>
                      <a:pt x="298" y="1087"/>
                      <a:pt x="310" y="1087"/>
                      <a:pt x="322" y="1075"/>
                    </a:cubicBezTo>
                    <a:cubicBezTo>
                      <a:pt x="369" y="1063"/>
                      <a:pt x="405" y="1015"/>
                      <a:pt x="381" y="968"/>
                    </a:cubicBezTo>
                    <a:cubicBezTo>
                      <a:pt x="310" y="718"/>
                      <a:pt x="214" y="265"/>
                      <a:pt x="262" y="122"/>
                    </a:cubicBezTo>
                    <a:cubicBezTo>
                      <a:pt x="286" y="75"/>
                      <a:pt x="250" y="15"/>
                      <a:pt x="203" y="3"/>
                    </a:cubicBezTo>
                    <a:cubicBezTo>
                      <a:pt x="194" y="1"/>
                      <a:pt x="186" y="0"/>
                      <a:pt x="178"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4" name="Google Shape;1175;p8">
                <a:extLst>
                  <a:ext uri="{FF2B5EF4-FFF2-40B4-BE49-F238E27FC236}">
                    <a16:creationId xmlns:a16="http://schemas.microsoft.com/office/drawing/2014/main" id="{5B3A646C-2F65-6943-D6C3-98CACDBDD455}"/>
                  </a:ext>
                </a:extLst>
              </p:cNvPr>
              <p:cNvSpPr/>
              <p:nvPr/>
            </p:nvSpPr>
            <p:spPr>
              <a:xfrm>
                <a:off x="2672887" y="3860342"/>
                <a:ext cx="21075" cy="30477"/>
              </a:xfrm>
              <a:custGeom>
                <a:avLst/>
                <a:gdLst/>
                <a:ahLst/>
                <a:cxnLst/>
                <a:rect l="l" t="t" r="r" b="b"/>
                <a:pathLst>
                  <a:path w="668" h="966" extrusionOk="0">
                    <a:moveTo>
                      <a:pt x="555" y="1"/>
                    </a:moveTo>
                    <a:cubicBezTo>
                      <a:pt x="539" y="1"/>
                      <a:pt x="525" y="5"/>
                      <a:pt x="513" y="13"/>
                    </a:cubicBezTo>
                    <a:cubicBezTo>
                      <a:pt x="298" y="156"/>
                      <a:pt x="48" y="775"/>
                      <a:pt x="13" y="834"/>
                    </a:cubicBezTo>
                    <a:cubicBezTo>
                      <a:pt x="1" y="882"/>
                      <a:pt x="25" y="941"/>
                      <a:pt x="72" y="965"/>
                    </a:cubicBezTo>
                    <a:lnTo>
                      <a:pt x="108" y="965"/>
                    </a:lnTo>
                    <a:cubicBezTo>
                      <a:pt x="144" y="965"/>
                      <a:pt x="179" y="941"/>
                      <a:pt x="191" y="906"/>
                    </a:cubicBezTo>
                    <a:cubicBezTo>
                      <a:pt x="287" y="668"/>
                      <a:pt x="489" y="251"/>
                      <a:pt x="608" y="179"/>
                    </a:cubicBezTo>
                    <a:cubicBezTo>
                      <a:pt x="656" y="144"/>
                      <a:pt x="668" y="84"/>
                      <a:pt x="644" y="48"/>
                    </a:cubicBezTo>
                    <a:cubicBezTo>
                      <a:pt x="620" y="17"/>
                      <a:pt x="586" y="1"/>
                      <a:pt x="555"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5" name="Google Shape;1176;p8">
                <a:extLst>
                  <a:ext uri="{FF2B5EF4-FFF2-40B4-BE49-F238E27FC236}">
                    <a16:creationId xmlns:a16="http://schemas.microsoft.com/office/drawing/2014/main" id="{73B84E21-C82F-7FE9-CC11-0DFF80CFE33F}"/>
                  </a:ext>
                </a:extLst>
              </p:cNvPr>
              <p:cNvSpPr/>
              <p:nvPr/>
            </p:nvSpPr>
            <p:spPr>
              <a:xfrm>
                <a:off x="2617674" y="3979885"/>
                <a:ext cx="10916" cy="34516"/>
              </a:xfrm>
              <a:custGeom>
                <a:avLst/>
                <a:gdLst/>
                <a:ahLst/>
                <a:cxnLst/>
                <a:rect l="l" t="t" r="r" b="b"/>
                <a:pathLst>
                  <a:path w="346" h="1094" extrusionOk="0">
                    <a:moveTo>
                      <a:pt x="182" y="1"/>
                    </a:moveTo>
                    <a:cubicBezTo>
                      <a:pt x="143" y="1"/>
                      <a:pt x="113" y="23"/>
                      <a:pt x="96" y="58"/>
                    </a:cubicBezTo>
                    <a:cubicBezTo>
                      <a:pt x="1" y="296"/>
                      <a:pt x="132" y="951"/>
                      <a:pt x="143" y="1022"/>
                    </a:cubicBezTo>
                    <a:cubicBezTo>
                      <a:pt x="155" y="1070"/>
                      <a:pt x="191" y="1093"/>
                      <a:pt x="239" y="1093"/>
                    </a:cubicBezTo>
                    <a:lnTo>
                      <a:pt x="263" y="1093"/>
                    </a:lnTo>
                    <a:cubicBezTo>
                      <a:pt x="310" y="1081"/>
                      <a:pt x="346" y="1034"/>
                      <a:pt x="334" y="986"/>
                    </a:cubicBezTo>
                    <a:cubicBezTo>
                      <a:pt x="274" y="724"/>
                      <a:pt x="215" y="272"/>
                      <a:pt x="274" y="141"/>
                    </a:cubicBezTo>
                    <a:cubicBezTo>
                      <a:pt x="286" y="93"/>
                      <a:pt x="274" y="34"/>
                      <a:pt x="227" y="10"/>
                    </a:cubicBezTo>
                    <a:cubicBezTo>
                      <a:pt x="211" y="4"/>
                      <a:pt x="196" y="1"/>
                      <a:pt x="18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6" name="Google Shape;1177;p8">
                <a:extLst>
                  <a:ext uri="{FF2B5EF4-FFF2-40B4-BE49-F238E27FC236}">
                    <a16:creationId xmlns:a16="http://schemas.microsoft.com/office/drawing/2014/main" id="{1E22BD5A-BAFF-5924-A40D-BAB7EDB19C7E}"/>
                  </a:ext>
                </a:extLst>
              </p:cNvPr>
              <p:cNvSpPr/>
              <p:nvPr/>
            </p:nvSpPr>
            <p:spPr>
              <a:xfrm>
                <a:off x="2640201" y="3953225"/>
                <a:ext cx="10948" cy="34516"/>
              </a:xfrm>
              <a:custGeom>
                <a:avLst/>
                <a:gdLst/>
                <a:ahLst/>
                <a:cxnLst/>
                <a:rect l="l" t="t" r="r" b="b"/>
                <a:pathLst>
                  <a:path w="347" h="1094" extrusionOk="0">
                    <a:moveTo>
                      <a:pt x="187" y="0"/>
                    </a:moveTo>
                    <a:cubicBezTo>
                      <a:pt x="150" y="0"/>
                      <a:pt x="114" y="22"/>
                      <a:pt x="96" y="57"/>
                    </a:cubicBezTo>
                    <a:cubicBezTo>
                      <a:pt x="1" y="295"/>
                      <a:pt x="132" y="938"/>
                      <a:pt x="144" y="1022"/>
                    </a:cubicBezTo>
                    <a:cubicBezTo>
                      <a:pt x="156" y="1057"/>
                      <a:pt x="203" y="1093"/>
                      <a:pt x="239" y="1093"/>
                    </a:cubicBezTo>
                    <a:lnTo>
                      <a:pt x="263" y="1093"/>
                    </a:lnTo>
                    <a:cubicBezTo>
                      <a:pt x="311" y="1081"/>
                      <a:pt x="346" y="1034"/>
                      <a:pt x="334" y="974"/>
                    </a:cubicBezTo>
                    <a:cubicBezTo>
                      <a:pt x="275" y="724"/>
                      <a:pt x="215" y="272"/>
                      <a:pt x="275" y="129"/>
                    </a:cubicBezTo>
                    <a:cubicBezTo>
                      <a:pt x="299" y="81"/>
                      <a:pt x="275" y="33"/>
                      <a:pt x="227" y="10"/>
                    </a:cubicBezTo>
                    <a:cubicBezTo>
                      <a:pt x="214" y="3"/>
                      <a:pt x="201" y="0"/>
                      <a:pt x="187"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7" name="Google Shape;1178;p8">
                <a:extLst>
                  <a:ext uri="{FF2B5EF4-FFF2-40B4-BE49-F238E27FC236}">
                    <a16:creationId xmlns:a16="http://schemas.microsoft.com/office/drawing/2014/main" id="{299D7BD8-6B7F-5417-8EEA-6FEDE1C4E7DE}"/>
                  </a:ext>
                </a:extLst>
              </p:cNvPr>
              <p:cNvSpPr/>
              <p:nvPr/>
            </p:nvSpPr>
            <p:spPr>
              <a:xfrm>
                <a:off x="2619188" y="4037590"/>
                <a:ext cx="16185" cy="33159"/>
              </a:xfrm>
              <a:custGeom>
                <a:avLst/>
                <a:gdLst/>
                <a:ahLst/>
                <a:cxnLst/>
                <a:rect l="l" t="t" r="r" b="b"/>
                <a:pathLst>
                  <a:path w="513" h="1051" extrusionOk="0">
                    <a:moveTo>
                      <a:pt x="132" y="0"/>
                    </a:moveTo>
                    <a:cubicBezTo>
                      <a:pt x="84" y="0"/>
                      <a:pt x="48" y="33"/>
                      <a:pt x="48" y="74"/>
                    </a:cubicBezTo>
                    <a:cubicBezTo>
                      <a:pt x="0" y="336"/>
                      <a:pt x="286" y="931"/>
                      <a:pt x="322" y="1003"/>
                    </a:cubicBezTo>
                    <a:cubicBezTo>
                      <a:pt x="334" y="1038"/>
                      <a:pt x="369" y="1050"/>
                      <a:pt x="405" y="1050"/>
                    </a:cubicBezTo>
                    <a:cubicBezTo>
                      <a:pt x="417" y="1050"/>
                      <a:pt x="429" y="1050"/>
                      <a:pt x="441" y="1038"/>
                    </a:cubicBezTo>
                    <a:cubicBezTo>
                      <a:pt x="488" y="1015"/>
                      <a:pt x="512" y="967"/>
                      <a:pt x="488" y="919"/>
                    </a:cubicBezTo>
                    <a:cubicBezTo>
                      <a:pt x="369" y="681"/>
                      <a:pt x="203" y="253"/>
                      <a:pt x="226" y="110"/>
                    </a:cubicBezTo>
                    <a:cubicBezTo>
                      <a:pt x="238" y="50"/>
                      <a:pt x="203" y="3"/>
                      <a:pt x="155" y="3"/>
                    </a:cubicBezTo>
                    <a:cubicBezTo>
                      <a:pt x="147" y="1"/>
                      <a:pt x="140" y="0"/>
                      <a:pt x="132"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8" name="Google Shape;1179;p8">
                <a:extLst>
                  <a:ext uri="{FF2B5EF4-FFF2-40B4-BE49-F238E27FC236}">
                    <a16:creationId xmlns:a16="http://schemas.microsoft.com/office/drawing/2014/main" id="{B870EB52-43EB-919F-14E2-7FF9A96D546A}"/>
                  </a:ext>
                </a:extLst>
              </p:cNvPr>
              <p:cNvSpPr/>
              <p:nvPr/>
            </p:nvSpPr>
            <p:spPr>
              <a:xfrm>
                <a:off x="2638718" y="4002569"/>
                <a:ext cx="10916" cy="34358"/>
              </a:xfrm>
              <a:custGeom>
                <a:avLst/>
                <a:gdLst/>
                <a:ahLst/>
                <a:cxnLst/>
                <a:rect l="l" t="t" r="r" b="b"/>
                <a:pathLst>
                  <a:path w="346" h="1089" extrusionOk="0">
                    <a:moveTo>
                      <a:pt x="192" y="1"/>
                    </a:moveTo>
                    <a:cubicBezTo>
                      <a:pt x="153" y="1"/>
                      <a:pt x="117" y="17"/>
                      <a:pt x="108" y="53"/>
                    </a:cubicBezTo>
                    <a:cubicBezTo>
                      <a:pt x="0" y="291"/>
                      <a:pt x="143" y="946"/>
                      <a:pt x="155" y="1017"/>
                    </a:cubicBezTo>
                    <a:cubicBezTo>
                      <a:pt x="167" y="1065"/>
                      <a:pt x="203" y="1089"/>
                      <a:pt x="250" y="1089"/>
                    </a:cubicBezTo>
                    <a:lnTo>
                      <a:pt x="262" y="1089"/>
                    </a:lnTo>
                    <a:cubicBezTo>
                      <a:pt x="322" y="1077"/>
                      <a:pt x="346" y="1029"/>
                      <a:pt x="334" y="982"/>
                    </a:cubicBezTo>
                    <a:cubicBezTo>
                      <a:pt x="286" y="720"/>
                      <a:pt x="227" y="267"/>
                      <a:pt x="274" y="136"/>
                    </a:cubicBezTo>
                    <a:cubicBezTo>
                      <a:pt x="298" y="89"/>
                      <a:pt x="274" y="29"/>
                      <a:pt x="227" y="5"/>
                    </a:cubicBezTo>
                    <a:cubicBezTo>
                      <a:pt x="215" y="2"/>
                      <a:pt x="203" y="1"/>
                      <a:pt x="192"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09" name="Google Shape;1180;p8">
                <a:extLst>
                  <a:ext uri="{FF2B5EF4-FFF2-40B4-BE49-F238E27FC236}">
                    <a16:creationId xmlns:a16="http://schemas.microsoft.com/office/drawing/2014/main" id="{56173817-7E22-66D7-7F79-1D0C2D86B7B8}"/>
                  </a:ext>
                </a:extLst>
              </p:cNvPr>
              <p:cNvSpPr/>
              <p:nvPr/>
            </p:nvSpPr>
            <p:spPr>
              <a:xfrm>
                <a:off x="2297252" y="4023014"/>
                <a:ext cx="9812" cy="34579"/>
              </a:xfrm>
              <a:custGeom>
                <a:avLst/>
                <a:gdLst/>
                <a:ahLst/>
                <a:cxnLst/>
                <a:rect l="l" t="t" r="r" b="b"/>
                <a:pathLst>
                  <a:path w="311" h="1096" extrusionOk="0">
                    <a:moveTo>
                      <a:pt x="192" y="0"/>
                    </a:moveTo>
                    <a:cubicBezTo>
                      <a:pt x="162" y="0"/>
                      <a:pt x="136" y="16"/>
                      <a:pt x="120" y="48"/>
                    </a:cubicBezTo>
                    <a:cubicBezTo>
                      <a:pt x="1" y="286"/>
                      <a:pt x="96" y="941"/>
                      <a:pt x="108" y="1012"/>
                    </a:cubicBezTo>
                    <a:cubicBezTo>
                      <a:pt x="108" y="1060"/>
                      <a:pt x="155" y="1096"/>
                      <a:pt x="191" y="1096"/>
                    </a:cubicBezTo>
                    <a:lnTo>
                      <a:pt x="215" y="1096"/>
                    </a:lnTo>
                    <a:cubicBezTo>
                      <a:pt x="263" y="1084"/>
                      <a:pt x="298" y="1036"/>
                      <a:pt x="286" y="988"/>
                    </a:cubicBezTo>
                    <a:cubicBezTo>
                      <a:pt x="251" y="727"/>
                      <a:pt x="215" y="274"/>
                      <a:pt x="286" y="131"/>
                    </a:cubicBezTo>
                    <a:cubicBezTo>
                      <a:pt x="310" y="84"/>
                      <a:pt x="286" y="36"/>
                      <a:pt x="239" y="12"/>
                    </a:cubicBezTo>
                    <a:cubicBezTo>
                      <a:pt x="223" y="4"/>
                      <a:pt x="207" y="0"/>
                      <a:pt x="192"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0" name="Google Shape;1181;p8">
                <a:extLst>
                  <a:ext uri="{FF2B5EF4-FFF2-40B4-BE49-F238E27FC236}">
                    <a16:creationId xmlns:a16="http://schemas.microsoft.com/office/drawing/2014/main" id="{9928B1D5-B60C-A56D-E184-8867485E2B39}"/>
                  </a:ext>
                </a:extLst>
              </p:cNvPr>
              <p:cNvSpPr/>
              <p:nvPr/>
            </p:nvSpPr>
            <p:spPr>
              <a:xfrm>
                <a:off x="2301764" y="4071790"/>
                <a:ext cx="20697" cy="30887"/>
              </a:xfrm>
              <a:custGeom>
                <a:avLst/>
                <a:gdLst/>
                <a:ahLst/>
                <a:cxnLst/>
                <a:rect l="l" t="t" r="r" b="b"/>
                <a:pathLst>
                  <a:path w="656" h="979" extrusionOk="0">
                    <a:moveTo>
                      <a:pt x="111" y="0"/>
                    </a:moveTo>
                    <a:cubicBezTo>
                      <a:pt x="106" y="0"/>
                      <a:pt x="101" y="1"/>
                      <a:pt x="96" y="2"/>
                    </a:cubicBezTo>
                    <a:cubicBezTo>
                      <a:pt x="36" y="2"/>
                      <a:pt x="0" y="50"/>
                      <a:pt x="0" y="97"/>
                    </a:cubicBezTo>
                    <a:cubicBezTo>
                      <a:pt x="12" y="359"/>
                      <a:pt x="417" y="883"/>
                      <a:pt x="465" y="943"/>
                    </a:cubicBezTo>
                    <a:cubicBezTo>
                      <a:pt x="489" y="966"/>
                      <a:pt x="512" y="978"/>
                      <a:pt x="536" y="978"/>
                    </a:cubicBezTo>
                    <a:cubicBezTo>
                      <a:pt x="560" y="978"/>
                      <a:pt x="584" y="966"/>
                      <a:pt x="596" y="955"/>
                    </a:cubicBezTo>
                    <a:cubicBezTo>
                      <a:pt x="643" y="919"/>
                      <a:pt x="655" y="871"/>
                      <a:pt x="620" y="824"/>
                    </a:cubicBezTo>
                    <a:cubicBezTo>
                      <a:pt x="453" y="621"/>
                      <a:pt x="203" y="240"/>
                      <a:pt x="191" y="97"/>
                    </a:cubicBezTo>
                    <a:cubicBezTo>
                      <a:pt x="191" y="44"/>
                      <a:pt x="153" y="0"/>
                      <a:pt x="11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1" name="Google Shape;1182;p8">
                <a:extLst>
                  <a:ext uri="{FF2B5EF4-FFF2-40B4-BE49-F238E27FC236}">
                    <a16:creationId xmlns:a16="http://schemas.microsoft.com/office/drawing/2014/main" id="{4907747C-8E43-61A9-9904-6A05ADDF4079}"/>
                  </a:ext>
                </a:extLst>
              </p:cNvPr>
              <p:cNvSpPr/>
              <p:nvPr/>
            </p:nvSpPr>
            <p:spPr>
              <a:xfrm>
                <a:off x="2295738" y="3960639"/>
                <a:ext cx="10569" cy="34232"/>
              </a:xfrm>
              <a:custGeom>
                <a:avLst/>
                <a:gdLst/>
                <a:ahLst/>
                <a:cxnLst/>
                <a:rect l="l" t="t" r="r" b="b"/>
                <a:pathLst>
                  <a:path w="335" h="1085" extrusionOk="0">
                    <a:moveTo>
                      <a:pt x="228" y="1"/>
                    </a:moveTo>
                    <a:cubicBezTo>
                      <a:pt x="197" y="1"/>
                      <a:pt x="168" y="17"/>
                      <a:pt x="144" y="48"/>
                    </a:cubicBezTo>
                    <a:cubicBezTo>
                      <a:pt x="1" y="263"/>
                      <a:pt x="25" y="918"/>
                      <a:pt x="25" y="1001"/>
                    </a:cubicBezTo>
                    <a:cubicBezTo>
                      <a:pt x="25" y="1049"/>
                      <a:pt x="72" y="1084"/>
                      <a:pt x="120" y="1084"/>
                    </a:cubicBezTo>
                    <a:cubicBezTo>
                      <a:pt x="180" y="1084"/>
                      <a:pt x="215" y="1049"/>
                      <a:pt x="215" y="989"/>
                    </a:cubicBezTo>
                    <a:cubicBezTo>
                      <a:pt x="203" y="727"/>
                      <a:pt x="227" y="275"/>
                      <a:pt x="299" y="144"/>
                    </a:cubicBezTo>
                    <a:cubicBezTo>
                      <a:pt x="334" y="108"/>
                      <a:pt x="322" y="48"/>
                      <a:pt x="275" y="13"/>
                    </a:cubicBezTo>
                    <a:cubicBezTo>
                      <a:pt x="259" y="5"/>
                      <a:pt x="243" y="1"/>
                      <a:pt x="228"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2" name="Google Shape;1183;p8">
                <a:extLst>
                  <a:ext uri="{FF2B5EF4-FFF2-40B4-BE49-F238E27FC236}">
                    <a16:creationId xmlns:a16="http://schemas.microsoft.com/office/drawing/2014/main" id="{E3B34656-5AD5-B787-A177-47D5F7F120A2}"/>
                  </a:ext>
                </a:extLst>
              </p:cNvPr>
              <p:cNvSpPr/>
              <p:nvPr/>
            </p:nvSpPr>
            <p:spPr>
              <a:xfrm>
                <a:off x="2915191" y="3939375"/>
                <a:ext cx="12809" cy="34074"/>
              </a:xfrm>
              <a:custGeom>
                <a:avLst/>
                <a:gdLst/>
                <a:ahLst/>
                <a:cxnLst/>
                <a:rect l="l" t="t" r="r" b="b"/>
                <a:pathLst>
                  <a:path w="406" h="1080" extrusionOk="0">
                    <a:moveTo>
                      <a:pt x="104" y="0"/>
                    </a:moveTo>
                    <a:cubicBezTo>
                      <a:pt x="93" y="0"/>
                      <a:pt x="82" y="3"/>
                      <a:pt x="72" y="8"/>
                    </a:cubicBezTo>
                    <a:cubicBezTo>
                      <a:pt x="24" y="20"/>
                      <a:pt x="0" y="68"/>
                      <a:pt x="12" y="115"/>
                    </a:cubicBezTo>
                    <a:cubicBezTo>
                      <a:pt x="96" y="365"/>
                      <a:pt x="191" y="818"/>
                      <a:pt x="155" y="961"/>
                    </a:cubicBezTo>
                    <a:cubicBezTo>
                      <a:pt x="131" y="1008"/>
                      <a:pt x="167" y="1056"/>
                      <a:pt x="215" y="1080"/>
                    </a:cubicBezTo>
                    <a:lnTo>
                      <a:pt x="238" y="1080"/>
                    </a:lnTo>
                    <a:cubicBezTo>
                      <a:pt x="286" y="1080"/>
                      <a:pt x="322" y="1056"/>
                      <a:pt x="334" y="1008"/>
                    </a:cubicBezTo>
                    <a:cubicBezTo>
                      <a:pt x="405" y="770"/>
                      <a:pt x="215" y="139"/>
                      <a:pt x="191" y="68"/>
                    </a:cubicBezTo>
                    <a:cubicBezTo>
                      <a:pt x="182" y="30"/>
                      <a:pt x="143" y="0"/>
                      <a:pt x="104"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3" name="Google Shape;1184;p8">
                <a:extLst>
                  <a:ext uri="{FF2B5EF4-FFF2-40B4-BE49-F238E27FC236}">
                    <a16:creationId xmlns:a16="http://schemas.microsoft.com/office/drawing/2014/main" id="{F4E766A5-979D-2E45-13C1-90C6EC7AF820}"/>
                  </a:ext>
                </a:extLst>
              </p:cNvPr>
              <p:cNvSpPr/>
              <p:nvPr/>
            </p:nvSpPr>
            <p:spPr>
              <a:xfrm>
                <a:off x="2966649" y="3972565"/>
                <a:ext cx="13188" cy="33948"/>
              </a:xfrm>
              <a:custGeom>
                <a:avLst/>
                <a:gdLst/>
                <a:ahLst/>
                <a:cxnLst/>
                <a:rect l="l" t="t" r="r" b="b"/>
                <a:pathLst>
                  <a:path w="418" h="1076" extrusionOk="0">
                    <a:moveTo>
                      <a:pt x="108" y="1"/>
                    </a:moveTo>
                    <a:cubicBezTo>
                      <a:pt x="100" y="1"/>
                      <a:pt x="92" y="2"/>
                      <a:pt x="84" y="4"/>
                    </a:cubicBezTo>
                    <a:cubicBezTo>
                      <a:pt x="36" y="16"/>
                      <a:pt x="1" y="75"/>
                      <a:pt x="24" y="123"/>
                    </a:cubicBezTo>
                    <a:cubicBezTo>
                      <a:pt x="96" y="373"/>
                      <a:pt x="203" y="813"/>
                      <a:pt x="155" y="956"/>
                    </a:cubicBezTo>
                    <a:cubicBezTo>
                      <a:pt x="143" y="1004"/>
                      <a:pt x="167" y="1063"/>
                      <a:pt x="215" y="1075"/>
                    </a:cubicBezTo>
                    <a:lnTo>
                      <a:pt x="251" y="1075"/>
                    </a:lnTo>
                    <a:cubicBezTo>
                      <a:pt x="286" y="1075"/>
                      <a:pt x="322" y="1052"/>
                      <a:pt x="334" y="1016"/>
                    </a:cubicBezTo>
                    <a:cubicBezTo>
                      <a:pt x="417" y="766"/>
                      <a:pt x="215" y="135"/>
                      <a:pt x="203" y="63"/>
                    </a:cubicBezTo>
                    <a:cubicBezTo>
                      <a:pt x="183" y="24"/>
                      <a:pt x="147" y="1"/>
                      <a:pt x="108"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4" name="Google Shape;1185;p8">
                <a:extLst>
                  <a:ext uri="{FF2B5EF4-FFF2-40B4-BE49-F238E27FC236}">
                    <a16:creationId xmlns:a16="http://schemas.microsoft.com/office/drawing/2014/main" id="{90FD3BF9-E215-1CEC-F9AC-EF99427AE331}"/>
                  </a:ext>
                </a:extLst>
              </p:cNvPr>
              <p:cNvSpPr/>
              <p:nvPr/>
            </p:nvSpPr>
            <p:spPr>
              <a:xfrm>
                <a:off x="2936613" y="3974837"/>
                <a:ext cx="13156" cy="34295"/>
              </a:xfrm>
              <a:custGeom>
                <a:avLst/>
                <a:gdLst/>
                <a:ahLst/>
                <a:cxnLst/>
                <a:rect l="l" t="t" r="r" b="b"/>
                <a:pathLst>
                  <a:path w="417" h="1087" extrusionOk="0">
                    <a:moveTo>
                      <a:pt x="108" y="0"/>
                    </a:moveTo>
                    <a:cubicBezTo>
                      <a:pt x="100" y="0"/>
                      <a:pt x="92" y="1"/>
                      <a:pt x="83" y="3"/>
                    </a:cubicBezTo>
                    <a:cubicBezTo>
                      <a:pt x="36" y="27"/>
                      <a:pt x="0" y="75"/>
                      <a:pt x="24" y="122"/>
                    </a:cubicBezTo>
                    <a:cubicBezTo>
                      <a:pt x="95" y="372"/>
                      <a:pt x="202" y="813"/>
                      <a:pt x="167" y="956"/>
                    </a:cubicBezTo>
                    <a:cubicBezTo>
                      <a:pt x="143" y="1015"/>
                      <a:pt x="167" y="1063"/>
                      <a:pt x="226" y="1075"/>
                    </a:cubicBezTo>
                    <a:cubicBezTo>
                      <a:pt x="226" y="1087"/>
                      <a:pt x="238" y="1087"/>
                      <a:pt x="250" y="1087"/>
                    </a:cubicBezTo>
                    <a:cubicBezTo>
                      <a:pt x="286" y="1087"/>
                      <a:pt x="333" y="1051"/>
                      <a:pt x="333" y="1015"/>
                    </a:cubicBezTo>
                    <a:cubicBezTo>
                      <a:pt x="417" y="777"/>
                      <a:pt x="226" y="134"/>
                      <a:pt x="202" y="63"/>
                    </a:cubicBezTo>
                    <a:cubicBezTo>
                      <a:pt x="183" y="23"/>
                      <a:pt x="147" y="0"/>
                      <a:pt x="108"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5" name="Google Shape;1186;p8">
                <a:extLst>
                  <a:ext uri="{FF2B5EF4-FFF2-40B4-BE49-F238E27FC236}">
                    <a16:creationId xmlns:a16="http://schemas.microsoft.com/office/drawing/2014/main" id="{C8039F27-2B91-00D7-C758-8EC9C5722B5B}"/>
                  </a:ext>
                </a:extLst>
              </p:cNvPr>
              <p:cNvSpPr/>
              <p:nvPr/>
            </p:nvSpPr>
            <p:spPr>
              <a:xfrm>
                <a:off x="2931344" y="4026295"/>
                <a:ext cx="13188" cy="34295"/>
              </a:xfrm>
              <a:custGeom>
                <a:avLst/>
                <a:gdLst/>
                <a:ahLst/>
                <a:cxnLst/>
                <a:rect l="l" t="t" r="r" b="b"/>
                <a:pathLst>
                  <a:path w="418" h="1087" extrusionOk="0">
                    <a:moveTo>
                      <a:pt x="107" y="0"/>
                    </a:moveTo>
                    <a:cubicBezTo>
                      <a:pt x="100" y="0"/>
                      <a:pt x="92" y="1"/>
                      <a:pt x="84" y="3"/>
                    </a:cubicBezTo>
                    <a:cubicBezTo>
                      <a:pt x="36" y="27"/>
                      <a:pt x="0" y="75"/>
                      <a:pt x="12" y="122"/>
                    </a:cubicBezTo>
                    <a:cubicBezTo>
                      <a:pt x="96" y="372"/>
                      <a:pt x="203" y="825"/>
                      <a:pt x="155" y="968"/>
                    </a:cubicBezTo>
                    <a:cubicBezTo>
                      <a:pt x="143" y="1015"/>
                      <a:pt x="167" y="1063"/>
                      <a:pt x="215" y="1075"/>
                    </a:cubicBezTo>
                    <a:cubicBezTo>
                      <a:pt x="227" y="1087"/>
                      <a:pt x="238" y="1087"/>
                      <a:pt x="250" y="1087"/>
                    </a:cubicBezTo>
                    <a:cubicBezTo>
                      <a:pt x="286" y="1087"/>
                      <a:pt x="322" y="1063"/>
                      <a:pt x="334" y="1015"/>
                    </a:cubicBezTo>
                    <a:cubicBezTo>
                      <a:pt x="417" y="777"/>
                      <a:pt x="215" y="146"/>
                      <a:pt x="191" y="75"/>
                    </a:cubicBezTo>
                    <a:cubicBezTo>
                      <a:pt x="181" y="25"/>
                      <a:pt x="146" y="0"/>
                      <a:pt x="107"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6" name="Google Shape;1187;p8">
                <a:extLst>
                  <a:ext uri="{FF2B5EF4-FFF2-40B4-BE49-F238E27FC236}">
                    <a16:creationId xmlns:a16="http://schemas.microsoft.com/office/drawing/2014/main" id="{F8CB771A-6DA1-C93D-A2EF-73F65E096F46}"/>
                  </a:ext>
                </a:extLst>
              </p:cNvPr>
              <p:cNvSpPr/>
              <p:nvPr/>
            </p:nvSpPr>
            <p:spPr>
              <a:xfrm>
                <a:off x="2956868" y="4037211"/>
                <a:ext cx="12052" cy="33916"/>
              </a:xfrm>
              <a:custGeom>
                <a:avLst/>
                <a:gdLst/>
                <a:ahLst/>
                <a:cxnLst/>
                <a:rect l="l" t="t" r="r" b="b"/>
                <a:pathLst>
                  <a:path w="382" h="1075" extrusionOk="0">
                    <a:moveTo>
                      <a:pt x="280" y="1"/>
                    </a:moveTo>
                    <a:cubicBezTo>
                      <a:pt x="230" y="1"/>
                      <a:pt x="191" y="43"/>
                      <a:pt x="191" y="86"/>
                    </a:cubicBezTo>
                    <a:cubicBezTo>
                      <a:pt x="180" y="348"/>
                      <a:pt x="120" y="800"/>
                      <a:pt x="37" y="919"/>
                    </a:cubicBezTo>
                    <a:cubicBezTo>
                      <a:pt x="1" y="967"/>
                      <a:pt x="1" y="1027"/>
                      <a:pt x="49" y="1050"/>
                    </a:cubicBezTo>
                    <a:cubicBezTo>
                      <a:pt x="60" y="1074"/>
                      <a:pt x="84" y="1074"/>
                      <a:pt x="108" y="1074"/>
                    </a:cubicBezTo>
                    <a:cubicBezTo>
                      <a:pt x="132" y="1074"/>
                      <a:pt x="168" y="1062"/>
                      <a:pt x="180" y="1039"/>
                    </a:cubicBezTo>
                    <a:cubicBezTo>
                      <a:pt x="334" y="836"/>
                      <a:pt x="382" y="169"/>
                      <a:pt x="382" y="98"/>
                    </a:cubicBezTo>
                    <a:cubicBezTo>
                      <a:pt x="382" y="50"/>
                      <a:pt x="346" y="3"/>
                      <a:pt x="299" y="3"/>
                    </a:cubicBezTo>
                    <a:cubicBezTo>
                      <a:pt x="292" y="1"/>
                      <a:pt x="286" y="1"/>
                      <a:pt x="28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7" name="Google Shape;1188;p8">
                <a:extLst>
                  <a:ext uri="{FF2B5EF4-FFF2-40B4-BE49-F238E27FC236}">
                    <a16:creationId xmlns:a16="http://schemas.microsoft.com/office/drawing/2014/main" id="{50B28CDE-6568-7812-C3D0-2FD0C1B045CB}"/>
                  </a:ext>
                </a:extLst>
              </p:cNvPr>
              <p:cNvSpPr/>
              <p:nvPr/>
            </p:nvSpPr>
            <p:spPr>
              <a:xfrm>
                <a:off x="2952388" y="3919593"/>
                <a:ext cx="12778" cy="34326"/>
              </a:xfrm>
              <a:custGeom>
                <a:avLst/>
                <a:gdLst/>
                <a:ahLst/>
                <a:cxnLst/>
                <a:rect l="l" t="t" r="r" b="b"/>
                <a:pathLst>
                  <a:path w="405" h="1088" extrusionOk="0">
                    <a:moveTo>
                      <a:pt x="97" y="1"/>
                    </a:moveTo>
                    <a:cubicBezTo>
                      <a:pt x="88" y="1"/>
                      <a:pt x="80" y="2"/>
                      <a:pt x="72" y="4"/>
                    </a:cubicBezTo>
                    <a:cubicBezTo>
                      <a:pt x="24" y="16"/>
                      <a:pt x="0" y="75"/>
                      <a:pt x="12" y="123"/>
                    </a:cubicBezTo>
                    <a:cubicBezTo>
                      <a:pt x="95" y="373"/>
                      <a:pt x="191" y="814"/>
                      <a:pt x="155" y="957"/>
                    </a:cubicBezTo>
                    <a:cubicBezTo>
                      <a:pt x="131" y="1004"/>
                      <a:pt x="167" y="1064"/>
                      <a:pt x="214" y="1076"/>
                    </a:cubicBezTo>
                    <a:cubicBezTo>
                      <a:pt x="226" y="1076"/>
                      <a:pt x="226" y="1087"/>
                      <a:pt x="238" y="1087"/>
                    </a:cubicBezTo>
                    <a:cubicBezTo>
                      <a:pt x="274" y="1087"/>
                      <a:pt x="322" y="1052"/>
                      <a:pt x="333" y="1016"/>
                    </a:cubicBezTo>
                    <a:cubicBezTo>
                      <a:pt x="405" y="766"/>
                      <a:pt x="214" y="135"/>
                      <a:pt x="191" y="64"/>
                    </a:cubicBezTo>
                    <a:cubicBezTo>
                      <a:pt x="181" y="24"/>
                      <a:pt x="138" y="1"/>
                      <a:pt x="97"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8" name="Google Shape;1189;p8">
                <a:extLst>
                  <a:ext uri="{FF2B5EF4-FFF2-40B4-BE49-F238E27FC236}">
                    <a16:creationId xmlns:a16="http://schemas.microsoft.com/office/drawing/2014/main" id="{FBE14AA3-F741-A1DB-A02F-87E29F479F16}"/>
                  </a:ext>
                </a:extLst>
              </p:cNvPr>
              <p:cNvSpPr/>
              <p:nvPr/>
            </p:nvSpPr>
            <p:spPr>
              <a:xfrm>
                <a:off x="2285989" y="3488367"/>
                <a:ext cx="205517" cy="203718"/>
              </a:xfrm>
              <a:custGeom>
                <a:avLst/>
                <a:gdLst/>
                <a:ahLst/>
                <a:cxnLst/>
                <a:rect l="l" t="t" r="r" b="b"/>
                <a:pathLst>
                  <a:path w="6514" h="6457" extrusionOk="0">
                    <a:moveTo>
                      <a:pt x="4490" y="1"/>
                    </a:moveTo>
                    <a:cubicBezTo>
                      <a:pt x="4482" y="1"/>
                      <a:pt x="4473" y="2"/>
                      <a:pt x="4465" y="4"/>
                    </a:cubicBezTo>
                    <a:cubicBezTo>
                      <a:pt x="3001" y="480"/>
                      <a:pt x="548" y="2468"/>
                      <a:pt x="143" y="4242"/>
                    </a:cubicBezTo>
                    <a:cubicBezTo>
                      <a:pt x="0" y="4897"/>
                      <a:pt x="155" y="5445"/>
                      <a:pt x="608" y="5862"/>
                    </a:cubicBezTo>
                    <a:cubicBezTo>
                      <a:pt x="1048" y="6278"/>
                      <a:pt x="1667" y="6457"/>
                      <a:pt x="2322" y="6457"/>
                    </a:cubicBezTo>
                    <a:cubicBezTo>
                      <a:pt x="3537" y="6457"/>
                      <a:pt x="4906" y="5873"/>
                      <a:pt x="5703" y="5183"/>
                    </a:cubicBezTo>
                    <a:cubicBezTo>
                      <a:pt x="6323" y="4635"/>
                      <a:pt x="6513" y="4099"/>
                      <a:pt x="6215" y="3695"/>
                    </a:cubicBezTo>
                    <a:cubicBezTo>
                      <a:pt x="5917" y="3266"/>
                      <a:pt x="5436" y="3119"/>
                      <a:pt x="4918" y="3119"/>
                    </a:cubicBezTo>
                    <a:cubicBezTo>
                      <a:pt x="3824" y="3119"/>
                      <a:pt x="2561" y="3773"/>
                      <a:pt x="2489" y="3814"/>
                    </a:cubicBezTo>
                    <a:cubicBezTo>
                      <a:pt x="2441" y="3837"/>
                      <a:pt x="2417" y="3897"/>
                      <a:pt x="2441" y="3945"/>
                    </a:cubicBezTo>
                    <a:cubicBezTo>
                      <a:pt x="2465" y="3976"/>
                      <a:pt x="2494" y="3992"/>
                      <a:pt x="2525" y="3992"/>
                    </a:cubicBezTo>
                    <a:cubicBezTo>
                      <a:pt x="2540" y="3992"/>
                      <a:pt x="2556" y="3988"/>
                      <a:pt x="2572" y="3980"/>
                    </a:cubicBezTo>
                    <a:cubicBezTo>
                      <a:pt x="2589" y="3972"/>
                      <a:pt x="3867" y="3313"/>
                      <a:pt x="4924" y="3313"/>
                    </a:cubicBezTo>
                    <a:cubicBezTo>
                      <a:pt x="5386" y="3313"/>
                      <a:pt x="5807" y="3439"/>
                      <a:pt x="6061" y="3802"/>
                    </a:cubicBezTo>
                    <a:cubicBezTo>
                      <a:pt x="6394" y="4254"/>
                      <a:pt x="5834" y="4814"/>
                      <a:pt x="5584" y="5040"/>
                    </a:cubicBezTo>
                    <a:cubicBezTo>
                      <a:pt x="4826" y="5697"/>
                      <a:pt x="3477" y="6261"/>
                      <a:pt x="2310" y="6261"/>
                    </a:cubicBezTo>
                    <a:cubicBezTo>
                      <a:pt x="1700" y="6261"/>
                      <a:pt x="1139" y="6107"/>
                      <a:pt x="739" y="5731"/>
                    </a:cubicBezTo>
                    <a:cubicBezTo>
                      <a:pt x="334" y="5350"/>
                      <a:pt x="203" y="4873"/>
                      <a:pt x="334" y="4278"/>
                    </a:cubicBezTo>
                    <a:cubicBezTo>
                      <a:pt x="679" y="2718"/>
                      <a:pt x="2965" y="682"/>
                      <a:pt x="4513" y="182"/>
                    </a:cubicBezTo>
                    <a:cubicBezTo>
                      <a:pt x="4572" y="170"/>
                      <a:pt x="4596" y="111"/>
                      <a:pt x="4584" y="63"/>
                    </a:cubicBezTo>
                    <a:cubicBezTo>
                      <a:pt x="4565" y="24"/>
                      <a:pt x="4528" y="1"/>
                      <a:pt x="449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19" name="Google Shape;1190;p8">
                <a:extLst>
                  <a:ext uri="{FF2B5EF4-FFF2-40B4-BE49-F238E27FC236}">
                    <a16:creationId xmlns:a16="http://schemas.microsoft.com/office/drawing/2014/main" id="{E1AFC75B-2D89-E24F-AAE6-5B01E8DC089D}"/>
                  </a:ext>
                </a:extLst>
              </p:cNvPr>
              <p:cNvSpPr/>
              <p:nvPr/>
            </p:nvSpPr>
            <p:spPr>
              <a:xfrm>
                <a:off x="2390798" y="3598161"/>
                <a:ext cx="87551" cy="28963"/>
              </a:xfrm>
              <a:custGeom>
                <a:avLst/>
                <a:gdLst/>
                <a:ahLst/>
                <a:cxnLst/>
                <a:rect l="l" t="t" r="r" b="b"/>
                <a:pathLst>
                  <a:path w="2775" h="918" extrusionOk="0">
                    <a:moveTo>
                      <a:pt x="2655" y="0"/>
                    </a:moveTo>
                    <a:cubicBezTo>
                      <a:pt x="1822" y="119"/>
                      <a:pt x="143" y="703"/>
                      <a:pt x="72" y="738"/>
                    </a:cubicBezTo>
                    <a:cubicBezTo>
                      <a:pt x="24" y="750"/>
                      <a:pt x="0" y="810"/>
                      <a:pt x="24" y="858"/>
                    </a:cubicBezTo>
                    <a:cubicBezTo>
                      <a:pt x="36" y="893"/>
                      <a:pt x="72" y="917"/>
                      <a:pt x="107" y="917"/>
                    </a:cubicBezTo>
                    <a:cubicBezTo>
                      <a:pt x="119" y="917"/>
                      <a:pt x="131" y="917"/>
                      <a:pt x="131" y="905"/>
                    </a:cubicBezTo>
                    <a:cubicBezTo>
                      <a:pt x="155" y="905"/>
                      <a:pt x="1858" y="310"/>
                      <a:pt x="2679" y="191"/>
                    </a:cubicBezTo>
                    <a:cubicBezTo>
                      <a:pt x="2739" y="179"/>
                      <a:pt x="2774" y="131"/>
                      <a:pt x="2762" y="84"/>
                    </a:cubicBezTo>
                    <a:cubicBezTo>
                      <a:pt x="2762" y="36"/>
                      <a:pt x="2715" y="0"/>
                      <a:pt x="2655"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220" name="Google Shape;1191;p8">
                <a:extLst>
                  <a:ext uri="{FF2B5EF4-FFF2-40B4-BE49-F238E27FC236}">
                    <a16:creationId xmlns:a16="http://schemas.microsoft.com/office/drawing/2014/main" id="{288B4296-9867-7C41-32F0-20BE740AFA22}"/>
                  </a:ext>
                </a:extLst>
              </p:cNvPr>
              <p:cNvSpPr/>
              <p:nvPr/>
            </p:nvSpPr>
            <p:spPr>
              <a:xfrm>
                <a:off x="2400547" y="3612327"/>
                <a:ext cx="86068" cy="44075"/>
              </a:xfrm>
              <a:custGeom>
                <a:avLst/>
                <a:gdLst/>
                <a:ahLst/>
                <a:cxnLst/>
                <a:rect l="l" t="t" r="r" b="b"/>
                <a:pathLst>
                  <a:path w="2728" h="1397" extrusionOk="0">
                    <a:moveTo>
                      <a:pt x="2610" y="1"/>
                    </a:moveTo>
                    <a:cubicBezTo>
                      <a:pt x="2601" y="1"/>
                      <a:pt x="2593" y="2"/>
                      <a:pt x="2584" y="4"/>
                    </a:cubicBezTo>
                    <a:cubicBezTo>
                      <a:pt x="1882" y="278"/>
                      <a:pt x="144" y="1182"/>
                      <a:pt x="72" y="1218"/>
                    </a:cubicBezTo>
                    <a:cubicBezTo>
                      <a:pt x="25" y="1242"/>
                      <a:pt x="1" y="1302"/>
                      <a:pt x="37" y="1349"/>
                    </a:cubicBezTo>
                    <a:cubicBezTo>
                      <a:pt x="48" y="1385"/>
                      <a:pt x="84" y="1397"/>
                      <a:pt x="120" y="1397"/>
                    </a:cubicBezTo>
                    <a:cubicBezTo>
                      <a:pt x="132" y="1397"/>
                      <a:pt x="144" y="1397"/>
                      <a:pt x="156" y="1385"/>
                    </a:cubicBezTo>
                    <a:cubicBezTo>
                      <a:pt x="179" y="1385"/>
                      <a:pt x="1965" y="444"/>
                      <a:pt x="2656" y="182"/>
                    </a:cubicBezTo>
                    <a:cubicBezTo>
                      <a:pt x="2704" y="170"/>
                      <a:pt x="2727" y="111"/>
                      <a:pt x="2715" y="63"/>
                    </a:cubicBezTo>
                    <a:cubicBezTo>
                      <a:pt x="2696" y="24"/>
                      <a:pt x="2651" y="1"/>
                      <a:pt x="2610"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grpSp>
          <p:nvGrpSpPr>
            <p:cNvPr id="113" name="Google Shape;1192;p8">
              <a:extLst>
                <a:ext uri="{FF2B5EF4-FFF2-40B4-BE49-F238E27FC236}">
                  <a16:creationId xmlns:a16="http://schemas.microsoft.com/office/drawing/2014/main" id="{171D8F83-F369-5132-B7D5-02AE1F38459A}"/>
                </a:ext>
              </a:extLst>
            </p:cNvPr>
            <p:cNvGrpSpPr/>
            <p:nvPr/>
          </p:nvGrpSpPr>
          <p:grpSpPr>
            <a:xfrm>
              <a:off x="4772892" y="170100"/>
              <a:ext cx="760670" cy="1616748"/>
              <a:chOff x="8230542" y="2865663"/>
              <a:chExt cx="760670" cy="1616748"/>
            </a:xfrm>
          </p:grpSpPr>
          <p:sp>
            <p:nvSpPr>
              <p:cNvPr id="131" name="Google Shape;1193;p8">
                <a:extLst>
                  <a:ext uri="{FF2B5EF4-FFF2-40B4-BE49-F238E27FC236}">
                    <a16:creationId xmlns:a16="http://schemas.microsoft.com/office/drawing/2014/main" id="{74CC1FE1-0323-8D79-4AB5-4FBEFC044E4D}"/>
                  </a:ext>
                </a:extLst>
              </p:cNvPr>
              <p:cNvSpPr/>
              <p:nvPr/>
            </p:nvSpPr>
            <p:spPr>
              <a:xfrm>
                <a:off x="8230542" y="2865663"/>
                <a:ext cx="282294" cy="190880"/>
              </a:xfrm>
              <a:custGeom>
                <a:avLst/>
                <a:gdLst/>
                <a:ahLst/>
                <a:cxnLst/>
                <a:rect l="l" t="t" r="r" b="b"/>
                <a:pathLst>
                  <a:path w="7609" h="5145" extrusionOk="0">
                    <a:moveTo>
                      <a:pt x="7251" y="215"/>
                    </a:moveTo>
                    <a:lnTo>
                      <a:pt x="6096" y="1299"/>
                    </a:lnTo>
                    <a:lnTo>
                      <a:pt x="1286" y="858"/>
                    </a:lnTo>
                    <a:lnTo>
                      <a:pt x="7251" y="215"/>
                    </a:lnTo>
                    <a:close/>
                    <a:moveTo>
                      <a:pt x="381" y="989"/>
                    </a:moveTo>
                    <a:lnTo>
                      <a:pt x="5418" y="2715"/>
                    </a:lnTo>
                    <a:lnTo>
                      <a:pt x="5549" y="4847"/>
                    </a:lnTo>
                    <a:lnTo>
                      <a:pt x="381" y="989"/>
                    </a:lnTo>
                    <a:close/>
                    <a:moveTo>
                      <a:pt x="7501" y="1"/>
                    </a:moveTo>
                    <a:lnTo>
                      <a:pt x="84" y="798"/>
                    </a:lnTo>
                    <a:cubicBezTo>
                      <a:pt x="48" y="798"/>
                      <a:pt x="12" y="834"/>
                      <a:pt x="0" y="870"/>
                    </a:cubicBezTo>
                    <a:cubicBezTo>
                      <a:pt x="0" y="906"/>
                      <a:pt x="12" y="941"/>
                      <a:pt x="36" y="965"/>
                    </a:cubicBezTo>
                    <a:lnTo>
                      <a:pt x="5596" y="5120"/>
                    </a:lnTo>
                    <a:cubicBezTo>
                      <a:pt x="5620" y="5132"/>
                      <a:pt x="5632" y="5144"/>
                      <a:pt x="5656" y="5144"/>
                    </a:cubicBezTo>
                    <a:cubicBezTo>
                      <a:pt x="5703" y="5144"/>
                      <a:pt x="5751" y="5097"/>
                      <a:pt x="5751" y="5049"/>
                    </a:cubicBezTo>
                    <a:cubicBezTo>
                      <a:pt x="5751" y="5037"/>
                      <a:pt x="5751" y="5025"/>
                      <a:pt x="5751" y="5013"/>
                    </a:cubicBezTo>
                    <a:lnTo>
                      <a:pt x="5596" y="2632"/>
                    </a:lnTo>
                    <a:cubicBezTo>
                      <a:pt x="5596" y="2596"/>
                      <a:pt x="5573" y="2561"/>
                      <a:pt x="5537" y="2549"/>
                    </a:cubicBezTo>
                    <a:lnTo>
                      <a:pt x="1096" y="1037"/>
                    </a:lnTo>
                    <a:lnTo>
                      <a:pt x="6120" y="1489"/>
                    </a:lnTo>
                    <a:cubicBezTo>
                      <a:pt x="6127" y="1492"/>
                      <a:pt x="6133" y="1494"/>
                      <a:pt x="6139" y="1494"/>
                    </a:cubicBezTo>
                    <a:cubicBezTo>
                      <a:pt x="6157" y="1494"/>
                      <a:pt x="6174" y="1483"/>
                      <a:pt x="6192" y="1465"/>
                    </a:cubicBezTo>
                    <a:lnTo>
                      <a:pt x="7573" y="167"/>
                    </a:lnTo>
                    <a:cubicBezTo>
                      <a:pt x="7608" y="144"/>
                      <a:pt x="7608" y="96"/>
                      <a:pt x="7597" y="60"/>
                    </a:cubicBezTo>
                    <a:cubicBezTo>
                      <a:pt x="7585" y="25"/>
                      <a:pt x="7537" y="1"/>
                      <a:pt x="7501" y="1"/>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32" name="Google Shape;1194;p8">
                <a:extLst>
                  <a:ext uri="{FF2B5EF4-FFF2-40B4-BE49-F238E27FC236}">
                    <a16:creationId xmlns:a16="http://schemas.microsoft.com/office/drawing/2014/main" id="{7029976B-56D3-D54C-8A3D-F21A56E2939B}"/>
                  </a:ext>
                </a:extLst>
              </p:cNvPr>
              <p:cNvSpPr/>
              <p:nvPr/>
            </p:nvSpPr>
            <p:spPr>
              <a:xfrm>
                <a:off x="8431074" y="2913931"/>
                <a:ext cx="66743" cy="102396"/>
              </a:xfrm>
              <a:custGeom>
                <a:avLst/>
                <a:gdLst/>
                <a:ahLst/>
                <a:cxnLst/>
                <a:rect l="l" t="t" r="r" b="b"/>
                <a:pathLst>
                  <a:path w="1799" h="2760" extrusionOk="0">
                    <a:moveTo>
                      <a:pt x="731" y="0"/>
                    </a:moveTo>
                    <a:cubicBezTo>
                      <a:pt x="718" y="0"/>
                      <a:pt x="704" y="3"/>
                      <a:pt x="691" y="9"/>
                    </a:cubicBezTo>
                    <a:cubicBezTo>
                      <a:pt x="644" y="21"/>
                      <a:pt x="620" y="81"/>
                      <a:pt x="632" y="129"/>
                    </a:cubicBezTo>
                    <a:lnTo>
                      <a:pt x="1489" y="2355"/>
                    </a:lnTo>
                    <a:lnTo>
                      <a:pt x="156" y="1272"/>
                    </a:lnTo>
                    <a:cubicBezTo>
                      <a:pt x="139" y="1255"/>
                      <a:pt x="117" y="1246"/>
                      <a:pt x="95" y="1246"/>
                    </a:cubicBezTo>
                    <a:cubicBezTo>
                      <a:pt x="70" y="1246"/>
                      <a:pt x="44" y="1258"/>
                      <a:pt x="25" y="1283"/>
                    </a:cubicBezTo>
                    <a:cubicBezTo>
                      <a:pt x="1" y="1319"/>
                      <a:pt x="1" y="1379"/>
                      <a:pt x="37" y="1414"/>
                    </a:cubicBezTo>
                    <a:lnTo>
                      <a:pt x="1644" y="2736"/>
                    </a:lnTo>
                    <a:cubicBezTo>
                      <a:pt x="1656" y="2748"/>
                      <a:pt x="1680" y="2760"/>
                      <a:pt x="1703" y="2760"/>
                    </a:cubicBezTo>
                    <a:cubicBezTo>
                      <a:pt x="1727" y="2760"/>
                      <a:pt x="1739" y="2748"/>
                      <a:pt x="1751" y="2736"/>
                    </a:cubicBezTo>
                    <a:cubicBezTo>
                      <a:pt x="1787" y="2712"/>
                      <a:pt x="1799" y="2665"/>
                      <a:pt x="1787" y="2629"/>
                    </a:cubicBezTo>
                    <a:lnTo>
                      <a:pt x="810" y="57"/>
                    </a:lnTo>
                    <a:cubicBezTo>
                      <a:pt x="802" y="22"/>
                      <a:pt x="767" y="0"/>
                      <a:pt x="731"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33" name="Google Shape;1195;p8">
                <a:extLst>
                  <a:ext uri="{FF2B5EF4-FFF2-40B4-BE49-F238E27FC236}">
                    <a16:creationId xmlns:a16="http://schemas.microsoft.com/office/drawing/2014/main" id="{D2C39FFC-4089-7CAD-24BA-211FBA2C3075}"/>
                  </a:ext>
                </a:extLst>
              </p:cNvPr>
              <p:cNvSpPr/>
              <p:nvPr/>
            </p:nvSpPr>
            <p:spPr>
              <a:xfrm>
                <a:off x="8432855" y="2991027"/>
                <a:ext cx="65407" cy="25302"/>
              </a:xfrm>
              <a:custGeom>
                <a:avLst/>
                <a:gdLst/>
                <a:ahLst/>
                <a:cxnLst/>
                <a:rect l="l" t="t" r="r" b="b"/>
                <a:pathLst>
                  <a:path w="1763" h="682" extrusionOk="0">
                    <a:moveTo>
                      <a:pt x="107" y="0"/>
                    </a:moveTo>
                    <a:cubicBezTo>
                      <a:pt x="65" y="0"/>
                      <a:pt x="22" y="25"/>
                      <a:pt x="12" y="75"/>
                    </a:cubicBezTo>
                    <a:cubicBezTo>
                      <a:pt x="0" y="122"/>
                      <a:pt x="24" y="170"/>
                      <a:pt x="72" y="182"/>
                    </a:cubicBezTo>
                    <a:lnTo>
                      <a:pt x="1620" y="670"/>
                    </a:lnTo>
                    <a:cubicBezTo>
                      <a:pt x="1632" y="670"/>
                      <a:pt x="1644" y="682"/>
                      <a:pt x="1655" y="682"/>
                    </a:cubicBezTo>
                    <a:cubicBezTo>
                      <a:pt x="1691" y="682"/>
                      <a:pt x="1727" y="646"/>
                      <a:pt x="1739" y="610"/>
                    </a:cubicBezTo>
                    <a:cubicBezTo>
                      <a:pt x="1763" y="563"/>
                      <a:pt x="1727" y="503"/>
                      <a:pt x="1679" y="491"/>
                    </a:cubicBezTo>
                    <a:lnTo>
                      <a:pt x="131" y="3"/>
                    </a:lnTo>
                    <a:cubicBezTo>
                      <a:pt x="123" y="1"/>
                      <a:pt x="115" y="0"/>
                      <a:pt x="107" y="0"/>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34" name="Google Shape;1196;p8">
                <a:extLst>
                  <a:ext uri="{FF2B5EF4-FFF2-40B4-BE49-F238E27FC236}">
                    <a16:creationId xmlns:a16="http://schemas.microsoft.com/office/drawing/2014/main" id="{6FCA9F4D-2ABF-EE8F-27CA-2A90D1B8DC3F}"/>
                  </a:ext>
                </a:extLst>
              </p:cNvPr>
              <p:cNvSpPr/>
              <p:nvPr/>
            </p:nvSpPr>
            <p:spPr>
              <a:xfrm>
                <a:off x="8527388" y="3038479"/>
                <a:ext cx="463824" cy="1443932"/>
              </a:xfrm>
              <a:custGeom>
                <a:avLst/>
                <a:gdLst/>
                <a:ahLst/>
                <a:cxnLst/>
                <a:rect l="l" t="t" r="r" b="b"/>
                <a:pathLst>
                  <a:path w="12502" h="38920" extrusionOk="0">
                    <a:moveTo>
                      <a:pt x="461" y="0"/>
                    </a:moveTo>
                    <a:cubicBezTo>
                      <a:pt x="431" y="0"/>
                      <a:pt x="402" y="13"/>
                      <a:pt x="381" y="34"/>
                    </a:cubicBezTo>
                    <a:cubicBezTo>
                      <a:pt x="346" y="70"/>
                      <a:pt x="358" y="129"/>
                      <a:pt x="393" y="165"/>
                    </a:cubicBezTo>
                    <a:cubicBezTo>
                      <a:pt x="393" y="165"/>
                      <a:pt x="762" y="498"/>
                      <a:pt x="1358" y="986"/>
                    </a:cubicBezTo>
                    <a:cubicBezTo>
                      <a:pt x="1382" y="998"/>
                      <a:pt x="1393" y="1010"/>
                      <a:pt x="1417" y="1010"/>
                    </a:cubicBezTo>
                    <a:cubicBezTo>
                      <a:pt x="1441" y="1010"/>
                      <a:pt x="1477" y="998"/>
                      <a:pt x="1489" y="974"/>
                    </a:cubicBezTo>
                    <a:cubicBezTo>
                      <a:pt x="1524" y="927"/>
                      <a:pt x="1512" y="867"/>
                      <a:pt x="1477" y="843"/>
                    </a:cubicBezTo>
                    <a:cubicBezTo>
                      <a:pt x="893" y="355"/>
                      <a:pt x="524" y="22"/>
                      <a:pt x="524" y="22"/>
                    </a:cubicBezTo>
                    <a:cubicBezTo>
                      <a:pt x="504" y="7"/>
                      <a:pt x="482" y="0"/>
                      <a:pt x="461" y="0"/>
                    </a:cubicBezTo>
                    <a:close/>
                    <a:moveTo>
                      <a:pt x="2405" y="1597"/>
                    </a:moveTo>
                    <a:cubicBezTo>
                      <a:pt x="2374" y="1597"/>
                      <a:pt x="2344" y="1612"/>
                      <a:pt x="2322" y="1641"/>
                    </a:cubicBezTo>
                    <a:cubicBezTo>
                      <a:pt x="2298" y="1677"/>
                      <a:pt x="2298" y="1736"/>
                      <a:pt x="2346" y="1772"/>
                    </a:cubicBezTo>
                    <a:cubicBezTo>
                      <a:pt x="2679" y="2034"/>
                      <a:pt x="3025" y="2284"/>
                      <a:pt x="3358" y="2522"/>
                    </a:cubicBezTo>
                    <a:cubicBezTo>
                      <a:pt x="3370" y="2534"/>
                      <a:pt x="3394" y="2546"/>
                      <a:pt x="3417" y="2546"/>
                    </a:cubicBezTo>
                    <a:cubicBezTo>
                      <a:pt x="3441" y="2546"/>
                      <a:pt x="3465" y="2534"/>
                      <a:pt x="3489" y="2498"/>
                    </a:cubicBezTo>
                    <a:cubicBezTo>
                      <a:pt x="3525" y="2463"/>
                      <a:pt x="3513" y="2403"/>
                      <a:pt x="3465" y="2367"/>
                    </a:cubicBezTo>
                    <a:cubicBezTo>
                      <a:pt x="3132" y="2129"/>
                      <a:pt x="2798" y="1879"/>
                      <a:pt x="2465" y="1617"/>
                    </a:cubicBezTo>
                    <a:cubicBezTo>
                      <a:pt x="2446" y="1603"/>
                      <a:pt x="2426" y="1597"/>
                      <a:pt x="2405" y="1597"/>
                    </a:cubicBezTo>
                    <a:close/>
                    <a:moveTo>
                      <a:pt x="10932" y="2758"/>
                    </a:moveTo>
                    <a:cubicBezTo>
                      <a:pt x="10886" y="2758"/>
                      <a:pt x="10859" y="2792"/>
                      <a:pt x="10859" y="2844"/>
                    </a:cubicBezTo>
                    <a:cubicBezTo>
                      <a:pt x="10847" y="2891"/>
                      <a:pt x="10883" y="2939"/>
                      <a:pt x="10942" y="2939"/>
                    </a:cubicBezTo>
                    <a:cubicBezTo>
                      <a:pt x="11383" y="2975"/>
                      <a:pt x="11788" y="3118"/>
                      <a:pt x="12050" y="3332"/>
                    </a:cubicBezTo>
                    <a:cubicBezTo>
                      <a:pt x="12073" y="3344"/>
                      <a:pt x="12097" y="3356"/>
                      <a:pt x="12109" y="3356"/>
                    </a:cubicBezTo>
                    <a:cubicBezTo>
                      <a:pt x="12145" y="3356"/>
                      <a:pt x="12169" y="3344"/>
                      <a:pt x="12192" y="3320"/>
                    </a:cubicBezTo>
                    <a:cubicBezTo>
                      <a:pt x="12216" y="3284"/>
                      <a:pt x="12216" y="3225"/>
                      <a:pt x="12169" y="3189"/>
                    </a:cubicBezTo>
                    <a:cubicBezTo>
                      <a:pt x="11871" y="2951"/>
                      <a:pt x="11442" y="2796"/>
                      <a:pt x="10954" y="2760"/>
                    </a:cubicBezTo>
                    <a:cubicBezTo>
                      <a:pt x="10946" y="2759"/>
                      <a:pt x="10939" y="2758"/>
                      <a:pt x="10932" y="2758"/>
                    </a:cubicBezTo>
                    <a:close/>
                    <a:moveTo>
                      <a:pt x="9705" y="2900"/>
                    </a:moveTo>
                    <a:cubicBezTo>
                      <a:pt x="9697" y="2900"/>
                      <a:pt x="9688" y="2901"/>
                      <a:pt x="9680" y="2903"/>
                    </a:cubicBezTo>
                    <a:cubicBezTo>
                      <a:pt x="9311" y="3010"/>
                      <a:pt x="8918" y="3201"/>
                      <a:pt x="8525" y="3463"/>
                    </a:cubicBezTo>
                    <a:cubicBezTo>
                      <a:pt x="8490" y="3499"/>
                      <a:pt x="8478" y="3558"/>
                      <a:pt x="8501" y="3594"/>
                    </a:cubicBezTo>
                    <a:cubicBezTo>
                      <a:pt x="8525" y="3618"/>
                      <a:pt x="8549" y="3641"/>
                      <a:pt x="8585" y="3641"/>
                    </a:cubicBezTo>
                    <a:cubicBezTo>
                      <a:pt x="8597" y="3641"/>
                      <a:pt x="8621" y="3629"/>
                      <a:pt x="8632" y="3618"/>
                    </a:cubicBezTo>
                    <a:cubicBezTo>
                      <a:pt x="9013" y="3368"/>
                      <a:pt x="9383" y="3189"/>
                      <a:pt x="9740" y="3082"/>
                    </a:cubicBezTo>
                    <a:cubicBezTo>
                      <a:pt x="9787" y="3070"/>
                      <a:pt x="9811" y="3010"/>
                      <a:pt x="9799" y="2963"/>
                    </a:cubicBezTo>
                    <a:cubicBezTo>
                      <a:pt x="9789" y="2923"/>
                      <a:pt x="9747" y="2900"/>
                      <a:pt x="9705" y="2900"/>
                    </a:cubicBezTo>
                    <a:close/>
                    <a:moveTo>
                      <a:pt x="4451" y="3070"/>
                    </a:moveTo>
                    <a:cubicBezTo>
                      <a:pt x="4418" y="3070"/>
                      <a:pt x="4386" y="3086"/>
                      <a:pt x="4370" y="3118"/>
                    </a:cubicBezTo>
                    <a:cubicBezTo>
                      <a:pt x="4346" y="3153"/>
                      <a:pt x="4358" y="3213"/>
                      <a:pt x="4394" y="3248"/>
                    </a:cubicBezTo>
                    <a:cubicBezTo>
                      <a:pt x="4763" y="3487"/>
                      <a:pt x="5120" y="3713"/>
                      <a:pt x="5465" y="3915"/>
                    </a:cubicBezTo>
                    <a:cubicBezTo>
                      <a:pt x="5477" y="3927"/>
                      <a:pt x="5501" y="3927"/>
                      <a:pt x="5513" y="3927"/>
                    </a:cubicBezTo>
                    <a:cubicBezTo>
                      <a:pt x="5549" y="3927"/>
                      <a:pt x="5573" y="3915"/>
                      <a:pt x="5596" y="3880"/>
                    </a:cubicBezTo>
                    <a:cubicBezTo>
                      <a:pt x="5620" y="3844"/>
                      <a:pt x="5608" y="3784"/>
                      <a:pt x="5561" y="3749"/>
                    </a:cubicBezTo>
                    <a:cubicBezTo>
                      <a:pt x="5215" y="3546"/>
                      <a:pt x="4858" y="3320"/>
                      <a:pt x="4501" y="3082"/>
                    </a:cubicBezTo>
                    <a:cubicBezTo>
                      <a:pt x="4485" y="3074"/>
                      <a:pt x="4468" y="3070"/>
                      <a:pt x="4451" y="3070"/>
                    </a:cubicBezTo>
                    <a:close/>
                    <a:moveTo>
                      <a:pt x="12389" y="4279"/>
                    </a:moveTo>
                    <a:cubicBezTo>
                      <a:pt x="12359" y="4279"/>
                      <a:pt x="12327" y="4300"/>
                      <a:pt x="12311" y="4332"/>
                    </a:cubicBezTo>
                    <a:cubicBezTo>
                      <a:pt x="12157" y="4606"/>
                      <a:pt x="11835" y="4856"/>
                      <a:pt x="11383" y="5046"/>
                    </a:cubicBezTo>
                    <a:cubicBezTo>
                      <a:pt x="11335" y="5058"/>
                      <a:pt x="11311" y="5118"/>
                      <a:pt x="11323" y="5165"/>
                    </a:cubicBezTo>
                    <a:cubicBezTo>
                      <a:pt x="11347" y="5201"/>
                      <a:pt x="11383" y="5225"/>
                      <a:pt x="11418" y="5225"/>
                    </a:cubicBezTo>
                    <a:cubicBezTo>
                      <a:pt x="11430" y="5225"/>
                      <a:pt x="11442" y="5225"/>
                      <a:pt x="11454" y="5213"/>
                    </a:cubicBezTo>
                    <a:cubicBezTo>
                      <a:pt x="11954" y="5011"/>
                      <a:pt x="12300" y="4737"/>
                      <a:pt x="12466" y="4415"/>
                    </a:cubicBezTo>
                    <a:cubicBezTo>
                      <a:pt x="12502" y="4368"/>
                      <a:pt x="12478" y="4320"/>
                      <a:pt x="12431" y="4296"/>
                    </a:cubicBezTo>
                    <a:cubicBezTo>
                      <a:pt x="12419" y="4284"/>
                      <a:pt x="12404" y="4279"/>
                      <a:pt x="12389" y="4279"/>
                    </a:cubicBezTo>
                    <a:close/>
                    <a:moveTo>
                      <a:pt x="7603" y="4246"/>
                    </a:moveTo>
                    <a:cubicBezTo>
                      <a:pt x="7579" y="4246"/>
                      <a:pt x="7555" y="4255"/>
                      <a:pt x="7537" y="4272"/>
                    </a:cubicBezTo>
                    <a:cubicBezTo>
                      <a:pt x="7418" y="4380"/>
                      <a:pt x="7311" y="4499"/>
                      <a:pt x="7204" y="4630"/>
                    </a:cubicBezTo>
                    <a:cubicBezTo>
                      <a:pt x="7025" y="4546"/>
                      <a:pt x="6835" y="4451"/>
                      <a:pt x="6656" y="4356"/>
                    </a:cubicBezTo>
                    <a:cubicBezTo>
                      <a:pt x="6643" y="4349"/>
                      <a:pt x="6630" y="4346"/>
                      <a:pt x="6616" y="4346"/>
                    </a:cubicBezTo>
                    <a:cubicBezTo>
                      <a:pt x="6579" y="4346"/>
                      <a:pt x="6542" y="4369"/>
                      <a:pt x="6525" y="4403"/>
                    </a:cubicBezTo>
                    <a:cubicBezTo>
                      <a:pt x="6501" y="4451"/>
                      <a:pt x="6525" y="4511"/>
                      <a:pt x="6573" y="4534"/>
                    </a:cubicBezTo>
                    <a:cubicBezTo>
                      <a:pt x="6739" y="4618"/>
                      <a:pt x="6906" y="4701"/>
                      <a:pt x="7073" y="4772"/>
                    </a:cubicBezTo>
                    <a:cubicBezTo>
                      <a:pt x="6942" y="4915"/>
                      <a:pt x="6823" y="5070"/>
                      <a:pt x="6704" y="5225"/>
                    </a:cubicBezTo>
                    <a:cubicBezTo>
                      <a:pt x="6680" y="5273"/>
                      <a:pt x="6692" y="5332"/>
                      <a:pt x="6727" y="5356"/>
                    </a:cubicBezTo>
                    <a:cubicBezTo>
                      <a:pt x="6751" y="5368"/>
                      <a:pt x="6763" y="5380"/>
                      <a:pt x="6787" y="5380"/>
                    </a:cubicBezTo>
                    <a:cubicBezTo>
                      <a:pt x="6811" y="5380"/>
                      <a:pt x="6846" y="5368"/>
                      <a:pt x="6858" y="5344"/>
                    </a:cubicBezTo>
                    <a:cubicBezTo>
                      <a:pt x="6989" y="5177"/>
                      <a:pt x="7108" y="5011"/>
                      <a:pt x="7251" y="4856"/>
                    </a:cubicBezTo>
                    <a:cubicBezTo>
                      <a:pt x="7406" y="4927"/>
                      <a:pt x="7573" y="4999"/>
                      <a:pt x="7728" y="5058"/>
                    </a:cubicBezTo>
                    <a:cubicBezTo>
                      <a:pt x="7736" y="5060"/>
                      <a:pt x="7744" y="5061"/>
                      <a:pt x="7752" y="5061"/>
                    </a:cubicBezTo>
                    <a:cubicBezTo>
                      <a:pt x="7791" y="5061"/>
                      <a:pt x="7827" y="5038"/>
                      <a:pt x="7847" y="4999"/>
                    </a:cubicBezTo>
                    <a:cubicBezTo>
                      <a:pt x="7859" y="4951"/>
                      <a:pt x="7835" y="4892"/>
                      <a:pt x="7787" y="4880"/>
                    </a:cubicBezTo>
                    <a:cubicBezTo>
                      <a:pt x="7656" y="4820"/>
                      <a:pt x="7525" y="4772"/>
                      <a:pt x="7382" y="4701"/>
                    </a:cubicBezTo>
                    <a:cubicBezTo>
                      <a:pt x="7478" y="4606"/>
                      <a:pt x="7573" y="4499"/>
                      <a:pt x="7668" y="4403"/>
                    </a:cubicBezTo>
                    <a:cubicBezTo>
                      <a:pt x="7704" y="4368"/>
                      <a:pt x="7704" y="4308"/>
                      <a:pt x="7668" y="4272"/>
                    </a:cubicBezTo>
                    <a:cubicBezTo>
                      <a:pt x="7650" y="4255"/>
                      <a:pt x="7626" y="4246"/>
                      <a:pt x="7603" y="4246"/>
                    </a:cubicBezTo>
                    <a:close/>
                    <a:moveTo>
                      <a:pt x="8958" y="5246"/>
                    </a:moveTo>
                    <a:cubicBezTo>
                      <a:pt x="8915" y="5246"/>
                      <a:pt x="8869" y="5279"/>
                      <a:pt x="8859" y="5320"/>
                    </a:cubicBezTo>
                    <a:cubicBezTo>
                      <a:pt x="8859" y="5380"/>
                      <a:pt x="8882" y="5427"/>
                      <a:pt x="8942" y="5439"/>
                    </a:cubicBezTo>
                    <a:cubicBezTo>
                      <a:pt x="9287" y="5511"/>
                      <a:pt x="9633" y="5558"/>
                      <a:pt x="9930" y="5558"/>
                    </a:cubicBezTo>
                    <a:cubicBezTo>
                      <a:pt x="10025" y="5558"/>
                      <a:pt x="10121" y="5546"/>
                      <a:pt x="10216" y="5546"/>
                    </a:cubicBezTo>
                    <a:cubicBezTo>
                      <a:pt x="10264" y="5534"/>
                      <a:pt x="10299" y="5487"/>
                      <a:pt x="10299" y="5439"/>
                    </a:cubicBezTo>
                    <a:cubicBezTo>
                      <a:pt x="10299" y="5397"/>
                      <a:pt x="10261" y="5354"/>
                      <a:pt x="10211" y="5354"/>
                    </a:cubicBezTo>
                    <a:cubicBezTo>
                      <a:pt x="10205" y="5354"/>
                      <a:pt x="10198" y="5355"/>
                      <a:pt x="10192" y="5356"/>
                    </a:cubicBezTo>
                    <a:cubicBezTo>
                      <a:pt x="10103" y="5365"/>
                      <a:pt x="10011" y="5369"/>
                      <a:pt x="9915" y="5369"/>
                    </a:cubicBezTo>
                    <a:cubicBezTo>
                      <a:pt x="9630" y="5369"/>
                      <a:pt x="9317" y="5329"/>
                      <a:pt x="8978" y="5249"/>
                    </a:cubicBezTo>
                    <a:cubicBezTo>
                      <a:pt x="8971" y="5247"/>
                      <a:pt x="8965" y="5246"/>
                      <a:pt x="8958" y="5246"/>
                    </a:cubicBezTo>
                    <a:close/>
                    <a:moveTo>
                      <a:pt x="6118" y="6261"/>
                    </a:moveTo>
                    <a:cubicBezTo>
                      <a:pt x="6084" y="6261"/>
                      <a:pt x="6053" y="6277"/>
                      <a:pt x="6037" y="6308"/>
                    </a:cubicBezTo>
                    <a:cubicBezTo>
                      <a:pt x="5846" y="6689"/>
                      <a:pt x="5680" y="7082"/>
                      <a:pt x="5561" y="7487"/>
                    </a:cubicBezTo>
                    <a:cubicBezTo>
                      <a:pt x="5537" y="7535"/>
                      <a:pt x="5573" y="7594"/>
                      <a:pt x="5620" y="7606"/>
                    </a:cubicBezTo>
                    <a:lnTo>
                      <a:pt x="5644" y="7606"/>
                    </a:lnTo>
                    <a:cubicBezTo>
                      <a:pt x="5692" y="7606"/>
                      <a:pt x="5727" y="7582"/>
                      <a:pt x="5739" y="7547"/>
                    </a:cubicBezTo>
                    <a:cubicBezTo>
                      <a:pt x="5858" y="7154"/>
                      <a:pt x="6013" y="6773"/>
                      <a:pt x="6204" y="6392"/>
                    </a:cubicBezTo>
                    <a:cubicBezTo>
                      <a:pt x="6227" y="6344"/>
                      <a:pt x="6215" y="6296"/>
                      <a:pt x="6168" y="6273"/>
                    </a:cubicBezTo>
                    <a:cubicBezTo>
                      <a:pt x="6152" y="6265"/>
                      <a:pt x="6135" y="6261"/>
                      <a:pt x="6118" y="6261"/>
                    </a:cubicBezTo>
                    <a:close/>
                    <a:moveTo>
                      <a:pt x="5394" y="8642"/>
                    </a:moveTo>
                    <a:cubicBezTo>
                      <a:pt x="5346" y="8642"/>
                      <a:pt x="5287" y="8678"/>
                      <a:pt x="5287" y="8725"/>
                    </a:cubicBezTo>
                    <a:cubicBezTo>
                      <a:pt x="5251" y="9011"/>
                      <a:pt x="5227" y="9309"/>
                      <a:pt x="5227" y="9595"/>
                    </a:cubicBezTo>
                    <a:cubicBezTo>
                      <a:pt x="5227" y="9725"/>
                      <a:pt x="5239" y="9868"/>
                      <a:pt x="5239" y="9999"/>
                    </a:cubicBezTo>
                    <a:cubicBezTo>
                      <a:pt x="5251" y="10047"/>
                      <a:pt x="5287" y="10083"/>
                      <a:pt x="5334" y="10083"/>
                    </a:cubicBezTo>
                    <a:lnTo>
                      <a:pt x="5346" y="10083"/>
                    </a:lnTo>
                    <a:cubicBezTo>
                      <a:pt x="5394" y="10083"/>
                      <a:pt x="5430" y="10035"/>
                      <a:pt x="5430" y="9987"/>
                    </a:cubicBezTo>
                    <a:cubicBezTo>
                      <a:pt x="5430" y="9856"/>
                      <a:pt x="5418" y="9725"/>
                      <a:pt x="5418" y="9595"/>
                    </a:cubicBezTo>
                    <a:cubicBezTo>
                      <a:pt x="5418" y="9309"/>
                      <a:pt x="5442" y="9035"/>
                      <a:pt x="5477" y="8749"/>
                    </a:cubicBezTo>
                    <a:cubicBezTo>
                      <a:pt x="5477" y="8702"/>
                      <a:pt x="5442" y="8654"/>
                      <a:pt x="5394" y="8642"/>
                    </a:cubicBezTo>
                    <a:close/>
                    <a:moveTo>
                      <a:pt x="5520" y="11140"/>
                    </a:moveTo>
                    <a:cubicBezTo>
                      <a:pt x="5514" y="11140"/>
                      <a:pt x="5507" y="11141"/>
                      <a:pt x="5501" y="11142"/>
                    </a:cubicBezTo>
                    <a:cubicBezTo>
                      <a:pt x="5453" y="11154"/>
                      <a:pt x="5418" y="11202"/>
                      <a:pt x="5430" y="11261"/>
                    </a:cubicBezTo>
                    <a:cubicBezTo>
                      <a:pt x="5525" y="11654"/>
                      <a:pt x="5668" y="12071"/>
                      <a:pt x="5834" y="12464"/>
                    </a:cubicBezTo>
                    <a:cubicBezTo>
                      <a:pt x="5846" y="12500"/>
                      <a:pt x="5882" y="12523"/>
                      <a:pt x="5918" y="12523"/>
                    </a:cubicBezTo>
                    <a:cubicBezTo>
                      <a:pt x="5930" y="12523"/>
                      <a:pt x="5942" y="12512"/>
                      <a:pt x="5965" y="12512"/>
                    </a:cubicBezTo>
                    <a:cubicBezTo>
                      <a:pt x="6013" y="12488"/>
                      <a:pt x="6025" y="12440"/>
                      <a:pt x="6013" y="12392"/>
                    </a:cubicBezTo>
                    <a:cubicBezTo>
                      <a:pt x="5846" y="12000"/>
                      <a:pt x="5715" y="11607"/>
                      <a:pt x="5620" y="11214"/>
                    </a:cubicBezTo>
                    <a:cubicBezTo>
                      <a:pt x="5610" y="11172"/>
                      <a:pt x="5564" y="11140"/>
                      <a:pt x="5520" y="11140"/>
                    </a:cubicBezTo>
                    <a:close/>
                    <a:moveTo>
                      <a:pt x="6503" y="13443"/>
                    </a:moveTo>
                    <a:cubicBezTo>
                      <a:pt x="6485" y="13443"/>
                      <a:pt x="6468" y="13450"/>
                      <a:pt x="6454" y="13464"/>
                    </a:cubicBezTo>
                    <a:cubicBezTo>
                      <a:pt x="6406" y="13488"/>
                      <a:pt x="6394" y="13547"/>
                      <a:pt x="6418" y="13583"/>
                    </a:cubicBezTo>
                    <a:cubicBezTo>
                      <a:pt x="6537" y="13786"/>
                      <a:pt x="6668" y="13988"/>
                      <a:pt x="6811" y="14178"/>
                    </a:cubicBezTo>
                    <a:cubicBezTo>
                      <a:pt x="6906" y="14321"/>
                      <a:pt x="7013" y="14476"/>
                      <a:pt x="7108" y="14643"/>
                    </a:cubicBezTo>
                    <a:cubicBezTo>
                      <a:pt x="7132" y="14667"/>
                      <a:pt x="7156" y="14678"/>
                      <a:pt x="7192" y="14678"/>
                    </a:cubicBezTo>
                    <a:cubicBezTo>
                      <a:pt x="7204" y="14678"/>
                      <a:pt x="7227" y="14678"/>
                      <a:pt x="7239" y="14667"/>
                    </a:cubicBezTo>
                    <a:cubicBezTo>
                      <a:pt x="7287" y="14643"/>
                      <a:pt x="7299" y="14583"/>
                      <a:pt x="7275" y="14536"/>
                    </a:cubicBezTo>
                    <a:cubicBezTo>
                      <a:pt x="7168" y="14369"/>
                      <a:pt x="7061" y="14214"/>
                      <a:pt x="6966" y="14071"/>
                    </a:cubicBezTo>
                    <a:cubicBezTo>
                      <a:pt x="6823" y="13881"/>
                      <a:pt x="6692" y="13678"/>
                      <a:pt x="6573" y="13488"/>
                    </a:cubicBezTo>
                    <a:cubicBezTo>
                      <a:pt x="6558" y="13459"/>
                      <a:pt x="6531" y="13443"/>
                      <a:pt x="6503" y="13443"/>
                    </a:cubicBezTo>
                    <a:close/>
                    <a:moveTo>
                      <a:pt x="7822" y="15583"/>
                    </a:moveTo>
                    <a:cubicBezTo>
                      <a:pt x="7807" y="15583"/>
                      <a:pt x="7791" y="15587"/>
                      <a:pt x="7775" y="15595"/>
                    </a:cubicBezTo>
                    <a:cubicBezTo>
                      <a:pt x="7728" y="15619"/>
                      <a:pt x="7704" y="15679"/>
                      <a:pt x="7728" y="15726"/>
                    </a:cubicBezTo>
                    <a:cubicBezTo>
                      <a:pt x="7918" y="16071"/>
                      <a:pt x="8097" y="16452"/>
                      <a:pt x="8263" y="16857"/>
                    </a:cubicBezTo>
                    <a:cubicBezTo>
                      <a:pt x="8275" y="16893"/>
                      <a:pt x="8311" y="16905"/>
                      <a:pt x="8347" y="16905"/>
                    </a:cubicBezTo>
                    <a:lnTo>
                      <a:pt x="8382" y="16905"/>
                    </a:lnTo>
                    <a:cubicBezTo>
                      <a:pt x="8430" y="16881"/>
                      <a:pt x="8454" y="16822"/>
                      <a:pt x="8430" y="16774"/>
                    </a:cubicBezTo>
                    <a:cubicBezTo>
                      <a:pt x="8263" y="16381"/>
                      <a:pt x="8085" y="15988"/>
                      <a:pt x="7894" y="15631"/>
                    </a:cubicBezTo>
                    <a:cubicBezTo>
                      <a:pt x="7878" y="15599"/>
                      <a:pt x="7852" y="15583"/>
                      <a:pt x="7822" y="15583"/>
                    </a:cubicBezTo>
                    <a:close/>
                    <a:moveTo>
                      <a:pt x="8801" y="17890"/>
                    </a:moveTo>
                    <a:cubicBezTo>
                      <a:pt x="8792" y="17890"/>
                      <a:pt x="8783" y="17891"/>
                      <a:pt x="8775" y="17893"/>
                    </a:cubicBezTo>
                    <a:cubicBezTo>
                      <a:pt x="8728" y="17917"/>
                      <a:pt x="8704" y="17965"/>
                      <a:pt x="8716" y="18012"/>
                    </a:cubicBezTo>
                    <a:cubicBezTo>
                      <a:pt x="8859" y="18405"/>
                      <a:pt x="8990" y="18798"/>
                      <a:pt x="9109" y="19203"/>
                    </a:cubicBezTo>
                    <a:cubicBezTo>
                      <a:pt x="9121" y="19250"/>
                      <a:pt x="9156" y="19274"/>
                      <a:pt x="9204" y="19274"/>
                    </a:cubicBezTo>
                    <a:cubicBezTo>
                      <a:pt x="9216" y="19274"/>
                      <a:pt x="9216" y="19274"/>
                      <a:pt x="9228" y="19262"/>
                    </a:cubicBezTo>
                    <a:cubicBezTo>
                      <a:pt x="9275" y="19250"/>
                      <a:pt x="9311" y="19203"/>
                      <a:pt x="9287" y="19143"/>
                    </a:cubicBezTo>
                    <a:cubicBezTo>
                      <a:pt x="9168" y="18738"/>
                      <a:pt x="9037" y="18346"/>
                      <a:pt x="8894" y="17953"/>
                    </a:cubicBezTo>
                    <a:cubicBezTo>
                      <a:pt x="8884" y="17913"/>
                      <a:pt x="8842" y="17890"/>
                      <a:pt x="8801" y="17890"/>
                    </a:cubicBezTo>
                    <a:close/>
                    <a:moveTo>
                      <a:pt x="9532" y="20296"/>
                    </a:moveTo>
                    <a:cubicBezTo>
                      <a:pt x="9526" y="20296"/>
                      <a:pt x="9520" y="20297"/>
                      <a:pt x="9513" y="20298"/>
                    </a:cubicBezTo>
                    <a:cubicBezTo>
                      <a:pt x="9454" y="20310"/>
                      <a:pt x="9430" y="20358"/>
                      <a:pt x="9442" y="20417"/>
                    </a:cubicBezTo>
                    <a:cubicBezTo>
                      <a:pt x="9537" y="20810"/>
                      <a:pt x="9633" y="21227"/>
                      <a:pt x="9704" y="21632"/>
                    </a:cubicBezTo>
                    <a:cubicBezTo>
                      <a:pt x="9716" y="21679"/>
                      <a:pt x="9752" y="21715"/>
                      <a:pt x="9799" y="21715"/>
                    </a:cubicBezTo>
                    <a:lnTo>
                      <a:pt x="9811" y="21715"/>
                    </a:lnTo>
                    <a:cubicBezTo>
                      <a:pt x="9871" y="21703"/>
                      <a:pt x="9894" y="21656"/>
                      <a:pt x="9894" y="21596"/>
                    </a:cubicBezTo>
                    <a:cubicBezTo>
                      <a:pt x="9811" y="21191"/>
                      <a:pt x="9716" y="20774"/>
                      <a:pt x="9621" y="20370"/>
                    </a:cubicBezTo>
                    <a:cubicBezTo>
                      <a:pt x="9610" y="20328"/>
                      <a:pt x="9573" y="20296"/>
                      <a:pt x="9532" y="20296"/>
                    </a:cubicBezTo>
                    <a:close/>
                    <a:moveTo>
                      <a:pt x="9978" y="22763"/>
                    </a:moveTo>
                    <a:cubicBezTo>
                      <a:pt x="9930" y="22775"/>
                      <a:pt x="9894" y="22822"/>
                      <a:pt x="9906" y="22870"/>
                    </a:cubicBezTo>
                    <a:cubicBezTo>
                      <a:pt x="9954" y="23287"/>
                      <a:pt x="10002" y="23703"/>
                      <a:pt x="10037" y="24120"/>
                    </a:cubicBezTo>
                    <a:cubicBezTo>
                      <a:pt x="10037" y="24168"/>
                      <a:pt x="10085" y="24203"/>
                      <a:pt x="10133" y="24203"/>
                    </a:cubicBezTo>
                    <a:cubicBezTo>
                      <a:pt x="10192" y="24192"/>
                      <a:pt x="10228" y="24156"/>
                      <a:pt x="10228" y="24096"/>
                    </a:cubicBezTo>
                    <a:cubicBezTo>
                      <a:pt x="10192" y="23680"/>
                      <a:pt x="10145" y="23263"/>
                      <a:pt x="10085" y="22846"/>
                    </a:cubicBezTo>
                    <a:cubicBezTo>
                      <a:pt x="10085" y="22799"/>
                      <a:pt x="10037" y="22763"/>
                      <a:pt x="9978" y="22763"/>
                    </a:cubicBezTo>
                    <a:close/>
                    <a:moveTo>
                      <a:pt x="10192" y="25275"/>
                    </a:moveTo>
                    <a:cubicBezTo>
                      <a:pt x="10133" y="25275"/>
                      <a:pt x="10097" y="25311"/>
                      <a:pt x="10097" y="25370"/>
                    </a:cubicBezTo>
                    <a:cubicBezTo>
                      <a:pt x="10097" y="25489"/>
                      <a:pt x="10097" y="25620"/>
                      <a:pt x="10097" y="25739"/>
                    </a:cubicBezTo>
                    <a:cubicBezTo>
                      <a:pt x="10097" y="26037"/>
                      <a:pt x="10097" y="26335"/>
                      <a:pt x="10085" y="26620"/>
                    </a:cubicBezTo>
                    <a:cubicBezTo>
                      <a:pt x="10073" y="26668"/>
                      <a:pt x="10121" y="26716"/>
                      <a:pt x="10168" y="26716"/>
                    </a:cubicBezTo>
                    <a:lnTo>
                      <a:pt x="10180" y="26716"/>
                    </a:lnTo>
                    <a:cubicBezTo>
                      <a:pt x="10228" y="26716"/>
                      <a:pt x="10264" y="26680"/>
                      <a:pt x="10264" y="26620"/>
                    </a:cubicBezTo>
                    <a:cubicBezTo>
                      <a:pt x="10287" y="26335"/>
                      <a:pt x="10287" y="26037"/>
                      <a:pt x="10287" y="25739"/>
                    </a:cubicBezTo>
                    <a:cubicBezTo>
                      <a:pt x="10287" y="25620"/>
                      <a:pt x="10287" y="25489"/>
                      <a:pt x="10287" y="25358"/>
                    </a:cubicBezTo>
                    <a:cubicBezTo>
                      <a:pt x="10287" y="25311"/>
                      <a:pt x="10252" y="25275"/>
                      <a:pt x="10192" y="25275"/>
                    </a:cubicBezTo>
                    <a:close/>
                    <a:moveTo>
                      <a:pt x="10085" y="27775"/>
                    </a:moveTo>
                    <a:cubicBezTo>
                      <a:pt x="10037" y="27775"/>
                      <a:pt x="9990" y="27811"/>
                      <a:pt x="9978" y="27859"/>
                    </a:cubicBezTo>
                    <a:cubicBezTo>
                      <a:pt x="9930" y="28287"/>
                      <a:pt x="9871" y="28704"/>
                      <a:pt x="9787" y="29097"/>
                    </a:cubicBezTo>
                    <a:cubicBezTo>
                      <a:pt x="9775" y="29145"/>
                      <a:pt x="9811" y="29192"/>
                      <a:pt x="9871" y="29204"/>
                    </a:cubicBezTo>
                    <a:lnTo>
                      <a:pt x="9883" y="29204"/>
                    </a:lnTo>
                    <a:cubicBezTo>
                      <a:pt x="9930" y="29204"/>
                      <a:pt x="9966" y="29180"/>
                      <a:pt x="9978" y="29133"/>
                    </a:cubicBezTo>
                    <a:cubicBezTo>
                      <a:pt x="10061" y="28728"/>
                      <a:pt x="10121" y="28311"/>
                      <a:pt x="10168" y="27882"/>
                    </a:cubicBezTo>
                    <a:cubicBezTo>
                      <a:pt x="10180" y="27835"/>
                      <a:pt x="10145" y="27787"/>
                      <a:pt x="10085" y="27775"/>
                    </a:cubicBezTo>
                    <a:close/>
                    <a:moveTo>
                      <a:pt x="9601" y="30238"/>
                    </a:moveTo>
                    <a:cubicBezTo>
                      <a:pt x="9558" y="30238"/>
                      <a:pt x="9512" y="30270"/>
                      <a:pt x="9502" y="30311"/>
                    </a:cubicBezTo>
                    <a:cubicBezTo>
                      <a:pt x="9383" y="30716"/>
                      <a:pt x="9252" y="31109"/>
                      <a:pt x="9109" y="31490"/>
                    </a:cubicBezTo>
                    <a:cubicBezTo>
                      <a:pt x="9085" y="31538"/>
                      <a:pt x="9109" y="31597"/>
                      <a:pt x="9156" y="31609"/>
                    </a:cubicBezTo>
                    <a:cubicBezTo>
                      <a:pt x="9168" y="31621"/>
                      <a:pt x="9180" y="31621"/>
                      <a:pt x="9192" y="31621"/>
                    </a:cubicBezTo>
                    <a:cubicBezTo>
                      <a:pt x="9228" y="31621"/>
                      <a:pt x="9263" y="31597"/>
                      <a:pt x="9275" y="31561"/>
                    </a:cubicBezTo>
                    <a:cubicBezTo>
                      <a:pt x="9430" y="31169"/>
                      <a:pt x="9561" y="30776"/>
                      <a:pt x="9680" y="30359"/>
                    </a:cubicBezTo>
                    <a:cubicBezTo>
                      <a:pt x="9692" y="30311"/>
                      <a:pt x="9668" y="30264"/>
                      <a:pt x="9621" y="30240"/>
                    </a:cubicBezTo>
                    <a:cubicBezTo>
                      <a:pt x="9614" y="30238"/>
                      <a:pt x="9608" y="30238"/>
                      <a:pt x="9601" y="30238"/>
                    </a:cubicBezTo>
                    <a:close/>
                    <a:moveTo>
                      <a:pt x="8678" y="32576"/>
                    </a:moveTo>
                    <a:cubicBezTo>
                      <a:pt x="8644" y="32576"/>
                      <a:pt x="8614" y="32598"/>
                      <a:pt x="8597" y="32633"/>
                    </a:cubicBezTo>
                    <a:cubicBezTo>
                      <a:pt x="8406" y="33002"/>
                      <a:pt x="8192" y="33359"/>
                      <a:pt x="7966" y="33705"/>
                    </a:cubicBezTo>
                    <a:cubicBezTo>
                      <a:pt x="7942" y="33740"/>
                      <a:pt x="7954" y="33800"/>
                      <a:pt x="7989" y="33836"/>
                    </a:cubicBezTo>
                    <a:cubicBezTo>
                      <a:pt x="8013" y="33847"/>
                      <a:pt x="8025" y="33847"/>
                      <a:pt x="8049" y="33847"/>
                    </a:cubicBezTo>
                    <a:cubicBezTo>
                      <a:pt x="8073" y="33847"/>
                      <a:pt x="8109" y="33836"/>
                      <a:pt x="8120" y="33800"/>
                    </a:cubicBezTo>
                    <a:cubicBezTo>
                      <a:pt x="8347" y="33455"/>
                      <a:pt x="8561" y="33097"/>
                      <a:pt x="8763" y="32716"/>
                    </a:cubicBezTo>
                    <a:cubicBezTo>
                      <a:pt x="8787" y="32669"/>
                      <a:pt x="8763" y="32609"/>
                      <a:pt x="8716" y="32585"/>
                    </a:cubicBezTo>
                    <a:cubicBezTo>
                      <a:pt x="8703" y="32579"/>
                      <a:pt x="8690" y="32576"/>
                      <a:pt x="8678" y="32576"/>
                    </a:cubicBezTo>
                    <a:close/>
                    <a:moveTo>
                      <a:pt x="7288" y="34664"/>
                    </a:moveTo>
                    <a:cubicBezTo>
                      <a:pt x="7262" y="34664"/>
                      <a:pt x="7235" y="34673"/>
                      <a:pt x="7216" y="34693"/>
                    </a:cubicBezTo>
                    <a:cubicBezTo>
                      <a:pt x="6954" y="35014"/>
                      <a:pt x="6668" y="35324"/>
                      <a:pt x="6370" y="35610"/>
                    </a:cubicBezTo>
                    <a:cubicBezTo>
                      <a:pt x="6323" y="35645"/>
                      <a:pt x="6323" y="35705"/>
                      <a:pt x="6358" y="35741"/>
                    </a:cubicBezTo>
                    <a:cubicBezTo>
                      <a:pt x="6382" y="35752"/>
                      <a:pt x="6406" y="35764"/>
                      <a:pt x="6430" y="35764"/>
                    </a:cubicBezTo>
                    <a:cubicBezTo>
                      <a:pt x="6454" y="35764"/>
                      <a:pt x="6477" y="35764"/>
                      <a:pt x="6489" y="35741"/>
                    </a:cubicBezTo>
                    <a:cubicBezTo>
                      <a:pt x="6799" y="35455"/>
                      <a:pt x="7097" y="35145"/>
                      <a:pt x="7358" y="34824"/>
                    </a:cubicBezTo>
                    <a:cubicBezTo>
                      <a:pt x="7394" y="34776"/>
                      <a:pt x="7394" y="34717"/>
                      <a:pt x="7347" y="34681"/>
                    </a:cubicBezTo>
                    <a:cubicBezTo>
                      <a:pt x="7330" y="34670"/>
                      <a:pt x="7310" y="34664"/>
                      <a:pt x="7288" y="34664"/>
                    </a:cubicBezTo>
                    <a:close/>
                    <a:moveTo>
                      <a:pt x="5472" y="36386"/>
                    </a:moveTo>
                    <a:cubicBezTo>
                      <a:pt x="5452" y="36386"/>
                      <a:pt x="5433" y="36392"/>
                      <a:pt x="5418" y="36407"/>
                    </a:cubicBezTo>
                    <a:cubicBezTo>
                      <a:pt x="5084" y="36645"/>
                      <a:pt x="4739" y="36884"/>
                      <a:pt x="4382" y="37098"/>
                    </a:cubicBezTo>
                    <a:cubicBezTo>
                      <a:pt x="4334" y="37122"/>
                      <a:pt x="4322" y="37181"/>
                      <a:pt x="4346" y="37229"/>
                    </a:cubicBezTo>
                    <a:cubicBezTo>
                      <a:pt x="4358" y="37253"/>
                      <a:pt x="4394" y="37276"/>
                      <a:pt x="4430" y="37276"/>
                    </a:cubicBezTo>
                    <a:cubicBezTo>
                      <a:pt x="4441" y="37276"/>
                      <a:pt x="4453" y="37265"/>
                      <a:pt x="4477" y="37253"/>
                    </a:cubicBezTo>
                    <a:cubicBezTo>
                      <a:pt x="4834" y="37038"/>
                      <a:pt x="5192" y="36812"/>
                      <a:pt x="5525" y="36562"/>
                    </a:cubicBezTo>
                    <a:cubicBezTo>
                      <a:pt x="5573" y="36526"/>
                      <a:pt x="5573" y="36467"/>
                      <a:pt x="5549" y="36419"/>
                    </a:cubicBezTo>
                    <a:cubicBezTo>
                      <a:pt x="5528" y="36398"/>
                      <a:pt x="5499" y="36386"/>
                      <a:pt x="5472" y="36386"/>
                    </a:cubicBezTo>
                    <a:close/>
                    <a:moveTo>
                      <a:pt x="3310" y="37665"/>
                    </a:moveTo>
                    <a:cubicBezTo>
                      <a:pt x="3298" y="37665"/>
                      <a:pt x="3286" y="37667"/>
                      <a:pt x="3275" y="37669"/>
                    </a:cubicBezTo>
                    <a:cubicBezTo>
                      <a:pt x="2906" y="37848"/>
                      <a:pt x="2513" y="38003"/>
                      <a:pt x="2120" y="38146"/>
                    </a:cubicBezTo>
                    <a:cubicBezTo>
                      <a:pt x="2072" y="38169"/>
                      <a:pt x="2048" y="38217"/>
                      <a:pt x="2060" y="38265"/>
                    </a:cubicBezTo>
                    <a:cubicBezTo>
                      <a:pt x="2084" y="38312"/>
                      <a:pt x="2120" y="38336"/>
                      <a:pt x="2155" y="38336"/>
                    </a:cubicBezTo>
                    <a:cubicBezTo>
                      <a:pt x="2167" y="38336"/>
                      <a:pt x="2179" y="38324"/>
                      <a:pt x="2179" y="38324"/>
                    </a:cubicBezTo>
                    <a:cubicBezTo>
                      <a:pt x="2584" y="38181"/>
                      <a:pt x="2977" y="38015"/>
                      <a:pt x="3358" y="37848"/>
                    </a:cubicBezTo>
                    <a:cubicBezTo>
                      <a:pt x="3406" y="37824"/>
                      <a:pt x="3417" y="37765"/>
                      <a:pt x="3394" y="37717"/>
                    </a:cubicBezTo>
                    <a:cubicBezTo>
                      <a:pt x="3385" y="37681"/>
                      <a:pt x="3348" y="37665"/>
                      <a:pt x="3310" y="37665"/>
                    </a:cubicBezTo>
                    <a:close/>
                    <a:moveTo>
                      <a:pt x="954" y="38524"/>
                    </a:moveTo>
                    <a:cubicBezTo>
                      <a:pt x="946" y="38524"/>
                      <a:pt x="937" y="38525"/>
                      <a:pt x="929" y="38527"/>
                    </a:cubicBezTo>
                    <a:cubicBezTo>
                      <a:pt x="655" y="38598"/>
                      <a:pt x="369" y="38670"/>
                      <a:pt x="84" y="38729"/>
                    </a:cubicBezTo>
                    <a:cubicBezTo>
                      <a:pt x="36" y="38741"/>
                      <a:pt x="0" y="38789"/>
                      <a:pt x="12" y="38836"/>
                    </a:cubicBezTo>
                    <a:cubicBezTo>
                      <a:pt x="24" y="38884"/>
                      <a:pt x="60" y="38920"/>
                      <a:pt x="108" y="38920"/>
                    </a:cubicBezTo>
                    <a:lnTo>
                      <a:pt x="119" y="38920"/>
                    </a:lnTo>
                    <a:cubicBezTo>
                      <a:pt x="417" y="38848"/>
                      <a:pt x="703" y="38777"/>
                      <a:pt x="977" y="38705"/>
                    </a:cubicBezTo>
                    <a:cubicBezTo>
                      <a:pt x="1036" y="38693"/>
                      <a:pt x="1060" y="38646"/>
                      <a:pt x="1048" y="38586"/>
                    </a:cubicBezTo>
                    <a:cubicBezTo>
                      <a:pt x="1038" y="38547"/>
                      <a:pt x="996" y="38524"/>
                      <a:pt x="954" y="38524"/>
                    </a:cubicBezTo>
                    <a:close/>
                  </a:path>
                </a:pathLst>
              </a:custGeom>
              <a:solidFill>
                <a:srgbClr val="26192A"/>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grpSp>
          <p:nvGrpSpPr>
            <p:cNvPr id="114" name="Google Shape;1197;p8">
              <a:extLst>
                <a:ext uri="{FF2B5EF4-FFF2-40B4-BE49-F238E27FC236}">
                  <a16:creationId xmlns:a16="http://schemas.microsoft.com/office/drawing/2014/main" id="{140C50CE-7EAD-7477-17F5-0FE7EDA00558}"/>
                </a:ext>
              </a:extLst>
            </p:cNvPr>
            <p:cNvGrpSpPr/>
            <p:nvPr/>
          </p:nvGrpSpPr>
          <p:grpSpPr>
            <a:xfrm>
              <a:off x="3943365" y="1436937"/>
              <a:ext cx="184649" cy="262079"/>
              <a:chOff x="7619190" y="700187"/>
              <a:chExt cx="184649" cy="262079"/>
            </a:xfrm>
          </p:grpSpPr>
          <p:sp>
            <p:nvSpPr>
              <p:cNvPr id="123" name="Google Shape;1198;p8">
                <a:extLst>
                  <a:ext uri="{FF2B5EF4-FFF2-40B4-BE49-F238E27FC236}">
                    <a16:creationId xmlns:a16="http://schemas.microsoft.com/office/drawing/2014/main" id="{456FF3A7-1FC0-08AC-D206-27ADE09392A7}"/>
                  </a:ext>
                </a:extLst>
              </p:cNvPr>
              <p:cNvSpPr/>
              <p:nvPr/>
            </p:nvSpPr>
            <p:spPr>
              <a:xfrm>
                <a:off x="7664676" y="845512"/>
                <a:ext cx="36247" cy="116754"/>
              </a:xfrm>
              <a:custGeom>
                <a:avLst/>
                <a:gdLst/>
                <a:ahLst/>
                <a:cxnLst/>
                <a:rect l="l" t="t" r="r" b="b"/>
                <a:pathLst>
                  <a:path w="977" h="3147" extrusionOk="0">
                    <a:moveTo>
                      <a:pt x="101" y="1"/>
                    </a:moveTo>
                    <a:cubicBezTo>
                      <a:pt x="92" y="1"/>
                      <a:pt x="82" y="2"/>
                      <a:pt x="72" y="4"/>
                    </a:cubicBezTo>
                    <a:cubicBezTo>
                      <a:pt x="24" y="15"/>
                      <a:pt x="0" y="63"/>
                      <a:pt x="12" y="111"/>
                    </a:cubicBezTo>
                    <a:lnTo>
                      <a:pt x="786" y="3075"/>
                    </a:lnTo>
                    <a:cubicBezTo>
                      <a:pt x="798" y="3123"/>
                      <a:pt x="834" y="3147"/>
                      <a:pt x="882" y="3147"/>
                    </a:cubicBezTo>
                    <a:lnTo>
                      <a:pt x="905" y="3147"/>
                    </a:lnTo>
                    <a:cubicBezTo>
                      <a:pt x="953" y="3135"/>
                      <a:pt x="977" y="3075"/>
                      <a:pt x="965" y="3028"/>
                    </a:cubicBezTo>
                    <a:lnTo>
                      <a:pt x="191" y="63"/>
                    </a:lnTo>
                    <a:cubicBezTo>
                      <a:pt x="181" y="24"/>
                      <a:pt x="147" y="1"/>
                      <a:pt x="101"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24" name="Google Shape;1199;p8">
                <a:extLst>
                  <a:ext uri="{FF2B5EF4-FFF2-40B4-BE49-F238E27FC236}">
                    <a16:creationId xmlns:a16="http://schemas.microsoft.com/office/drawing/2014/main" id="{B491C269-F744-5AFC-6994-8E31FE2C8E88}"/>
                  </a:ext>
                </a:extLst>
              </p:cNvPr>
              <p:cNvSpPr/>
              <p:nvPr/>
            </p:nvSpPr>
            <p:spPr>
              <a:xfrm>
                <a:off x="7619190" y="883763"/>
                <a:ext cx="111337" cy="36989"/>
              </a:xfrm>
              <a:custGeom>
                <a:avLst/>
                <a:gdLst/>
                <a:ahLst/>
                <a:cxnLst/>
                <a:rect l="l" t="t" r="r" b="b"/>
                <a:pathLst>
                  <a:path w="3001" h="997" extrusionOk="0">
                    <a:moveTo>
                      <a:pt x="2900" y="1"/>
                    </a:moveTo>
                    <a:cubicBezTo>
                      <a:pt x="2890" y="1"/>
                      <a:pt x="2880" y="3"/>
                      <a:pt x="2870" y="8"/>
                    </a:cubicBezTo>
                    <a:lnTo>
                      <a:pt x="83" y="806"/>
                    </a:lnTo>
                    <a:cubicBezTo>
                      <a:pt x="36" y="818"/>
                      <a:pt x="0" y="878"/>
                      <a:pt x="24" y="925"/>
                    </a:cubicBezTo>
                    <a:cubicBezTo>
                      <a:pt x="36" y="961"/>
                      <a:pt x="72" y="997"/>
                      <a:pt x="107" y="997"/>
                    </a:cubicBezTo>
                    <a:cubicBezTo>
                      <a:pt x="119" y="997"/>
                      <a:pt x="131" y="985"/>
                      <a:pt x="131" y="985"/>
                    </a:cubicBezTo>
                    <a:lnTo>
                      <a:pt x="2917" y="187"/>
                    </a:lnTo>
                    <a:cubicBezTo>
                      <a:pt x="2965" y="175"/>
                      <a:pt x="3001" y="116"/>
                      <a:pt x="2977" y="68"/>
                    </a:cubicBezTo>
                    <a:cubicBezTo>
                      <a:pt x="2967" y="31"/>
                      <a:pt x="2936" y="1"/>
                      <a:pt x="2900"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25" name="Google Shape;1200;p8">
                <a:extLst>
                  <a:ext uri="{FF2B5EF4-FFF2-40B4-BE49-F238E27FC236}">
                    <a16:creationId xmlns:a16="http://schemas.microsoft.com/office/drawing/2014/main" id="{C46635BE-1A28-F4C4-6CC5-9973F6AFE143}"/>
                  </a:ext>
                </a:extLst>
              </p:cNvPr>
              <p:cNvSpPr/>
              <p:nvPr/>
            </p:nvSpPr>
            <p:spPr>
              <a:xfrm>
                <a:off x="7635069" y="866845"/>
                <a:ext cx="95458" cy="64962"/>
              </a:xfrm>
              <a:custGeom>
                <a:avLst/>
                <a:gdLst/>
                <a:ahLst/>
                <a:cxnLst/>
                <a:rect l="l" t="t" r="r" b="b"/>
                <a:pathLst>
                  <a:path w="2573" h="1751" extrusionOk="0">
                    <a:moveTo>
                      <a:pt x="118" y="0"/>
                    </a:moveTo>
                    <a:cubicBezTo>
                      <a:pt x="84" y="0"/>
                      <a:pt x="52" y="16"/>
                      <a:pt x="36" y="48"/>
                    </a:cubicBezTo>
                    <a:cubicBezTo>
                      <a:pt x="1" y="83"/>
                      <a:pt x="13" y="143"/>
                      <a:pt x="60" y="179"/>
                    </a:cubicBezTo>
                    <a:lnTo>
                      <a:pt x="2418" y="1726"/>
                    </a:lnTo>
                    <a:cubicBezTo>
                      <a:pt x="2430" y="1738"/>
                      <a:pt x="2442" y="1750"/>
                      <a:pt x="2465" y="1750"/>
                    </a:cubicBezTo>
                    <a:cubicBezTo>
                      <a:pt x="2489" y="1750"/>
                      <a:pt x="2525" y="1726"/>
                      <a:pt x="2549" y="1703"/>
                    </a:cubicBezTo>
                    <a:cubicBezTo>
                      <a:pt x="2573" y="1655"/>
                      <a:pt x="2561" y="1596"/>
                      <a:pt x="2513" y="1572"/>
                    </a:cubicBezTo>
                    <a:lnTo>
                      <a:pt x="167" y="12"/>
                    </a:lnTo>
                    <a:cubicBezTo>
                      <a:pt x="152" y="4"/>
                      <a:pt x="134" y="0"/>
                      <a:pt x="118"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26" name="Google Shape;1201;p8">
                <a:extLst>
                  <a:ext uri="{FF2B5EF4-FFF2-40B4-BE49-F238E27FC236}">
                    <a16:creationId xmlns:a16="http://schemas.microsoft.com/office/drawing/2014/main" id="{4FC0E69E-F614-F109-1644-2D1B16F1D894}"/>
                  </a:ext>
                </a:extLst>
              </p:cNvPr>
              <p:cNvSpPr/>
              <p:nvPr/>
            </p:nvSpPr>
            <p:spPr>
              <a:xfrm>
                <a:off x="7651430" y="848703"/>
                <a:ext cx="60547" cy="100318"/>
              </a:xfrm>
              <a:custGeom>
                <a:avLst/>
                <a:gdLst/>
                <a:ahLst/>
                <a:cxnLst/>
                <a:rect l="l" t="t" r="r" b="b"/>
                <a:pathLst>
                  <a:path w="1632" h="2704" extrusionOk="0">
                    <a:moveTo>
                      <a:pt x="1522" y="1"/>
                    </a:moveTo>
                    <a:cubicBezTo>
                      <a:pt x="1489" y="1"/>
                      <a:pt x="1457" y="17"/>
                      <a:pt x="1441" y="49"/>
                    </a:cubicBezTo>
                    <a:lnTo>
                      <a:pt x="24" y="2561"/>
                    </a:lnTo>
                    <a:cubicBezTo>
                      <a:pt x="0" y="2608"/>
                      <a:pt x="12" y="2668"/>
                      <a:pt x="60" y="2692"/>
                    </a:cubicBezTo>
                    <a:cubicBezTo>
                      <a:pt x="72" y="2692"/>
                      <a:pt x="84" y="2704"/>
                      <a:pt x="107" y="2704"/>
                    </a:cubicBezTo>
                    <a:cubicBezTo>
                      <a:pt x="143" y="2704"/>
                      <a:pt x="167" y="2680"/>
                      <a:pt x="191" y="2656"/>
                    </a:cubicBezTo>
                    <a:lnTo>
                      <a:pt x="1608" y="144"/>
                    </a:lnTo>
                    <a:cubicBezTo>
                      <a:pt x="1631" y="96"/>
                      <a:pt x="1620" y="37"/>
                      <a:pt x="1572" y="13"/>
                    </a:cubicBezTo>
                    <a:cubicBezTo>
                      <a:pt x="1556" y="5"/>
                      <a:pt x="1539" y="1"/>
                      <a:pt x="1522"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27" name="Google Shape;1202;p8">
                <a:extLst>
                  <a:ext uri="{FF2B5EF4-FFF2-40B4-BE49-F238E27FC236}">
                    <a16:creationId xmlns:a16="http://schemas.microsoft.com/office/drawing/2014/main" id="{56257DB1-4DE2-D9D2-D385-BD8099DA37AC}"/>
                  </a:ext>
                </a:extLst>
              </p:cNvPr>
              <p:cNvSpPr/>
              <p:nvPr/>
            </p:nvSpPr>
            <p:spPr>
              <a:xfrm>
                <a:off x="7737987" y="700187"/>
                <a:ext cx="36729" cy="116754"/>
              </a:xfrm>
              <a:custGeom>
                <a:avLst/>
                <a:gdLst/>
                <a:ahLst/>
                <a:cxnLst/>
                <a:rect l="l" t="t" r="r" b="b"/>
                <a:pathLst>
                  <a:path w="990" h="3147" extrusionOk="0">
                    <a:moveTo>
                      <a:pt x="108" y="0"/>
                    </a:moveTo>
                    <a:cubicBezTo>
                      <a:pt x="100" y="0"/>
                      <a:pt x="92" y="1"/>
                      <a:pt x="84" y="3"/>
                    </a:cubicBezTo>
                    <a:cubicBezTo>
                      <a:pt x="37" y="15"/>
                      <a:pt x="1" y="63"/>
                      <a:pt x="13" y="123"/>
                    </a:cubicBezTo>
                    <a:lnTo>
                      <a:pt x="787" y="3075"/>
                    </a:lnTo>
                    <a:cubicBezTo>
                      <a:pt x="799" y="3123"/>
                      <a:pt x="834" y="3147"/>
                      <a:pt x="882" y="3147"/>
                    </a:cubicBezTo>
                    <a:lnTo>
                      <a:pt x="906" y="3147"/>
                    </a:lnTo>
                    <a:cubicBezTo>
                      <a:pt x="953" y="3135"/>
                      <a:pt x="989" y="3087"/>
                      <a:pt x="977" y="3028"/>
                    </a:cubicBezTo>
                    <a:lnTo>
                      <a:pt x="191" y="75"/>
                    </a:lnTo>
                    <a:cubicBezTo>
                      <a:pt x="181" y="25"/>
                      <a:pt x="147" y="0"/>
                      <a:pt x="108"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28" name="Google Shape;1203;p8">
                <a:extLst>
                  <a:ext uri="{FF2B5EF4-FFF2-40B4-BE49-F238E27FC236}">
                    <a16:creationId xmlns:a16="http://schemas.microsoft.com/office/drawing/2014/main" id="{E4ECE074-7319-FC73-50E4-8DAFD00A5238}"/>
                  </a:ext>
                </a:extLst>
              </p:cNvPr>
              <p:cNvSpPr/>
              <p:nvPr/>
            </p:nvSpPr>
            <p:spPr>
              <a:xfrm>
                <a:off x="7692947" y="738624"/>
                <a:ext cx="110892" cy="36803"/>
              </a:xfrm>
              <a:custGeom>
                <a:avLst/>
                <a:gdLst/>
                <a:ahLst/>
                <a:cxnLst/>
                <a:rect l="l" t="t" r="r" b="b"/>
                <a:pathLst>
                  <a:path w="2989" h="992" extrusionOk="0">
                    <a:moveTo>
                      <a:pt x="2883" y="0"/>
                    </a:moveTo>
                    <a:cubicBezTo>
                      <a:pt x="2875" y="0"/>
                      <a:pt x="2866" y="1"/>
                      <a:pt x="2858" y="3"/>
                    </a:cubicBezTo>
                    <a:lnTo>
                      <a:pt x="84" y="801"/>
                    </a:lnTo>
                    <a:cubicBezTo>
                      <a:pt x="24" y="813"/>
                      <a:pt x="0" y="872"/>
                      <a:pt x="12" y="920"/>
                    </a:cubicBezTo>
                    <a:cubicBezTo>
                      <a:pt x="24" y="968"/>
                      <a:pt x="60" y="992"/>
                      <a:pt x="108" y="992"/>
                    </a:cubicBezTo>
                    <a:cubicBezTo>
                      <a:pt x="120" y="992"/>
                      <a:pt x="120" y="992"/>
                      <a:pt x="131" y="980"/>
                    </a:cubicBezTo>
                    <a:lnTo>
                      <a:pt x="2906" y="182"/>
                    </a:lnTo>
                    <a:cubicBezTo>
                      <a:pt x="2965" y="170"/>
                      <a:pt x="2989" y="122"/>
                      <a:pt x="2977" y="63"/>
                    </a:cubicBezTo>
                    <a:cubicBezTo>
                      <a:pt x="2967" y="23"/>
                      <a:pt x="2925" y="0"/>
                      <a:pt x="2883"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29" name="Google Shape;1204;p8">
                <a:extLst>
                  <a:ext uri="{FF2B5EF4-FFF2-40B4-BE49-F238E27FC236}">
                    <a16:creationId xmlns:a16="http://schemas.microsoft.com/office/drawing/2014/main" id="{907472D9-48F5-8E19-0F21-477EDF23C810}"/>
                  </a:ext>
                </a:extLst>
              </p:cNvPr>
              <p:cNvSpPr/>
              <p:nvPr/>
            </p:nvSpPr>
            <p:spPr>
              <a:xfrm>
                <a:off x="7708863" y="721595"/>
                <a:ext cx="94976" cy="64888"/>
              </a:xfrm>
              <a:custGeom>
                <a:avLst/>
                <a:gdLst/>
                <a:ahLst/>
                <a:cxnLst/>
                <a:rect l="l" t="t" r="r" b="b"/>
                <a:pathLst>
                  <a:path w="2560" h="1749" extrusionOk="0">
                    <a:moveTo>
                      <a:pt x="104" y="1"/>
                    </a:moveTo>
                    <a:cubicBezTo>
                      <a:pt x="76" y="1"/>
                      <a:pt x="46" y="17"/>
                      <a:pt x="24" y="46"/>
                    </a:cubicBezTo>
                    <a:cubicBezTo>
                      <a:pt x="0" y="93"/>
                      <a:pt x="12" y="153"/>
                      <a:pt x="60" y="177"/>
                    </a:cubicBezTo>
                    <a:lnTo>
                      <a:pt x="2405" y="1724"/>
                    </a:lnTo>
                    <a:cubicBezTo>
                      <a:pt x="2417" y="1736"/>
                      <a:pt x="2441" y="1748"/>
                      <a:pt x="2453" y="1748"/>
                    </a:cubicBezTo>
                    <a:cubicBezTo>
                      <a:pt x="2489" y="1748"/>
                      <a:pt x="2512" y="1736"/>
                      <a:pt x="2536" y="1701"/>
                    </a:cubicBezTo>
                    <a:cubicBezTo>
                      <a:pt x="2560" y="1665"/>
                      <a:pt x="2548" y="1605"/>
                      <a:pt x="2512" y="1570"/>
                    </a:cubicBezTo>
                    <a:lnTo>
                      <a:pt x="155" y="22"/>
                    </a:lnTo>
                    <a:cubicBezTo>
                      <a:pt x="141" y="8"/>
                      <a:pt x="123" y="1"/>
                      <a:pt x="104"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30" name="Google Shape;1205;p8">
                <a:extLst>
                  <a:ext uri="{FF2B5EF4-FFF2-40B4-BE49-F238E27FC236}">
                    <a16:creationId xmlns:a16="http://schemas.microsoft.com/office/drawing/2014/main" id="{7CEC7E96-9198-17B9-0C94-CAD48A920325}"/>
                  </a:ext>
                </a:extLst>
              </p:cNvPr>
              <p:cNvSpPr/>
              <p:nvPr/>
            </p:nvSpPr>
            <p:spPr>
              <a:xfrm>
                <a:off x="7724742" y="703378"/>
                <a:ext cx="60547" cy="100318"/>
              </a:xfrm>
              <a:custGeom>
                <a:avLst/>
                <a:gdLst/>
                <a:ahLst/>
                <a:cxnLst/>
                <a:rect l="l" t="t" r="r" b="b"/>
                <a:pathLst>
                  <a:path w="1632" h="2704" extrusionOk="0">
                    <a:moveTo>
                      <a:pt x="1525" y="1"/>
                    </a:moveTo>
                    <a:cubicBezTo>
                      <a:pt x="1494" y="1"/>
                      <a:pt x="1465" y="17"/>
                      <a:pt x="1441" y="48"/>
                    </a:cubicBezTo>
                    <a:lnTo>
                      <a:pt x="25" y="2561"/>
                    </a:lnTo>
                    <a:cubicBezTo>
                      <a:pt x="1" y="2608"/>
                      <a:pt x="25" y="2668"/>
                      <a:pt x="60" y="2692"/>
                    </a:cubicBezTo>
                    <a:cubicBezTo>
                      <a:pt x="84" y="2703"/>
                      <a:pt x="96" y="2703"/>
                      <a:pt x="108" y="2703"/>
                    </a:cubicBezTo>
                    <a:cubicBezTo>
                      <a:pt x="144" y="2703"/>
                      <a:pt x="179" y="2680"/>
                      <a:pt x="191" y="2656"/>
                    </a:cubicBezTo>
                    <a:lnTo>
                      <a:pt x="1608" y="144"/>
                    </a:lnTo>
                    <a:cubicBezTo>
                      <a:pt x="1632" y="96"/>
                      <a:pt x="1620" y="37"/>
                      <a:pt x="1572" y="13"/>
                    </a:cubicBezTo>
                    <a:cubicBezTo>
                      <a:pt x="1556" y="5"/>
                      <a:pt x="1541" y="1"/>
                      <a:pt x="1525"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grpSp>
          <p:nvGrpSpPr>
            <p:cNvPr id="115" name="Google Shape;1206;p8">
              <a:extLst>
                <a:ext uri="{FF2B5EF4-FFF2-40B4-BE49-F238E27FC236}">
                  <a16:creationId xmlns:a16="http://schemas.microsoft.com/office/drawing/2014/main" id="{5510ED09-8D3D-1E87-55A8-1F4B87AAE42A}"/>
                </a:ext>
              </a:extLst>
            </p:cNvPr>
            <p:cNvGrpSpPr/>
            <p:nvPr/>
          </p:nvGrpSpPr>
          <p:grpSpPr>
            <a:xfrm rot="10800000">
              <a:off x="5130980" y="1074241"/>
              <a:ext cx="205871" cy="226202"/>
              <a:chOff x="7065678" y="829299"/>
              <a:chExt cx="205871" cy="226202"/>
            </a:xfrm>
          </p:grpSpPr>
          <p:sp>
            <p:nvSpPr>
              <p:cNvPr id="117" name="Google Shape;1207;p8">
                <a:extLst>
                  <a:ext uri="{FF2B5EF4-FFF2-40B4-BE49-F238E27FC236}">
                    <a16:creationId xmlns:a16="http://schemas.microsoft.com/office/drawing/2014/main" id="{30BC8B06-9C26-1220-07DE-C500AFC013D4}"/>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18" name="Google Shape;1208;p8">
                <a:extLst>
                  <a:ext uri="{FF2B5EF4-FFF2-40B4-BE49-F238E27FC236}">
                    <a16:creationId xmlns:a16="http://schemas.microsoft.com/office/drawing/2014/main" id="{DD2C75F9-DD9D-F695-8EDE-057C1AF5CAB9}"/>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19" name="Google Shape;1209;p8">
                <a:extLst>
                  <a:ext uri="{FF2B5EF4-FFF2-40B4-BE49-F238E27FC236}">
                    <a16:creationId xmlns:a16="http://schemas.microsoft.com/office/drawing/2014/main" id="{F8C727A4-94D6-1C34-B99B-C4645C8FBB1F}"/>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20" name="Google Shape;1210;p8">
                <a:extLst>
                  <a:ext uri="{FF2B5EF4-FFF2-40B4-BE49-F238E27FC236}">
                    <a16:creationId xmlns:a16="http://schemas.microsoft.com/office/drawing/2014/main" id="{B626D799-438B-38EA-E64E-DD6D8DCF9A2E}"/>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21" name="Google Shape;1211;p8">
                <a:extLst>
                  <a:ext uri="{FF2B5EF4-FFF2-40B4-BE49-F238E27FC236}">
                    <a16:creationId xmlns:a16="http://schemas.microsoft.com/office/drawing/2014/main" id="{33A1EA4C-1B77-E77B-449A-1058CEFE39A8}"/>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sp>
            <p:nvSpPr>
              <p:cNvPr id="122" name="Google Shape;1212;p8">
                <a:extLst>
                  <a:ext uri="{FF2B5EF4-FFF2-40B4-BE49-F238E27FC236}">
                    <a16:creationId xmlns:a16="http://schemas.microsoft.com/office/drawing/2014/main" id="{88EC277A-62C3-3592-925D-81B13F6CC9D6}"/>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sp>
          <p:nvSpPr>
            <p:cNvPr id="116" name="Google Shape;1213;p8">
              <a:extLst>
                <a:ext uri="{FF2B5EF4-FFF2-40B4-BE49-F238E27FC236}">
                  <a16:creationId xmlns:a16="http://schemas.microsoft.com/office/drawing/2014/main" id="{9A02125E-8721-9CA1-78D5-111EA3363110}"/>
                </a:ext>
              </a:extLst>
            </p:cNvPr>
            <p:cNvSpPr/>
            <p:nvPr/>
          </p:nvSpPr>
          <p:spPr>
            <a:xfrm flipH="1">
              <a:off x="3863327" y="1069034"/>
              <a:ext cx="258884" cy="259960"/>
            </a:xfrm>
            <a:custGeom>
              <a:avLst/>
              <a:gdLst/>
              <a:ahLst/>
              <a:cxnLst/>
              <a:rect l="l" t="t" r="r" b="b"/>
              <a:pathLst>
                <a:path w="6978" h="7007" extrusionOk="0">
                  <a:moveTo>
                    <a:pt x="2489" y="374"/>
                  </a:moveTo>
                  <a:lnTo>
                    <a:pt x="3561" y="1791"/>
                  </a:lnTo>
                  <a:lnTo>
                    <a:pt x="2453" y="2125"/>
                  </a:lnTo>
                  <a:lnTo>
                    <a:pt x="2489" y="374"/>
                  </a:lnTo>
                  <a:close/>
                  <a:moveTo>
                    <a:pt x="6240" y="1196"/>
                  </a:moveTo>
                  <a:lnTo>
                    <a:pt x="4835" y="3172"/>
                  </a:lnTo>
                  <a:lnTo>
                    <a:pt x="3870" y="1898"/>
                  </a:lnTo>
                  <a:lnTo>
                    <a:pt x="6240" y="1196"/>
                  </a:lnTo>
                  <a:close/>
                  <a:moveTo>
                    <a:pt x="2263" y="2375"/>
                  </a:moveTo>
                  <a:lnTo>
                    <a:pt x="2227" y="3791"/>
                  </a:lnTo>
                  <a:lnTo>
                    <a:pt x="370" y="2934"/>
                  </a:lnTo>
                  <a:lnTo>
                    <a:pt x="2263" y="2375"/>
                  </a:lnTo>
                  <a:close/>
                  <a:moveTo>
                    <a:pt x="3680" y="1958"/>
                  </a:moveTo>
                  <a:lnTo>
                    <a:pt x="4716" y="3327"/>
                  </a:lnTo>
                  <a:lnTo>
                    <a:pt x="3846" y="4542"/>
                  </a:lnTo>
                  <a:lnTo>
                    <a:pt x="2418" y="3875"/>
                  </a:lnTo>
                  <a:lnTo>
                    <a:pt x="2453" y="2315"/>
                  </a:lnTo>
                  <a:lnTo>
                    <a:pt x="3680" y="1958"/>
                  </a:lnTo>
                  <a:close/>
                  <a:moveTo>
                    <a:pt x="4835" y="3482"/>
                  </a:moveTo>
                  <a:lnTo>
                    <a:pt x="6573" y="5792"/>
                  </a:lnTo>
                  <a:lnTo>
                    <a:pt x="4025" y="4613"/>
                  </a:lnTo>
                  <a:lnTo>
                    <a:pt x="4835" y="3482"/>
                  </a:lnTo>
                  <a:close/>
                  <a:moveTo>
                    <a:pt x="2418" y="4077"/>
                  </a:moveTo>
                  <a:lnTo>
                    <a:pt x="3739" y="4696"/>
                  </a:lnTo>
                  <a:lnTo>
                    <a:pt x="2370" y="6601"/>
                  </a:lnTo>
                  <a:lnTo>
                    <a:pt x="2418" y="4077"/>
                  </a:lnTo>
                  <a:close/>
                  <a:moveTo>
                    <a:pt x="2398" y="1"/>
                  </a:moveTo>
                  <a:cubicBezTo>
                    <a:pt x="2389" y="1"/>
                    <a:pt x="2379" y="2"/>
                    <a:pt x="2370" y="5"/>
                  </a:cubicBezTo>
                  <a:cubicBezTo>
                    <a:pt x="2334" y="17"/>
                    <a:pt x="2310" y="53"/>
                    <a:pt x="2310" y="101"/>
                  </a:cubicBezTo>
                  <a:lnTo>
                    <a:pt x="2263" y="2172"/>
                  </a:lnTo>
                  <a:lnTo>
                    <a:pt x="72" y="2827"/>
                  </a:lnTo>
                  <a:cubicBezTo>
                    <a:pt x="36" y="2839"/>
                    <a:pt x="13" y="2875"/>
                    <a:pt x="13" y="2910"/>
                  </a:cubicBezTo>
                  <a:cubicBezTo>
                    <a:pt x="1" y="2946"/>
                    <a:pt x="24" y="2982"/>
                    <a:pt x="60" y="3006"/>
                  </a:cubicBezTo>
                  <a:lnTo>
                    <a:pt x="2227" y="3994"/>
                  </a:lnTo>
                  <a:lnTo>
                    <a:pt x="2168" y="6911"/>
                  </a:lnTo>
                  <a:cubicBezTo>
                    <a:pt x="2168" y="6947"/>
                    <a:pt x="2203" y="6982"/>
                    <a:pt x="2239" y="6994"/>
                  </a:cubicBezTo>
                  <a:cubicBezTo>
                    <a:pt x="2251" y="7006"/>
                    <a:pt x="2251" y="7006"/>
                    <a:pt x="2263" y="7006"/>
                  </a:cubicBezTo>
                  <a:cubicBezTo>
                    <a:pt x="2299" y="7006"/>
                    <a:pt x="2322" y="6982"/>
                    <a:pt x="2346" y="6970"/>
                  </a:cubicBezTo>
                  <a:lnTo>
                    <a:pt x="3918" y="4780"/>
                  </a:lnTo>
                  <a:lnTo>
                    <a:pt x="6835" y="6125"/>
                  </a:lnTo>
                  <a:cubicBezTo>
                    <a:pt x="6844" y="6128"/>
                    <a:pt x="6855" y="6130"/>
                    <a:pt x="6865" y="6130"/>
                  </a:cubicBezTo>
                  <a:cubicBezTo>
                    <a:pt x="6894" y="6130"/>
                    <a:pt x="6925" y="6119"/>
                    <a:pt x="6942" y="6101"/>
                  </a:cubicBezTo>
                  <a:cubicBezTo>
                    <a:pt x="6978" y="6066"/>
                    <a:pt x="6978" y="6018"/>
                    <a:pt x="6954" y="5982"/>
                  </a:cubicBezTo>
                  <a:lnTo>
                    <a:pt x="4954" y="3327"/>
                  </a:lnTo>
                  <a:lnTo>
                    <a:pt x="6561" y="1089"/>
                  </a:lnTo>
                  <a:cubicBezTo>
                    <a:pt x="6585" y="1053"/>
                    <a:pt x="6585" y="1005"/>
                    <a:pt x="6561" y="970"/>
                  </a:cubicBezTo>
                  <a:cubicBezTo>
                    <a:pt x="6542" y="950"/>
                    <a:pt x="6506" y="931"/>
                    <a:pt x="6474" y="931"/>
                  </a:cubicBezTo>
                  <a:cubicBezTo>
                    <a:pt x="6467" y="931"/>
                    <a:pt x="6460" y="932"/>
                    <a:pt x="6454" y="934"/>
                  </a:cubicBezTo>
                  <a:lnTo>
                    <a:pt x="3751" y="1732"/>
                  </a:lnTo>
                  <a:lnTo>
                    <a:pt x="2477" y="41"/>
                  </a:lnTo>
                  <a:cubicBezTo>
                    <a:pt x="2459" y="14"/>
                    <a:pt x="2428" y="1"/>
                    <a:pt x="2398" y="1"/>
                  </a:cubicBezTo>
                  <a:close/>
                </a:path>
              </a:pathLst>
            </a:custGeom>
            <a:solidFill>
              <a:schemeClr val="dk1"/>
            </a:solidFill>
            <a:ln>
              <a:noFill/>
            </a:ln>
          </p:spPr>
          <p:txBody>
            <a:bodyPr spcFirstLastPara="1" wrap="square" lIns="121900" tIns="121900" rIns="121900" bIns="121900" anchor="ctr" anchorCtr="0">
              <a:noAutofit/>
            </a:bodyPr>
            <a:lstStyle/>
            <a:p>
              <a:pPr>
                <a:buSzPts val="1400"/>
              </a:pPr>
              <a:endParaRPr dirty="0">
                <a:latin typeface="UTM Avo" panose="02040603050506020204" pitchFamily="18" charset="0"/>
              </a:endParaRPr>
            </a:p>
          </p:txBody>
        </p:sp>
      </p:grpSp>
      <p:sp>
        <p:nvSpPr>
          <p:cNvPr id="221" name="Google Shape;210;p17">
            <a:extLst>
              <a:ext uri="{FF2B5EF4-FFF2-40B4-BE49-F238E27FC236}">
                <a16:creationId xmlns:a16="http://schemas.microsoft.com/office/drawing/2014/main" id="{6833538B-34D7-FE41-FB04-63E6D4222BFF}"/>
              </a:ext>
            </a:extLst>
          </p:cNvPr>
          <p:cNvSpPr/>
          <p:nvPr/>
        </p:nvSpPr>
        <p:spPr>
          <a:xfrm>
            <a:off x="11376852" y="6091830"/>
            <a:ext cx="345179" cy="346613"/>
          </a:xfrm>
          <a:custGeom>
            <a:avLst/>
            <a:gdLst/>
            <a:ahLst/>
            <a:cxnLst/>
            <a:rect l="l" t="t" r="r" b="b"/>
            <a:pathLst>
              <a:path w="6978" h="7007" extrusionOk="0">
                <a:moveTo>
                  <a:pt x="2489" y="374"/>
                </a:moveTo>
                <a:lnTo>
                  <a:pt x="3561" y="1791"/>
                </a:lnTo>
                <a:lnTo>
                  <a:pt x="2453" y="2125"/>
                </a:lnTo>
                <a:lnTo>
                  <a:pt x="2489" y="374"/>
                </a:lnTo>
                <a:close/>
                <a:moveTo>
                  <a:pt x="6240" y="1196"/>
                </a:moveTo>
                <a:lnTo>
                  <a:pt x="4835" y="3172"/>
                </a:lnTo>
                <a:lnTo>
                  <a:pt x="3870" y="1898"/>
                </a:lnTo>
                <a:lnTo>
                  <a:pt x="6240" y="1196"/>
                </a:lnTo>
                <a:close/>
                <a:moveTo>
                  <a:pt x="2263" y="2375"/>
                </a:moveTo>
                <a:lnTo>
                  <a:pt x="2227" y="3791"/>
                </a:lnTo>
                <a:lnTo>
                  <a:pt x="370" y="2934"/>
                </a:lnTo>
                <a:lnTo>
                  <a:pt x="2263" y="2375"/>
                </a:lnTo>
                <a:close/>
                <a:moveTo>
                  <a:pt x="3680" y="1958"/>
                </a:moveTo>
                <a:lnTo>
                  <a:pt x="4716" y="3327"/>
                </a:lnTo>
                <a:lnTo>
                  <a:pt x="3846" y="4542"/>
                </a:lnTo>
                <a:lnTo>
                  <a:pt x="2418" y="3875"/>
                </a:lnTo>
                <a:lnTo>
                  <a:pt x="2453" y="2315"/>
                </a:lnTo>
                <a:lnTo>
                  <a:pt x="3680" y="1958"/>
                </a:lnTo>
                <a:close/>
                <a:moveTo>
                  <a:pt x="4835" y="3482"/>
                </a:moveTo>
                <a:lnTo>
                  <a:pt x="6573" y="5792"/>
                </a:lnTo>
                <a:lnTo>
                  <a:pt x="4025" y="4613"/>
                </a:lnTo>
                <a:lnTo>
                  <a:pt x="4835" y="3482"/>
                </a:lnTo>
                <a:close/>
                <a:moveTo>
                  <a:pt x="2418" y="4077"/>
                </a:moveTo>
                <a:lnTo>
                  <a:pt x="3739" y="4696"/>
                </a:lnTo>
                <a:lnTo>
                  <a:pt x="2370" y="6601"/>
                </a:lnTo>
                <a:lnTo>
                  <a:pt x="2418" y="4077"/>
                </a:lnTo>
                <a:close/>
                <a:moveTo>
                  <a:pt x="2398" y="1"/>
                </a:moveTo>
                <a:cubicBezTo>
                  <a:pt x="2389" y="1"/>
                  <a:pt x="2379" y="2"/>
                  <a:pt x="2370" y="5"/>
                </a:cubicBezTo>
                <a:cubicBezTo>
                  <a:pt x="2334" y="17"/>
                  <a:pt x="2310" y="53"/>
                  <a:pt x="2310" y="101"/>
                </a:cubicBezTo>
                <a:lnTo>
                  <a:pt x="2263" y="2172"/>
                </a:lnTo>
                <a:lnTo>
                  <a:pt x="72" y="2827"/>
                </a:lnTo>
                <a:cubicBezTo>
                  <a:pt x="36" y="2839"/>
                  <a:pt x="13" y="2875"/>
                  <a:pt x="13" y="2910"/>
                </a:cubicBezTo>
                <a:cubicBezTo>
                  <a:pt x="1" y="2946"/>
                  <a:pt x="24" y="2982"/>
                  <a:pt x="60" y="3006"/>
                </a:cubicBezTo>
                <a:lnTo>
                  <a:pt x="2227" y="3994"/>
                </a:lnTo>
                <a:lnTo>
                  <a:pt x="2168" y="6911"/>
                </a:lnTo>
                <a:cubicBezTo>
                  <a:pt x="2168" y="6947"/>
                  <a:pt x="2203" y="6982"/>
                  <a:pt x="2239" y="6994"/>
                </a:cubicBezTo>
                <a:cubicBezTo>
                  <a:pt x="2251" y="7006"/>
                  <a:pt x="2251" y="7006"/>
                  <a:pt x="2263" y="7006"/>
                </a:cubicBezTo>
                <a:cubicBezTo>
                  <a:pt x="2299" y="7006"/>
                  <a:pt x="2322" y="6982"/>
                  <a:pt x="2346" y="6970"/>
                </a:cubicBezTo>
                <a:lnTo>
                  <a:pt x="3918" y="4780"/>
                </a:lnTo>
                <a:lnTo>
                  <a:pt x="6835" y="6125"/>
                </a:lnTo>
                <a:cubicBezTo>
                  <a:pt x="6844" y="6128"/>
                  <a:pt x="6855" y="6130"/>
                  <a:pt x="6865" y="6130"/>
                </a:cubicBezTo>
                <a:cubicBezTo>
                  <a:pt x="6894" y="6130"/>
                  <a:pt x="6925" y="6119"/>
                  <a:pt x="6942" y="6101"/>
                </a:cubicBezTo>
                <a:cubicBezTo>
                  <a:pt x="6978" y="6066"/>
                  <a:pt x="6978" y="6018"/>
                  <a:pt x="6954" y="5982"/>
                </a:cubicBezTo>
                <a:lnTo>
                  <a:pt x="4954" y="3327"/>
                </a:lnTo>
                <a:lnTo>
                  <a:pt x="6561" y="1089"/>
                </a:lnTo>
                <a:cubicBezTo>
                  <a:pt x="6585" y="1053"/>
                  <a:pt x="6585" y="1005"/>
                  <a:pt x="6561" y="970"/>
                </a:cubicBezTo>
                <a:cubicBezTo>
                  <a:pt x="6542" y="950"/>
                  <a:pt x="6506" y="931"/>
                  <a:pt x="6474" y="931"/>
                </a:cubicBezTo>
                <a:cubicBezTo>
                  <a:pt x="6467" y="931"/>
                  <a:pt x="6460" y="932"/>
                  <a:pt x="6454" y="934"/>
                </a:cubicBezTo>
                <a:lnTo>
                  <a:pt x="3751" y="1732"/>
                </a:lnTo>
                <a:lnTo>
                  <a:pt x="2477" y="41"/>
                </a:lnTo>
                <a:cubicBezTo>
                  <a:pt x="2459" y="14"/>
                  <a:pt x="2428" y="1"/>
                  <a:pt x="2398"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nvGrpSpPr>
          <p:cNvPr id="222" name="Google Shape;211;p17">
            <a:extLst>
              <a:ext uri="{FF2B5EF4-FFF2-40B4-BE49-F238E27FC236}">
                <a16:creationId xmlns:a16="http://schemas.microsoft.com/office/drawing/2014/main" id="{C80C29F1-E732-1160-0B51-B2C945EC3C81}"/>
              </a:ext>
            </a:extLst>
          </p:cNvPr>
          <p:cNvGrpSpPr/>
          <p:nvPr/>
        </p:nvGrpSpPr>
        <p:grpSpPr>
          <a:xfrm flipH="1">
            <a:off x="9443818" y="894866"/>
            <a:ext cx="2512031" cy="1377207"/>
            <a:chOff x="141287" y="3834954"/>
            <a:chExt cx="1884023" cy="1032905"/>
          </a:xfrm>
        </p:grpSpPr>
        <p:grpSp>
          <p:nvGrpSpPr>
            <p:cNvPr id="223" name="Google Shape;212;p17">
              <a:extLst>
                <a:ext uri="{FF2B5EF4-FFF2-40B4-BE49-F238E27FC236}">
                  <a16:creationId xmlns:a16="http://schemas.microsoft.com/office/drawing/2014/main" id="{BC8FF6CD-7CE4-9F91-DF93-EF0B1944C7A3}"/>
                </a:ext>
              </a:extLst>
            </p:cNvPr>
            <p:cNvGrpSpPr/>
            <p:nvPr/>
          </p:nvGrpSpPr>
          <p:grpSpPr>
            <a:xfrm flipH="1">
              <a:off x="141287" y="3834954"/>
              <a:ext cx="1884023" cy="1032905"/>
              <a:chOff x="7080704" y="1565977"/>
              <a:chExt cx="1884023" cy="1032905"/>
            </a:xfrm>
          </p:grpSpPr>
          <p:sp>
            <p:nvSpPr>
              <p:cNvPr id="231" name="Google Shape;213;p17">
                <a:extLst>
                  <a:ext uri="{FF2B5EF4-FFF2-40B4-BE49-F238E27FC236}">
                    <a16:creationId xmlns:a16="http://schemas.microsoft.com/office/drawing/2014/main" id="{835E9C5D-EE1B-CEAE-EC6A-CFC1E2B60667}"/>
                  </a:ext>
                </a:extLst>
              </p:cNvPr>
              <p:cNvSpPr/>
              <p:nvPr/>
            </p:nvSpPr>
            <p:spPr>
              <a:xfrm>
                <a:off x="7080704" y="1726550"/>
                <a:ext cx="1479363" cy="872332"/>
              </a:xfrm>
              <a:custGeom>
                <a:avLst/>
                <a:gdLst/>
                <a:ahLst/>
                <a:cxnLst/>
                <a:rect l="l" t="t" r="r" b="b"/>
                <a:pathLst>
                  <a:path w="39875" h="23513" extrusionOk="0">
                    <a:moveTo>
                      <a:pt x="39771" y="0"/>
                    </a:moveTo>
                    <a:cubicBezTo>
                      <a:pt x="39758" y="0"/>
                      <a:pt x="39744" y="3"/>
                      <a:pt x="39732" y="10"/>
                    </a:cubicBezTo>
                    <a:cubicBezTo>
                      <a:pt x="39327" y="200"/>
                      <a:pt x="38958" y="414"/>
                      <a:pt x="38648" y="641"/>
                    </a:cubicBezTo>
                    <a:cubicBezTo>
                      <a:pt x="38600" y="664"/>
                      <a:pt x="38589" y="724"/>
                      <a:pt x="38624" y="772"/>
                    </a:cubicBezTo>
                    <a:cubicBezTo>
                      <a:pt x="38636" y="795"/>
                      <a:pt x="38660" y="807"/>
                      <a:pt x="38696" y="807"/>
                    </a:cubicBezTo>
                    <a:cubicBezTo>
                      <a:pt x="38720" y="807"/>
                      <a:pt x="38731" y="807"/>
                      <a:pt x="38743" y="795"/>
                    </a:cubicBezTo>
                    <a:cubicBezTo>
                      <a:pt x="39065" y="569"/>
                      <a:pt x="39422" y="367"/>
                      <a:pt x="39815" y="188"/>
                    </a:cubicBezTo>
                    <a:cubicBezTo>
                      <a:pt x="39863" y="164"/>
                      <a:pt x="39874" y="105"/>
                      <a:pt x="39851" y="57"/>
                    </a:cubicBezTo>
                    <a:cubicBezTo>
                      <a:pt x="39842" y="22"/>
                      <a:pt x="39808" y="0"/>
                      <a:pt x="39771" y="0"/>
                    </a:cubicBezTo>
                    <a:close/>
                    <a:moveTo>
                      <a:pt x="37773" y="1441"/>
                    </a:moveTo>
                    <a:cubicBezTo>
                      <a:pt x="37745" y="1441"/>
                      <a:pt x="37716" y="1453"/>
                      <a:pt x="37696" y="1474"/>
                    </a:cubicBezTo>
                    <a:cubicBezTo>
                      <a:pt x="37422" y="1795"/>
                      <a:pt x="37196" y="2141"/>
                      <a:pt x="37017" y="2534"/>
                    </a:cubicBezTo>
                    <a:cubicBezTo>
                      <a:pt x="36993" y="2581"/>
                      <a:pt x="37017" y="2641"/>
                      <a:pt x="37065" y="2665"/>
                    </a:cubicBezTo>
                    <a:lnTo>
                      <a:pt x="37100" y="2665"/>
                    </a:lnTo>
                    <a:cubicBezTo>
                      <a:pt x="37136" y="2665"/>
                      <a:pt x="37172" y="2653"/>
                      <a:pt x="37184" y="2617"/>
                    </a:cubicBezTo>
                    <a:cubicBezTo>
                      <a:pt x="37362" y="2236"/>
                      <a:pt x="37577" y="1903"/>
                      <a:pt x="37838" y="1593"/>
                    </a:cubicBezTo>
                    <a:cubicBezTo>
                      <a:pt x="37874" y="1557"/>
                      <a:pt x="37874" y="1498"/>
                      <a:pt x="37827" y="1462"/>
                    </a:cubicBezTo>
                    <a:cubicBezTo>
                      <a:pt x="37812" y="1447"/>
                      <a:pt x="37792" y="1441"/>
                      <a:pt x="37773" y="1441"/>
                    </a:cubicBezTo>
                    <a:close/>
                    <a:moveTo>
                      <a:pt x="36736" y="3662"/>
                    </a:moveTo>
                    <a:cubicBezTo>
                      <a:pt x="36695" y="3662"/>
                      <a:pt x="36658" y="3695"/>
                      <a:pt x="36648" y="3736"/>
                    </a:cubicBezTo>
                    <a:cubicBezTo>
                      <a:pt x="36576" y="4117"/>
                      <a:pt x="36529" y="4522"/>
                      <a:pt x="36517" y="4986"/>
                    </a:cubicBezTo>
                    <a:cubicBezTo>
                      <a:pt x="36505" y="5034"/>
                      <a:pt x="36553" y="5082"/>
                      <a:pt x="36600" y="5082"/>
                    </a:cubicBezTo>
                    <a:cubicBezTo>
                      <a:pt x="36660" y="5082"/>
                      <a:pt x="36695" y="5046"/>
                      <a:pt x="36695" y="4998"/>
                    </a:cubicBezTo>
                    <a:cubicBezTo>
                      <a:pt x="36719" y="4546"/>
                      <a:pt x="36767" y="4141"/>
                      <a:pt x="36838" y="3772"/>
                    </a:cubicBezTo>
                    <a:cubicBezTo>
                      <a:pt x="36838" y="3724"/>
                      <a:pt x="36815" y="3677"/>
                      <a:pt x="36755" y="3665"/>
                    </a:cubicBezTo>
                    <a:cubicBezTo>
                      <a:pt x="36749" y="3663"/>
                      <a:pt x="36742" y="3662"/>
                      <a:pt x="36736" y="3662"/>
                    </a:cubicBezTo>
                    <a:close/>
                    <a:moveTo>
                      <a:pt x="36600" y="6141"/>
                    </a:moveTo>
                    <a:cubicBezTo>
                      <a:pt x="36553" y="6141"/>
                      <a:pt x="36505" y="6177"/>
                      <a:pt x="36505" y="6236"/>
                    </a:cubicBezTo>
                    <a:cubicBezTo>
                      <a:pt x="36517" y="6594"/>
                      <a:pt x="36541" y="7010"/>
                      <a:pt x="36576" y="7475"/>
                    </a:cubicBezTo>
                    <a:cubicBezTo>
                      <a:pt x="36588" y="7522"/>
                      <a:pt x="36624" y="7570"/>
                      <a:pt x="36672" y="7570"/>
                    </a:cubicBezTo>
                    <a:lnTo>
                      <a:pt x="36684" y="7570"/>
                    </a:lnTo>
                    <a:cubicBezTo>
                      <a:pt x="36731" y="7558"/>
                      <a:pt x="36767" y="7510"/>
                      <a:pt x="36767" y="7463"/>
                    </a:cubicBezTo>
                    <a:cubicBezTo>
                      <a:pt x="36731" y="6987"/>
                      <a:pt x="36707" y="6582"/>
                      <a:pt x="36695" y="6225"/>
                    </a:cubicBezTo>
                    <a:cubicBezTo>
                      <a:pt x="36695" y="6177"/>
                      <a:pt x="36648" y="6141"/>
                      <a:pt x="36600" y="6141"/>
                    </a:cubicBezTo>
                    <a:close/>
                    <a:moveTo>
                      <a:pt x="36782" y="8616"/>
                    </a:moveTo>
                    <a:cubicBezTo>
                      <a:pt x="36777" y="8616"/>
                      <a:pt x="36772" y="8616"/>
                      <a:pt x="36767" y="8618"/>
                    </a:cubicBezTo>
                    <a:cubicBezTo>
                      <a:pt x="36719" y="8618"/>
                      <a:pt x="36672" y="8665"/>
                      <a:pt x="36684" y="8713"/>
                    </a:cubicBezTo>
                    <a:lnTo>
                      <a:pt x="36791" y="9951"/>
                    </a:lnTo>
                    <a:cubicBezTo>
                      <a:pt x="36791" y="9999"/>
                      <a:pt x="36838" y="10035"/>
                      <a:pt x="36886" y="10035"/>
                    </a:cubicBezTo>
                    <a:cubicBezTo>
                      <a:pt x="36946" y="10035"/>
                      <a:pt x="36981" y="9987"/>
                      <a:pt x="36981" y="9939"/>
                    </a:cubicBezTo>
                    <a:lnTo>
                      <a:pt x="36874" y="8701"/>
                    </a:lnTo>
                    <a:cubicBezTo>
                      <a:pt x="36863" y="8658"/>
                      <a:pt x="36824" y="8616"/>
                      <a:pt x="36782" y="8616"/>
                    </a:cubicBezTo>
                    <a:close/>
                    <a:moveTo>
                      <a:pt x="36981" y="11094"/>
                    </a:moveTo>
                    <a:cubicBezTo>
                      <a:pt x="36922" y="11094"/>
                      <a:pt x="36886" y="11142"/>
                      <a:pt x="36886" y="11189"/>
                    </a:cubicBezTo>
                    <a:cubicBezTo>
                      <a:pt x="36922" y="11594"/>
                      <a:pt x="36946" y="11999"/>
                      <a:pt x="36969" y="12428"/>
                    </a:cubicBezTo>
                    <a:cubicBezTo>
                      <a:pt x="36969" y="12475"/>
                      <a:pt x="37017" y="12523"/>
                      <a:pt x="37065" y="12523"/>
                    </a:cubicBezTo>
                    <a:cubicBezTo>
                      <a:pt x="37124" y="12511"/>
                      <a:pt x="37160" y="12475"/>
                      <a:pt x="37160" y="12416"/>
                    </a:cubicBezTo>
                    <a:cubicBezTo>
                      <a:pt x="37136" y="11987"/>
                      <a:pt x="37112" y="11582"/>
                      <a:pt x="37076" y="11178"/>
                    </a:cubicBezTo>
                    <a:cubicBezTo>
                      <a:pt x="37076" y="11130"/>
                      <a:pt x="37029" y="11094"/>
                      <a:pt x="36981" y="11094"/>
                    </a:cubicBezTo>
                    <a:close/>
                    <a:moveTo>
                      <a:pt x="37124" y="13571"/>
                    </a:moveTo>
                    <a:cubicBezTo>
                      <a:pt x="37065" y="13571"/>
                      <a:pt x="37029" y="13618"/>
                      <a:pt x="37029" y="13666"/>
                    </a:cubicBezTo>
                    <a:cubicBezTo>
                      <a:pt x="37041" y="14035"/>
                      <a:pt x="37053" y="14404"/>
                      <a:pt x="37053" y="14785"/>
                    </a:cubicBezTo>
                    <a:lnTo>
                      <a:pt x="37065" y="14904"/>
                    </a:lnTo>
                    <a:cubicBezTo>
                      <a:pt x="37065" y="14952"/>
                      <a:pt x="37100" y="14999"/>
                      <a:pt x="37148" y="14999"/>
                    </a:cubicBezTo>
                    <a:cubicBezTo>
                      <a:pt x="37207" y="14999"/>
                      <a:pt x="37243" y="14952"/>
                      <a:pt x="37243" y="14904"/>
                    </a:cubicBezTo>
                    <a:lnTo>
                      <a:pt x="37243" y="14785"/>
                    </a:lnTo>
                    <a:cubicBezTo>
                      <a:pt x="37243" y="14404"/>
                      <a:pt x="37231" y="14023"/>
                      <a:pt x="37219" y="13654"/>
                    </a:cubicBezTo>
                    <a:cubicBezTo>
                      <a:pt x="37219" y="13606"/>
                      <a:pt x="37172" y="13571"/>
                      <a:pt x="37124" y="13571"/>
                    </a:cubicBezTo>
                    <a:close/>
                    <a:moveTo>
                      <a:pt x="8882" y="16071"/>
                    </a:moveTo>
                    <a:cubicBezTo>
                      <a:pt x="8835" y="16071"/>
                      <a:pt x="8787" y="16119"/>
                      <a:pt x="8787" y="16166"/>
                    </a:cubicBezTo>
                    <a:cubicBezTo>
                      <a:pt x="8787" y="16226"/>
                      <a:pt x="8835" y="16262"/>
                      <a:pt x="8882" y="16262"/>
                    </a:cubicBezTo>
                    <a:lnTo>
                      <a:pt x="9240" y="16262"/>
                    </a:lnTo>
                    <a:cubicBezTo>
                      <a:pt x="9525" y="16262"/>
                      <a:pt x="9823" y="16262"/>
                      <a:pt x="10121" y="16285"/>
                    </a:cubicBezTo>
                    <a:cubicBezTo>
                      <a:pt x="10180" y="16285"/>
                      <a:pt x="10216" y="16250"/>
                      <a:pt x="10216" y="16190"/>
                    </a:cubicBezTo>
                    <a:cubicBezTo>
                      <a:pt x="10228" y="16142"/>
                      <a:pt x="10180" y="16095"/>
                      <a:pt x="10133" y="16095"/>
                    </a:cubicBezTo>
                    <a:cubicBezTo>
                      <a:pt x="9835" y="16083"/>
                      <a:pt x="9537" y="16071"/>
                      <a:pt x="9252" y="16071"/>
                    </a:cubicBezTo>
                    <a:close/>
                    <a:moveTo>
                      <a:pt x="7632" y="16166"/>
                    </a:moveTo>
                    <a:cubicBezTo>
                      <a:pt x="7216" y="16226"/>
                      <a:pt x="6811" y="16297"/>
                      <a:pt x="6406" y="16392"/>
                    </a:cubicBezTo>
                    <a:cubicBezTo>
                      <a:pt x="6358" y="16404"/>
                      <a:pt x="6323" y="16452"/>
                      <a:pt x="6335" y="16512"/>
                    </a:cubicBezTo>
                    <a:cubicBezTo>
                      <a:pt x="6346" y="16547"/>
                      <a:pt x="6382" y="16583"/>
                      <a:pt x="6430" y="16583"/>
                    </a:cubicBezTo>
                    <a:lnTo>
                      <a:pt x="6442" y="16583"/>
                    </a:lnTo>
                    <a:cubicBezTo>
                      <a:pt x="6847" y="16488"/>
                      <a:pt x="7251" y="16404"/>
                      <a:pt x="7656" y="16357"/>
                    </a:cubicBezTo>
                    <a:cubicBezTo>
                      <a:pt x="7716" y="16345"/>
                      <a:pt x="7751" y="16309"/>
                      <a:pt x="7739" y="16250"/>
                    </a:cubicBezTo>
                    <a:cubicBezTo>
                      <a:pt x="7728" y="16202"/>
                      <a:pt x="7680" y="16166"/>
                      <a:pt x="7632" y="16166"/>
                    </a:cubicBezTo>
                    <a:close/>
                    <a:moveTo>
                      <a:pt x="11352" y="16235"/>
                    </a:moveTo>
                    <a:cubicBezTo>
                      <a:pt x="11311" y="16235"/>
                      <a:pt x="11274" y="16268"/>
                      <a:pt x="11264" y="16309"/>
                    </a:cubicBezTo>
                    <a:cubicBezTo>
                      <a:pt x="11264" y="16357"/>
                      <a:pt x="11288" y="16416"/>
                      <a:pt x="11347" y="16416"/>
                    </a:cubicBezTo>
                    <a:cubicBezTo>
                      <a:pt x="11740" y="16476"/>
                      <a:pt x="12157" y="16559"/>
                      <a:pt x="12562" y="16654"/>
                    </a:cubicBezTo>
                    <a:lnTo>
                      <a:pt x="12573" y="16654"/>
                    </a:lnTo>
                    <a:cubicBezTo>
                      <a:pt x="12621" y="16654"/>
                      <a:pt x="12657" y="16631"/>
                      <a:pt x="12669" y="16583"/>
                    </a:cubicBezTo>
                    <a:cubicBezTo>
                      <a:pt x="12681" y="16535"/>
                      <a:pt x="12645" y="16488"/>
                      <a:pt x="12597" y="16476"/>
                    </a:cubicBezTo>
                    <a:cubicBezTo>
                      <a:pt x="12192" y="16381"/>
                      <a:pt x="11776" y="16297"/>
                      <a:pt x="11371" y="16238"/>
                    </a:cubicBezTo>
                    <a:cubicBezTo>
                      <a:pt x="11365" y="16236"/>
                      <a:pt x="11358" y="16235"/>
                      <a:pt x="11352" y="16235"/>
                    </a:cubicBezTo>
                    <a:close/>
                    <a:moveTo>
                      <a:pt x="13763" y="16800"/>
                    </a:moveTo>
                    <a:cubicBezTo>
                      <a:pt x="13729" y="16800"/>
                      <a:pt x="13698" y="16825"/>
                      <a:pt x="13681" y="16869"/>
                    </a:cubicBezTo>
                    <a:cubicBezTo>
                      <a:pt x="13669" y="16916"/>
                      <a:pt x="13693" y="16964"/>
                      <a:pt x="13752" y="16976"/>
                    </a:cubicBezTo>
                    <a:lnTo>
                      <a:pt x="13895" y="17035"/>
                    </a:lnTo>
                    <a:cubicBezTo>
                      <a:pt x="14252" y="17143"/>
                      <a:pt x="14597" y="17262"/>
                      <a:pt x="14919" y="17381"/>
                    </a:cubicBezTo>
                    <a:lnTo>
                      <a:pt x="14955" y="17381"/>
                    </a:lnTo>
                    <a:cubicBezTo>
                      <a:pt x="14990" y="17381"/>
                      <a:pt x="15026" y="17357"/>
                      <a:pt x="15038" y="17321"/>
                    </a:cubicBezTo>
                    <a:cubicBezTo>
                      <a:pt x="15062" y="17274"/>
                      <a:pt x="15026" y="17226"/>
                      <a:pt x="14978" y="17202"/>
                    </a:cubicBezTo>
                    <a:cubicBezTo>
                      <a:pt x="14657" y="17083"/>
                      <a:pt x="14312" y="16964"/>
                      <a:pt x="13955" y="16857"/>
                    </a:cubicBezTo>
                    <a:lnTo>
                      <a:pt x="13800" y="16809"/>
                    </a:lnTo>
                    <a:cubicBezTo>
                      <a:pt x="13787" y="16803"/>
                      <a:pt x="13775" y="16800"/>
                      <a:pt x="13763" y="16800"/>
                    </a:cubicBezTo>
                    <a:close/>
                    <a:moveTo>
                      <a:pt x="5229" y="16735"/>
                    </a:moveTo>
                    <a:cubicBezTo>
                      <a:pt x="5220" y="16735"/>
                      <a:pt x="5212" y="16736"/>
                      <a:pt x="5203" y="16738"/>
                    </a:cubicBezTo>
                    <a:cubicBezTo>
                      <a:pt x="4811" y="16881"/>
                      <a:pt x="4430" y="17035"/>
                      <a:pt x="4049" y="17214"/>
                    </a:cubicBezTo>
                    <a:cubicBezTo>
                      <a:pt x="4001" y="17238"/>
                      <a:pt x="3977" y="17297"/>
                      <a:pt x="4001" y="17345"/>
                    </a:cubicBezTo>
                    <a:cubicBezTo>
                      <a:pt x="4013" y="17369"/>
                      <a:pt x="4049" y="17393"/>
                      <a:pt x="4084" y="17393"/>
                    </a:cubicBezTo>
                    <a:cubicBezTo>
                      <a:pt x="4096" y="17393"/>
                      <a:pt x="4108" y="17393"/>
                      <a:pt x="4120" y="17381"/>
                    </a:cubicBezTo>
                    <a:cubicBezTo>
                      <a:pt x="4501" y="17214"/>
                      <a:pt x="4882" y="17059"/>
                      <a:pt x="5263" y="16916"/>
                    </a:cubicBezTo>
                    <a:cubicBezTo>
                      <a:pt x="5311" y="16904"/>
                      <a:pt x="5346" y="16845"/>
                      <a:pt x="5323" y="16797"/>
                    </a:cubicBezTo>
                    <a:cubicBezTo>
                      <a:pt x="5313" y="16758"/>
                      <a:pt x="5270" y="16735"/>
                      <a:pt x="5229" y="16735"/>
                    </a:cubicBezTo>
                    <a:close/>
                    <a:moveTo>
                      <a:pt x="37112" y="16047"/>
                    </a:moveTo>
                    <a:cubicBezTo>
                      <a:pt x="37053" y="16047"/>
                      <a:pt x="37017" y="16083"/>
                      <a:pt x="37005" y="16131"/>
                    </a:cubicBezTo>
                    <a:cubicBezTo>
                      <a:pt x="36969" y="16559"/>
                      <a:pt x="36898" y="16964"/>
                      <a:pt x="36815" y="17345"/>
                    </a:cubicBezTo>
                    <a:cubicBezTo>
                      <a:pt x="36803" y="17393"/>
                      <a:pt x="36838" y="17440"/>
                      <a:pt x="36886" y="17464"/>
                    </a:cubicBezTo>
                    <a:lnTo>
                      <a:pt x="36910" y="17464"/>
                    </a:lnTo>
                    <a:cubicBezTo>
                      <a:pt x="36946" y="17464"/>
                      <a:pt x="36993" y="17428"/>
                      <a:pt x="36993" y="17393"/>
                    </a:cubicBezTo>
                    <a:cubicBezTo>
                      <a:pt x="37088" y="17000"/>
                      <a:pt x="37148" y="16583"/>
                      <a:pt x="37196" y="16154"/>
                    </a:cubicBezTo>
                    <a:cubicBezTo>
                      <a:pt x="37196" y="16095"/>
                      <a:pt x="37160" y="16047"/>
                      <a:pt x="37112" y="16047"/>
                    </a:cubicBezTo>
                    <a:close/>
                    <a:moveTo>
                      <a:pt x="16105" y="17645"/>
                    </a:moveTo>
                    <a:cubicBezTo>
                      <a:pt x="16068" y="17645"/>
                      <a:pt x="16032" y="17667"/>
                      <a:pt x="16014" y="17702"/>
                    </a:cubicBezTo>
                    <a:cubicBezTo>
                      <a:pt x="16002" y="17750"/>
                      <a:pt x="16026" y="17809"/>
                      <a:pt x="16074" y="17833"/>
                    </a:cubicBezTo>
                    <a:cubicBezTo>
                      <a:pt x="16467" y="18000"/>
                      <a:pt x="16836" y="18167"/>
                      <a:pt x="17193" y="18345"/>
                    </a:cubicBezTo>
                    <a:cubicBezTo>
                      <a:pt x="17205" y="18357"/>
                      <a:pt x="17217" y="18357"/>
                      <a:pt x="17229" y="18357"/>
                    </a:cubicBezTo>
                    <a:cubicBezTo>
                      <a:pt x="17264" y="18357"/>
                      <a:pt x="17300" y="18345"/>
                      <a:pt x="17312" y="18309"/>
                    </a:cubicBezTo>
                    <a:cubicBezTo>
                      <a:pt x="17336" y="18262"/>
                      <a:pt x="17324" y="18202"/>
                      <a:pt x="17276" y="18178"/>
                    </a:cubicBezTo>
                    <a:cubicBezTo>
                      <a:pt x="16919" y="18000"/>
                      <a:pt x="16538" y="17821"/>
                      <a:pt x="16145" y="17655"/>
                    </a:cubicBezTo>
                    <a:cubicBezTo>
                      <a:pt x="16133" y="17648"/>
                      <a:pt x="16119" y="17645"/>
                      <a:pt x="16105" y="17645"/>
                    </a:cubicBezTo>
                    <a:close/>
                    <a:moveTo>
                      <a:pt x="2991" y="17786"/>
                    </a:moveTo>
                    <a:cubicBezTo>
                      <a:pt x="2974" y="17786"/>
                      <a:pt x="2957" y="17789"/>
                      <a:pt x="2941" y="17797"/>
                    </a:cubicBezTo>
                    <a:cubicBezTo>
                      <a:pt x="2584" y="18012"/>
                      <a:pt x="2239" y="18238"/>
                      <a:pt x="1905" y="18488"/>
                    </a:cubicBezTo>
                    <a:cubicBezTo>
                      <a:pt x="1858" y="18524"/>
                      <a:pt x="1846" y="18583"/>
                      <a:pt x="1882" y="18619"/>
                    </a:cubicBezTo>
                    <a:cubicBezTo>
                      <a:pt x="1894" y="18655"/>
                      <a:pt x="1929" y="18667"/>
                      <a:pt x="1953" y="18667"/>
                    </a:cubicBezTo>
                    <a:cubicBezTo>
                      <a:pt x="1977" y="18667"/>
                      <a:pt x="1989" y="18655"/>
                      <a:pt x="2013" y="18643"/>
                    </a:cubicBezTo>
                    <a:cubicBezTo>
                      <a:pt x="2346" y="18405"/>
                      <a:pt x="2691" y="18167"/>
                      <a:pt x="3037" y="17964"/>
                    </a:cubicBezTo>
                    <a:cubicBezTo>
                      <a:pt x="3084" y="17940"/>
                      <a:pt x="3096" y="17881"/>
                      <a:pt x="3072" y="17833"/>
                    </a:cubicBezTo>
                    <a:cubicBezTo>
                      <a:pt x="3056" y="17801"/>
                      <a:pt x="3025" y="17786"/>
                      <a:pt x="2991" y="17786"/>
                    </a:cubicBezTo>
                    <a:close/>
                    <a:moveTo>
                      <a:pt x="20891" y="18534"/>
                    </a:moveTo>
                    <a:cubicBezTo>
                      <a:pt x="20481" y="18534"/>
                      <a:pt x="20101" y="18594"/>
                      <a:pt x="19741" y="18714"/>
                    </a:cubicBezTo>
                    <a:cubicBezTo>
                      <a:pt x="19693" y="18738"/>
                      <a:pt x="19670" y="18786"/>
                      <a:pt x="19693" y="18833"/>
                    </a:cubicBezTo>
                    <a:cubicBezTo>
                      <a:pt x="19705" y="18881"/>
                      <a:pt x="19741" y="18905"/>
                      <a:pt x="19777" y="18905"/>
                    </a:cubicBezTo>
                    <a:cubicBezTo>
                      <a:pt x="19789" y="18905"/>
                      <a:pt x="19801" y="18905"/>
                      <a:pt x="19812" y="18893"/>
                    </a:cubicBezTo>
                    <a:cubicBezTo>
                      <a:pt x="20118" y="18781"/>
                      <a:pt x="20459" y="18721"/>
                      <a:pt x="20812" y="18721"/>
                    </a:cubicBezTo>
                    <a:cubicBezTo>
                      <a:pt x="20871" y="18721"/>
                      <a:pt x="20931" y="18723"/>
                      <a:pt x="20991" y="18726"/>
                    </a:cubicBezTo>
                    <a:cubicBezTo>
                      <a:pt x="21051" y="18726"/>
                      <a:pt x="21086" y="18678"/>
                      <a:pt x="21086" y="18631"/>
                    </a:cubicBezTo>
                    <a:cubicBezTo>
                      <a:pt x="21098" y="18583"/>
                      <a:pt x="21051" y="18536"/>
                      <a:pt x="21003" y="18536"/>
                    </a:cubicBezTo>
                    <a:cubicBezTo>
                      <a:pt x="20965" y="18535"/>
                      <a:pt x="20928" y="18534"/>
                      <a:pt x="20891" y="18534"/>
                    </a:cubicBezTo>
                    <a:close/>
                    <a:moveTo>
                      <a:pt x="22210" y="18754"/>
                    </a:moveTo>
                    <a:cubicBezTo>
                      <a:pt x="22174" y="18754"/>
                      <a:pt x="22141" y="18784"/>
                      <a:pt x="22122" y="18821"/>
                    </a:cubicBezTo>
                    <a:cubicBezTo>
                      <a:pt x="22110" y="18869"/>
                      <a:pt x="22146" y="18917"/>
                      <a:pt x="22194" y="18940"/>
                    </a:cubicBezTo>
                    <a:cubicBezTo>
                      <a:pt x="22551" y="19048"/>
                      <a:pt x="22932" y="19214"/>
                      <a:pt x="23313" y="19417"/>
                    </a:cubicBezTo>
                    <a:cubicBezTo>
                      <a:pt x="23325" y="19417"/>
                      <a:pt x="23349" y="19429"/>
                      <a:pt x="23360" y="19429"/>
                    </a:cubicBezTo>
                    <a:cubicBezTo>
                      <a:pt x="23396" y="19429"/>
                      <a:pt x="23432" y="19405"/>
                      <a:pt x="23444" y="19369"/>
                    </a:cubicBezTo>
                    <a:cubicBezTo>
                      <a:pt x="23468" y="19321"/>
                      <a:pt x="23444" y="19274"/>
                      <a:pt x="23408" y="19250"/>
                    </a:cubicBezTo>
                    <a:cubicBezTo>
                      <a:pt x="23003" y="19036"/>
                      <a:pt x="22622" y="18869"/>
                      <a:pt x="22241" y="18762"/>
                    </a:cubicBezTo>
                    <a:cubicBezTo>
                      <a:pt x="22231" y="18757"/>
                      <a:pt x="22220" y="18754"/>
                      <a:pt x="22210" y="18754"/>
                    </a:cubicBezTo>
                    <a:close/>
                    <a:moveTo>
                      <a:pt x="18310" y="18786"/>
                    </a:moveTo>
                    <a:cubicBezTo>
                      <a:pt x="18277" y="18786"/>
                      <a:pt x="18245" y="18801"/>
                      <a:pt x="18229" y="18833"/>
                    </a:cubicBezTo>
                    <a:cubicBezTo>
                      <a:pt x="18205" y="18869"/>
                      <a:pt x="18217" y="18928"/>
                      <a:pt x="18253" y="18964"/>
                    </a:cubicBezTo>
                    <a:cubicBezTo>
                      <a:pt x="18634" y="19202"/>
                      <a:pt x="18955" y="19440"/>
                      <a:pt x="19241" y="19690"/>
                    </a:cubicBezTo>
                    <a:cubicBezTo>
                      <a:pt x="19253" y="19714"/>
                      <a:pt x="19277" y="19714"/>
                      <a:pt x="19300" y="19714"/>
                    </a:cubicBezTo>
                    <a:cubicBezTo>
                      <a:pt x="19324" y="19714"/>
                      <a:pt x="19348" y="19702"/>
                      <a:pt x="19372" y="19690"/>
                    </a:cubicBezTo>
                    <a:cubicBezTo>
                      <a:pt x="19408" y="19643"/>
                      <a:pt x="19396" y="19583"/>
                      <a:pt x="19360" y="19560"/>
                    </a:cubicBezTo>
                    <a:cubicBezTo>
                      <a:pt x="19074" y="19298"/>
                      <a:pt x="18741" y="19048"/>
                      <a:pt x="18360" y="18798"/>
                    </a:cubicBezTo>
                    <a:cubicBezTo>
                      <a:pt x="18344" y="18790"/>
                      <a:pt x="18327" y="18786"/>
                      <a:pt x="18310" y="18786"/>
                    </a:cubicBezTo>
                    <a:close/>
                    <a:moveTo>
                      <a:pt x="36525" y="18455"/>
                    </a:moveTo>
                    <a:cubicBezTo>
                      <a:pt x="36488" y="18455"/>
                      <a:pt x="36451" y="18477"/>
                      <a:pt x="36434" y="18512"/>
                    </a:cubicBezTo>
                    <a:cubicBezTo>
                      <a:pt x="36279" y="18893"/>
                      <a:pt x="36076" y="19250"/>
                      <a:pt x="35838" y="19571"/>
                    </a:cubicBezTo>
                    <a:cubicBezTo>
                      <a:pt x="35814" y="19607"/>
                      <a:pt x="35814" y="19667"/>
                      <a:pt x="35862" y="19702"/>
                    </a:cubicBezTo>
                    <a:cubicBezTo>
                      <a:pt x="35874" y="19714"/>
                      <a:pt x="35898" y="19714"/>
                      <a:pt x="35922" y="19714"/>
                    </a:cubicBezTo>
                    <a:cubicBezTo>
                      <a:pt x="35945" y="19714"/>
                      <a:pt x="35969" y="19702"/>
                      <a:pt x="35993" y="19679"/>
                    </a:cubicBezTo>
                    <a:cubicBezTo>
                      <a:pt x="36231" y="19357"/>
                      <a:pt x="36434" y="18988"/>
                      <a:pt x="36612" y="18583"/>
                    </a:cubicBezTo>
                    <a:cubicBezTo>
                      <a:pt x="36636" y="18536"/>
                      <a:pt x="36612" y="18476"/>
                      <a:pt x="36565" y="18464"/>
                    </a:cubicBezTo>
                    <a:cubicBezTo>
                      <a:pt x="36552" y="18458"/>
                      <a:pt x="36538" y="18455"/>
                      <a:pt x="36525" y="18455"/>
                    </a:cubicBezTo>
                    <a:close/>
                    <a:moveTo>
                      <a:pt x="995" y="19259"/>
                    </a:moveTo>
                    <a:cubicBezTo>
                      <a:pt x="971" y="19259"/>
                      <a:pt x="947" y="19268"/>
                      <a:pt x="929" y="19286"/>
                    </a:cubicBezTo>
                    <a:cubicBezTo>
                      <a:pt x="620" y="19560"/>
                      <a:pt x="310" y="19857"/>
                      <a:pt x="36" y="20155"/>
                    </a:cubicBezTo>
                    <a:cubicBezTo>
                      <a:pt x="0" y="20191"/>
                      <a:pt x="0" y="20250"/>
                      <a:pt x="36" y="20286"/>
                    </a:cubicBezTo>
                    <a:cubicBezTo>
                      <a:pt x="60" y="20298"/>
                      <a:pt x="72" y="20310"/>
                      <a:pt x="96" y="20310"/>
                    </a:cubicBezTo>
                    <a:cubicBezTo>
                      <a:pt x="131" y="20310"/>
                      <a:pt x="155" y="20298"/>
                      <a:pt x="167" y="20286"/>
                    </a:cubicBezTo>
                    <a:cubicBezTo>
                      <a:pt x="453" y="19988"/>
                      <a:pt x="751" y="19690"/>
                      <a:pt x="1048" y="19417"/>
                    </a:cubicBezTo>
                    <a:cubicBezTo>
                      <a:pt x="1096" y="19381"/>
                      <a:pt x="1096" y="19321"/>
                      <a:pt x="1060" y="19286"/>
                    </a:cubicBezTo>
                    <a:cubicBezTo>
                      <a:pt x="1042" y="19268"/>
                      <a:pt x="1018" y="19259"/>
                      <a:pt x="995" y="19259"/>
                    </a:cubicBezTo>
                    <a:close/>
                    <a:moveTo>
                      <a:pt x="18735" y="19354"/>
                    </a:moveTo>
                    <a:cubicBezTo>
                      <a:pt x="18711" y="19354"/>
                      <a:pt x="18687" y="19363"/>
                      <a:pt x="18669" y="19381"/>
                    </a:cubicBezTo>
                    <a:cubicBezTo>
                      <a:pt x="18360" y="19679"/>
                      <a:pt x="18110" y="20024"/>
                      <a:pt x="17931" y="20417"/>
                    </a:cubicBezTo>
                    <a:cubicBezTo>
                      <a:pt x="17907" y="20464"/>
                      <a:pt x="17931" y="20524"/>
                      <a:pt x="17979" y="20548"/>
                    </a:cubicBezTo>
                    <a:lnTo>
                      <a:pt x="18015" y="20548"/>
                    </a:lnTo>
                    <a:cubicBezTo>
                      <a:pt x="18050" y="20548"/>
                      <a:pt x="18086" y="20536"/>
                      <a:pt x="18098" y="20500"/>
                    </a:cubicBezTo>
                    <a:cubicBezTo>
                      <a:pt x="18277" y="20119"/>
                      <a:pt x="18503" y="19798"/>
                      <a:pt x="18800" y="19524"/>
                    </a:cubicBezTo>
                    <a:cubicBezTo>
                      <a:pt x="18836" y="19488"/>
                      <a:pt x="18836" y="19429"/>
                      <a:pt x="18800" y="19381"/>
                    </a:cubicBezTo>
                    <a:cubicBezTo>
                      <a:pt x="18783" y="19363"/>
                      <a:pt x="18759" y="19354"/>
                      <a:pt x="18735" y="19354"/>
                    </a:cubicBezTo>
                    <a:close/>
                    <a:moveTo>
                      <a:pt x="24442" y="19828"/>
                    </a:moveTo>
                    <a:cubicBezTo>
                      <a:pt x="24408" y="19828"/>
                      <a:pt x="24376" y="19849"/>
                      <a:pt x="24361" y="19881"/>
                    </a:cubicBezTo>
                    <a:cubicBezTo>
                      <a:pt x="24337" y="19929"/>
                      <a:pt x="24361" y="19988"/>
                      <a:pt x="24408" y="20012"/>
                    </a:cubicBezTo>
                    <a:cubicBezTo>
                      <a:pt x="24777" y="20202"/>
                      <a:pt x="25146" y="20381"/>
                      <a:pt x="25539" y="20536"/>
                    </a:cubicBezTo>
                    <a:cubicBezTo>
                      <a:pt x="25551" y="20548"/>
                      <a:pt x="25563" y="20548"/>
                      <a:pt x="25575" y="20548"/>
                    </a:cubicBezTo>
                    <a:cubicBezTo>
                      <a:pt x="25611" y="20548"/>
                      <a:pt x="25646" y="20524"/>
                      <a:pt x="25658" y="20488"/>
                    </a:cubicBezTo>
                    <a:cubicBezTo>
                      <a:pt x="25682" y="20441"/>
                      <a:pt x="25658" y="20381"/>
                      <a:pt x="25611" y="20369"/>
                    </a:cubicBezTo>
                    <a:cubicBezTo>
                      <a:pt x="25230" y="20202"/>
                      <a:pt x="24861" y="20024"/>
                      <a:pt x="24492" y="19845"/>
                    </a:cubicBezTo>
                    <a:cubicBezTo>
                      <a:pt x="24476" y="19833"/>
                      <a:pt x="24458" y="19828"/>
                      <a:pt x="24442" y="19828"/>
                    </a:cubicBezTo>
                    <a:close/>
                    <a:moveTo>
                      <a:pt x="35065" y="20427"/>
                    </a:moveTo>
                    <a:cubicBezTo>
                      <a:pt x="35043" y="20427"/>
                      <a:pt x="35021" y="20436"/>
                      <a:pt x="35005" y="20452"/>
                    </a:cubicBezTo>
                    <a:cubicBezTo>
                      <a:pt x="34695" y="20703"/>
                      <a:pt x="34350" y="20905"/>
                      <a:pt x="33969" y="21084"/>
                    </a:cubicBezTo>
                    <a:cubicBezTo>
                      <a:pt x="33921" y="21107"/>
                      <a:pt x="33898" y="21155"/>
                      <a:pt x="33921" y="21203"/>
                    </a:cubicBezTo>
                    <a:cubicBezTo>
                      <a:pt x="33933" y="21238"/>
                      <a:pt x="33969" y="21262"/>
                      <a:pt x="34005" y="21262"/>
                    </a:cubicBezTo>
                    <a:cubicBezTo>
                      <a:pt x="34017" y="21262"/>
                      <a:pt x="34040" y="21262"/>
                      <a:pt x="34040" y="21250"/>
                    </a:cubicBezTo>
                    <a:cubicBezTo>
                      <a:pt x="34433" y="21072"/>
                      <a:pt x="34802" y="20857"/>
                      <a:pt x="35124" y="20595"/>
                    </a:cubicBezTo>
                    <a:cubicBezTo>
                      <a:pt x="35160" y="20560"/>
                      <a:pt x="35171" y="20500"/>
                      <a:pt x="35136" y="20464"/>
                    </a:cubicBezTo>
                    <a:cubicBezTo>
                      <a:pt x="35117" y="20439"/>
                      <a:pt x="35091" y="20427"/>
                      <a:pt x="35065" y="20427"/>
                    </a:cubicBezTo>
                    <a:close/>
                    <a:moveTo>
                      <a:pt x="26736" y="20807"/>
                    </a:moveTo>
                    <a:cubicBezTo>
                      <a:pt x="26691" y="20807"/>
                      <a:pt x="26656" y="20830"/>
                      <a:pt x="26647" y="20869"/>
                    </a:cubicBezTo>
                    <a:cubicBezTo>
                      <a:pt x="26623" y="20917"/>
                      <a:pt x="26647" y="20976"/>
                      <a:pt x="26694" y="20988"/>
                    </a:cubicBezTo>
                    <a:cubicBezTo>
                      <a:pt x="27099" y="21131"/>
                      <a:pt x="27504" y="21250"/>
                      <a:pt x="27897" y="21357"/>
                    </a:cubicBezTo>
                    <a:lnTo>
                      <a:pt x="27921" y="21357"/>
                    </a:lnTo>
                    <a:cubicBezTo>
                      <a:pt x="27956" y="21357"/>
                      <a:pt x="27992" y="21334"/>
                      <a:pt x="28004" y="21298"/>
                    </a:cubicBezTo>
                    <a:cubicBezTo>
                      <a:pt x="28028" y="21238"/>
                      <a:pt x="27992" y="21191"/>
                      <a:pt x="27944" y="21179"/>
                    </a:cubicBezTo>
                    <a:cubicBezTo>
                      <a:pt x="27551" y="21072"/>
                      <a:pt x="27159" y="20953"/>
                      <a:pt x="26766" y="20810"/>
                    </a:cubicBezTo>
                    <a:cubicBezTo>
                      <a:pt x="26755" y="20808"/>
                      <a:pt x="26746" y="20807"/>
                      <a:pt x="26736" y="20807"/>
                    </a:cubicBezTo>
                    <a:close/>
                    <a:moveTo>
                      <a:pt x="29147" y="21441"/>
                    </a:moveTo>
                    <a:cubicBezTo>
                      <a:pt x="29099" y="21441"/>
                      <a:pt x="29040" y="21476"/>
                      <a:pt x="29040" y="21524"/>
                    </a:cubicBezTo>
                    <a:cubicBezTo>
                      <a:pt x="29028" y="21572"/>
                      <a:pt x="29064" y="21619"/>
                      <a:pt x="29111" y="21631"/>
                    </a:cubicBezTo>
                    <a:cubicBezTo>
                      <a:pt x="29540" y="21703"/>
                      <a:pt x="29957" y="21762"/>
                      <a:pt x="30349" y="21786"/>
                    </a:cubicBezTo>
                    <a:lnTo>
                      <a:pt x="30361" y="21786"/>
                    </a:lnTo>
                    <a:cubicBezTo>
                      <a:pt x="30409" y="21786"/>
                      <a:pt x="30445" y="21750"/>
                      <a:pt x="30457" y="21703"/>
                    </a:cubicBezTo>
                    <a:cubicBezTo>
                      <a:pt x="30457" y="21655"/>
                      <a:pt x="30421" y="21607"/>
                      <a:pt x="30361" y="21607"/>
                    </a:cubicBezTo>
                    <a:cubicBezTo>
                      <a:pt x="29968" y="21572"/>
                      <a:pt x="29564" y="21524"/>
                      <a:pt x="29147" y="21441"/>
                    </a:cubicBezTo>
                    <a:close/>
                    <a:moveTo>
                      <a:pt x="20112" y="20464"/>
                    </a:moveTo>
                    <a:cubicBezTo>
                      <a:pt x="20096" y="20464"/>
                      <a:pt x="20078" y="20468"/>
                      <a:pt x="20062" y="20476"/>
                    </a:cubicBezTo>
                    <a:cubicBezTo>
                      <a:pt x="20015" y="20500"/>
                      <a:pt x="20003" y="20560"/>
                      <a:pt x="20039" y="20607"/>
                    </a:cubicBezTo>
                    <a:cubicBezTo>
                      <a:pt x="20277" y="20988"/>
                      <a:pt x="20396" y="21357"/>
                      <a:pt x="20396" y="21726"/>
                    </a:cubicBezTo>
                    <a:cubicBezTo>
                      <a:pt x="20396" y="21774"/>
                      <a:pt x="20443" y="21810"/>
                      <a:pt x="20491" y="21810"/>
                    </a:cubicBezTo>
                    <a:cubicBezTo>
                      <a:pt x="20551" y="21810"/>
                      <a:pt x="20586" y="21774"/>
                      <a:pt x="20586" y="21726"/>
                    </a:cubicBezTo>
                    <a:cubicBezTo>
                      <a:pt x="20586" y="21322"/>
                      <a:pt x="20443" y="20917"/>
                      <a:pt x="20193" y="20512"/>
                    </a:cubicBezTo>
                    <a:cubicBezTo>
                      <a:pt x="20178" y="20480"/>
                      <a:pt x="20146" y="20464"/>
                      <a:pt x="20112" y="20464"/>
                    </a:cubicBezTo>
                    <a:close/>
                    <a:moveTo>
                      <a:pt x="32838" y="21462"/>
                    </a:moveTo>
                    <a:cubicBezTo>
                      <a:pt x="32830" y="21462"/>
                      <a:pt x="32822" y="21463"/>
                      <a:pt x="32814" y="21465"/>
                    </a:cubicBezTo>
                    <a:cubicBezTo>
                      <a:pt x="32433" y="21548"/>
                      <a:pt x="32016" y="21595"/>
                      <a:pt x="31600" y="21619"/>
                    </a:cubicBezTo>
                    <a:cubicBezTo>
                      <a:pt x="31540" y="21619"/>
                      <a:pt x="31504" y="21667"/>
                      <a:pt x="31504" y="21715"/>
                    </a:cubicBezTo>
                    <a:cubicBezTo>
                      <a:pt x="31504" y="21774"/>
                      <a:pt x="31552" y="21810"/>
                      <a:pt x="31600" y="21810"/>
                    </a:cubicBezTo>
                    <a:cubicBezTo>
                      <a:pt x="32040" y="21786"/>
                      <a:pt x="32457" y="21726"/>
                      <a:pt x="32850" y="21643"/>
                    </a:cubicBezTo>
                    <a:cubicBezTo>
                      <a:pt x="32897" y="21631"/>
                      <a:pt x="32933" y="21584"/>
                      <a:pt x="32921" y="21536"/>
                    </a:cubicBezTo>
                    <a:cubicBezTo>
                      <a:pt x="32911" y="21486"/>
                      <a:pt x="32877" y="21462"/>
                      <a:pt x="32838" y="21462"/>
                    </a:cubicBezTo>
                    <a:close/>
                    <a:moveTo>
                      <a:pt x="17717" y="21560"/>
                    </a:moveTo>
                    <a:cubicBezTo>
                      <a:pt x="17669" y="21560"/>
                      <a:pt x="17622" y="21595"/>
                      <a:pt x="17622" y="21655"/>
                    </a:cubicBezTo>
                    <a:cubicBezTo>
                      <a:pt x="17622" y="21703"/>
                      <a:pt x="17622" y="21750"/>
                      <a:pt x="17622" y="21798"/>
                    </a:cubicBezTo>
                    <a:cubicBezTo>
                      <a:pt x="17622" y="22215"/>
                      <a:pt x="17705" y="22596"/>
                      <a:pt x="17884" y="22905"/>
                    </a:cubicBezTo>
                    <a:cubicBezTo>
                      <a:pt x="17896" y="22929"/>
                      <a:pt x="17931" y="22953"/>
                      <a:pt x="17967" y="22953"/>
                    </a:cubicBezTo>
                    <a:cubicBezTo>
                      <a:pt x="17979" y="22953"/>
                      <a:pt x="17991" y="22953"/>
                      <a:pt x="18015" y="22941"/>
                    </a:cubicBezTo>
                    <a:cubicBezTo>
                      <a:pt x="18050" y="22917"/>
                      <a:pt x="18074" y="22858"/>
                      <a:pt x="18050" y="22810"/>
                    </a:cubicBezTo>
                    <a:cubicBezTo>
                      <a:pt x="17884" y="22536"/>
                      <a:pt x="17812" y="22179"/>
                      <a:pt x="17812" y="21798"/>
                    </a:cubicBezTo>
                    <a:cubicBezTo>
                      <a:pt x="17812" y="21750"/>
                      <a:pt x="17812" y="21703"/>
                      <a:pt x="17812" y="21655"/>
                    </a:cubicBezTo>
                    <a:cubicBezTo>
                      <a:pt x="17812" y="21607"/>
                      <a:pt x="17776" y="21560"/>
                      <a:pt x="17717" y="21560"/>
                    </a:cubicBezTo>
                    <a:close/>
                    <a:moveTo>
                      <a:pt x="20063" y="22761"/>
                    </a:moveTo>
                    <a:cubicBezTo>
                      <a:pt x="20036" y="22761"/>
                      <a:pt x="20010" y="22772"/>
                      <a:pt x="19991" y="22798"/>
                    </a:cubicBezTo>
                    <a:cubicBezTo>
                      <a:pt x="19729" y="23096"/>
                      <a:pt x="19348" y="23286"/>
                      <a:pt x="18979" y="23322"/>
                    </a:cubicBezTo>
                    <a:cubicBezTo>
                      <a:pt x="18931" y="23322"/>
                      <a:pt x="18896" y="23370"/>
                      <a:pt x="18896" y="23417"/>
                    </a:cubicBezTo>
                    <a:cubicBezTo>
                      <a:pt x="18896" y="23465"/>
                      <a:pt x="18943" y="23512"/>
                      <a:pt x="18991" y="23512"/>
                    </a:cubicBezTo>
                    <a:cubicBezTo>
                      <a:pt x="19408" y="23477"/>
                      <a:pt x="19836" y="23250"/>
                      <a:pt x="20134" y="22917"/>
                    </a:cubicBezTo>
                    <a:cubicBezTo>
                      <a:pt x="20170" y="22881"/>
                      <a:pt x="20170" y="22822"/>
                      <a:pt x="20134" y="22786"/>
                    </a:cubicBezTo>
                    <a:cubicBezTo>
                      <a:pt x="20112" y="22770"/>
                      <a:pt x="20087" y="22761"/>
                      <a:pt x="20063" y="2276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32" name="Google Shape;214;p17">
                <a:extLst>
                  <a:ext uri="{FF2B5EF4-FFF2-40B4-BE49-F238E27FC236}">
                    <a16:creationId xmlns:a16="http://schemas.microsoft.com/office/drawing/2014/main" id="{49558753-7BF1-7019-268E-9CB836C8D3BC}"/>
                  </a:ext>
                </a:extLst>
              </p:cNvPr>
              <p:cNvSpPr/>
              <p:nvPr/>
            </p:nvSpPr>
            <p:spPr>
              <a:xfrm>
                <a:off x="8596730" y="1701618"/>
                <a:ext cx="30088" cy="14246"/>
              </a:xfrm>
              <a:custGeom>
                <a:avLst/>
                <a:gdLst/>
                <a:ahLst/>
                <a:cxnLst/>
                <a:rect l="l" t="t" r="r" b="b"/>
                <a:pathLst>
                  <a:path w="811" h="384" extrusionOk="0">
                    <a:moveTo>
                      <a:pt x="690" y="1"/>
                    </a:moveTo>
                    <a:cubicBezTo>
                      <a:pt x="683" y="1"/>
                      <a:pt x="675" y="1"/>
                      <a:pt x="667" y="3"/>
                    </a:cubicBezTo>
                    <a:cubicBezTo>
                      <a:pt x="465" y="74"/>
                      <a:pt x="263" y="134"/>
                      <a:pt x="72" y="205"/>
                    </a:cubicBezTo>
                    <a:cubicBezTo>
                      <a:pt x="24" y="217"/>
                      <a:pt x="1" y="277"/>
                      <a:pt x="13" y="324"/>
                    </a:cubicBezTo>
                    <a:cubicBezTo>
                      <a:pt x="24" y="360"/>
                      <a:pt x="60" y="384"/>
                      <a:pt x="108" y="384"/>
                    </a:cubicBezTo>
                    <a:lnTo>
                      <a:pt x="132" y="384"/>
                    </a:lnTo>
                    <a:cubicBezTo>
                      <a:pt x="322" y="312"/>
                      <a:pt x="525" y="253"/>
                      <a:pt x="727" y="193"/>
                    </a:cubicBezTo>
                    <a:cubicBezTo>
                      <a:pt x="775" y="170"/>
                      <a:pt x="810" y="122"/>
                      <a:pt x="786" y="74"/>
                    </a:cubicBezTo>
                    <a:cubicBezTo>
                      <a:pt x="776" y="33"/>
                      <a:pt x="739" y="1"/>
                      <a:pt x="69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33" name="Google Shape;215;p17">
                <a:extLst>
                  <a:ext uri="{FF2B5EF4-FFF2-40B4-BE49-F238E27FC236}">
                    <a16:creationId xmlns:a16="http://schemas.microsoft.com/office/drawing/2014/main" id="{6FB0694F-4F18-29C8-6C00-550BD7B8282C}"/>
                  </a:ext>
                </a:extLst>
              </p:cNvPr>
              <p:cNvSpPr/>
              <p:nvPr/>
            </p:nvSpPr>
            <p:spPr>
              <a:xfrm>
                <a:off x="8685958" y="1565977"/>
                <a:ext cx="278769" cy="196704"/>
              </a:xfrm>
              <a:custGeom>
                <a:avLst/>
                <a:gdLst/>
                <a:ahLst/>
                <a:cxnLst/>
                <a:rect l="l" t="t" r="r" b="b"/>
                <a:pathLst>
                  <a:path w="7514" h="5302" extrusionOk="0">
                    <a:moveTo>
                      <a:pt x="358" y="254"/>
                    </a:moveTo>
                    <a:lnTo>
                      <a:pt x="6240" y="1456"/>
                    </a:lnTo>
                    <a:lnTo>
                      <a:pt x="1394" y="1432"/>
                    </a:lnTo>
                    <a:lnTo>
                      <a:pt x="358" y="254"/>
                    </a:lnTo>
                    <a:close/>
                    <a:moveTo>
                      <a:pt x="7121" y="1671"/>
                    </a:moveTo>
                    <a:lnTo>
                      <a:pt x="1596" y="5016"/>
                    </a:lnTo>
                    <a:lnTo>
                      <a:pt x="1941" y="2909"/>
                    </a:lnTo>
                    <a:lnTo>
                      <a:pt x="7121" y="1671"/>
                    </a:lnTo>
                    <a:close/>
                    <a:moveTo>
                      <a:pt x="101" y="1"/>
                    </a:moveTo>
                    <a:cubicBezTo>
                      <a:pt x="72" y="1"/>
                      <a:pt x="44" y="22"/>
                      <a:pt x="25" y="51"/>
                    </a:cubicBezTo>
                    <a:cubicBezTo>
                      <a:pt x="1" y="87"/>
                      <a:pt x="13" y="135"/>
                      <a:pt x="36" y="158"/>
                    </a:cubicBezTo>
                    <a:lnTo>
                      <a:pt x="1287" y="1587"/>
                    </a:lnTo>
                    <a:cubicBezTo>
                      <a:pt x="1299" y="1611"/>
                      <a:pt x="1334" y="1623"/>
                      <a:pt x="1358" y="1623"/>
                    </a:cubicBezTo>
                    <a:lnTo>
                      <a:pt x="6394" y="1647"/>
                    </a:lnTo>
                    <a:lnTo>
                      <a:pt x="1834" y="2730"/>
                    </a:lnTo>
                    <a:cubicBezTo>
                      <a:pt x="1799" y="2742"/>
                      <a:pt x="1775" y="2778"/>
                      <a:pt x="1763" y="2814"/>
                    </a:cubicBezTo>
                    <a:lnTo>
                      <a:pt x="1382" y="5195"/>
                    </a:lnTo>
                    <a:cubicBezTo>
                      <a:pt x="1382" y="5230"/>
                      <a:pt x="1394" y="5266"/>
                      <a:pt x="1429" y="5278"/>
                    </a:cubicBezTo>
                    <a:cubicBezTo>
                      <a:pt x="1441" y="5290"/>
                      <a:pt x="1453" y="5302"/>
                      <a:pt x="1477" y="5302"/>
                    </a:cubicBezTo>
                    <a:cubicBezTo>
                      <a:pt x="1489" y="5302"/>
                      <a:pt x="1513" y="5290"/>
                      <a:pt x="1525" y="5278"/>
                    </a:cubicBezTo>
                    <a:lnTo>
                      <a:pt x="7454" y="1682"/>
                    </a:lnTo>
                    <a:cubicBezTo>
                      <a:pt x="7490" y="1659"/>
                      <a:pt x="7514" y="1623"/>
                      <a:pt x="7502" y="1587"/>
                    </a:cubicBezTo>
                    <a:cubicBezTo>
                      <a:pt x="7502" y="1551"/>
                      <a:pt x="7466" y="1516"/>
                      <a:pt x="7430" y="1516"/>
                    </a:cubicBezTo>
                    <a:lnTo>
                      <a:pt x="120" y="4"/>
                    </a:lnTo>
                    <a:cubicBezTo>
                      <a:pt x="113" y="2"/>
                      <a:pt x="107" y="1"/>
                      <a:pt x="101"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34" name="Google Shape;216;p17">
                <a:extLst>
                  <a:ext uri="{FF2B5EF4-FFF2-40B4-BE49-F238E27FC236}">
                    <a16:creationId xmlns:a16="http://schemas.microsoft.com/office/drawing/2014/main" id="{2DEF99BE-8FA7-D79F-8A45-90B232CDB04E}"/>
                  </a:ext>
                </a:extLst>
              </p:cNvPr>
              <p:cNvSpPr/>
              <p:nvPr/>
            </p:nvSpPr>
            <p:spPr>
              <a:xfrm>
                <a:off x="8687294" y="1619180"/>
                <a:ext cx="71603" cy="98018"/>
              </a:xfrm>
              <a:custGeom>
                <a:avLst/>
                <a:gdLst/>
                <a:ahLst/>
                <a:cxnLst/>
                <a:rect l="l" t="t" r="r" b="b"/>
                <a:pathLst>
                  <a:path w="1930" h="2642" extrusionOk="0">
                    <a:moveTo>
                      <a:pt x="1320" y="1"/>
                    </a:moveTo>
                    <a:cubicBezTo>
                      <a:pt x="1286" y="1"/>
                      <a:pt x="1256" y="23"/>
                      <a:pt x="1239" y="58"/>
                    </a:cubicBezTo>
                    <a:lnTo>
                      <a:pt x="12" y="2511"/>
                    </a:lnTo>
                    <a:cubicBezTo>
                      <a:pt x="0" y="2546"/>
                      <a:pt x="0" y="2594"/>
                      <a:pt x="36" y="2618"/>
                    </a:cubicBezTo>
                    <a:cubicBezTo>
                      <a:pt x="60" y="2642"/>
                      <a:pt x="72" y="2642"/>
                      <a:pt x="96" y="2642"/>
                    </a:cubicBezTo>
                    <a:cubicBezTo>
                      <a:pt x="120" y="2642"/>
                      <a:pt x="131" y="2642"/>
                      <a:pt x="155" y="2630"/>
                    </a:cubicBezTo>
                    <a:lnTo>
                      <a:pt x="1870" y="1475"/>
                    </a:lnTo>
                    <a:cubicBezTo>
                      <a:pt x="1917" y="1439"/>
                      <a:pt x="1929" y="1380"/>
                      <a:pt x="1894" y="1344"/>
                    </a:cubicBezTo>
                    <a:cubicBezTo>
                      <a:pt x="1878" y="1312"/>
                      <a:pt x="1846" y="1296"/>
                      <a:pt x="1812" y="1296"/>
                    </a:cubicBezTo>
                    <a:cubicBezTo>
                      <a:pt x="1796" y="1296"/>
                      <a:pt x="1778" y="1300"/>
                      <a:pt x="1763" y="1308"/>
                    </a:cubicBezTo>
                    <a:lnTo>
                      <a:pt x="346" y="2272"/>
                    </a:lnTo>
                    <a:lnTo>
                      <a:pt x="1405" y="141"/>
                    </a:lnTo>
                    <a:cubicBezTo>
                      <a:pt x="1429" y="94"/>
                      <a:pt x="1405" y="34"/>
                      <a:pt x="1358" y="10"/>
                    </a:cubicBezTo>
                    <a:cubicBezTo>
                      <a:pt x="1345" y="4"/>
                      <a:pt x="1332" y="1"/>
                      <a:pt x="132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35" name="Google Shape;217;p17">
                <a:extLst>
                  <a:ext uri="{FF2B5EF4-FFF2-40B4-BE49-F238E27FC236}">
                    <a16:creationId xmlns:a16="http://schemas.microsoft.com/office/drawing/2014/main" id="{5B5D0942-EC7B-8F60-7CA7-7B6F9CC72DA5}"/>
                  </a:ext>
                </a:extLst>
              </p:cNvPr>
              <p:cNvSpPr/>
              <p:nvPr/>
            </p:nvSpPr>
            <p:spPr>
              <a:xfrm>
                <a:off x="8687294" y="1698094"/>
                <a:ext cx="66298" cy="19106"/>
              </a:xfrm>
              <a:custGeom>
                <a:avLst/>
                <a:gdLst/>
                <a:ahLst/>
                <a:cxnLst/>
                <a:rect l="l" t="t" r="r" b="b"/>
                <a:pathLst>
                  <a:path w="1787" h="515" extrusionOk="0">
                    <a:moveTo>
                      <a:pt x="1687" y="0"/>
                    </a:moveTo>
                    <a:cubicBezTo>
                      <a:pt x="1680" y="0"/>
                      <a:pt x="1674" y="1"/>
                      <a:pt x="1667" y="3"/>
                    </a:cubicBezTo>
                    <a:lnTo>
                      <a:pt x="84" y="336"/>
                    </a:lnTo>
                    <a:cubicBezTo>
                      <a:pt x="24" y="348"/>
                      <a:pt x="0" y="396"/>
                      <a:pt x="12" y="443"/>
                    </a:cubicBezTo>
                    <a:cubicBezTo>
                      <a:pt x="12" y="491"/>
                      <a:pt x="60" y="515"/>
                      <a:pt x="96" y="515"/>
                    </a:cubicBezTo>
                    <a:lnTo>
                      <a:pt x="120" y="515"/>
                    </a:lnTo>
                    <a:lnTo>
                      <a:pt x="1703" y="181"/>
                    </a:lnTo>
                    <a:cubicBezTo>
                      <a:pt x="1763" y="169"/>
                      <a:pt x="1786" y="122"/>
                      <a:pt x="1774" y="74"/>
                    </a:cubicBezTo>
                    <a:cubicBezTo>
                      <a:pt x="1774" y="33"/>
                      <a:pt x="1730" y="0"/>
                      <a:pt x="1687"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24" name="Google Shape;218;p17">
              <a:extLst>
                <a:ext uri="{FF2B5EF4-FFF2-40B4-BE49-F238E27FC236}">
                  <a16:creationId xmlns:a16="http://schemas.microsoft.com/office/drawing/2014/main" id="{BAEAE350-372B-6E8B-8D74-8245D71B9715}"/>
                </a:ext>
              </a:extLst>
            </p:cNvPr>
            <p:cNvGrpSpPr/>
            <p:nvPr/>
          </p:nvGrpSpPr>
          <p:grpSpPr>
            <a:xfrm rot="10800000">
              <a:off x="336199" y="4176149"/>
              <a:ext cx="205871" cy="226202"/>
              <a:chOff x="7065678" y="829299"/>
              <a:chExt cx="205871" cy="226202"/>
            </a:xfrm>
          </p:grpSpPr>
          <p:sp>
            <p:nvSpPr>
              <p:cNvPr id="225" name="Google Shape;219;p17">
                <a:extLst>
                  <a:ext uri="{FF2B5EF4-FFF2-40B4-BE49-F238E27FC236}">
                    <a16:creationId xmlns:a16="http://schemas.microsoft.com/office/drawing/2014/main" id="{4AB276A3-9188-04C4-359D-2AB5AF4C4CAA}"/>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26" name="Google Shape;220;p17">
                <a:extLst>
                  <a:ext uri="{FF2B5EF4-FFF2-40B4-BE49-F238E27FC236}">
                    <a16:creationId xmlns:a16="http://schemas.microsoft.com/office/drawing/2014/main" id="{D79447EA-D8E6-F4D5-6382-1C2E7D0DAE79}"/>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27" name="Google Shape;221;p17">
                <a:extLst>
                  <a:ext uri="{FF2B5EF4-FFF2-40B4-BE49-F238E27FC236}">
                    <a16:creationId xmlns:a16="http://schemas.microsoft.com/office/drawing/2014/main" id="{607ECBD2-51F8-FCBD-8DF6-A7257BA83D43}"/>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28" name="Google Shape;222;p17">
                <a:extLst>
                  <a:ext uri="{FF2B5EF4-FFF2-40B4-BE49-F238E27FC236}">
                    <a16:creationId xmlns:a16="http://schemas.microsoft.com/office/drawing/2014/main" id="{EB780A6C-A472-4467-74E3-7B604AB259DD}"/>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29" name="Google Shape;223;p17">
                <a:extLst>
                  <a:ext uri="{FF2B5EF4-FFF2-40B4-BE49-F238E27FC236}">
                    <a16:creationId xmlns:a16="http://schemas.microsoft.com/office/drawing/2014/main" id="{1BB69E72-E7B6-54D0-78CF-39231946E055}"/>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30" name="Google Shape;224;p17">
                <a:extLst>
                  <a:ext uri="{FF2B5EF4-FFF2-40B4-BE49-F238E27FC236}">
                    <a16:creationId xmlns:a16="http://schemas.microsoft.com/office/drawing/2014/main" id="{71799B21-8633-A3F3-D165-B219AD615DA2}"/>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grpSp>
        <p:nvGrpSpPr>
          <p:cNvPr id="236" name="Google Shape;225;p17">
            <a:extLst>
              <a:ext uri="{FF2B5EF4-FFF2-40B4-BE49-F238E27FC236}">
                <a16:creationId xmlns:a16="http://schemas.microsoft.com/office/drawing/2014/main" id="{C802EC89-0DB0-9329-EA51-DC416222B7CC}"/>
              </a:ext>
            </a:extLst>
          </p:cNvPr>
          <p:cNvGrpSpPr/>
          <p:nvPr/>
        </p:nvGrpSpPr>
        <p:grpSpPr>
          <a:xfrm>
            <a:off x="422831" y="1836524"/>
            <a:ext cx="1966363" cy="934277"/>
            <a:chOff x="7447388" y="59253"/>
            <a:chExt cx="1474772" cy="700708"/>
          </a:xfrm>
        </p:grpSpPr>
        <p:grpSp>
          <p:nvGrpSpPr>
            <p:cNvPr id="237" name="Google Shape;226;p17">
              <a:extLst>
                <a:ext uri="{FF2B5EF4-FFF2-40B4-BE49-F238E27FC236}">
                  <a16:creationId xmlns:a16="http://schemas.microsoft.com/office/drawing/2014/main" id="{B789CA0E-1DD5-45FC-7308-658AA13E567D}"/>
                </a:ext>
              </a:extLst>
            </p:cNvPr>
            <p:cNvGrpSpPr/>
            <p:nvPr/>
          </p:nvGrpSpPr>
          <p:grpSpPr>
            <a:xfrm>
              <a:off x="8409424" y="497882"/>
              <a:ext cx="184649" cy="262079"/>
              <a:chOff x="7619190" y="700187"/>
              <a:chExt cx="184649" cy="262079"/>
            </a:xfrm>
          </p:grpSpPr>
          <p:sp>
            <p:nvSpPr>
              <p:cNvPr id="250" name="Google Shape;227;p17">
                <a:extLst>
                  <a:ext uri="{FF2B5EF4-FFF2-40B4-BE49-F238E27FC236}">
                    <a16:creationId xmlns:a16="http://schemas.microsoft.com/office/drawing/2014/main" id="{D2307979-8D47-92B7-A700-6E326CDFD7AA}"/>
                  </a:ext>
                </a:extLst>
              </p:cNvPr>
              <p:cNvSpPr/>
              <p:nvPr/>
            </p:nvSpPr>
            <p:spPr>
              <a:xfrm>
                <a:off x="7664676" y="845512"/>
                <a:ext cx="36247" cy="116754"/>
              </a:xfrm>
              <a:custGeom>
                <a:avLst/>
                <a:gdLst/>
                <a:ahLst/>
                <a:cxnLst/>
                <a:rect l="l" t="t" r="r" b="b"/>
                <a:pathLst>
                  <a:path w="977" h="3147" extrusionOk="0">
                    <a:moveTo>
                      <a:pt x="101" y="1"/>
                    </a:moveTo>
                    <a:cubicBezTo>
                      <a:pt x="92" y="1"/>
                      <a:pt x="82" y="2"/>
                      <a:pt x="72" y="4"/>
                    </a:cubicBezTo>
                    <a:cubicBezTo>
                      <a:pt x="24" y="15"/>
                      <a:pt x="0" y="63"/>
                      <a:pt x="12" y="111"/>
                    </a:cubicBezTo>
                    <a:lnTo>
                      <a:pt x="786" y="3075"/>
                    </a:lnTo>
                    <a:cubicBezTo>
                      <a:pt x="798" y="3123"/>
                      <a:pt x="834" y="3147"/>
                      <a:pt x="882" y="3147"/>
                    </a:cubicBezTo>
                    <a:lnTo>
                      <a:pt x="905" y="3147"/>
                    </a:lnTo>
                    <a:cubicBezTo>
                      <a:pt x="953" y="3135"/>
                      <a:pt x="977" y="3075"/>
                      <a:pt x="965" y="3028"/>
                    </a:cubicBezTo>
                    <a:lnTo>
                      <a:pt x="191" y="63"/>
                    </a:lnTo>
                    <a:cubicBezTo>
                      <a:pt x="181" y="24"/>
                      <a:pt x="147" y="1"/>
                      <a:pt x="10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51" name="Google Shape;228;p17">
                <a:extLst>
                  <a:ext uri="{FF2B5EF4-FFF2-40B4-BE49-F238E27FC236}">
                    <a16:creationId xmlns:a16="http://schemas.microsoft.com/office/drawing/2014/main" id="{819D0D79-8C26-FB76-5013-20BCCED042F3}"/>
                  </a:ext>
                </a:extLst>
              </p:cNvPr>
              <p:cNvSpPr/>
              <p:nvPr/>
            </p:nvSpPr>
            <p:spPr>
              <a:xfrm>
                <a:off x="7619190" y="883763"/>
                <a:ext cx="111337" cy="36989"/>
              </a:xfrm>
              <a:custGeom>
                <a:avLst/>
                <a:gdLst/>
                <a:ahLst/>
                <a:cxnLst/>
                <a:rect l="l" t="t" r="r" b="b"/>
                <a:pathLst>
                  <a:path w="3001" h="997" extrusionOk="0">
                    <a:moveTo>
                      <a:pt x="2900" y="1"/>
                    </a:moveTo>
                    <a:cubicBezTo>
                      <a:pt x="2890" y="1"/>
                      <a:pt x="2880" y="3"/>
                      <a:pt x="2870" y="8"/>
                    </a:cubicBezTo>
                    <a:lnTo>
                      <a:pt x="83" y="806"/>
                    </a:lnTo>
                    <a:cubicBezTo>
                      <a:pt x="36" y="818"/>
                      <a:pt x="0" y="878"/>
                      <a:pt x="24" y="925"/>
                    </a:cubicBezTo>
                    <a:cubicBezTo>
                      <a:pt x="36" y="961"/>
                      <a:pt x="72" y="997"/>
                      <a:pt x="107" y="997"/>
                    </a:cubicBezTo>
                    <a:cubicBezTo>
                      <a:pt x="119" y="997"/>
                      <a:pt x="131" y="985"/>
                      <a:pt x="131" y="985"/>
                    </a:cubicBezTo>
                    <a:lnTo>
                      <a:pt x="2917" y="187"/>
                    </a:lnTo>
                    <a:cubicBezTo>
                      <a:pt x="2965" y="175"/>
                      <a:pt x="3001" y="116"/>
                      <a:pt x="2977" y="68"/>
                    </a:cubicBezTo>
                    <a:cubicBezTo>
                      <a:pt x="2967" y="31"/>
                      <a:pt x="2936" y="1"/>
                      <a:pt x="2900"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52" name="Google Shape;229;p17">
                <a:extLst>
                  <a:ext uri="{FF2B5EF4-FFF2-40B4-BE49-F238E27FC236}">
                    <a16:creationId xmlns:a16="http://schemas.microsoft.com/office/drawing/2014/main" id="{ED80C3C6-B8BB-CD38-7630-2BF37F093B5F}"/>
                  </a:ext>
                </a:extLst>
              </p:cNvPr>
              <p:cNvSpPr/>
              <p:nvPr/>
            </p:nvSpPr>
            <p:spPr>
              <a:xfrm>
                <a:off x="7635069" y="866845"/>
                <a:ext cx="95458" cy="64962"/>
              </a:xfrm>
              <a:custGeom>
                <a:avLst/>
                <a:gdLst/>
                <a:ahLst/>
                <a:cxnLst/>
                <a:rect l="l" t="t" r="r" b="b"/>
                <a:pathLst>
                  <a:path w="2573" h="1751" extrusionOk="0">
                    <a:moveTo>
                      <a:pt x="118" y="0"/>
                    </a:moveTo>
                    <a:cubicBezTo>
                      <a:pt x="84" y="0"/>
                      <a:pt x="52" y="16"/>
                      <a:pt x="36" y="48"/>
                    </a:cubicBezTo>
                    <a:cubicBezTo>
                      <a:pt x="1" y="83"/>
                      <a:pt x="13" y="143"/>
                      <a:pt x="60" y="179"/>
                    </a:cubicBezTo>
                    <a:lnTo>
                      <a:pt x="2418" y="1726"/>
                    </a:lnTo>
                    <a:cubicBezTo>
                      <a:pt x="2430" y="1738"/>
                      <a:pt x="2442" y="1750"/>
                      <a:pt x="2465" y="1750"/>
                    </a:cubicBezTo>
                    <a:cubicBezTo>
                      <a:pt x="2489" y="1750"/>
                      <a:pt x="2525" y="1726"/>
                      <a:pt x="2549" y="1703"/>
                    </a:cubicBezTo>
                    <a:cubicBezTo>
                      <a:pt x="2573" y="1655"/>
                      <a:pt x="2561" y="1596"/>
                      <a:pt x="2513" y="1572"/>
                    </a:cubicBezTo>
                    <a:lnTo>
                      <a:pt x="167" y="12"/>
                    </a:lnTo>
                    <a:cubicBezTo>
                      <a:pt x="152" y="4"/>
                      <a:pt x="134" y="0"/>
                      <a:pt x="11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53" name="Google Shape;230;p17">
                <a:extLst>
                  <a:ext uri="{FF2B5EF4-FFF2-40B4-BE49-F238E27FC236}">
                    <a16:creationId xmlns:a16="http://schemas.microsoft.com/office/drawing/2014/main" id="{9A74948C-058C-91C4-AE76-18ACD8628CF3}"/>
                  </a:ext>
                </a:extLst>
              </p:cNvPr>
              <p:cNvSpPr/>
              <p:nvPr/>
            </p:nvSpPr>
            <p:spPr>
              <a:xfrm>
                <a:off x="7651430" y="848703"/>
                <a:ext cx="60547" cy="100318"/>
              </a:xfrm>
              <a:custGeom>
                <a:avLst/>
                <a:gdLst/>
                <a:ahLst/>
                <a:cxnLst/>
                <a:rect l="l" t="t" r="r" b="b"/>
                <a:pathLst>
                  <a:path w="1632" h="2704" extrusionOk="0">
                    <a:moveTo>
                      <a:pt x="1522" y="1"/>
                    </a:moveTo>
                    <a:cubicBezTo>
                      <a:pt x="1489" y="1"/>
                      <a:pt x="1457" y="17"/>
                      <a:pt x="1441" y="49"/>
                    </a:cubicBezTo>
                    <a:lnTo>
                      <a:pt x="24" y="2561"/>
                    </a:lnTo>
                    <a:cubicBezTo>
                      <a:pt x="0" y="2608"/>
                      <a:pt x="12" y="2668"/>
                      <a:pt x="60" y="2692"/>
                    </a:cubicBezTo>
                    <a:cubicBezTo>
                      <a:pt x="72" y="2692"/>
                      <a:pt x="84" y="2704"/>
                      <a:pt x="107" y="2704"/>
                    </a:cubicBezTo>
                    <a:cubicBezTo>
                      <a:pt x="143" y="2704"/>
                      <a:pt x="167" y="2680"/>
                      <a:pt x="191" y="2656"/>
                    </a:cubicBezTo>
                    <a:lnTo>
                      <a:pt x="1608" y="144"/>
                    </a:lnTo>
                    <a:cubicBezTo>
                      <a:pt x="1631" y="96"/>
                      <a:pt x="1620" y="37"/>
                      <a:pt x="1572" y="13"/>
                    </a:cubicBezTo>
                    <a:cubicBezTo>
                      <a:pt x="1556" y="5"/>
                      <a:pt x="1539" y="1"/>
                      <a:pt x="1522"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54" name="Google Shape;231;p17">
                <a:extLst>
                  <a:ext uri="{FF2B5EF4-FFF2-40B4-BE49-F238E27FC236}">
                    <a16:creationId xmlns:a16="http://schemas.microsoft.com/office/drawing/2014/main" id="{72C34156-7455-CCD5-1CD1-AE5BEB58E003}"/>
                  </a:ext>
                </a:extLst>
              </p:cNvPr>
              <p:cNvSpPr/>
              <p:nvPr/>
            </p:nvSpPr>
            <p:spPr>
              <a:xfrm>
                <a:off x="7737987" y="700187"/>
                <a:ext cx="36729" cy="116754"/>
              </a:xfrm>
              <a:custGeom>
                <a:avLst/>
                <a:gdLst/>
                <a:ahLst/>
                <a:cxnLst/>
                <a:rect l="l" t="t" r="r" b="b"/>
                <a:pathLst>
                  <a:path w="990" h="3147" extrusionOk="0">
                    <a:moveTo>
                      <a:pt x="108" y="0"/>
                    </a:moveTo>
                    <a:cubicBezTo>
                      <a:pt x="100" y="0"/>
                      <a:pt x="92" y="1"/>
                      <a:pt x="84" y="3"/>
                    </a:cubicBezTo>
                    <a:cubicBezTo>
                      <a:pt x="37" y="15"/>
                      <a:pt x="1" y="63"/>
                      <a:pt x="13" y="123"/>
                    </a:cubicBezTo>
                    <a:lnTo>
                      <a:pt x="787" y="3075"/>
                    </a:lnTo>
                    <a:cubicBezTo>
                      <a:pt x="799" y="3123"/>
                      <a:pt x="834" y="3147"/>
                      <a:pt x="882" y="3147"/>
                    </a:cubicBezTo>
                    <a:lnTo>
                      <a:pt x="906" y="3147"/>
                    </a:lnTo>
                    <a:cubicBezTo>
                      <a:pt x="953" y="3135"/>
                      <a:pt x="989" y="3087"/>
                      <a:pt x="977" y="3028"/>
                    </a:cubicBezTo>
                    <a:lnTo>
                      <a:pt x="191" y="75"/>
                    </a:lnTo>
                    <a:cubicBezTo>
                      <a:pt x="181" y="25"/>
                      <a:pt x="147" y="0"/>
                      <a:pt x="108"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55" name="Google Shape;232;p17">
                <a:extLst>
                  <a:ext uri="{FF2B5EF4-FFF2-40B4-BE49-F238E27FC236}">
                    <a16:creationId xmlns:a16="http://schemas.microsoft.com/office/drawing/2014/main" id="{E7A067E2-CABC-B2C0-5D5F-8DA25CB64128}"/>
                  </a:ext>
                </a:extLst>
              </p:cNvPr>
              <p:cNvSpPr/>
              <p:nvPr/>
            </p:nvSpPr>
            <p:spPr>
              <a:xfrm>
                <a:off x="7692947" y="738624"/>
                <a:ext cx="110892" cy="36803"/>
              </a:xfrm>
              <a:custGeom>
                <a:avLst/>
                <a:gdLst/>
                <a:ahLst/>
                <a:cxnLst/>
                <a:rect l="l" t="t" r="r" b="b"/>
                <a:pathLst>
                  <a:path w="2989" h="992" extrusionOk="0">
                    <a:moveTo>
                      <a:pt x="2883" y="0"/>
                    </a:moveTo>
                    <a:cubicBezTo>
                      <a:pt x="2875" y="0"/>
                      <a:pt x="2866" y="1"/>
                      <a:pt x="2858" y="3"/>
                    </a:cubicBezTo>
                    <a:lnTo>
                      <a:pt x="84" y="801"/>
                    </a:lnTo>
                    <a:cubicBezTo>
                      <a:pt x="24" y="813"/>
                      <a:pt x="0" y="872"/>
                      <a:pt x="12" y="920"/>
                    </a:cubicBezTo>
                    <a:cubicBezTo>
                      <a:pt x="24" y="968"/>
                      <a:pt x="60" y="992"/>
                      <a:pt x="108" y="992"/>
                    </a:cubicBezTo>
                    <a:cubicBezTo>
                      <a:pt x="120" y="992"/>
                      <a:pt x="120" y="992"/>
                      <a:pt x="131" y="980"/>
                    </a:cubicBezTo>
                    <a:lnTo>
                      <a:pt x="2906" y="182"/>
                    </a:lnTo>
                    <a:cubicBezTo>
                      <a:pt x="2965" y="170"/>
                      <a:pt x="2989" y="122"/>
                      <a:pt x="2977" y="63"/>
                    </a:cubicBezTo>
                    <a:cubicBezTo>
                      <a:pt x="2967" y="23"/>
                      <a:pt x="2925" y="0"/>
                      <a:pt x="288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56" name="Google Shape;233;p17">
                <a:extLst>
                  <a:ext uri="{FF2B5EF4-FFF2-40B4-BE49-F238E27FC236}">
                    <a16:creationId xmlns:a16="http://schemas.microsoft.com/office/drawing/2014/main" id="{EC4C8D16-9F2D-24D1-E846-E728979F8678}"/>
                  </a:ext>
                </a:extLst>
              </p:cNvPr>
              <p:cNvSpPr/>
              <p:nvPr/>
            </p:nvSpPr>
            <p:spPr>
              <a:xfrm>
                <a:off x="7708863" y="721595"/>
                <a:ext cx="94976" cy="64888"/>
              </a:xfrm>
              <a:custGeom>
                <a:avLst/>
                <a:gdLst/>
                <a:ahLst/>
                <a:cxnLst/>
                <a:rect l="l" t="t" r="r" b="b"/>
                <a:pathLst>
                  <a:path w="2560" h="1749" extrusionOk="0">
                    <a:moveTo>
                      <a:pt x="104" y="1"/>
                    </a:moveTo>
                    <a:cubicBezTo>
                      <a:pt x="76" y="1"/>
                      <a:pt x="46" y="17"/>
                      <a:pt x="24" y="46"/>
                    </a:cubicBezTo>
                    <a:cubicBezTo>
                      <a:pt x="0" y="93"/>
                      <a:pt x="12" y="153"/>
                      <a:pt x="60" y="177"/>
                    </a:cubicBezTo>
                    <a:lnTo>
                      <a:pt x="2405" y="1724"/>
                    </a:lnTo>
                    <a:cubicBezTo>
                      <a:pt x="2417" y="1736"/>
                      <a:pt x="2441" y="1748"/>
                      <a:pt x="2453" y="1748"/>
                    </a:cubicBezTo>
                    <a:cubicBezTo>
                      <a:pt x="2489" y="1748"/>
                      <a:pt x="2512" y="1736"/>
                      <a:pt x="2536" y="1701"/>
                    </a:cubicBezTo>
                    <a:cubicBezTo>
                      <a:pt x="2560" y="1665"/>
                      <a:pt x="2548" y="1605"/>
                      <a:pt x="2512" y="1570"/>
                    </a:cubicBezTo>
                    <a:lnTo>
                      <a:pt x="155" y="22"/>
                    </a:lnTo>
                    <a:cubicBezTo>
                      <a:pt x="141" y="8"/>
                      <a:pt x="123" y="1"/>
                      <a:pt x="104"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57" name="Google Shape;234;p17">
                <a:extLst>
                  <a:ext uri="{FF2B5EF4-FFF2-40B4-BE49-F238E27FC236}">
                    <a16:creationId xmlns:a16="http://schemas.microsoft.com/office/drawing/2014/main" id="{A05DF3A0-ACB0-8119-3844-D4C9C172C890}"/>
                  </a:ext>
                </a:extLst>
              </p:cNvPr>
              <p:cNvSpPr/>
              <p:nvPr/>
            </p:nvSpPr>
            <p:spPr>
              <a:xfrm>
                <a:off x="7724742" y="703378"/>
                <a:ext cx="60547" cy="100318"/>
              </a:xfrm>
              <a:custGeom>
                <a:avLst/>
                <a:gdLst/>
                <a:ahLst/>
                <a:cxnLst/>
                <a:rect l="l" t="t" r="r" b="b"/>
                <a:pathLst>
                  <a:path w="1632" h="2704" extrusionOk="0">
                    <a:moveTo>
                      <a:pt x="1525" y="1"/>
                    </a:moveTo>
                    <a:cubicBezTo>
                      <a:pt x="1494" y="1"/>
                      <a:pt x="1465" y="17"/>
                      <a:pt x="1441" y="48"/>
                    </a:cubicBezTo>
                    <a:lnTo>
                      <a:pt x="25" y="2561"/>
                    </a:lnTo>
                    <a:cubicBezTo>
                      <a:pt x="1" y="2608"/>
                      <a:pt x="25" y="2668"/>
                      <a:pt x="60" y="2692"/>
                    </a:cubicBezTo>
                    <a:cubicBezTo>
                      <a:pt x="84" y="2703"/>
                      <a:pt x="96" y="2703"/>
                      <a:pt x="108" y="2703"/>
                    </a:cubicBezTo>
                    <a:cubicBezTo>
                      <a:pt x="144" y="2703"/>
                      <a:pt x="179" y="2680"/>
                      <a:pt x="191" y="2656"/>
                    </a:cubicBezTo>
                    <a:lnTo>
                      <a:pt x="1608" y="144"/>
                    </a:lnTo>
                    <a:cubicBezTo>
                      <a:pt x="1632" y="96"/>
                      <a:pt x="1620" y="37"/>
                      <a:pt x="1572" y="13"/>
                    </a:cubicBezTo>
                    <a:cubicBezTo>
                      <a:pt x="1556" y="5"/>
                      <a:pt x="1541" y="1"/>
                      <a:pt x="1525"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38" name="Google Shape;235;p17">
              <a:extLst>
                <a:ext uri="{FF2B5EF4-FFF2-40B4-BE49-F238E27FC236}">
                  <a16:creationId xmlns:a16="http://schemas.microsoft.com/office/drawing/2014/main" id="{9A366108-4BEA-5501-833B-B9047070C3FC}"/>
                </a:ext>
              </a:extLst>
            </p:cNvPr>
            <p:cNvGrpSpPr/>
            <p:nvPr/>
          </p:nvGrpSpPr>
          <p:grpSpPr>
            <a:xfrm>
              <a:off x="7590424" y="201484"/>
              <a:ext cx="205871" cy="226202"/>
              <a:chOff x="7065678" y="829299"/>
              <a:chExt cx="205871" cy="226202"/>
            </a:xfrm>
          </p:grpSpPr>
          <p:sp>
            <p:nvSpPr>
              <p:cNvPr id="244" name="Google Shape;236;p17">
                <a:extLst>
                  <a:ext uri="{FF2B5EF4-FFF2-40B4-BE49-F238E27FC236}">
                    <a16:creationId xmlns:a16="http://schemas.microsoft.com/office/drawing/2014/main" id="{E630EB8A-0354-AC39-1E3A-CECA454458B3}"/>
                  </a:ext>
                </a:extLst>
              </p:cNvPr>
              <p:cNvSpPr/>
              <p:nvPr/>
            </p:nvSpPr>
            <p:spPr>
              <a:xfrm>
                <a:off x="7065678" y="960933"/>
                <a:ext cx="94123" cy="94568"/>
              </a:xfrm>
              <a:custGeom>
                <a:avLst/>
                <a:gdLst/>
                <a:ahLst/>
                <a:cxnLst/>
                <a:rect l="l" t="t" r="r" b="b"/>
                <a:pathLst>
                  <a:path w="2537" h="2549" extrusionOk="0">
                    <a:moveTo>
                      <a:pt x="1275" y="191"/>
                    </a:moveTo>
                    <a:cubicBezTo>
                      <a:pt x="1870" y="191"/>
                      <a:pt x="2346" y="679"/>
                      <a:pt x="2346" y="1274"/>
                    </a:cubicBezTo>
                    <a:cubicBezTo>
                      <a:pt x="2346" y="1869"/>
                      <a:pt x="1870" y="2358"/>
                      <a:pt x="1275" y="2358"/>
                    </a:cubicBezTo>
                    <a:cubicBezTo>
                      <a:pt x="667" y="2358"/>
                      <a:pt x="191" y="1869"/>
                      <a:pt x="191" y="1274"/>
                    </a:cubicBezTo>
                    <a:cubicBezTo>
                      <a:pt x="191" y="679"/>
                      <a:pt x="667" y="191"/>
                      <a:pt x="1275" y="191"/>
                    </a:cubicBezTo>
                    <a:close/>
                    <a:moveTo>
                      <a:pt x="1275" y="0"/>
                    </a:moveTo>
                    <a:cubicBezTo>
                      <a:pt x="572" y="0"/>
                      <a:pt x="1" y="572"/>
                      <a:pt x="1" y="1274"/>
                    </a:cubicBezTo>
                    <a:cubicBezTo>
                      <a:pt x="1" y="1977"/>
                      <a:pt x="572" y="2548"/>
                      <a:pt x="1275" y="2548"/>
                    </a:cubicBezTo>
                    <a:cubicBezTo>
                      <a:pt x="1965" y="2548"/>
                      <a:pt x="2537" y="1977"/>
                      <a:pt x="2537" y="1274"/>
                    </a:cubicBezTo>
                    <a:cubicBezTo>
                      <a:pt x="2537" y="572"/>
                      <a:pt x="1965" y="0"/>
                      <a:pt x="127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5" name="Google Shape;237;p17">
                <a:extLst>
                  <a:ext uri="{FF2B5EF4-FFF2-40B4-BE49-F238E27FC236}">
                    <a16:creationId xmlns:a16="http://schemas.microsoft.com/office/drawing/2014/main" id="{0F927093-CDBA-DB42-37E6-995C9665163E}"/>
                  </a:ext>
                </a:extLst>
              </p:cNvPr>
              <p:cNvSpPr/>
              <p:nvPr/>
            </p:nvSpPr>
            <p:spPr>
              <a:xfrm>
                <a:off x="7102779" y="983417"/>
                <a:ext cx="36284" cy="27899"/>
              </a:xfrm>
              <a:custGeom>
                <a:avLst/>
                <a:gdLst/>
                <a:ahLst/>
                <a:cxnLst/>
                <a:rect l="l" t="t" r="r" b="b"/>
                <a:pathLst>
                  <a:path w="978" h="752" extrusionOk="0">
                    <a:moveTo>
                      <a:pt x="333" y="0"/>
                    </a:moveTo>
                    <a:cubicBezTo>
                      <a:pt x="182" y="0"/>
                      <a:pt x="69" y="64"/>
                      <a:pt x="60" y="73"/>
                    </a:cubicBezTo>
                    <a:cubicBezTo>
                      <a:pt x="25" y="97"/>
                      <a:pt x="1" y="156"/>
                      <a:pt x="36" y="204"/>
                    </a:cubicBezTo>
                    <a:cubicBezTo>
                      <a:pt x="52" y="227"/>
                      <a:pt x="83" y="245"/>
                      <a:pt x="112" y="245"/>
                    </a:cubicBezTo>
                    <a:cubicBezTo>
                      <a:pt x="128" y="245"/>
                      <a:pt x="143" y="240"/>
                      <a:pt x="156" y="228"/>
                    </a:cubicBezTo>
                    <a:cubicBezTo>
                      <a:pt x="164" y="228"/>
                      <a:pt x="244" y="182"/>
                      <a:pt x="343" y="182"/>
                    </a:cubicBezTo>
                    <a:cubicBezTo>
                      <a:pt x="378" y="182"/>
                      <a:pt x="416" y="188"/>
                      <a:pt x="453" y="204"/>
                    </a:cubicBezTo>
                    <a:cubicBezTo>
                      <a:pt x="596" y="263"/>
                      <a:pt x="703" y="430"/>
                      <a:pt x="787" y="692"/>
                    </a:cubicBezTo>
                    <a:cubicBezTo>
                      <a:pt x="798" y="728"/>
                      <a:pt x="834" y="751"/>
                      <a:pt x="870" y="751"/>
                    </a:cubicBezTo>
                    <a:lnTo>
                      <a:pt x="894" y="751"/>
                    </a:lnTo>
                    <a:cubicBezTo>
                      <a:pt x="953" y="740"/>
                      <a:pt x="977" y="680"/>
                      <a:pt x="965" y="632"/>
                    </a:cubicBezTo>
                    <a:cubicBezTo>
                      <a:pt x="870" y="311"/>
                      <a:pt x="715" y="108"/>
                      <a:pt x="525" y="37"/>
                    </a:cubicBezTo>
                    <a:cubicBezTo>
                      <a:pt x="458" y="10"/>
                      <a:pt x="392" y="0"/>
                      <a:pt x="33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6" name="Google Shape;238;p17">
                <a:extLst>
                  <a:ext uri="{FF2B5EF4-FFF2-40B4-BE49-F238E27FC236}">
                    <a16:creationId xmlns:a16="http://schemas.microsoft.com/office/drawing/2014/main" id="{B74C37E6-93A4-DF29-A616-23898BBF45F6}"/>
                  </a:ext>
                </a:extLst>
              </p:cNvPr>
              <p:cNvSpPr/>
              <p:nvPr/>
            </p:nvSpPr>
            <p:spPr>
              <a:xfrm>
                <a:off x="7177426" y="895969"/>
                <a:ext cx="94123" cy="94123"/>
              </a:xfrm>
              <a:custGeom>
                <a:avLst/>
                <a:gdLst/>
                <a:ahLst/>
                <a:cxnLst/>
                <a:rect l="l" t="t" r="r" b="b"/>
                <a:pathLst>
                  <a:path w="2537" h="2537" extrusionOk="0">
                    <a:moveTo>
                      <a:pt x="1263" y="191"/>
                    </a:moveTo>
                    <a:cubicBezTo>
                      <a:pt x="1858" y="191"/>
                      <a:pt x="2346" y="668"/>
                      <a:pt x="2346" y="1263"/>
                    </a:cubicBezTo>
                    <a:cubicBezTo>
                      <a:pt x="2346" y="1870"/>
                      <a:pt x="1858" y="2346"/>
                      <a:pt x="1263" y="2346"/>
                    </a:cubicBezTo>
                    <a:cubicBezTo>
                      <a:pt x="668" y="2346"/>
                      <a:pt x="179" y="1870"/>
                      <a:pt x="179" y="1263"/>
                    </a:cubicBezTo>
                    <a:cubicBezTo>
                      <a:pt x="179" y="668"/>
                      <a:pt x="668" y="191"/>
                      <a:pt x="1263" y="191"/>
                    </a:cubicBezTo>
                    <a:close/>
                    <a:moveTo>
                      <a:pt x="1263" y="1"/>
                    </a:moveTo>
                    <a:cubicBezTo>
                      <a:pt x="560" y="1"/>
                      <a:pt x="1" y="572"/>
                      <a:pt x="1" y="1263"/>
                    </a:cubicBezTo>
                    <a:cubicBezTo>
                      <a:pt x="1" y="1965"/>
                      <a:pt x="560" y="2537"/>
                      <a:pt x="1263" y="2537"/>
                    </a:cubicBezTo>
                    <a:cubicBezTo>
                      <a:pt x="1965" y="2537"/>
                      <a:pt x="2537" y="1965"/>
                      <a:pt x="2537" y="1263"/>
                    </a:cubicBezTo>
                    <a:cubicBezTo>
                      <a:pt x="2537" y="560"/>
                      <a:pt x="1965" y="1"/>
                      <a:pt x="1263"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7" name="Google Shape;239;p17">
                <a:extLst>
                  <a:ext uri="{FF2B5EF4-FFF2-40B4-BE49-F238E27FC236}">
                    <a16:creationId xmlns:a16="http://schemas.microsoft.com/office/drawing/2014/main" id="{AF3DCCB1-721F-6F0F-1A68-F476B3C364B5}"/>
                  </a:ext>
                </a:extLst>
              </p:cNvPr>
              <p:cNvSpPr/>
              <p:nvPr/>
            </p:nvSpPr>
            <p:spPr>
              <a:xfrm>
                <a:off x="7214565" y="918045"/>
                <a:ext cx="36247" cy="28344"/>
              </a:xfrm>
              <a:custGeom>
                <a:avLst/>
                <a:gdLst/>
                <a:ahLst/>
                <a:cxnLst/>
                <a:rect l="l" t="t" r="r" b="b"/>
                <a:pathLst>
                  <a:path w="977" h="764" extrusionOk="0">
                    <a:moveTo>
                      <a:pt x="323" y="0"/>
                    </a:moveTo>
                    <a:cubicBezTo>
                      <a:pt x="175" y="0"/>
                      <a:pt x="68" y="64"/>
                      <a:pt x="60" y="73"/>
                    </a:cubicBezTo>
                    <a:cubicBezTo>
                      <a:pt x="12" y="96"/>
                      <a:pt x="0" y="156"/>
                      <a:pt x="24" y="204"/>
                    </a:cubicBezTo>
                    <a:cubicBezTo>
                      <a:pt x="48" y="235"/>
                      <a:pt x="77" y="251"/>
                      <a:pt x="108" y="251"/>
                    </a:cubicBezTo>
                    <a:cubicBezTo>
                      <a:pt x="123" y="251"/>
                      <a:pt x="139" y="247"/>
                      <a:pt x="155" y="239"/>
                    </a:cubicBezTo>
                    <a:cubicBezTo>
                      <a:pt x="155" y="239"/>
                      <a:pt x="232" y="194"/>
                      <a:pt x="335" y="194"/>
                    </a:cubicBezTo>
                    <a:cubicBezTo>
                      <a:pt x="372" y="194"/>
                      <a:pt x="412" y="200"/>
                      <a:pt x="452" y="216"/>
                    </a:cubicBezTo>
                    <a:cubicBezTo>
                      <a:pt x="583" y="263"/>
                      <a:pt x="702" y="430"/>
                      <a:pt x="774" y="692"/>
                    </a:cubicBezTo>
                    <a:cubicBezTo>
                      <a:pt x="786" y="727"/>
                      <a:pt x="833" y="763"/>
                      <a:pt x="869" y="763"/>
                    </a:cubicBezTo>
                    <a:cubicBezTo>
                      <a:pt x="881" y="763"/>
                      <a:pt x="893" y="751"/>
                      <a:pt x="893" y="751"/>
                    </a:cubicBezTo>
                    <a:cubicBezTo>
                      <a:pt x="941" y="739"/>
                      <a:pt x="976" y="692"/>
                      <a:pt x="964" y="632"/>
                    </a:cubicBezTo>
                    <a:cubicBezTo>
                      <a:pt x="869" y="311"/>
                      <a:pt x="714" y="108"/>
                      <a:pt x="512" y="37"/>
                    </a:cubicBezTo>
                    <a:cubicBezTo>
                      <a:pt x="445" y="10"/>
                      <a:pt x="381" y="0"/>
                      <a:pt x="3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8" name="Google Shape;240;p17">
                <a:extLst>
                  <a:ext uri="{FF2B5EF4-FFF2-40B4-BE49-F238E27FC236}">
                    <a16:creationId xmlns:a16="http://schemas.microsoft.com/office/drawing/2014/main" id="{EC6D16CC-4357-E420-8FEC-7954AB283A0B}"/>
                  </a:ext>
                </a:extLst>
              </p:cNvPr>
              <p:cNvSpPr/>
              <p:nvPr/>
            </p:nvSpPr>
            <p:spPr>
              <a:xfrm>
                <a:off x="7082893" y="829299"/>
                <a:ext cx="76463" cy="76426"/>
              </a:xfrm>
              <a:custGeom>
                <a:avLst/>
                <a:gdLst/>
                <a:ahLst/>
                <a:cxnLst/>
                <a:rect l="l" t="t" r="r" b="b"/>
                <a:pathLst>
                  <a:path w="2061" h="2060" extrusionOk="0">
                    <a:moveTo>
                      <a:pt x="1025" y="191"/>
                    </a:moveTo>
                    <a:cubicBezTo>
                      <a:pt x="1489" y="191"/>
                      <a:pt x="1870" y="572"/>
                      <a:pt x="1870" y="1036"/>
                    </a:cubicBezTo>
                    <a:cubicBezTo>
                      <a:pt x="1870" y="1500"/>
                      <a:pt x="1489" y="1881"/>
                      <a:pt x="1025" y="1881"/>
                    </a:cubicBezTo>
                    <a:cubicBezTo>
                      <a:pt x="561" y="1881"/>
                      <a:pt x="180" y="1500"/>
                      <a:pt x="180" y="1036"/>
                    </a:cubicBezTo>
                    <a:cubicBezTo>
                      <a:pt x="180" y="572"/>
                      <a:pt x="561" y="191"/>
                      <a:pt x="1025" y="191"/>
                    </a:cubicBezTo>
                    <a:close/>
                    <a:moveTo>
                      <a:pt x="1025" y="0"/>
                    </a:moveTo>
                    <a:cubicBezTo>
                      <a:pt x="453" y="0"/>
                      <a:pt x="1" y="464"/>
                      <a:pt x="1" y="1036"/>
                    </a:cubicBezTo>
                    <a:cubicBezTo>
                      <a:pt x="1" y="1607"/>
                      <a:pt x="453" y="2060"/>
                      <a:pt x="1025" y="2060"/>
                    </a:cubicBezTo>
                    <a:cubicBezTo>
                      <a:pt x="1596" y="2060"/>
                      <a:pt x="2061" y="1607"/>
                      <a:pt x="2061" y="1036"/>
                    </a:cubicBezTo>
                    <a:cubicBezTo>
                      <a:pt x="2061" y="464"/>
                      <a:pt x="1596" y="0"/>
                      <a:pt x="1025"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9" name="Google Shape;241;p17">
                <a:extLst>
                  <a:ext uri="{FF2B5EF4-FFF2-40B4-BE49-F238E27FC236}">
                    <a16:creationId xmlns:a16="http://schemas.microsoft.com/office/drawing/2014/main" id="{7BD445B4-D7B0-E961-1EE5-4790DEB0D62F}"/>
                  </a:ext>
                </a:extLst>
              </p:cNvPr>
              <p:cNvSpPr/>
              <p:nvPr/>
            </p:nvSpPr>
            <p:spPr>
              <a:xfrm>
                <a:off x="7112499" y="846922"/>
                <a:ext cx="30088" cy="23930"/>
              </a:xfrm>
              <a:custGeom>
                <a:avLst/>
                <a:gdLst/>
                <a:ahLst/>
                <a:cxnLst/>
                <a:rect l="l" t="t" r="r" b="b"/>
                <a:pathLst>
                  <a:path w="811" h="645" extrusionOk="0">
                    <a:moveTo>
                      <a:pt x="291" y="1"/>
                    </a:moveTo>
                    <a:cubicBezTo>
                      <a:pt x="160" y="1"/>
                      <a:pt x="57" y="61"/>
                      <a:pt x="48" y="61"/>
                    </a:cubicBezTo>
                    <a:cubicBezTo>
                      <a:pt x="13" y="85"/>
                      <a:pt x="1" y="144"/>
                      <a:pt x="24" y="192"/>
                    </a:cubicBezTo>
                    <a:cubicBezTo>
                      <a:pt x="40" y="224"/>
                      <a:pt x="72" y="239"/>
                      <a:pt x="106" y="239"/>
                    </a:cubicBezTo>
                    <a:cubicBezTo>
                      <a:pt x="122" y="239"/>
                      <a:pt x="140" y="235"/>
                      <a:pt x="155" y="228"/>
                    </a:cubicBezTo>
                    <a:cubicBezTo>
                      <a:pt x="155" y="228"/>
                      <a:pt x="219" y="192"/>
                      <a:pt x="297" y="192"/>
                    </a:cubicBezTo>
                    <a:cubicBezTo>
                      <a:pt x="320" y="192"/>
                      <a:pt x="345" y="195"/>
                      <a:pt x="370" y="204"/>
                    </a:cubicBezTo>
                    <a:cubicBezTo>
                      <a:pt x="477" y="251"/>
                      <a:pt x="560" y="370"/>
                      <a:pt x="620" y="573"/>
                    </a:cubicBezTo>
                    <a:cubicBezTo>
                      <a:pt x="632" y="620"/>
                      <a:pt x="667" y="644"/>
                      <a:pt x="715" y="644"/>
                    </a:cubicBezTo>
                    <a:lnTo>
                      <a:pt x="739" y="644"/>
                    </a:lnTo>
                    <a:cubicBezTo>
                      <a:pt x="786" y="620"/>
                      <a:pt x="810" y="573"/>
                      <a:pt x="798" y="525"/>
                    </a:cubicBezTo>
                    <a:cubicBezTo>
                      <a:pt x="727" y="263"/>
                      <a:pt x="596" y="97"/>
                      <a:pt x="429" y="25"/>
                    </a:cubicBezTo>
                    <a:cubicBezTo>
                      <a:pt x="382" y="7"/>
                      <a:pt x="335" y="1"/>
                      <a:pt x="291" y="1"/>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nvGrpSpPr>
            <p:cNvPr id="239" name="Google Shape;242;p17">
              <a:extLst>
                <a:ext uri="{FF2B5EF4-FFF2-40B4-BE49-F238E27FC236}">
                  <a16:creationId xmlns:a16="http://schemas.microsoft.com/office/drawing/2014/main" id="{8D10BB23-4C06-3F02-12B8-970DE03BD07A}"/>
                </a:ext>
              </a:extLst>
            </p:cNvPr>
            <p:cNvGrpSpPr/>
            <p:nvPr/>
          </p:nvGrpSpPr>
          <p:grpSpPr>
            <a:xfrm rot="5400000">
              <a:off x="7929452" y="-422811"/>
              <a:ext cx="510644" cy="1474772"/>
              <a:chOff x="6276759" y="1364852"/>
              <a:chExt cx="510644" cy="1474772"/>
            </a:xfrm>
          </p:grpSpPr>
          <p:sp>
            <p:nvSpPr>
              <p:cNvPr id="240" name="Google Shape;243;p17">
                <a:extLst>
                  <a:ext uri="{FF2B5EF4-FFF2-40B4-BE49-F238E27FC236}">
                    <a16:creationId xmlns:a16="http://schemas.microsoft.com/office/drawing/2014/main" id="{0E319100-EAFD-2554-A16E-078F241234B8}"/>
                  </a:ext>
                </a:extLst>
              </p:cNvPr>
              <p:cNvSpPr/>
              <p:nvPr/>
            </p:nvSpPr>
            <p:spPr>
              <a:xfrm>
                <a:off x="6464046" y="1364852"/>
                <a:ext cx="209392" cy="264004"/>
              </a:xfrm>
              <a:custGeom>
                <a:avLst/>
                <a:gdLst/>
                <a:ahLst/>
                <a:cxnLst/>
                <a:rect l="l" t="t" r="r" b="b"/>
                <a:pathLst>
                  <a:path w="5644" h="7116" extrusionOk="0">
                    <a:moveTo>
                      <a:pt x="4751" y="972"/>
                    </a:moveTo>
                    <a:lnTo>
                      <a:pt x="1941" y="4901"/>
                    </a:lnTo>
                    <a:lnTo>
                      <a:pt x="369" y="5067"/>
                    </a:lnTo>
                    <a:lnTo>
                      <a:pt x="4751" y="972"/>
                    </a:lnTo>
                    <a:close/>
                    <a:moveTo>
                      <a:pt x="5430" y="364"/>
                    </a:moveTo>
                    <a:lnTo>
                      <a:pt x="4977" y="6806"/>
                    </a:lnTo>
                    <a:lnTo>
                      <a:pt x="3453" y="5317"/>
                    </a:lnTo>
                    <a:lnTo>
                      <a:pt x="5430" y="364"/>
                    </a:lnTo>
                    <a:close/>
                    <a:moveTo>
                      <a:pt x="5545" y="0"/>
                    </a:moveTo>
                    <a:cubicBezTo>
                      <a:pt x="5522" y="0"/>
                      <a:pt x="5500" y="8"/>
                      <a:pt x="5477" y="31"/>
                    </a:cubicBezTo>
                    <a:lnTo>
                      <a:pt x="5310" y="186"/>
                    </a:lnTo>
                    <a:lnTo>
                      <a:pt x="36" y="5127"/>
                    </a:lnTo>
                    <a:cubicBezTo>
                      <a:pt x="0" y="5151"/>
                      <a:pt x="0" y="5198"/>
                      <a:pt x="12" y="5234"/>
                    </a:cubicBezTo>
                    <a:cubicBezTo>
                      <a:pt x="22" y="5264"/>
                      <a:pt x="48" y="5285"/>
                      <a:pt x="83" y="5285"/>
                    </a:cubicBezTo>
                    <a:cubicBezTo>
                      <a:pt x="91" y="5285"/>
                      <a:pt x="99" y="5284"/>
                      <a:pt x="107" y="5282"/>
                    </a:cubicBezTo>
                    <a:lnTo>
                      <a:pt x="2001" y="5091"/>
                    </a:lnTo>
                    <a:cubicBezTo>
                      <a:pt x="2024" y="5091"/>
                      <a:pt x="2048" y="5067"/>
                      <a:pt x="2060" y="5056"/>
                    </a:cubicBezTo>
                    <a:lnTo>
                      <a:pt x="5001" y="948"/>
                    </a:lnTo>
                    <a:lnTo>
                      <a:pt x="3251" y="5306"/>
                    </a:lnTo>
                    <a:cubicBezTo>
                      <a:pt x="3239" y="5341"/>
                      <a:pt x="3251" y="5377"/>
                      <a:pt x="3275" y="5401"/>
                    </a:cubicBezTo>
                    <a:lnTo>
                      <a:pt x="5001" y="7092"/>
                    </a:lnTo>
                    <a:cubicBezTo>
                      <a:pt x="5013" y="7103"/>
                      <a:pt x="5037" y="7115"/>
                      <a:pt x="5060" y="7115"/>
                    </a:cubicBezTo>
                    <a:cubicBezTo>
                      <a:pt x="5072" y="7115"/>
                      <a:pt x="5084" y="7115"/>
                      <a:pt x="5096" y="7103"/>
                    </a:cubicBezTo>
                    <a:cubicBezTo>
                      <a:pt x="5132" y="7092"/>
                      <a:pt x="5156" y="7056"/>
                      <a:pt x="5156" y="7020"/>
                    </a:cubicBezTo>
                    <a:lnTo>
                      <a:pt x="5644" y="103"/>
                    </a:lnTo>
                    <a:cubicBezTo>
                      <a:pt x="5644" y="67"/>
                      <a:pt x="5620" y="31"/>
                      <a:pt x="5584" y="7"/>
                    </a:cubicBezTo>
                    <a:cubicBezTo>
                      <a:pt x="5571" y="3"/>
                      <a:pt x="5558" y="0"/>
                      <a:pt x="5545"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1" name="Google Shape;244;p17">
                <a:extLst>
                  <a:ext uri="{FF2B5EF4-FFF2-40B4-BE49-F238E27FC236}">
                    <a16:creationId xmlns:a16="http://schemas.microsoft.com/office/drawing/2014/main" id="{9B69979E-1E76-4E6C-3644-23A987DC31AD}"/>
                  </a:ext>
                </a:extLst>
              </p:cNvPr>
              <p:cNvSpPr/>
              <p:nvPr/>
            </p:nvSpPr>
            <p:spPr>
              <a:xfrm>
                <a:off x="6533833" y="1546647"/>
                <a:ext cx="57913" cy="96794"/>
              </a:xfrm>
              <a:custGeom>
                <a:avLst/>
                <a:gdLst/>
                <a:ahLst/>
                <a:cxnLst/>
                <a:rect l="l" t="t" r="r" b="b"/>
                <a:pathLst>
                  <a:path w="1561" h="2609" extrusionOk="0">
                    <a:moveTo>
                      <a:pt x="110" y="1"/>
                    </a:moveTo>
                    <a:cubicBezTo>
                      <a:pt x="93" y="1"/>
                      <a:pt x="76" y="5"/>
                      <a:pt x="60" y="13"/>
                    </a:cubicBezTo>
                    <a:cubicBezTo>
                      <a:pt x="24" y="36"/>
                      <a:pt x="0" y="96"/>
                      <a:pt x="24" y="144"/>
                    </a:cubicBezTo>
                    <a:lnTo>
                      <a:pt x="1334" y="2561"/>
                    </a:lnTo>
                    <a:cubicBezTo>
                      <a:pt x="1346" y="2584"/>
                      <a:pt x="1382" y="2608"/>
                      <a:pt x="1417" y="2608"/>
                    </a:cubicBezTo>
                    <a:cubicBezTo>
                      <a:pt x="1417" y="2608"/>
                      <a:pt x="1429" y="2608"/>
                      <a:pt x="1441" y="2596"/>
                    </a:cubicBezTo>
                    <a:cubicBezTo>
                      <a:pt x="1477" y="2584"/>
                      <a:pt x="1501" y="2561"/>
                      <a:pt x="1513" y="2513"/>
                    </a:cubicBezTo>
                    <a:lnTo>
                      <a:pt x="1548" y="441"/>
                    </a:lnTo>
                    <a:cubicBezTo>
                      <a:pt x="1560" y="382"/>
                      <a:pt x="1513" y="346"/>
                      <a:pt x="1465" y="346"/>
                    </a:cubicBezTo>
                    <a:cubicBezTo>
                      <a:pt x="1417" y="346"/>
                      <a:pt x="1370" y="382"/>
                      <a:pt x="1370" y="429"/>
                    </a:cubicBezTo>
                    <a:lnTo>
                      <a:pt x="1322" y="2156"/>
                    </a:lnTo>
                    <a:lnTo>
                      <a:pt x="191" y="48"/>
                    </a:lnTo>
                    <a:cubicBezTo>
                      <a:pt x="175" y="17"/>
                      <a:pt x="143" y="1"/>
                      <a:pt x="110" y="1"/>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2" name="Google Shape;245;p17">
                <a:extLst>
                  <a:ext uri="{FF2B5EF4-FFF2-40B4-BE49-F238E27FC236}">
                    <a16:creationId xmlns:a16="http://schemas.microsoft.com/office/drawing/2014/main" id="{9912AAB5-387D-F445-C5B0-2CD26098DFB5}"/>
                  </a:ext>
                </a:extLst>
              </p:cNvPr>
              <p:cNvSpPr/>
              <p:nvPr/>
            </p:nvSpPr>
            <p:spPr>
              <a:xfrm>
                <a:off x="6582435" y="1581003"/>
                <a:ext cx="31832" cy="62439"/>
              </a:xfrm>
              <a:custGeom>
                <a:avLst/>
                <a:gdLst/>
                <a:ahLst/>
                <a:cxnLst/>
                <a:rect l="l" t="t" r="r" b="b"/>
                <a:pathLst>
                  <a:path w="858" h="1683" extrusionOk="0">
                    <a:moveTo>
                      <a:pt x="761" y="0"/>
                    </a:moveTo>
                    <a:cubicBezTo>
                      <a:pt x="719" y="0"/>
                      <a:pt x="675" y="24"/>
                      <a:pt x="655" y="63"/>
                    </a:cubicBezTo>
                    <a:lnTo>
                      <a:pt x="12" y="1551"/>
                    </a:lnTo>
                    <a:cubicBezTo>
                      <a:pt x="0" y="1599"/>
                      <a:pt x="12" y="1647"/>
                      <a:pt x="60" y="1670"/>
                    </a:cubicBezTo>
                    <a:cubicBezTo>
                      <a:pt x="72" y="1670"/>
                      <a:pt x="95" y="1682"/>
                      <a:pt x="107" y="1682"/>
                    </a:cubicBezTo>
                    <a:cubicBezTo>
                      <a:pt x="143" y="1682"/>
                      <a:pt x="167" y="1658"/>
                      <a:pt x="191" y="1623"/>
                    </a:cubicBezTo>
                    <a:lnTo>
                      <a:pt x="834" y="134"/>
                    </a:lnTo>
                    <a:cubicBezTo>
                      <a:pt x="857" y="87"/>
                      <a:pt x="834" y="27"/>
                      <a:pt x="786" y="3"/>
                    </a:cubicBezTo>
                    <a:cubicBezTo>
                      <a:pt x="778" y="1"/>
                      <a:pt x="769" y="0"/>
                      <a:pt x="761" y="0"/>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sp>
            <p:nvSpPr>
              <p:cNvPr id="243" name="Google Shape;246;p17">
                <a:extLst>
                  <a:ext uri="{FF2B5EF4-FFF2-40B4-BE49-F238E27FC236}">
                    <a16:creationId xmlns:a16="http://schemas.microsoft.com/office/drawing/2014/main" id="{40248929-78C2-3AA6-E96C-12B8B4CE791C}"/>
                  </a:ext>
                </a:extLst>
              </p:cNvPr>
              <p:cNvSpPr/>
              <p:nvPr/>
            </p:nvSpPr>
            <p:spPr>
              <a:xfrm>
                <a:off x="6276759" y="1691119"/>
                <a:ext cx="510644" cy="1148505"/>
              </a:xfrm>
              <a:custGeom>
                <a:avLst/>
                <a:gdLst/>
                <a:ahLst/>
                <a:cxnLst/>
                <a:rect l="l" t="t" r="r" b="b"/>
                <a:pathLst>
                  <a:path w="13764" h="30957" extrusionOk="0">
                    <a:moveTo>
                      <a:pt x="7882" y="0"/>
                    </a:moveTo>
                    <a:cubicBezTo>
                      <a:pt x="7822" y="0"/>
                      <a:pt x="7787" y="36"/>
                      <a:pt x="7775" y="95"/>
                    </a:cubicBezTo>
                    <a:cubicBezTo>
                      <a:pt x="7775" y="95"/>
                      <a:pt x="7751" y="584"/>
                      <a:pt x="7751" y="1357"/>
                    </a:cubicBezTo>
                    <a:cubicBezTo>
                      <a:pt x="7751" y="1405"/>
                      <a:pt x="7799" y="1441"/>
                      <a:pt x="7846" y="1441"/>
                    </a:cubicBezTo>
                    <a:cubicBezTo>
                      <a:pt x="7894" y="1441"/>
                      <a:pt x="7942" y="1381"/>
                      <a:pt x="7942" y="1334"/>
                    </a:cubicBezTo>
                    <a:cubicBezTo>
                      <a:pt x="7942" y="595"/>
                      <a:pt x="7965" y="107"/>
                      <a:pt x="7965" y="95"/>
                    </a:cubicBezTo>
                    <a:cubicBezTo>
                      <a:pt x="7965" y="48"/>
                      <a:pt x="7930" y="0"/>
                      <a:pt x="7882" y="0"/>
                    </a:cubicBezTo>
                    <a:close/>
                    <a:moveTo>
                      <a:pt x="7870" y="2512"/>
                    </a:moveTo>
                    <a:cubicBezTo>
                      <a:pt x="7811" y="2524"/>
                      <a:pt x="7775" y="2560"/>
                      <a:pt x="7775" y="2619"/>
                    </a:cubicBezTo>
                    <a:cubicBezTo>
                      <a:pt x="7799" y="3048"/>
                      <a:pt x="7822" y="3465"/>
                      <a:pt x="7858" y="3870"/>
                    </a:cubicBezTo>
                    <a:cubicBezTo>
                      <a:pt x="7858" y="3929"/>
                      <a:pt x="7906" y="3965"/>
                      <a:pt x="7953" y="3965"/>
                    </a:cubicBezTo>
                    <a:cubicBezTo>
                      <a:pt x="8013" y="3953"/>
                      <a:pt x="8049" y="3905"/>
                      <a:pt x="8049" y="3858"/>
                    </a:cubicBezTo>
                    <a:cubicBezTo>
                      <a:pt x="8013" y="3453"/>
                      <a:pt x="7989" y="3036"/>
                      <a:pt x="7965" y="2608"/>
                    </a:cubicBezTo>
                    <a:cubicBezTo>
                      <a:pt x="7965" y="2560"/>
                      <a:pt x="7918" y="2512"/>
                      <a:pt x="7870" y="2512"/>
                    </a:cubicBezTo>
                    <a:close/>
                    <a:moveTo>
                      <a:pt x="8095" y="5022"/>
                    </a:moveTo>
                    <a:cubicBezTo>
                      <a:pt x="8088" y="5022"/>
                      <a:pt x="8080" y="5023"/>
                      <a:pt x="8072" y="5025"/>
                    </a:cubicBezTo>
                    <a:cubicBezTo>
                      <a:pt x="8025" y="5025"/>
                      <a:pt x="7989" y="5072"/>
                      <a:pt x="8001" y="5132"/>
                    </a:cubicBezTo>
                    <a:cubicBezTo>
                      <a:pt x="8061" y="5572"/>
                      <a:pt x="8132" y="5989"/>
                      <a:pt x="8227" y="6370"/>
                    </a:cubicBezTo>
                    <a:cubicBezTo>
                      <a:pt x="8227" y="6418"/>
                      <a:pt x="8275" y="6453"/>
                      <a:pt x="8311" y="6453"/>
                    </a:cubicBezTo>
                    <a:cubicBezTo>
                      <a:pt x="8323" y="6453"/>
                      <a:pt x="8323" y="6441"/>
                      <a:pt x="8334" y="6441"/>
                    </a:cubicBezTo>
                    <a:cubicBezTo>
                      <a:pt x="8382" y="6429"/>
                      <a:pt x="8418" y="6382"/>
                      <a:pt x="8406" y="6334"/>
                    </a:cubicBezTo>
                    <a:cubicBezTo>
                      <a:pt x="8323" y="5953"/>
                      <a:pt x="8251" y="5536"/>
                      <a:pt x="8180" y="5108"/>
                    </a:cubicBezTo>
                    <a:cubicBezTo>
                      <a:pt x="8180" y="5056"/>
                      <a:pt x="8144" y="5022"/>
                      <a:pt x="8095" y="5022"/>
                    </a:cubicBezTo>
                    <a:close/>
                    <a:moveTo>
                      <a:pt x="11997" y="6499"/>
                    </a:moveTo>
                    <a:cubicBezTo>
                      <a:pt x="11990" y="6499"/>
                      <a:pt x="11984" y="6499"/>
                      <a:pt x="11978" y="6501"/>
                    </a:cubicBezTo>
                    <a:cubicBezTo>
                      <a:pt x="11811" y="6549"/>
                      <a:pt x="11621" y="6632"/>
                      <a:pt x="11442" y="6727"/>
                    </a:cubicBezTo>
                    <a:cubicBezTo>
                      <a:pt x="11251" y="6846"/>
                      <a:pt x="11097" y="7037"/>
                      <a:pt x="10978" y="7311"/>
                    </a:cubicBezTo>
                    <a:cubicBezTo>
                      <a:pt x="10966" y="7370"/>
                      <a:pt x="10990" y="7418"/>
                      <a:pt x="11037" y="7441"/>
                    </a:cubicBezTo>
                    <a:lnTo>
                      <a:pt x="11073" y="7441"/>
                    </a:lnTo>
                    <a:cubicBezTo>
                      <a:pt x="11109" y="7441"/>
                      <a:pt x="11144" y="7418"/>
                      <a:pt x="11156" y="7394"/>
                    </a:cubicBezTo>
                    <a:cubicBezTo>
                      <a:pt x="11251" y="7156"/>
                      <a:pt x="11382" y="6989"/>
                      <a:pt x="11537" y="6894"/>
                    </a:cubicBezTo>
                    <a:cubicBezTo>
                      <a:pt x="11704" y="6799"/>
                      <a:pt x="11871" y="6727"/>
                      <a:pt x="12025" y="6691"/>
                    </a:cubicBezTo>
                    <a:cubicBezTo>
                      <a:pt x="12085" y="6668"/>
                      <a:pt x="12109" y="6620"/>
                      <a:pt x="12097" y="6572"/>
                    </a:cubicBezTo>
                    <a:cubicBezTo>
                      <a:pt x="12086" y="6531"/>
                      <a:pt x="12040" y="6499"/>
                      <a:pt x="11997" y="6499"/>
                    </a:cubicBezTo>
                    <a:close/>
                    <a:moveTo>
                      <a:pt x="13179" y="6761"/>
                    </a:moveTo>
                    <a:cubicBezTo>
                      <a:pt x="13154" y="6761"/>
                      <a:pt x="13128" y="6773"/>
                      <a:pt x="13109" y="6799"/>
                    </a:cubicBezTo>
                    <a:cubicBezTo>
                      <a:pt x="13073" y="6834"/>
                      <a:pt x="13073" y="6894"/>
                      <a:pt x="13109" y="6930"/>
                    </a:cubicBezTo>
                    <a:cubicBezTo>
                      <a:pt x="13371" y="7168"/>
                      <a:pt x="13537" y="7561"/>
                      <a:pt x="13573" y="7989"/>
                    </a:cubicBezTo>
                    <a:cubicBezTo>
                      <a:pt x="13573" y="8037"/>
                      <a:pt x="13609" y="8073"/>
                      <a:pt x="13668" y="8073"/>
                    </a:cubicBezTo>
                    <a:cubicBezTo>
                      <a:pt x="13728" y="8073"/>
                      <a:pt x="13764" y="8025"/>
                      <a:pt x="13764" y="7977"/>
                    </a:cubicBezTo>
                    <a:cubicBezTo>
                      <a:pt x="13728" y="7501"/>
                      <a:pt x="13537" y="7072"/>
                      <a:pt x="13240" y="6787"/>
                    </a:cubicBezTo>
                    <a:cubicBezTo>
                      <a:pt x="13223" y="6770"/>
                      <a:pt x="13202" y="6761"/>
                      <a:pt x="13179" y="6761"/>
                    </a:cubicBezTo>
                    <a:close/>
                    <a:moveTo>
                      <a:pt x="8658" y="7468"/>
                    </a:moveTo>
                    <a:cubicBezTo>
                      <a:pt x="8646" y="7468"/>
                      <a:pt x="8632" y="7471"/>
                      <a:pt x="8620" y="7477"/>
                    </a:cubicBezTo>
                    <a:cubicBezTo>
                      <a:pt x="8573" y="7489"/>
                      <a:pt x="8549" y="7549"/>
                      <a:pt x="8561" y="7596"/>
                    </a:cubicBezTo>
                    <a:cubicBezTo>
                      <a:pt x="8715" y="8037"/>
                      <a:pt x="8894" y="8430"/>
                      <a:pt x="9096" y="8751"/>
                    </a:cubicBezTo>
                    <a:cubicBezTo>
                      <a:pt x="9108" y="8787"/>
                      <a:pt x="9144" y="8799"/>
                      <a:pt x="9168" y="8799"/>
                    </a:cubicBezTo>
                    <a:cubicBezTo>
                      <a:pt x="9192" y="8799"/>
                      <a:pt x="9204" y="8799"/>
                      <a:pt x="9215" y="8787"/>
                    </a:cubicBezTo>
                    <a:cubicBezTo>
                      <a:pt x="9263" y="8763"/>
                      <a:pt x="9275" y="8704"/>
                      <a:pt x="9251" y="8656"/>
                    </a:cubicBezTo>
                    <a:cubicBezTo>
                      <a:pt x="9061" y="8334"/>
                      <a:pt x="8894" y="7965"/>
                      <a:pt x="8739" y="7537"/>
                    </a:cubicBezTo>
                    <a:cubicBezTo>
                      <a:pt x="8730" y="7493"/>
                      <a:pt x="8695" y="7468"/>
                      <a:pt x="8658" y="7468"/>
                    </a:cubicBezTo>
                    <a:close/>
                    <a:moveTo>
                      <a:pt x="10829" y="8487"/>
                    </a:moveTo>
                    <a:cubicBezTo>
                      <a:pt x="10780" y="8487"/>
                      <a:pt x="10751" y="8530"/>
                      <a:pt x="10751" y="8573"/>
                    </a:cubicBezTo>
                    <a:cubicBezTo>
                      <a:pt x="10739" y="8763"/>
                      <a:pt x="10728" y="8965"/>
                      <a:pt x="10728" y="9180"/>
                    </a:cubicBezTo>
                    <a:cubicBezTo>
                      <a:pt x="10728" y="9394"/>
                      <a:pt x="10739" y="9608"/>
                      <a:pt x="10739" y="9847"/>
                    </a:cubicBezTo>
                    <a:cubicBezTo>
                      <a:pt x="10751" y="9894"/>
                      <a:pt x="10787" y="9930"/>
                      <a:pt x="10835" y="9930"/>
                    </a:cubicBezTo>
                    <a:lnTo>
                      <a:pt x="10847" y="9930"/>
                    </a:lnTo>
                    <a:cubicBezTo>
                      <a:pt x="10894" y="9930"/>
                      <a:pt x="10930" y="9882"/>
                      <a:pt x="10930" y="9835"/>
                    </a:cubicBezTo>
                    <a:cubicBezTo>
                      <a:pt x="10918" y="9608"/>
                      <a:pt x="10918" y="9382"/>
                      <a:pt x="10918" y="9180"/>
                    </a:cubicBezTo>
                    <a:cubicBezTo>
                      <a:pt x="10918" y="8965"/>
                      <a:pt x="10918" y="8763"/>
                      <a:pt x="10930" y="8584"/>
                    </a:cubicBezTo>
                    <a:cubicBezTo>
                      <a:pt x="10942" y="8537"/>
                      <a:pt x="10894" y="8489"/>
                      <a:pt x="10847" y="8489"/>
                    </a:cubicBezTo>
                    <a:cubicBezTo>
                      <a:pt x="10840" y="8488"/>
                      <a:pt x="10834" y="8487"/>
                      <a:pt x="10829" y="8487"/>
                    </a:cubicBezTo>
                    <a:close/>
                    <a:moveTo>
                      <a:pt x="13357" y="9085"/>
                    </a:moveTo>
                    <a:cubicBezTo>
                      <a:pt x="13323" y="9085"/>
                      <a:pt x="13291" y="9100"/>
                      <a:pt x="13276" y="9132"/>
                    </a:cubicBezTo>
                    <a:cubicBezTo>
                      <a:pt x="13061" y="9454"/>
                      <a:pt x="12740" y="9704"/>
                      <a:pt x="12347" y="9847"/>
                    </a:cubicBezTo>
                    <a:cubicBezTo>
                      <a:pt x="12299" y="9858"/>
                      <a:pt x="12275" y="9918"/>
                      <a:pt x="12287" y="9966"/>
                    </a:cubicBezTo>
                    <a:cubicBezTo>
                      <a:pt x="12299" y="10001"/>
                      <a:pt x="12335" y="10025"/>
                      <a:pt x="12383" y="10025"/>
                    </a:cubicBezTo>
                    <a:lnTo>
                      <a:pt x="12406" y="10025"/>
                    </a:lnTo>
                    <a:cubicBezTo>
                      <a:pt x="12847" y="9870"/>
                      <a:pt x="13192" y="9597"/>
                      <a:pt x="13430" y="9227"/>
                    </a:cubicBezTo>
                    <a:cubicBezTo>
                      <a:pt x="13466" y="9192"/>
                      <a:pt x="13454" y="9132"/>
                      <a:pt x="13406" y="9096"/>
                    </a:cubicBezTo>
                    <a:cubicBezTo>
                      <a:pt x="13391" y="9089"/>
                      <a:pt x="13373" y="9085"/>
                      <a:pt x="13357" y="9085"/>
                    </a:cubicBezTo>
                    <a:close/>
                    <a:moveTo>
                      <a:pt x="9983" y="9563"/>
                    </a:moveTo>
                    <a:cubicBezTo>
                      <a:pt x="9956" y="9563"/>
                      <a:pt x="9927" y="9576"/>
                      <a:pt x="9906" y="9597"/>
                    </a:cubicBezTo>
                    <a:cubicBezTo>
                      <a:pt x="9882" y="9632"/>
                      <a:pt x="9882" y="9692"/>
                      <a:pt x="9930" y="9727"/>
                    </a:cubicBezTo>
                    <a:cubicBezTo>
                      <a:pt x="10275" y="9989"/>
                      <a:pt x="10668" y="10144"/>
                      <a:pt x="11097" y="10168"/>
                    </a:cubicBezTo>
                    <a:lnTo>
                      <a:pt x="11132" y="10180"/>
                    </a:lnTo>
                    <a:lnTo>
                      <a:pt x="11144" y="10180"/>
                    </a:lnTo>
                    <a:cubicBezTo>
                      <a:pt x="11192" y="10180"/>
                      <a:pt x="11228" y="10132"/>
                      <a:pt x="11240" y="10085"/>
                    </a:cubicBezTo>
                    <a:cubicBezTo>
                      <a:pt x="11240" y="10037"/>
                      <a:pt x="11204" y="9989"/>
                      <a:pt x="11144" y="9989"/>
                    </a:cubicBezTo>
                    <a:lnTo>
                      <a:pt x="11109" y="9989"/>
                    </a:lnTo>
                    <a:cubicBezTo>
                      <a:pt x="10716" y="9954"/>
                      <a:pt x="10358" y="9823"/>
                      <a:pt x="10037" y="9585"/>
                    </a:cubicBezTo>
                    <a:cubicBezTo>
                      <a:pt x="10022" y="9570"/>
                      <a:pt x="10003" y="9563"/>
                      <a:pt x="9983" y="9563"/>
                    </a:cubicBezTo>
                    <a:close/>
                    <a:moveTo>
                      <a:pt x="10918" y="11001"/>
                    </a:moveTo>
                    <a:cubicBezTo>
                      <a:pt x="10859" y="11001"/>
                      <a:pt x="10823" y="11049"/>
                      <a:pt x="10835" y="11097"/>
                    </a:cubicBezTo>
                    <a:cubicBezTo>
                      <a:pt x="10870" y="11502"/>
                      <a:pt x="10906" y="11918"/>
                      <a:pt x="10954" y="12359"/>
                    </a:cubicBezTo>
                    <a:cubicBezTo>
                      <a:pt x="10966" y="12406"/>
                      <a:pt x="11001" y="12442"/>
                      <a:pt x="11049" y="12442"/>
                    </a:cubicBezTo>
                    <a:lnTo>
                      <a:pt x="11061" y="12442"/>
                    </a:lnTo>
                    <a:cubicBezTo>
                      <a:pt x="11109" y="12430"/>
                      <a:pt x="11144" y="12383"/>
                      <a:pt x="11144" y="12335"/>
                    </a:cubicBezTo>
                    <a:cubicBezTo>
                      <a:pt x="11097" y="11906"/>
                      <a:pt x="11049" y="11490"/>
                      <a:pt x="11013" y="11085"/>
                    </a:cubicBezTo>
                    <a:cubicBezTo>
                      <a:pt x="11013" y="11037"/>
                      <a:pt x="10978" y="11001"/>
                      <a:pt x="10918" y="11001"/>
                    </a:cubicBezTo>
                    <a:close/>
                    <a:moveTo>
                      <a:pt x="11202" y="13499"/>
                    </a:moveTo>
                    <a:cubicBezTo>
                      <a:pt x="11195" y="13499"/>
                      <a:pt x="11188" y="13500"/>
                      <a:pt x="11180" y="13502"/>
                    </a:cubicBezTo>
                    <a:cubicBezTo>
                      <a:pt x="11132" y="13502"/>
                      <a:pt x="11097" y="13549"/>
                      <a:pt x="11097" y="13609"/>
                    </a:cubicBezTo>
                    <a:cubicBezTo>
                      <a:pt x="11144" y="13966"/>
                      <a:pt x="11192" y="14347"/>
                      <a:pt x="11240" y="14728"/>
                    </a:cubicBezTo>
                    <a:lnTo>
                      <a:pt x="11263" y="14859"/>
                    </a:lnTo>
                    <a:cubicBezTo>
                      <a:pt x="11263" y="14895"/>
                      <a:pt x="11299" y="14931"/>
                      <a:pt x="11347" y="14931"/>
                    </a:cubicBezTo>
                    <a:lnTo>
                      <a:pt x="11359" y="14931"/>
                    </a:lnTo>
                    <a:cubicBezTo>
                      <a:pt x="11418" y="14931"/>
                      <a:pt x="11454" y="14883"/>
                      <a:pt x="11442" y="14823"/>
                    </a:cubicBezTo>
                    <a:lnTo>
                      <a:pt x="11430" y="14704"/>
                    </a:lnTo>
                    <a:cubicBezTo>
                      <a:pt x="11382" y="14323"/>
                      <a:pt x="11335" y="13954"/>
                      <a:pt x="11287" y="13585"/>
                    </a:cubicBezTo>
                    <a:cubicBezTo>
                      <a:pt x="11287" y="13533"/>
                      <a:pt x="11251" y="13499"/>
                      <a:pt x="11202" y="13499"/>
                    </a:cubicBezTo>
                    <a:close/>
                    <a:moveTo>
                      <a:pt x="11490" y="15990"/>
                    </a:moveTo>
                    <a:cubicBezTo>
                      <a:pt x="11442" y="16002"/>
                      <a:pt x="11406" y="16050"/>
                      <a:pt x="11406" y="16097"/>
                    </a:cubicBezTo>
                    <a:cubicBezTo>
                      <a:pt x="11466" y="16514"/>
                      <a:pt x="11513" y="16931"/>
                      <a:pt x="11561" y="17347"/>
                    </a:cubicBezTo>
                    <a:cubicBezTo>
                      <a:pt x="11561" y="17395"/>
                      <a:pt x="11609" y="17431"/>
                      <a:pt x="11656" y="17431"/>
                    </a:cubicBezTo>
                    <a:lnTo>
                      <a:pt x="11668" y="17431"/>
                    </a:lnTo>
                    <a:cubicBezTo>
                      <a:pt x="11716" y="17419"/>
                      <a:pt x="11752" y="17371"/>
                      <a:pt x="11740" y="17324"/>
                    </a:cubicBezTo>
                    <a:cubicBezTo>
                      <a:pt x="11704" y="16907"/>
                      <a:pt x="11644" y="16490"/>
                      <a:pt x="11597" y="16074"/>
                    </a:cubicBezTo>
                    <a:cubicBezTo>
                      <a:pt x="11597" y="16026"/>
                      <a:pt x="11549" y="15990"/>
                      <a:pt x="11490" y="15990"/>
                    </a:cubicBezTo>
                    <a:close/>
                    <a:moveTo>
                      <a:pt x="11775" y="18490"/>
                    </a:moveTo>
                    <a:cubicBezTo>
                      <a:pt x="11728" y="18502"/>
                      <a:pt x="11692" y="18550"/>
                      <a:pt x="11692" y="18598"/>
                    </a:cubicBezTo>
                    <a:cubicBezTo>
                      <a:pt x="11740" y="19014"/>
                      <a:pt x="11775" y="19431"/>
                      <a:pt x="11799" y="19848"/>
                    </a:cubicBezTo>
                    <a:cubicBezTo>
                      <a:pt x="11811" y="19895"/>
                      <a:pt x="11847" y="19931"/>
                      <a:pt x="11894" y="19931"/>
                    </a:cubicBezTo>
                    <a:lnTo>
                      <a:pt x="11906" y="19931"/>
                    </a:lnTo>
                    <a:cubicBezTo>
                      <a:pt x="11954" y="19931"/>
                      <a:pt x="12002" y="19883"/>
                      <a:pt x="11990" y="19836"/>
                    </a:cubicBezTo>
                    <a:cubicBezTo>
                      <a:pt x="11954" y="19419"/>
                      <a:pt x="11918" y="18991"/>
                      <a:pt x="11882" y="18574"/>
                    </a:cubicBezTo>
                    <a:cubicBezTo>
                      <a:pt x="11871" y="18526"/>
                      <a:pt x="11835" y="18490"/>
                      <a:pt x="11775" y="18490"/>
                    </a:cubicBezTo>
                    <a:close/>
                    <a:moveTo>
                      <a:pt x="11978" y="21003"/>
                    </a:moveTo>
                    <a:cubicBezTo>
                      <a:pt x="11930" y="21003"/>
                      <a:pt x="11882" y="21050"/>
                      <a:pt x="11882" y="21098"/>
                    </a:cubicBezTo>
                    <a:cubicBezTo>
                      <a:pt x="11906" y="21527"/>
                      <a:pt x="11930" y="21955"/>
                      <a:pt x="11930" y="22348"/>
                    </a:cubicBezTo>
                    <a:cubicBezTo>
                      <a:pt x="11930" y="22408"/>
                      <a:pt x="11978" y="22443"/>
                      <a:pt x="12025" y="22443"/>
                    </a:cubicBezTo>
                    <a:cubicBezTo>
                      <a:pt x="12073" y="22443"/>
                      <a:pt x="12121" y="22396"/>
                      <a:pt x="12121" y="22348"/>
                    </a:cubicBezTo>
                    <a:cubicBezTo>
                      <a:pt x="12109" y="21943"/>
                      <a:pt x="12097" y="21527"/>
                      <a:pt x="12073" y="21086"/>
                    </a:cubicBezTo>
                    <a:cubicBezTo>
                      <a:pt x="12073" y="21038"/>
                      <a:pt x="12037" y="21003"/>
                      <a:pt x="11978" y="21003"/>
                    </a:cubicBezTo>
                    <a:close/>
                    <a:moveTo>
                      <a:pt x="12013" y="23515"/>
                    </a:moveTo>
                    <a:cubicBezTo>
                      <a:pt x="11978" y="23515"/>
                      <a:pt x="11918" y="23551"/>
                      <a:pt x="11918" y="23610"/>
                    </a:cubicBezTo>
                    <a:cubicBezTo>
                      <a:pt x="11906" y="24039"/>
                      <a:pt x="11882" y="24455"/>
                      <a:pt x="11847" y="24848"/>
                    </a:cubicBezTo>
                    <a:cubicBezTo>
                      <a:pt x="11835" y="24908"/>
                      <a:pt x="11871" y="24956"/>
                      <a:pt x="11930" y="24956"/>
                    </a:cubicBezTo>
                    <a:lnTo>
                      <a:pt x="11942" y="24956"/>
                    </a:lnTo>
                    <a:cubicBezTo>
                      <a:pt x="11990" y="24956"/>
                      <a:pt x="12025" y="24920"/>
                      <a:pt x="12025" y="24872"/>
                    </a:cubicBezTo>
                    <a:cubicBezTo>
                      <a:pt x="12073" y="24479"/>
                      <a:pt x="12097" y="24051"/>
                      <a:pt x="12109" y="23610"/>
                    </a:cubicBezTo>
                    <a:cubicBezTo>
                      <a:pt x="12109" y="23563"/>
                      <a:pt x="12073" y="23515"/>
                      <a:pt x="12013" y="23515"/>
                    </a:cubicBezTo>
                    <a:close/>
                    <a:moveTo>
                      <a:pt x="11757" y="26013"/>
                    </a:moveTo>
                    <a:cubicBezTo>
                      <a:pt x="11716" y="26013"/>
                      <a:pt x="11679" y="26045"/>
                      <a:pt x="11668" y="26087"/>
                    </a:cubicBezTo>
                    <a:cubicBezTo>
                      <a:pt x="11585" y="26515"/>
                      <a:pt x="11478" y="26920"/>
                      <a:pt x="11359" y="27289"/>
                    </a:cubicBezTo>
                    <a:cubicBezTo>
                      <a:pt x="11335" y="27337"/>
                      <a:pt x="11359" y="27396"/>
                      <a:pt x="11418" y="27408"/>
                    </a:cubicBezTo>
                    <a:lnTo>
                      <a:pt x="11442" y="27408"/>
                    </a:lnTo>
                    <a:cubicBezTo>
                      <a:pt x="11478" y="27408"/>
                      <a:pt x="11513" y="27384"/>
                      <a:pt x="11537" y="27349"/>
                    </a:cubicBezTo>
                    <a:cubicBezTo>
                      <a:pt x="11656" y="26980"/>
                      <a:pt x="11763" y="26563"/>
                      <a:pt x="11859" y="26122"/>
                    </a:cubicBezTo>
                    <a:cubicBezTo>
                      <a:pt x="11859" y="26075"/>
                      <a:pt x="11823" y="26027"/>
                      <a:pt x="11775" y="26015"/>
                    </a:cubicBezTo>
                    <a:cubicBezTo>
                      <a:pt x="11769" y="26014"/>
                      <a:pt x="11763" y="26013"/>
                      <a:pt x="11757" y="26013"/>
                    </a:cubicBezTo>
                    <a:close/>
                    <a:moveTo>
                      <a:pt x="95" y="27349"/>
                    </a:moveTo>
                    <a:cubicBezTo>
                      <a:pt x="48" y="27349"/>
                      <a:pt x="0" y="27384"/>
                      <a:pt x="0" y="27444"/>
                    </a:cubicBezTo>
                    <a:cubicBezTo>
                      <a:pt x="0" y="27468"/>
                      <a:pt x="12" y="27492"/>
                      <a:pt x="36" y="27515"/>
                    </a:cubicBezTo>
                    <a:lnTo>
                      <a:pt x="119" y="27599"/>
                    </a:lnTo>
                    <a:cubicBezTo>
                      <a:pt x="131" y="27623"/>
                      <a:pt x="155" y="27634"/>
                      <a:pt x="191" y="27634"/>
                    </a:cubicBezTo>
                    <a:cubicBezTo>
                      <a:pt x="202" y="27634"/>
                      <a:pt x="226" y="27623"/>
                      <a:pt x="250" y="27611"/>
                    </a:cubicBezTo>
                    <a:cubicBezTo>
                      <a:pt x="286" y="27575"/>
                      <a:pt x="286" y="27515"/>
                      <a:pt x="250" y="27468"/>
                    </a:cubicBezTo>
                    <a:lnTo>
                      <a:pt x="179" y="27384"/>
                    </a:lnTo>
                    <a:cubicBezTo>
                      <a:pt x="155" y="27361"/>
                      <a:pt x="131" y="27349"/>
                      <a:pt x="95" y="27349"/>
                    </a:cubicBezTo>
                    <a:close/>
                    <a:moveTo>
                      <a:pt x="1101" y="28315"/>
                    </a:moveTo>
                    <a:cubicBezTo>
                      <a:pt x="1074" y="28315"/>
                      <a:pt x="1045" y="28328"/>
                      <a:pt x="1024" y="28349"/>
                    </a:cubicBezTo>
                    <a:cubicBezTo>
                      <a:pt x="988" y="28385"/>
                      <a:pt x="988" y="28444"/>
                      <a:pt x="1024" y="28480"/>
                    </a:cubicBezTo>
                    <a:cubicBezTo>
                      <a:pt x="1357" y="28766"/>
                      <a:pt x="1691" y="29027"/>
                      <a:pt x="2024" y="29266"/>
                    </a:cubicBezTo>
                    <a:cubicBezTo>
                      <a:pt x="2036" y="29278"/>
                      <a:pt x="2060" y="29289"/>
                      <a:pt x="2072" y="29289"/>
                    </a:cubicBezTo>
                    <a:cubicBezTo>
                      <a:pt x="2107" y="29289"/>
                      <a:pt x="2131" y="29278"/>
                      <a:pt x="2155" y="29242"/>
                    </a:cubicBezTo>
                    <a:cubicBezTo>
                      <a:pt x="2179" y="29206"/>
                      <a:pt x="2167" y="29147"/>
                      <a:pt x="2131" y="29111"/>
                    </a:cubicBezTo>
                    <a:cubicBezTo>
                      <a:pt x="1798" y="28873"/>
                      <a:pt x="1465" y="28611"/>
                      <a:pt x="1155" y="28337"/>
                    </a:cubicBezTo>
                    <a:cubicBezTo>
                      <a:pt x="1140" y="28322"/>
                      <a:pt x="1121" y="28315"/>
                      <a:pt x="1101" y="28315"/>
                    </a:cubicBezTo>
                    <a:close/>
                    <a:moveTo>
                      <a:pt x="10924" y="28361"/>
                    </a:moveTo>
                    <a:cubicBezTo>
                      <a:pt x="10894" y="28361"/>
                      <a:pt x="10863" y="28377"/>
                      <a:pt x="10847" y="28408"/>
                    </a:cubicBezTo>
                    <a:cubicBezTo>
                      <a:pt x="10620" y="28777"/>
                      <a:pt x="10370" y="29087"/>
                      <a:pt x="10085" y="29337"/>
                    </a:cubicBezTo>
                    <a:cubicBezTo>
                      <a:pt x="10085" y="29337"/>
                      <a:pt x="10073" y="29361"/>
                      <a:pt x="10061" y="29361"/>
                    </a:cubicBezTo>
                    <a:cubicBezTo>
                      <a:pt x="10025" y="29397"/>
                      <a:pt x="10037" y="29444"/>
                      <a:pt x="10073" y="29480"/>
                    </a:cubicBezTo>
                    <a:cubicBezTo>
                      <a:pt x="10085" y="29504"/>
                      <a:pt x="10108" y="29504"/>
                      <a:pt x="10132" y="29504"/>
                    </a:cubicBezTo>
                    <a:cubicBezTo>
                      <a:pt x="10156" y="29504"/>
                      <a:pt x="10192" y="29504"/>
                      <a:pt x="10204" y="29480"/>
                    </a:cubicBezTo>
                    <a:cubicBezTo>
                      <a:pt x="10513" y="29218"/>
                      <a:pt x="10775" y="28885"/>
                      <a:pt x="11001" y="28504"/>
                    </a:cubicBezTo>
                    <a:cubicBezTo>
                      <a:pt x="11025" y="28468"/>
                      <a:pt x="11013" y="28408"/>
                      <a:pt x="10966" y="28373"/>
                    </a:cubicBezTo>
                    <a:cubicBezTo>
                      <a:pt x="10954" y="28365"/>
                      <a:pt x="10939" y="28361"/>
                      <a:pt x="10924" y="28361"/>
                    </a:cubicBezTo>
                    <a:close/>
                    <a:moveTo>
                      <a:pt x="3138" y="29778"/>
                    </a:moveTo>
                    <a:cubicBezTo>
                      <a:pt x="3108" y="29778"/>
                      <a:pt x="3076" y="29793"/>
                      <a:pt x="3060" y="29825"/>
                    </a:cubicBezTo>
                    <a:cubicBezTo>
                      <a:pt x="3024" y="29873"/>
                      <a:pt x="3048" y="29920"/>
                      <a:pt x="3096" y="29956"/>
                    </a:cubicBezTo>
                    <a:cubicBezTo>
                      <a:pt x="3477" y="30170"/>
                      <a:pt x="3858" y="30349"/>
                      <a:pt x="4239" y="30492"/>
                    </a:cubicBezTo>
                    <a:cubicBezTo>
                      <a:pt x="4251" y="30504"/>
                      <a:pt x="4262" y="30504"/>
                      <a:pt x="4274" y="30504"/>
                    </a:cubicBezTo>
                    <a:cubicBezTo>
                      <a:pt x="4310" y="30504"/>
                      <a:pt x="4346" y="30480"/>
                      <a:pt x="4358" y="30444"/>
                    </a:cubicBezTo>
                    <a:cubicBezTo>
                      <a:pt x="4382" y="30397"/>
                      <a:pt x="4358" y="30337"/>
                      <a:pt x="4298" y="30325"/>
                    </a:cubicBezTo>
                    <a:cubicBezTo>
                      <a:pt x="3929" y="30182"/>
                      <a:pt x="3560" y="29992"/>
                      <a:pt x="3179" y="29789"/>
                    </a:cubicBezTo>
                    <a:cubicBezTo>
                      <a:pt x="3167" y="29782"/>
                      <a:pt x="3153" y="29778"/>
                      <a:pt x="3138" y="29778"/>
                    </a:cubicBezTo>
                    <a:close/>
                    <a:moveTo>
                      <a:pt x="9113" y="30069"/>
                    </a:moveTo>
                    <a:cubicBezTo>
                      <a:pt x="9095" y="30069"/>
                      <a:pt x="9077" y="30075"/>
                      <a:pt x="9061" y="30087"/>
                    </a:cubicBezTo>
                    <a:cubicBezTo>
                      <a:pt x="8704" y="30290"/>
                      <a:pt x="8323" y="30456"/>
                      <a:pt x="7942" y="30575"/>
                    </a:cubicBezTo>
                    <a:cubicBezTo>
                      <a:pt x="7882" y="30587"/>
                      <a:pt x="7858" y="30635"/>
                      <a:pt x="7870" y="30682"/>
                    </a:cubicBezTo>
                    <a:cubicBezTo>
                      <a:pt x="7882" y="30730"/>
                      <a:pt x="7918" y="30754"/>
                      <a:pt x="7965" y="30754"/>
                    </a:cubicBezTo>
                    <a:lnTo>
                      <a:pt x="7989" y="30754"/>
                    </a:lnTo>
                    <a:cubicBezTo>
                      <a:pt x="8394" y="30635"/>
                      <a:pt x="8787" y="30468"/>
                      <a:pt x="9156" y="30242"/>
                    </a:cubicBezTo>
                    <a:cubicBezTo>
                      <a:pt x="9204" y="30218"/>
                      <a:pt x="9227" y="30159"/>
                      <a:pt x="9192" y="30111"/>
                    </a:cubicBezTo>
                    <a:cubicBezTo>
                      <a:pt x="9176" y="30088"/>
                      <a:pt x="9145" y="30069"/>
                      <a:pt x="9113" y="30069"/>
                    </a:cubicBezTo>
                    <a:close/>
                    <a:moveTo>
                      <a:pt x="5478" y="30668"/>
                    </a:moveTo>
                    <a:cubicBezTo>
                      <a:pt x="5429" y="30668"/>
                      <a:pt x="5392" y="30701"/>
                      <a:pt x="5382" y="30742"/>
                    </a:cubicBezTo>
                    <a:cubicBezTo>
                      <a:pt x="5370" y="30790"/>
                      <a:pt x="5405" y="30837"/>
                      <a:pt x="5465" y="30849"/>
                    </a:cubicBezTo>
                    <a:cubicBezTo>
                      <a:pt x="5834" y="30921"/>
                      <a:pt x="6191" y="30956"/>
                      <a:pt x="6548" y="30956"/>
                    </a:cubicBezTo>
                    <a:lnTo>
                      <a:pt x="6727" y="30956"/>
                    </a:lnTo>
                    <a:cubicBezTo>
                      <a:pt x="6787" y="30956"/>
                      <a:pt x="6822" y="30909"/>
                      <a:pt x="6822" y="30861"/>
                    </a:cubicBezTo>
                    <a:cubicBezTo>
                      <a:pt x="6822" y="30802"/>
                      <a:pt x="6775" y="30766"/>
                      <a:pt x="6727" y="30766"/>
                    </a:cubicBezTo>
                    <a:lnTo>
                      <a:pt x="6548" y="30766"/>
                    </a:lnTo>
                    <a:cubicBezTo>
                      <a:pt x="6215" y="30766"/>
                      <a:pt x="5858" y="30730"/>
                      <a:pt x="5501" y="30671"/>
                    </a:cubicBezTo>
                    <a:cubicBezTo>
                      <a:pt x="5493" y="30669"/>
                      <a:pt x="5485" y="30668"/>
                      <a:pt x="5478" y="30668"/>
                    </a:cubicBezTo>
                    <a:close/>
                  </a:path>
                </a:pathLst>
              </a:custGeom>
              <a:solidFill>
                <a:srgbClr val="26192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dirty="0">
                  <a:solidFill>
                    <a:srgbClr val="000000"/>
                  </a:solidFill>
                  <a:latin typeface="UTM Avo" panose="02040603050506020204" pitchFamily="18" charset="0"/>
                  <a:ea typeface="Arial"/>
                  <a:cs typeface="Arial"/>
                  <a:sym typeface="Arial"/>
                </a:endParaRPr>
              </a:p>
            </p:txBody>
          </p:sp>
        </p:grpSp>
      </p:grpSp>
      <p:sp>
        <p:nvSpPr>
          <p:cNvPr id="88" name="Google Shape;486;p11">
            <a:extLst>
              <a:ext uri="{FF2B5EF4-FFF2-40B4-BE49-F238E27FC236}">
                <a16:creationId xmlns:a16="http://schemas.microsoft.com/office/drawing/2014/main" id="{D33DCA5F-E442-FD00-D6EE-E4F97E121F40}"/>
              </a:ext>
            </a:extLst>
          </p:cNvPr>
          <p:cNvSpPr/>
          <p:nvPr/>
        </p:nvSpPr>
        <p:spPr>
          <a:xfrm>
            <a:off x="3084444" y="3268510"/>
            <a:ext cx="5698521" cy="675554"/>
          </a:xfrm>
          <a:prstGeom prst="rect">
            <a:avLst/>
          </a:prstGeom>
          <a:solidFill>
            <a:schemeClr val="accent2">
              <a:lumMod val="20000"/>
              <a:lumOff val="80000"/>
            </a:schemeClr>
          </a:solidFill>
          <a:ln>
            <a:noFill/>
          </a:ln>
        </p:spPr>
        <p:txBody>
          <a:bodyPr spcFirstLastPara="1" wrap="square" lIns="91425" tIns="45700" rIns="91425" bIns="45700" anchor="ctr" anchorCtr="0">
            <a:noAutofit/>
          </a:bodyPr>
          <a:lstStyle/>
          <a:p>
            <a:pPr lvl="0" algn="ctr">
              <a:lnSpc>
                <a:spcPct val="150000"/>
              </a:lnSpc>
            </a:pPr>
            <a:r>
              <a:rPr lang="en-US" sz="2400" b="1" i="1" dirty="0" err="1">
                <a:solidFill>
                  <a:schemeClr val="bg1"/>
                </a:solidFill>
                <a:latin typeface="UTM Avo" panose="02040603050506020204" pitchFamily="18" charset="0"/>
                <a:sym typeface="Calibri"/>
              </a:rPr>
              <a:t>Bài</a:t>
            </a:r>
            <a:r>
              <a:rPr lang="en-US" sz="2400" b="1" i="1" dirty="0">
                <a:solidFill>
                  <a:schemeClr val="bg1"/>
                </a:solidFill>
                <a:latin typeface="UTM Avo" panose="02040603050506020204" pitchFamily="18" charset="0"/>
                <a:sym typeface="Calibri"/>
              </a:rPr>
              <a:t> </a:t>
            </a:r>
            <a:r>
              <a:rPr lang="en-US" sz="2400" b="1" i="1" dirty="0" err="1">
                <a:solidFill>
                  <a:schemeClr val="bg1"/>
                </a:solidFill>
                <a:latin typeface="UTM Avo" panose="02040603050506020204" pitchFamily="18" charset="0"/>
                <a:sym typeface="Calibri"/>
              </a:rPr>
              <a:t>đọc</a:t>
            </a:r>
            <a:r>
              <a:rPr lang="en-US" sz="2400" b="1" i="1" dirty="0">
                <a:solidFill>
                  <a:schemeClr val="bg1"/>
                </a:solidFill>
                <a:latin typeface="UTM Avo" panose="02040603050506020204" pitchFamily="18" charset="0"/>
                <a:sym typeface="Calibri"/>
              </a:rPr>
              <a:t> 4: </a:t>
            </a:r>
            <a:r>
              <a:rPr lang="en-US" sz="2400" b="1" i="1" dirty="0" err="1">
                <a:solidFill>
                  <a:schemeClr val="bg1"/>
                </a:solidFill>
                <a:latin typeface="UTM Avo" panose="02040603050506020204" pitchFamily="18" charset="0"/>
                <a:sym typeface="Calibri"/>
              </a:rPr>
              <a:t>Bài</a:t>
            </a:r>
            <a:r>
              <a:rPr lang="en-US" sz="2400" b="1" i="1" dirty="0">
                <a:solidFill>
                  <a:schemeClr val="bg1"/>
                </a:solidFill>
                <a:latin typeface="UTM Avo" panose="02040603050506020204" pitchFamily="18" charset="0"/>
                <a:sym typeface="Calibri"/>
              </a:rPr>
              <a:t> </a:t>
            </a:r>
            <a:r>
              <a:rPr lang="en-US" sz="2400" b="1" i="1" dirty="0" err="1">
                <a:solidFill>
                  <a:schemeClr val="bg1"/>
                </a:solidFill>
                <a:latin typeface="UTM Avo" panose="02040603050506020204" pitchFamily="18" charset="0"/>
                <a:sym typeface="Calibri"/>
              </a:rPr>
              <a:t>văn</a:t>
            </a:r>
            <a:r>
              <a:rPr lang="en-US" sz="2400" b="1" i="1" dirty="0">
                <a:solidFill>
                  <a:schemeClr val="bg1"/>
                </a:solidFill>
                <a:latin typeface="UTM Avo" panose="02040603050506020204" pitchFamily="18" charset="0"/>
                <a:sym typeface="Calibri"/>
              </a:rPr>
              <a:t> </a:t>
            </a:r>
            <a:r>
              <a:rPr lang="en-US" sz="2400" b="1" i="1" dirty="0" err="1">
                <a:solidFill>
                  <a:schemeClr val="bg1"/>
                </a:solidFill>
                <a:latin typeface="UTM Avo" panose="02040603050506020204" pitchFamily="18" charset="0"/>
                <a:sym typeface="Calibri"/>
              </a:rPr>
              <a:t>tả</a:t>
            </a:r>
            <a:r>
              <a:rPr lang="en-US" sz="2400" b="1" i="1" dirty="0">
                <a:solidFill>
                  <a:schemeClr val="bg1"/>
                </a:solidFill>
                <a:latin typeface="UTM Avo" panose="02040603050506020204" pitchFamily="18" charset="0"/>
                <a:sym typeface="Calibri"/>
              </a:rPr>
              <a:t> </a:t>
            </a:r>
            <a:r>
              <a:rPr lang="en-US" sz="2400" b="1" i="1" dirty="0" err="1">
                <a:solidFill>
                  <a:schemeClr val="bg1"/>
                </a:solidFill>
                <a:latin typeface="UTM Avo" panose="02040603050506020204" pitchFamily="18" charset="0"/>
                <a:sym typeface="Calibri"/>
              </a:rPr>
              <a:t>cảnh</a:t>
            </a:r>
            <a:endParaRPr sz="2400" b="1" i="1" dirty="0">
              <a:solidFill>
                <a:schemeClr val="bg1"/>
              </a:solidFill>
              <a:latin typeface="UTM Avo" panose="02040603050506020204" pitchFamily="18" charset="0"/>
              <a:sym typeface="Calibri"/>
            </a:endParaRPr>
          </a:p>
        </p:txBody>
      </p:sp>
      <p:sp>
        <p:nvSpPr>
          <p:cNvPr id="258" name="Google Shape;489;p11">
            <a:extLst>
              <a:ext uri="{FF2B5EF4-FFF2-40B4-BE49-F238E27FC236}">
                <a16:creationId xmlns:a16="http://schemas.microsoft.com/office/drawing/2014/main" id="{E300DED0-BB72-0B16-0319-262A04DFCD20}"/>
              </a:ext>
            </a:extLst>
          </p:cNvPr>
          <p:cNvSpPr/>
          <p:nvPr/>
        </p:nvSpPr>
        <p:spPr>
          <a:xfrm>
            <a:off x="4733496" y="2560969"/>
            <a:ext cx="2382106"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400" b="1" dirty="0" err="1">
                <a:solidFill>
                  <a:schemeClr val="bg2">
                    <a:lumMod val="50000"/>
                  </a:schemeClr>
                </a:solidFill>
                <a:latin typeface="UTM Avo" panose="02040603050506020204" pitchFamily="18" charset="0"/>
                <a:sym typeface="Calibri"/>
              </a:rPr>
              <a:t>Chuẩn</a:t>
            </a:r>
            <a:r>
              <a:rPr lang="en-US" sz="2400" b="1" dirty="0">
                <a:solidFill>
                  <a:schemeClr val="bg2">
                    <a:lumMod val="50000"/>
                  </a:schemeClr>
                </a:solidFill>
                <a:latin typeface="UTM Avo" panose="02040603050506020204" pitchFamily="18" charset="0"/>
                <a:sym typeface="Calibri"/>
              </a:rPr>
              <a:t> </a:t>
            </a:r>
            <a:r>
              <a:rPr lang="en-US" sz="2400" b="1" dirty="0" err="1">
                <a:solidFill>
                  <a:schemeClr val="bg2">
                    <a:lumMod val="50000"/>
                  </a:schemeClr>
                </a:solidFill>
                <a:latin typeface="UTM Avo" panose="02040603050506020204" pitchFamily="18" charset="0"/>
                <a:sym typeface="Calibri"/>
              </a:rPr>
              <a:t>bị</a:t>
            </a:r>
            <a:r>
              <a:rPr lang="en-US" sz="2400" b="1" dirty="0">
                <a:solidFill>
                  <a:schemeClr val="bg2">
                    <a:lumMod val="50000"/>
                  </a:schemeClr>
                </a:solidFill>
                <a:latin typeface="UTM Avo" panose="02040603050506020204" pitchFamily="18" charset="0"/>
                <a:sym typeface="Calibri"/>
              </a:rPr>
              <a:t> </a:t>
            </a:r>
            <a:r>
              <a:rPr lang="en-US" sz="2400" b="1" dirty="0" err="1">
                <a:solidFill>
                  <a:schemeClr val="bg2">
                    <a:lumMod val="50000"/>
                  </a:schemeClr>
                </a:solidFill>
                <a:latin typeface="UTM Avo" panose="02040603050506020204" pitchFamily="18" charset="0"/>
                <a:sym typeface="Calibri"/>
              </a:rPr>
              <a:t>bài</a:t>
            </a:r>
            <a:r>
              <a:rPr lang="en-US" sz="2400" b="1" dirty="0">
                <a:solidFill>
                  <a:schemeClr val="bg2">
                    <a:lumMod val="50000"/>
                  </a:schemeClr>
                </a:solidFill>
                <a:latin typeface="UTM Avo" panose="02040603050506020204" pitchFamily="18" charset="0"/>
                <a:sym typeface="Calibri"/>
              </a:rPr>
              <a:t>: </a:t>
            </a:r>
            <a:endParaRPr sz="2400" b="1" dirty="0">
              <a:solidFill>
                <a:schemeClr val="bg2">
                  <a:lumMod val="50000"/>
                </a:schemeClr>
              </a:solidFill>
              <a:latin typeface="UTM Avo" panose="02040603050506020204" pitchFamily="18" charset="0"/>
            </a:endParaRPr>
          </a:p>
        </p:txBody>
      </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8"/>
                                        </p:tgtEl>
                                        <p:attrNameLst>
                                          <p:attrName>style.visibility</p:attrName>
                                        </p:attrNameLst>
                                      </p:cBhvr>
                                      <p:to>
                                        <p:strVal val="visible"/>
                                      </p:to>
                                    </p:set>
                                    <p:animEffect transition="in" filter="fade">
                                      <p:cBhvr>
                                        <p:cTn id="7" dur="500"/>
                                        <p:tgtEl>
                                          <p:spTgt spid="258"/>
                                        </p:tgtEl>
                                      </p:cBhvr>
                                    </p:animEffect>
                                  </p:childTnLst>
                                </p:cTn>
                              </p:par>
                              <p:par>
                                <p:cTn id="8" presetID="10" presetClass="entr" presetSubtype="0" fill="hold" nodeType="withEffect">
                                  <p:stCondLst>
                                    <p:cond delay="0"/>
                                  </p:stCondLst>
                                  <p:childTnLst>
                                    <p:set>
                                      <p:cBhvr>
                                        <p:cTn id="9" dur="1" fill="hold">
                                          <p:stCondLst>
                                            <p:cond delay="0"/>
                                          </p:stCondLst>
                                        </p:cTn>
                                        <p:tgtEl>
                                          <p:spTgt spid="88"/>
                                        </p:tgtEl>
                                        <p:attrNameLst>
                                          <p:attrName>style.visibility</p:attrName>
                                        </p:attrNameLst>
                                      </p:cBhvr>
                                      <p:to>
                                        <p:strVal val="visible"/>
                                      </p:to>
                                    </p:set>
                                    <p:animEffect transition="in" filter="fade">
                                      <p:cBhvr>
                                        <p:cTn id="10"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17-Trao đổi-Em đọc sách báo</Template>
  <TotalTime>72</TotalTime>
  <Words>1021</Words>
  <Application>Microsoft Office PowerPoint</Application>
  <PresentationFormat>Widescreen</PresentationFormat>
  <Paragraphs>79</Paragraphs>
  <Slides>23</Slides>
  <Notes>4</Notes>
  <HiddenSlides>0</HiddenSlides>
  <MMClips>1</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23</vt:i4>
      </vt:variant>
    </vt:vector>
  </HeadingPairs>
  <TitlesOfParts>
    <vt:vector size="31" baseType="lpstr">
      <vt:lpstr>Calibri</vt:lpstr>
      <vt:lpstr>UTM Avo</vt:lpstr>
      <vt:lpstr>Arial</vt:lpstr>
      <vt:lpstr>Calibri Light</vt:lpstr>
      <vt:lpstr>Office Theme</vt:lpstr>
      <vt:lpstr>2_Office Theme</vt:lpstr>
      <vt:lpstr>1_Office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OnePercent</cp:lastModifiedBy>
  <cp:revision>6</cp:revision>
  <dcterms:created xsi:type="dcterms:W3CDTF">2023-11-10T01:13:02Z</dcterms:created>
  <dcterms:modified xsi:type="dcterms:W3CDTF">2023-11-17T08:19:40Z</dcterms:modified>
</cp:coreProperties>
</file>