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1"/>
  </p:notesMasterIdLst>
  <p:sldIdLst>
    <p:sldId id="256" r:id="rId4"/>
    <p:sldId id="313" r:id="rId5"/>
    <p:sldId id="312" r:id="rId6"/>
    <p:sldId id="416" r:id="rId7"/>
    <p:sldId id="417" r:id="rId8"/>
    <p:sldId id="418" r:id="rId9"/>
    <p:sldId id="419" r:id="rId10"/>
    <p:sldId id="420" r:id="rId11"/>
    <p:sldId id="421" r:id="rId12"/>
    <p:sldId id="390" r:id="rId13"/>
    <p:sldId id="391" r:id="rId14"/>
    <p:sldId id="422" r:id="rId15"/>
    <p:sldId id="423" r:id="rId16"/>
    <p:sldId id="263" r:id="rId17"/>
    <p:sldId id="270" r:id="rId18"/>
    <p:sldId id="279" r:id="rId19"/>
    <p:sldId id="336" r:id="rId20"/>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Calibri Light" panose="020F0302020204030204" pitchFamily="34" charset="0"/>
      <p:regular r:id="rId26"/>
      <p:italic r:id="rId27"/>
    </p:embeddedFont>
    <p:embeddedFont>
      <p:font typeface="UTM Avo" panose="02040603050506020204" pitchFamily="18" charset="0"/>
      <p:regular r:id="rId28"/>
      <p:bold r:id="rId29"/>
      <p:italic r:id="rId30"/>
      <p:boldItalic r:id="rId31"/>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720000"/>
    <a:srgbClr val="D11535"/>
    <a:srgbClr val="ED7D31"/>
    <a:srgbClr val="333289"/>
    <a:srgbClr val="FFD944"/>
    <a:srgbClr val="310A0D"/>
    <a:srgbClr val="123C12"/>
    <a:srgbClr val="FFCCC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5.fntdata"/><Relationship Id="rId3" Type="http://schemas.openxmlformats.org/officeDocument/2006/relationships/slideMaster" Target="slideMasters/slideMaster3.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0.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11/21/2023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39/"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39/"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image" Target="../media/image13.jpeg"/><Relationship Id="rId7" Type="http://schemas.openxmlformats.org/officeDocument/2006/relationships/image" Target="../media/image17.svg"/><Relationship Id="rId12" Type="http://schemas.openxmlformats.org/officeDocument/2006/relationships/image" Target="../media/image22.png"/><Relationship Id="rId2" Type="http://schemas.openxmlformats.org/officeDocument/2006/relationships/image" Target="../media/image9.png"/><Relationship Id="rId16"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svg"/><Relationship Id="rId15" Type="http://schemas.openxmlformats.org/officeDocument/2006/relationships/image" Target="../media/image25.sv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svg"/><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3.jpeg"/><Relationship Id="rId7"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3.sv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4-tap-1/1/385/40/" TargetMode="External"/><Relationship Id="rId2" Type="http://schemas.openxmlformats.org/officeDocument/2006/relationships/image" Target="../media/image2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svg"/></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tieng-viet-4-tap-1/1/385/39/" TargetMode="External"/><Relationship Id="rId2" Type="http://schemas.openxmlformats.org/officeDocument/2006/relationships/image" Target="../media/image3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image" Target="../media/image39.png"/><Relationship Id="rId16" Type="http://schemas.openxmlformats.org/officeDocument/2006/relationships/image" Target="../media/image53.svg"/><Relationship Id="rId1" Type="http://schemas.openxmlformats.org/officeDocument/2006/relationships/slideLayout" Target="../slideLayouts/slideLayout7.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 Id="rId14" Type="http://schemas.openxmlformats.org/officeDocument/2006/relationships/image" Target="../media/image51.svg"/></Relationships>
</file>

<file path=ppt/slides/_rels/slide1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55.jpg"/><Relationship Id="rId7" Type="http://schemas.openxmlformats.org/officeDocument/2006/relationships/image" Target="../media/image57.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5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10660"/>
            <a:ext cx="12191999" cy="243668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5</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Luyện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từ</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và</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câu</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t>
            </a:r>
            <a:r>
              <a:rPr lang="en-US" sz="5200" b="1" kern="0" dirty="0">
                <a:solidFill>
                  <a:srgbClr val="FF0000"/>
                </a:solidFill>
                <a:latin typeface="UTM Avo" panose="02040603050506020204" pitchFamily="18" charset="0"/>
                <a:cs typeface="Arial" panose="020B0604020202020204" pitchFamily="34" charset="0"/>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Nhân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hóa</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4819CDC-D2A4-5943-C793-6A1DE0E7507B}"/>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4799030C-75BF-EAB4-782C-D37D059D703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CD228DCB-B8C0-D803-E6C4-90AE793487D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FBE2AFFF-CFB0-D0EE-C84B-F3A92A52F289}"/>
              </a:ext>
            </a:extLst>
          </p:cNvPr>
          <p:cNvSpPr txBox="1"/>
          <p:nvPr/>
        </p:nvSpPr>
        <p:spPr>
          <a:xfrm>
            <a:off x="827616" y="1614725"/>
            <a:ext cx="10769600" cy="461665"/>
          </a:xfrm>
          <a:prstGeom prst="rect">
            <a:avLst/>
          </a:prstGeom>
          <a:noFill/>
        </p:spPr>
        <p:txBody>
          <a:bodyPr wrap="square" rtlCol="0">
            <a:spAutoFit/>
          </a:bodyPr>
          <a:lstStyle/>
          <a:p>
            <a:pPr algn="ctr" defTabSz="609539"/>
            <a:r>
              <a:rPr lang="en-US" sz="2400" dirty="0" err="1">
                <a:solidFill>
                  <a:prstClr val="black"/>
                </a:solidFill>
                <a:latin typeface="UTM Avo" panose="02040603050506020204" pitchFamily="18" charset="0"/>
                <a:cs typeface="Arial" panose="020B0604020202020204" pitchFamily="34" charset="0"/>
              </a:rPr>
              <a:t>Mời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các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em</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xem</a:t>
            </a:r>
            <a:r>
              <a:rPr lang="en-US" sz="2400" dirty="0">
                <a:solidFill>
                  <a:prstClr val="black"/>
                </a:solidFill>
                <a:latin typeface="UTM Avo" panose="02040603050506020204" pitchFamily="18" charset="0"/>
                <a:cs typeface="Arial" panose="020B0604020202020204" pitchFamily="34" charset="0"/>
              </a:rPr>
              <a:t> video </a:t>
            </a:r>
            <a:r>
              <a:rPr lang="en-US" sz="2400" dirty="0" err="1">
                <a:solidFill>
                  <a:prstClr val="black"/>
                </a:solidFill>
                <a:latin typeface="UTM Avo" panose="02040603050506020204" pitchFamily="18" charset="0"/>
                <a:cs typeface="Arial" panose="020B0604020202020204" pitchFamily="34" charset="0"/>
              </a:rPr>
              <a:t>về</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cuộc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nói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chuyện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giữa</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các</a:t>
            </a:r>
            <a:r>
              <a:rPr lang="en-US" sz="2400" dirty="0">
                <a:solidFill>
                  <a:prstClr val="black"/>
                </a:solidFill>
                <a:latin typeface="UTM Avo" panose="02040603050506020204" pitchFamily="18" charset="0"/>
                <a:cs typeface="Arial" panose="020B0604020202020204" pitchFamily="34" charset="0"/>
              </a:rPr>
              <a:t> con </a:t>
            </a:r>
            <a:r>
              <a:rPr lang="en-US" sz="2400" dirty="0" err="1">
                <a:solidFill>
                  <a:prstClr val="black"/>
                </a:solidFill>
                <a:latin typeface="UTM Avo" panose="02040603050506020204" pitchFamily="18" charset="0"/>
                <a:cs typeface="Arial" panose="020B0604020202020204" pitchFamily="34" charset="0"/>
              </a:rPr>
              <a:t>vật</a:t>
            </a:r>
            <a:r>
              <a:rPr lang="en-US" sz="2400" dirty="0">
                <a:solidFill>
                  <a:prstClr val="black"/>
                </a:solidFill>
                <a:latin typeface="UTM Avo" panose="02040603050506020204" pitchFamily="18" charset="0"/>
                <a:cs typeface="Arial" panose="020B0604020202020204" pitchFamily="34" charset="0"/>
              </a:rPr>
              <a:t> </a:t>
            </a:r>
          </a:p>
        </p:txBody>
      </p:sp>
      <p:pic>
        <p:nvPicPr>
          <p:cNvPr id="15" name="Picture 8">
            <a:extLst>
              <a:ext uri="{FF2B5EF4-FFF2-40B4-BE49-F238E27FC236}">
                <a16:creationId xmlns:a16="http://schemas.microsoft.com/office/drawing/2014/main" id="{EB61BB83-1B00-1D01-84E0-549AC913B90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2407" y="5439802"/>
            <a:ext cx="7263782" cy="1488395"/>
          </a:xfrm>
          <a:prstGeom prst="rect">
            <a:avLst/>
          </a:prstGeom>
        </p:spPr>
      </p:pic>
      <p:pic>
        <p:nvPicPr>
          <p:cNvPr id="16" name="Picture 8">
            <a:extLst>
              <a:ext uri="{FF2B5EF4-FFF2-40B4-BE49-F238E27FC236}">
                <a16:creationId xmlns:a16="http://schemas.microsoft.com/office/drawing/2014/main" id="{2099004F-522F-C088-4A35-CA4209985A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858000" y="5422613"/>
            <a:ext cx="5435600" cy="1488395"/>
          </a:xfrm>
          <a:prstGeom prst="rect">
            <a:avLst/>
          </a:prstGeom>
        </p:spPr>
      </p:pic>
      <p:pic>
        <p:nvPicPr>
          <p:cNvPr id="17" name="ba-chu-heo-con-di-cam-trai-cau-chuyen-co-tich-truyen-co-tich-viet-nam-phim-hoat-hinh-cho-tre-em">
            <a:hlinkClick r:id="" action="ppaction://media"/>
            <a:extLst>
              <a:ext uri="{FF2B5EF4-FFF2-40B4-BE49-F238E27FC236}">
                <a16:creationId xmlns:a16="http://schemas.microsoft.com/office/drawing/2014/main" id="{C6BF495A-6EC5-E96F-A4D6-1B3977422F1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048000" y="2209800"/>
            <a:ext cx="6328833" cy="3557190"/>
          </a:xfrm>
          <a:prstGeom prst="rect">
            <a:avLst/>
          </a:prstGeom>
        </p:spPr>
      </p:pic>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1" presetClass="mediacall" presetSubtype="0" fill="hold" nodeType="withEffect">
                                  <p:stCondLst>
                                    <p:cond delay="0"/>
                                  </p:stCondLst>
                                  <p:childTnLst>
                                    <p:cmd type="call" cmd="playFrom(0.0)">
                                      <p:cBhvr>
                                        <p:cTn id="16" dur="52114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7" fill="hold" display="0">
                  <p:stCondLst>
                    <p:cond delay="indefinite"/>
                  </p:stCondLst>
                </p:cTn>
                <p:tgtEl>
                  <p:spTgt spid="17"/>
                </p:tgtEl>
              </p:cMediaNode>
            </p:video>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4E6C7D1-3FB6-59F4-55B1-03F248C8EEA4}"/>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9B94F792-BF39-683E-4ED1-1C8B957CC65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7580241E-BF12-E3F5-FA51-D04AD8FBA01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38674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25">
            <a:extLst>
              <a:ext uri="{FF2B5EF4-FFF2-40B4-BE49-F238E27FC236}">
                <a16:creationId xmlns:a16="http://schemas.microsoft.com/office/drawing/2014/main" id="{1F879849-8495-C9EE-22DF-BC736EBEFE7A}"/>
              </a:ext>
            </a:extLst>
          </p:cNvPr>
          <p:cNvSpPr/>
          <p:nvPr/>
        </p:nvSpPr>
        <p:spPr>
          <a:xfrm>
            <a:off x="5231013" y="1197113"/>
            <a:ext cx="6046557" cy="812800"/>
          </a:xfrm>
          <a:custGeom>
            <a:avLst/>
            <a:gdLst>
              <a:gd name="connsiteX0" fmla="*/ 0 w 9069835"/>
              <a:gd name="connsiteY0" fmla="*/ 0 h 1219200"/>
              <a:gd name="connsiteX1" fmla="*/ 425585 w 9069835"/>
              <a:gd name="connsiteY1" fmla="*/ 0 h 1219200"/>
              <a:gd name="connsiteX2" fmla="*/ 941867 w 9069835"/>
              <a:gd name="connsiteY2" fmla="*/ 0 h 1219200"/>
              <a:gd name="connsiteX3" fmla="*/ 1458150 w 9069835"/>
              <a:gd name="connsiteY3" fmla="*/ 0 h 1219200"/>
              <a:gd name="connsiteX4" fmla="*/ 2337227 w 9069835"/>
              <a:gd name="connsiteY4" fmla="*/ 0 h 1219200"/>
              <a:gd name="connsiteX5" fmla="*/ 2762811 w 9069835"/>
              <a:gd name="connsiteY5" fmla="*/ 0 h 1219200"/>
              <a:gd name="connsiteX6" fmla="*/ 3641888 w 9069835"/>
              <a:gd name="connsiteY6" fmla="*/ 0 h 1219200"/>
              <a:gd name="connsiteX7" fmla="*/ 4158171 w 9069835"/>
              <a:gd name="connsiteY7" fmla="*/ 0 h 1219200"/>
              <a:gd name="connsiteX8" fmla="*/ 4765152 w 9069835"/>
              <a:gd name="connsiteY8" fmla="*/ 0 h 1219200"/>
              <a:gd name="connsiteX9" fmla="*/ 5644228 w 9069835"/>
              <a:gd name="connsiteY9" fmla="*/ 0 h 1219200"/>
              <a:gd name="connsiteX10" fmla="*/ 6069813 w 9069835"/>
              <a:gd name="connsiteY10" fmla="*/ 0 h 1219200"/>
              <a:gd name="connsiteX11" fmla="*/ 6767492 w 9069835"/>
              <a:gd name="connsiteY11" fmla="*/ 0 h 1219200"/>
              <a:gd name="connsiteX12" fmla="*/ 7465172 w 9069835"/>
              <a:gd name="connsiteY12" fmla="*/ 0 h 1219200"/>
              <a:gd name="connsiteX13" fmla="*/ 7981455 w 9069835"/>
              <a:gd name="connsiteY13" fmla="*/ 0 h 1219200"/>
              <a:gd name="connsiteX14" fmla="*/ 9069835 w 9069835"/>
              <a:gd name="connsiteY14" fmla="*/ 0 h 1219200"/>
              <a:gd name="connsiteX15" fmla="*/ 9069835 w 9069835"/>
              <a:gd name="connsiteY15" fmla="*/ 621792 h 1219200"/>
              <a:gd name="connsiteX16" fmla="*/ 9069835 w 9069835"/>
              <a:gd name="connsiteY16" fmla="*/ 1219200 h 1219200"/>
              <a:gd name="connsiteX17" fmla="*/ 8372155 w 9069835"/>
              <a:gd name="connsiteY17" fmla="*/ 1219200 h 1219200"/>
              <a:gd name="connsiteX18" fmla="*/ 7946571 w 9069835"/>
              <a:gd name="connsiteY18" fmla="*/ 1219200 h 1219200"/>
              <a:gd name="connsiteX19" fmla="*/ 7067495 w 9069835"/>
              <a:gd name="connsiteY19" fmla="*/ 1219200 h 1219200"/>
              <a:gd name="connsiteX20" fmla="*/ 6279117 w 9069835"/>
              <a:gd name="connsiteY20" fmla="*/ 1219200 h 1219200"/>
              <a:gd name="connsiteX21" fmla="*/ 5853532 w 9069835"/>
              <a:gd name="connsiteY21" fmla="*/ 1219200 h 1219200"/>
              <a:gd name="connsiteX22" fmla="*/ 5337249 w 9069835"/>
              <a:gd name="connsiteY22" fmla="*/ 1219200 h 1219200"/>
              <a:gd name="connsiteX23" fmla="*/ 4820966 w 9069835"/>
              <a:gd name="connsiteY23" fmla="*/ 1219200 h 1219200"/>
              <a:gd name="connsiteX24" fmla="*/ 4395382 w 9069835"/>
              <a:gd name="connsiteY24" fmla="*/ 1219200 h 1219200"/>
              <a:gd name="connsiteX25" fmla="*/ 3879099 w 9069835"/>
              <a:gd name="connsiteY25" fmla="*/ 1219200 h 1219200"/>
              <a:gd name="connsiteX26" fmla="*/ 3000022 w 9069835"/>
              <a:gd name="connsiteY26" fmla="*/ 1219200 h 1219200"/>
              <a:gd name="connsiteX27" fmla="*/ 2302343 w 9069835"/>
              <a:gd name="connsiteY27" fmla="*/ 1219200 h 1219200"/>
              <a:gd name="connsiteX28" fmla="*/ 1786060 w 9069835"/>
              <a:gd name="connsiteY28" fmla="*/ 1219200 h 1219200"/>
              <a:gd name="connsiteX29" fmla="*/ 1179079 w 9069835"/>
              <a:gd name="connsiteY29" fmla="*/ 1219200 h 1219200"/>
              <a:gd name="connsiteX30" fmla="*/ 753494 w 9069835"/>
              <a:gd name="connsiteY30" fmla="*/ 1219200 h 1219200"/>
              <a:gd name="connsiteX31" fmla="*/ 0 w 9069835"/>
              <a:gd name="connsiteY31" fmla="*/ 1219200 h 1219200"/>
              <a:gd name="connsiteX32" fmla="*/ 0 w 9069835"/>
              <a:gd name="connsiteY32" fmla="*/ 621792 h 1219200"/>
              <a:gd name="connsiteX33" fmla="*/ 0 w 9069835"/>
              <a:gd name="connsiteY33"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069835" h="1219200" fill="none" extrusionOk="0">
                <a:moveTo>
                  <a:pt x="0" y="0"/>
                </a:moveTo>
                <a:cubicBezTo>
                  <a:pt x="87001" y="-10019"/>
                  <a:pt x="233052" y="-19778"/>
                  <a:pt x="425585" y="0"/>
                </a:cubicBezTo>
                <a:cubicBezTo>
                  <a:pt x="618118" y="19778"/>
                  <a:pt x="799971" y="-1784"/>
                  <a:pt x="941867" y="0"/>
                </a:cubicBezTo>
                <a:cubicBezTo>
                  <a:pt x="1083763" y="1784"/>
                  <a:pt x="1344603" y="-12385"/>
                  <a:pt x="1458150" y="0"/>
                </a:cubicBezTo>
                <a:cubicBezTo>
                  <a:pt x="1571697" y="12385"/>
                  <a:pt x="2094877" y="-33313"/>
                  <a:pt x="2337227" y="0"/>
                </a:cubicBezTo>
                <a:cubicBezTo>
                  <a:pt x="2579577" y="33313"/>
                  <a:pt x="2591755" y="-15953"/>
                  <a:pt x="2762811" y="0"/>
                </a:cubicBezTo>
                <a:cubicBezTo>
                  <a:pt x="2933867" y="15953"/>
                  <a:pt x="3325726" y="-14164"/>
                  <a:pt x="3641888" y="0"/>
                </a:cubicBezTo>
                <a:cubicBezTo>
                  <a:pt x="3958050" y="14164"/>
                  <a:pt x="3988713" y="24934"/>
                  <a:pt x="4158171" y="0"/>
                </a:cubicBezTo>
                <a:cubicBezTo>
                  <a:pt x="4327629" y="-24934"/>
                  <a:pt x="4481321" y="11067"/>
                  <a:pt x="4765152" y="0"/>
                </a:cubicBezTo>
                <a:cubicBezTo>
                  <a:pt x="5048983" y="-11067"/>
                  <a:pt x="5257358" y="21094"/>
                  <a:pt x="5644228" y="0"/>
                </a:cubicBezTo>
                <a:cubicBezTo>
                  <a:pt x="6031098" y="-21094"/>
                  <a:pt x="5940536" y="11861"/>
                  <a:pt x="6069813" y="0"/>
                </a:cubicBezTo>
                <a:cubicBezTo>
                  <a:pt x="6199091" y="-11861"/>
                  <a:pt x="6519594" y="-9963"/>
                  <a:pt x="6767492" y="0"/>
                </a:cubicBezTo>
                <a:cubicBezTo>
                  <a:pt x="7015390" y="9963"/>
                  <a:pt x="7147660" y="-21699"/>
                  <a:pt x="7465172" y="0"/>
                </a:cubicBezTo>
                <a:cubicBezTo>
                  <a:pt x="7782684" y="21699"/>
                  <a:pt x="7736578" y="4016"/>
                  <a:pt x="7981455" y="0"/>
                </a:cubicBezTo>
                <a:cubicBezTo>
                  <a:pt x="8226332" y="-4016"/>
                  <a:pt x="8823024" y="-15210"/>
                  <a:pt x="9069835" y="0"/>
                </a:cubicBezTo>
                <a:cubicBezTo>
                  <a:pt x="9050227" y="225873"/>
                  <a:pt x="9098936" y="478819"/>
                  <a:pt x="9069835" y="621792"/>
                </a:cubicBezTo>
                <a:cubicBezTo>
                  <a:pt x="9040734" y="764765"/>
                  <a:pt x="9093981" y="1023866"/>
                  <a:pt x="9069835" y="1219200"/>
                </a:cubicBezTo>
                <a:cubicBezTo>
                  <a:pt x="8866178" y="1229842"/>
                  <a:pt x="8586689" y="1228989"/>
                  <a:pt x="8372155" y="1219200"/>
                </a:cubicBezTo>
                <a:cubicBezTo>
                  <a:pt x="8157621" y="1209411"/>
                  <a:pt x="8100827" y="1238829"/>
                  <a:pt x="7946571" y="1219200"/>
                </a:cubicBezTo>
                <a:cubicBezTo>
                  <a:pt x="7792315" y="1199571"/>
                  <a:pt x="7271081" y="1216093"/>
                  <a:pt x="7067495" y="1219200"/>
                </a:cubicBezTo>
                <a:cubicBezTo>
                  <a:pt x="6863909" y="1222307"/>
                  <a:pt x="6453601" y="1210056"/>
                  <a:pt x="6279117" y="1219200"/>
                </a:cubicBezTo>
                <a:cubicBezTo>
                  <a:pt x="6104633" y="1228344"/>
                  <a:pt x="5967571" y="1214543"/>
                  <a:pt x="5853532" y="1219200"/>
                </a:cubicBezTo>
                <a:cubicBezTo>
                  <a:pt x="5739494" y="1223857"/>
                  <a:pt x="5446019" y="1198539"/>
                  <a:pt x="5337249" y="1219200"/>
                </a:cubicBezTo>
                <a:cubicBezTo>
                  <a:pt x="5228479" y="1239861"/>
                  <a:pt x="5046456" y="1227292"/>
                  <a:pt x="4820966" y="1219200"/>
                </a:cubicBezTo>
                <a:cubicBezTo>
                  <a:pt x="4595476" y="1211108"/>
                  <a:pt x="4528546" y="1224821"/>
                  <a:pt x="4395382" y="1219200"/>
                </a:cubicBezTo>
                <a:cubicBezTo>
                  <a:pt x="4262218" y="1213579"/>
                  <a:pt x="4088044" y="1205372"/>
                  <a:pt x="3879099" y="1219200"/>
                </a:cubicBezTo>
                <a:cubicBezTo>
                  <a:pt x="3670154" y="1233028"/>
                  <a:pt x="3190560" y="1206436"/>
                  <a:pt x="3000022" y="1219200"/>
                </a:cubicBezTo>
                <a:cubicBezTo>
                  <a:pt x="2809484" y="1231964"/>
                  <a:pt x="2605630" y="1224277"/>
                  <a:pt x="2302343" y="1219200"/>
                </a:cubicBezTo>
                <a:cubicBezTo>
                  <a:pt x="1999056" y="1214123"/>
                  <a:pt x="1989921" y="1244508"/>
                  <a:pt x="1786060" y="1219200"/>
                </a:cubicBezTo>
                <a:cubicBezTo>
                  <a:pt x="1582199" y="1193892"/>
                  <a:pt x="1466869" y="1210826"/>
                  <a:pt x="1179079" y="1219200"/>
                </a:cubicBezTo>
                <a:cubicBezTo>
                  <a:pt x="891289" y="1227574"/>
                  <a:pt x="841588" y="1238874"/>
                  <a:pt x="753494" y="1219200"/>
                </a:cubicBezTo>
                <a:cubicBezTo>
                  <a:pt x="665400" y="1199526"/>
                  <a:pt x="345130" y="1250652"/>
                  <a:pt x="0" y="1219200"/>
                </a:cubicBezTo>
                <a:cubicBezTo>
                  <a:pt x="-4870" y="926228"/>
                  <a:pt x="-17570" y="858635"/>
                  <a:pt x="0" y="621792"/>
                </a:cubicBezTo>
                <a:cubicBezTo>
                  <a:pt x="17570" y="384949"/>
                  <a:pt x="29118" y="150451"/>
                  <a:pt x="0" y="0"/>
                </a:cubicBezTo>
                <a:close/>
              </a:path>
              <a:path w="9069835" h="1219200" stroke="0" extrusionOk="0">
                <a:moveTo>
                  <a:pt x="0" y="0"/>
                </a:moveTo>
                <a:cubicBezTo>
                  <a:pt x="197804" y="23171"/>
                  <a:pt x="496811" y="-6160"/>
                  <a:pt x="697680" y="0"/>
                </a:cubicBezTo>
                <a:cubicBezTo>
                  <a:pt x="898549" y="6160"/>
                  <a:pt x="1159125" y="-4925"/>
                  <a:pt x="1395359" y="0"/>
                </a:cubicBezTo>
                <a:cubicBezTo>
                  <a:pt x="1631593" y="4925"/>
                  <a:pt x="1856864" y="-19269"/>
                  <a:pt x="2002340" y="0"/>
                </a:cubicBezTo>
                <a:cubicBezTo>
                  <a:pt x="2147816" y="19269"/>
                  <a:pt x="2338741" y="-3810"/>
                  <a:pt x="2427925" y="0"/>
                </a:cubicBezTo>
                <a:cubicBezTo>
                  <a:pt x="2517109" y="3810"/>
                  <a:pt x="2826403" y="-31195"/>
                  <a:pt x="3125605" y="0"/>
                </a:cubicBezTo>
                <a:cubicBezTo>
                  <a:pt x="3424807" y="31195"/>
                  <a:pt x="3425928" y="-13798"/>
                  <a:pt x="3641888" y="0"/>
                </a:cubicBezTo>
                <a:cubicBezTo>
                  <a:pt x="3857848" y="13798"/>
                  <a:pt x="3985046" y="-13668"/>
                  <a:pt x="4248869" y="0"/>
                </a:cubicBezTo>
                <a:cubicBezTo>
                  <a:pt x="4512692" y="13668"/>
                  <a:pt x="4595583" y="23483"/>
                  <a:pt x="4855850" y="0"/>
                </a:cubicBezTo>
                <a:cubicBezTo>
                  <a:pt x="5116117" y="-23483"/>
                  <a:pt x="5429279" y="-10274"/>
                  <a:pt x="5644228" y="0"/>
                </a:cubicBezTo>
                <a:cubicBezTo>
                  <a:pt x="5859177" y="10274"/>
                  <a:pt x="6008039" y="9363"/>
                  <a:pt x="6160511" y="0"/>
                </a:cubicBezTo>
                <a:cubicBezTo>
                  <a:pt x="6312983" y="-9363"/>
                  <a:pt x="6617457" y="-16504"/>
                  <a:pt x="6858191" y="0"/>
                </a:cubicBezTo>
                <a:cubicBezTo>
                  <a:pt x="7098925" y="16504"/>
                  <a:pt x="7271109" y="-18202"/>
                  <a:pt x="7465172" y="0"/>
                </a:cubicBezTo>
                <a:cubicBezTo>
                  <a:pt x="7659235" y="18202"/>
                  <a:pt x="7871609" y="15484"/>
                  <a:pt x="8253550" y="0"/>
                </a:cubicBezTo>
                <a:cubicBezTo>
                  <a:pt x="8635491" y="-15484"/>
                  <a:pt x="8853297" y="-21380"/>
                  <a:pt x="9069835" y="0"/>
                </a:cubicBezTo>
                <a:cubicBezTo>
                  <a:pt x="9079630" y="179514"/>
                  <a:pt x="9077130" y="301202"/>
                  <a:pt x="9069835" y="573024"/>
                </a:cubicBezTo>
                <a:cubicBezTo>
                  <a:pt x="9062540" y="844846"/>
                  <a:pt x="9088697" y="1022143"/>
                  <a:pt x="9069835" y="1219200"/>
                </a:cubicBezTo>
                <a:cubicBezTo>
                  <a:pt x="8871225" y="1224351"/>
                  <a:pt x="8843721" y="1212188"/>
                  <a:pt x="8644250" y="1219200"/>
                </a:cubicBezTo>
                <a:cubicBezTo>
                  <a:pt x="8444780" y="1226212"/>
                  <a:pt x="8377014" y="1197594"/>
                  <a:pt x="8127968" y="1219200"/>
                </a:cubicBezTo>
                <a:cubicBezTo>
                  <a:pt x="7878922" y="1240806"/>
                  <a:pt x="7764109" y="1226412"/>
                  <a:pt x="7611685" y="1219200"/>
                </a:cubicBezTo>
                <a:cubicBezTo>
                  <a:pt x="7459261" y="1211988"/>
                  <a:pt x="7380275" y="1222491"/>
                  <a:pt x="7186100" y="1219200"/>
                </a:cubicBezTo>
                <a:cubicBezTo>
                  <a:pt x="6991925" y="1215909"/>
                  <a:pt x="6879945" y="1195998"/>
                  <a:pt x="6579119" y="1219200"/>
                </a:cubicBezTo>
                <a:cubicBezTo>
                  <a:pt x="6278293" y="1242402"/>
                  <a:pt x="6341042" y="1213490"/>
                  <a:pt x="6153534" y="1219200"/>
                </a:cubicBezTo>
                <a:cubicBezTo>
                  <a:pt x="5966027" y="1224910"/>
                  <a:pt x="5696146" y="1217045"/>
                  <a:pt x="5274458" y="1219200"/>
                </a:cubicBezTo>
                <a:cubicBezTo>
                  <a:pt x="4852770" y="1221355"/>
                  <a:pt x="4999794" y="1201174"/>
                  <a:pt x="4848873" y="1219200"/>
                </a:cubicBezTo>
                <a:cubicBezTo>
                  <a:pt x="4697953" y="1237226"/>
                  <a:pt x="4438412" y="1215878"/>
                  <a:pt x="4241892" y="1219200"/>
                </a:cubicBezTo>
                <a:cubicBezTo>
                  <a:pt x="4045372" y="1222522"/>
                  <a:pt x="3732258" y="1184367"/>
                  <a:pt x="3453514" y="1219200"/>
                </a:cubicBezTo>
                <a:cubicBezTo>
                  <a:pt x="3174770" y="1254033"/>
                  <a:pt x="2917690" y="1228021"/>
                  <a:pt x="2755834" y="1219200"/>
                </a:cubicBezTo>
                <a:cubicBezTo>
                  <a:pt x="2593978" y="1210379"/>
                  <a:pt x="2512644" y="1239090"/>
                  <a:pt x="2330250" y="1219200"/>
                </a:cubicBezTo>
                <a:cubicBezTo>
                  <a:pt x="2147856" y="1199310"/>
                  <a:pt x="2095393" y="1206106"/>
                  <a:pt x="1904665" y="1219200"/>
                </a:cubicBezTo>
                <a:cubicBezTo>
                  <a:pt x="1713938" y="1232294"/>
                  <a:pt x="1433305" y="1214037"/>
                  <a:pt x="1025589" y="1219200"/>
                </a:cubicBezTo>
                <a:cubicBezTo>
                  <a:pt x="617873" y="1224363"/>
                  <a:pt x="404634" y="1220780"/>
                  <a:pt x="0" y="1219200"/>
                </a:cubicBezTo>
                <a:cubicBezTo>
                  <a:pt x="4239" y="983951"/>
                  <a:pt x="9622" y="725602"/>
                  <a:pt x="0" y="585216"/>
                </a:cubicBezTo>
                <a:cubicBezTo>
                  <a:pt x="-9622" y="444830"/>
                  <a:pt x="-23682" y="155859"/>
                  <a:pt x="0" y="0"/>
                </a:cubicBezTo>
                <a:close/>
              </a:path>
            </a:pathLst>
          </a:custGeom>
          <a:solidFill>
            <a:sysClr val="window" lastClr="FFFFFF"/>
          </a:solidFill>
          <a:ln w="25400" cap="flat" cmpd="sng" algn="ctr">
            <a:solidFill>
              <a:sysClr val="windowText" lastClr="000000"/>
            </a:solidFill>
            <a:prstDash val="solid"/>
            <a:extLst>
              <a:ext uri="{C807C97D-BFC1-408E-A445-0C87EB9F89A2}">
                <ask:lineSketchStyleProps xmlns:ask="http://schemas.microsoft.com/office/drawing/2018/sketchyshapes" sd="1255937251">
                  <a:custGeom>
                    <a:avLst/>
                    <a:gdLst>
                      <a:gd name="connsiteX0" fmla="*/ 0 w 6046557"/>
                      <a:gd name="connsiteY0" fmla="*/ 0 h 812800"/>
                      <a:gd name="connsiteX1" fmla="*/ 792771 w 6046557"/>
                      <a:gd name="connsiteY1" fmla="*/ 0 h 812800"/>
                      <a:gd name="connsiteX2" fmla="*/ 1464610 w 6046557"/>
                      <a:gd name="connsiteY2" fmla="*/ 0 h 812800"/>
                      <a:gd name="connsiteX3" fmla="*/ 2015519 w 6046557"/>
                      <a:gd name="connsiteY3" fmla="*/ 0 h 812800"/>
                      <a:gd name="connsiteX4" fmla="*/ 2626893 w 6046557"/>
                      <a:gd name="connsiteY4" fmla="*/ 0 h 812800"/>
                      <a:gd name="connsiteX5" fmla="*/ 3238267 w 6046557"/>
                      <a:gd name="connsiteY5" fmla="*/ 0 h 812800"/>
                      <a:gd name="connsiteX6" fmla="*/ 3728710 w 6046557"/>
                      <a:gd name="connsiteY6" fmla="*/ 0 h 812800"/>
                      <a:gd name="connsiteX7" fmla="*/ 4400550 w 6046557"/>
                      <a:gd name="connsiteY7" fmla="*/ 0 h 812800"/>
                      <a:gd name="connsiteX8" fmla="*/ 4890993 w 6046557"/>
                      <a:gd name="connsiteY8" fmla="*/ 0 h 812800"/>
                      <a:gd name="connsiteX9" fmla="*/ 6046557 w 6046557"/>
                      <a:gd name="connsiteY9" fmla="*/ 0 h 812800"/>
                      <a:gd name="connsiteX10" fmla="*/ 6046557 w 6046557"/>
                      <a:gd name="connsiteY10" fmla="*/ 414528 h 812800"/>
                      <a:gd name="connsiteX11" fmla="*/ 6046557 w 6046557"/>
                      <a:gd name="connsiteY11" fmla="*/ 812800 h 812800"/>
                      <a:gd name="connsiteX12" fmla="*/ 5314252 w 6046557"/>
                      <a:gd name="connsiteY12" fmla="*/ 812800 h 812800"/>
                      <a:gd name="connsiteX13" fmla="*/ 4642412 w 6046557"/>
                      <a:gd name="connsiteY13" fmla="*/ 812800 h 812800"/>
                      <a:gd name="connsiteX14" fmla="*/ 3849641 w 6046557"/>
                      <a:gd name="connsiteY14" fmla="*/ 812800 h 812800"/>
                      <a:gd name="connsiteX15" fmla="*/ 3056870 w 6046557"/>
                      <a:gd name="connsiteY15" fmla="*/ 812800 h 812800"/>
                      <a:gd name="connsiteX16" fmla="*/ 2566428 w 6046557"/>
                      <a:gd name="connsiteY16" fmla="*/ 812800 h 812800"/>
                      <a:gd name="connsiteX17" fmla="*/ 1773657 w 6046557"/>
                      <a:gd name="connsiteY17" fmla="*/ 812800 h 812800"/>
                      <a:gd name="connsiteX18" fmla="*/ 1041351 w 6046557"/>
                      <a:gd name="connsiteY18" fmla="*/ 812800 h 812800"/>
                      <a:gd name="connsiteX19" fmla="*/ 0 w 6046557"/>
                      <a:gd name="connsiteY19" fmla="*/ 812800 h 812800"/>
                      <a:gd name="connsiteX20" fmla="*/ 0 w 6046557"/>
                      <a:gd name="connsiteY20" fmla="*/ 398272 h 812800"/>
                      <a:gd name="connsiteX21" fmla="*/ 0 w 6046557"/>
                      <a:gd name="connsiteY21" fmla="*/ 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46557" h="812800" fill="none" extrusionOk="0">
                        <a:moveTo>
                          <a:pt x="0" y="0"/>
                        </a:moveTo>
                        <a:cubicBezTo>
                          <a:pt x="281937" y="-18832"/>
                          <a:pt x="620663" y="28984"/>
                          <a:pt x="792771" y="0"/>
                        </a:cubicBezTo>
                        <a:cubicBezTo>
                          <a:pt x="964879" y="-28984"/>
                          <a:pt x="1194610" y="759"/>
                          <a:pt x="1464610" y="0"/>
                        </a:cubicBezTo>
                        <a:cubicBezTo>
                          <a:pt x="1734610" y="-759"/>
                          <a:pt x="1809882" y="-5861"/>
                          <a:pt x="2015519" y="0"/>
                        </a:cubicBezTo>
                        <a:cubicBezTo>
                          <a:pt x="2221156" y="5861"/>
                          <a:pt x="2402875" y="-18173"/>
                          <a:pt x="2626893" y="0"/>
                        </a:cubicBezTo>
                        <a:cubicBezTo>
                          <a:pt x="2850911" y="18173"/>
                          <a:pt x="3065958" y="-11268"/>
                          <a:pt x="3238267" y="0"/>
                        </a:cubicBezTo>
                        <a:cubicBezTo>
                          <a:pt x="3410576" y="11268"/>
                          <a:pt x="3520698" y="-5032"/>
                          <a:pt x="3728710" y="0"/>
                        </a:cubicBezTo>
                        <a:cubicBezTo>
                          <a:pt x="3936722" y="5032"/>
                          <a:pt x="4242751" y="-26679"/>
                          <a:pt x="4400550" y="0"/>
                        </a:cubicBezTo>
                        <a:cubicBezTo>
                          <a:pt x="4558349" y="26679"/>
                          <a:pt x="4712774" y="1418"/>
                          <a:pt x="4890993" y="0"/>
                        </a:cubicBezTo>
                        <a:cubicBezTo>
                          <a:pt x="5069212" y="-1418"/>
                          <a:pt x="5589600" y="4434"/>
                          <a:pt x="6046557" y="0"/>
                        </a:cubicBezTo>
                        <a:cubicBezTo>
                          <a:pt x="6037289" y="164865"/>
                          <a:pt x="6057962" y="255585"/>
                          <a:pt x="6046557" y="414528"/>
                        </a:cubicBezTo>
                        <a:cubicBezTo>
                          <a:pt x="6035152" y="573471"/>
                          <a:pt x="6041657" y="704401"/>
                          <a:pt x="6046557" y="812800"/>
                        </a:cubicBezTo>
                        <a:cubicBezTo>
                          <a:pt x="5823713" y="778315"/>
                          <a:pt x="5667415" y="838511"/>
                          <a:pt x="5314252" y="812800"/>
                        </a:cubicBezTo>
                        <a:cubicBezTo>
                          <a:pt x="4961090" y="787089"/>
                          <a:pt x="4817102" y="785956"/>
                          <a:pt x="4642412" y="812800"/>
                        </a:cubicBezTo>
                        <a:cubicBezTo>
                          <a:pt x="4467722" y="839644"/>
                          <a:pt x="4048618" y="774075"/>
                          <a:pt x="3849641" y="812800"/>
                        </a:cubicBezTo>
                        <a:cubicBezTo>
                          <a:pt x="3650664" y="851525"/>
                          <a:pt x="3323264" y="826241"/>
                          <a:pt x="3056870" y="812800"/>
                        </a:cubicBezTo>
                        <a:cubicBezTo>
                          <a:pt x="2790476" y="799359"/>
                          <a:pt x="2751951" y="810129"/>
                          <a:pt x="2566428" y="812800"/>
                        </a:cubicBezTo>
                        <a:cubicBezTo>
                          <a:pt x="2380905" y="815471"/>
                          <a:pt x="2111135" y="840238"/>
                          <a:pt x="1773657" y="812800"/>
                        </a:cubicBezTo>
                        <a:cubicBezTo>
                          <a:pt x="1436179" y="785362"/>
                          <a:pt x="1372881" y="818680"/>
                          <a:pt x="1041351" y="812800"/>
                        </a:cubicBezTo>
                        <a:cubicBezTo>
                          <a:pt x="709821" y="806920"/>
                          <a:pt x="242918" y="819605"/>
                          <a:pt x="0" y="812800"/>
                        </a:cubicBezTo>
                        <a:cubicBezTo>
                          <a:pt x="10009" y="642581"/>
                          <a:pt x="15796" y="546212"/>
                          <a:pt x="0" y="398272"/>
                        </a:cubicBezTo>
                        <a:cubicBezTo>
                          <a:pt x="-15796" y="250332"/>
                          <a:pt x="14498" y="98425"/>
                          <a:pt x="0" y="0"/>
                        </a:cubicBezTo>
                        <a:close/>
                      </a:path>
                      <a:path w="6046557" h="812800" stroke="0" extrusionOk="0">
                        <a:moveTo>
                          <a:pt x="0" y="0"/>
                        </a:moveTo>
                        <a:cubicBezTo>
                          <a:pt x="153791" y="-6545"/>
                          <a:pt x="514771" y="13220"/>
                          <a:pt x="671840" y="0"/>
                        </a:cubicBezTo>
                        <a:cubicBezTo>
                          <a:pt x="828909" y="-13220"/>
                          <a:pt x="1058080" y="-18941"/>
                          <a:pt x="1343679" y="0"/>
                        </a:cubicBezTo>
                        <a:cubicBezTo>
                          <a:pt x="1629278" y="18941"/>
                          <a:pt x="1816940" y="20923"/>
                          <a:pt x="1955053" y="0"/>
                        </a:cubicBezTo>
                        <a:cubicBezTo>
                          <a:pt x="2093166" y="-20923"/>
                          <a:pt x="2265042" y="-18606"/>
                          <a:pt x="2445496" y="0"/>
                        </a:cubicBezTo>
                        <a:cubicBezTo>
                          <a:pt x="2625950" y="18606"/>
                          <a:pt x="2877147" y="-32487"/>
                          <a:pt x="3117336" y="0"/>
                        </a:cubicBezTo>
                        <a:cubicBezTo>
                          <a:pt x="3357525" y="32487"/>
                          <a:pt x="3533600" y="-26175"/>
                          <a:pt x="3668245" y="0"/>
                        </a:cubicBezTo>
                        <a:cubicBezTo>
                          <a:pt x="3802890" y="26175"/>
                          <a:pt x="4150796" y="9290"/>
                          <a:pt x="4279619" y="0"/>
                        </a:cubicBezTo>
                        <a:cubicBezTo>
                          <a:pt x="4408442" y="-9290"/>
                          <a:pt x="4680152" y="-24515"/>
                          <a:pt x="4890993" y="0"/>
                        </a:cubicBezTo>
                        <a:cubicBezTo>
                          <a:pt x="5101834" y="24515"/>
                          <a:pt x="5772039" y="43812"/>
                          <a:pt x="6046557" y="0"/>
                        </a:cubicBezTo>
                        <a:cubicBezTo>
                          <a:pt x="6061458" y="132262"/>
                          <a:pt x="6065508" y="241087"/>
                          <a:pt x="6046557" y="390144"/>
                        </a:cubicBezTo>
                        <a:cubicBezTo>
                          <a:pt x="6027606" y="539201"/>
                          <a:pt x="6047810" y="678293"/>
                          <a:pt x="6046557" y="812800"/>
                        </a:cubicBezTo>
                        <a:cubicBezTo>
                          <a:pt x="5901091" y="807878"/>
                          <a:pt x="5778736" y="833362"/>
                          <a:pt x="5556114" y="812800"/>
                        </a:cubicBezTo>
                        <a:cubicBezTo>
                          <a:pt x="5333492" y="792238"/>
                          <a:pt x="5180607" y="804528"/>
                          <a:pt x="5065671" y="812800"/>
                        </a:cubicBezTo>
                        <a:cubicBezTo>
                          <a:pt x="4950735" y="821072"/>
                          <a:pt x="4693177" y="793694"/>
                          <a:pt x="4575228" y="812800"/>
                        </a:cubicBezTo>
                        <a:cubicBezTo>
                          <a:pt x="4457279" y="831906"/>
                          <a:pt x="4140554" y="799683"/>
                          <a:pt x="4024320" y="812800"/>
                        </a:cubicBezTo>
                        <a:cubicBezTo>
                          <a:pt x="3908086" y="825917"/>
                          <a:pt x="3547223" y="798994"/>
                          <a:pt x="3292014" y="812800"/>
                        </a:cubicBezTo>
                        <a:cubicBezTo>
                          <a:pt x="3036805" y="826606"/>
                          <a:pt x="3001304" y="793554"/>
                          <a:pt x="2741106" y="812800"/>
                        </a:cubicBezTo>
                        <a:cubicBezTo>
                          <a:pt x="2480908" y="832046"/>
                          <a:pt x="2305053" y="833556"/>
                          <a:pt x="2190197" y="812800"/>
                        </a:cubicBezTo>
                        <a:cubicBezTo>
                          <a:pt x="2075341" y="792044"/>
                          <a:pt x="1914719" y="792516"/>
                          <a:pt x="1639289" y="812800"/>
                        </a:cubicBezTo>
                        <a:cubicBezTo>
                          <a:pt x="1363859" y="833084"/>
                          <a:pt x="1285066" y="791816"/>
                          <a:pt x="1148846" y="812800"/>
                        </a:cubicBezTo>
                        <a:cubicBezTo>
                          <a:pt x="1012626" y="833784"/>
                          <a:pt x="255066" y="775220"/>
                          <a:pt x="0" y="812800"/>
                        </a:cubicBezTo>
                        <a:cubicBezTo>
                          <a:pt x="-732" y="727931"/>
                          <a:pt x="-6843" y="579211"/>
                          <a:pt x="0" y="430784"/>
                        </a:cubicBezTo>
                        <a:cubicBezTo>
                          <a:pt x="6843" y="282357"/>
                          <a:pt x="-19050" y="144566"/>
                          <a:pt x="0" y="0"/>
                        </a:cubicBezTo>
                        <a:close/>
                      </a:path>
                    </a:pathLst>
                  </a:custGeom>
                  <ask:type>
                    <ask:lineSketchFreehand/>
                  </ask:type>
                </ask:lineSketchStyleProps>
              </a:ext>
            </a:extLst>
          </a:ln>
          <a:effectLst/>
        </p:spPr>
        <p:txBody>
          <a:bodyPr rtlCol="0" anchor="ctr"/>
          <a:lstStyle/>
          <a:p>
            <a:pPr lvl="0" algn="ctr" defTabSz="609539">
              <a:lnSpc>
                <a:spcPct val="150000"/>
              </a:lnSpc>
            </a:pPr>
            <a:r>
              <a:rPr lang="vi-VN" sz="2400" b="1" kern="0">
                <a:solidFill>
                  <a:schemeClr val="bg1"/>
                </a:solidFill>
                <a:latin typeface="UTM Avo" panose="02040603050506020204" pitchFamily="18" charset="0"/>
                <a:ea typeface="Calibri" panose="020F0502020204030204" pitchFamily="34" charset="0"/>
                <a:cs typeface="Times New Roman" panose="02020603050405020304" pitchFamily="18" charset="0"/>
              </a:rPr>
              <a:t>Em hãy đọc bài thơ Ông trời bật lửa.</a:t>
            </a:r>
            <a:endParaRPr lang="vi-VN" sz="2400" b="1" kern="0" dirty="0">
              <a:solidFill>
                <a:schemeClr val="bg1"/>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20959159-CE38-ED86-393C-3CB0D5477E09}"/>
              </a:ext>
            </a:extLst>
          </p:cNvPr>
          <p:cNvSpPr txBox="1"/>
          <p:nvPr/>
        </p:nvSpPr>
        <p:spPr>
          <a:xfrm>
            <a:off x="4492487" y="2158378"/>
            <a:ext cx="3411857" cy="4181979"/>
          </a:xfrm>
          <a:prstGeom prst="rect">
            <a:avLst/>
          </a:prstGeom>
          <a:noFill/>
        </p:spPr>
        <p:txBody>
          <a:bodyPr wrap="square" rtlCol="0">
            <a:spAutoFit/>
          </a:bodyPr>
          <a:lstStyle/>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rgbClr val="030303"/>
                </a:solidFill>
                <a:effectLst/>
                <a:uLnTx/>
                <a:uFillTx/>
                <a:latin typeface="UTM Avo" panose="02040603050506020204" pitchFamily="18" charset="0"/>
              </a:rPr>
              <a:t>Chị mây vừa kéo đến </a:t>
            </a:r>
          </a:p>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rgbClr val="030303"/>
                </a:solidFill>
                <a:effectLst/>
                <a:uLnTx/>
                <a:uFillTx/>
                <a:latin typeface="UTM Avo" panose="02040603050506020204" pitchFamily="18" charset="0"/>
              </a:rPr>
              <a:t>Trăng sao trốn cả rồi </a:t>
            </a:r>
          </a:p>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rgbClr val="030303"/>
                </a:solidFill>
                <a:effectLst/>
                <a:uLnTx/>
                <a:uFillTx/>
                <a:latin typeface="UTM Avo" panose="02040603050506020204" pitchFamily="18" charset="0"/>
              </a:rPr>
              <a:t>Đất nóng lòng chờ đợi</a:t>
            </a:r>
          </a:p>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rgbClr val="030303"/>
                </a:solidFill>
                <a:effectLst/>
                <a:uLnTx/>
                <a:uFillTx/>
                <a:latin typeface="UTM Avo" panose="02040603050506020204" pitchFamily="18" charset="0"/>
              </a:rPr>
              <a:t>Xuống đi nào, mưa ơi! </a:t>
            </a:r>
          </a:p>
          <a:p>
            <a:pPr marL="0" marR="0" lvl="0" indent="0" defTabSz="609539" eaLnBrk="1" fontAlgn="auto" latinLnBrk="0" hangingPunct="1">
              <a:lnSpc>
                <a:spcPct val="150000"/>
              </a:lnSpc>
              <a:spcBef>
                <a:spcPts val="0"/>
              </a:spcBef>
              <a:spcAft>
                <a:spcPts val="0"/>
              </a:spcAft>
              <a:buClrTx/>
              <a:buSzTx/>
              <a:buFontTx/>
              <a:buNone/>
              <a:tabLst/>
              <a:defRPr/>
            </a:pPr>
            <a:endParaRPr kumimoji="0" lang="vi-VN" sz="2000" b="0" i="0" u="none" strike="noStrike" kern="0" cap="none" spc="0" normalizeH="0" baseline="0" noProof="0" dirty="0">
              <a:ln>
                <a:noFill/>
              </a:ln>
              <a:solidFill>
                <a:srgbClr val="030303"/>
              </a:solidFill>
              <a:effectLst/>
              <a:uLnTx/>
              <a:uFillTx/>
              <a:latin typeface="UTM Avo" panose="02040603050506020204" pitchFamily="18" charset="0"/>
            </a:endParaRPr>
          </a:p>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a:ln>
                  <a:noFill/>
                </a:ln>
                <a:solidFill>
                  <a:srgbClr val="030303"/>
                </a:solidFill>
                <a:effectLst/>
                <a:uLnTx/>
                <a:uFillTx/>
                <a:latin typeface="UTM Avo" panose="02040603050506020204" pitchFamily="18" charset="0"/>
              </a:rPr>
              <a:t>Mưa! </a:t>
            </a:r>
            <a:r>
              <a:rPr kumimoji="0" lang="vi-VN" sz="2000" b="0" i="0" u="none" strike="noStrike" kern="0" cap="none" spc="0" normalizeH="0" baseline="0" noProof="0" dirty="0">
                <a:ln>
                  <a:noFill/>
                </a:ln>
                <a:solidFill>
                  <a:srgbClr val="030303"/>
                </a:solidFill>
                <a:effectLst/>
                <a:uLnTx/>
                <a:uFillTx/>
                <a:latin typeface="UTM Avo" panose="02040603050506020204" pitchFamily="18" charset="0"/>
              </a:rPr>
              <a:t>Mưa xuống thật rồi! </a:t>
            </a:r>
          </a:p>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rgbClr val="030303"/>
                </a:solidFill>
                <a:effectLst/>
                <a:uLnTx/>
                <a:uFillTx/>
                <a:latin typeface="UTM Avo" panose="02040603050506020204" pitchFamily="18" charset="0"/>
              </a:rPr>
              <a:t>Đất hả hê uống nước</a:t>
            </a:r>
          </a:p>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rgbClr val="030303"/>
                </a:solidFill>
                <a:effectLst/>
                <a:uLnTx/>
                <a:uFillTx/>
                <a:latin typeface="UTM Avo" panose="02040603050506020204" pitchFamily="18" charset="0"/>
              </a:rPr>
              <a:t>Ông sấm vỗ tay cười </a:t>
            </a:r>
          </a:p>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rgbClr val="030303"/>
                </a:solidFill>
                <a:effectLst/>
                <a:uLnTx/>
                <a:uFillTx/>
                <a:latin typeface="UTM Avo" panose="02040603050506020204" pitchFamily="18" charset="0"/>
              </a:rPr>
              <a:t>Làm bé bừng tỉnh giấc. </a:t>
            </a:r>
          </a:p>
        </p:txBody>
      </p:sp>
      <p:sp>
        <p:nvSpPr>
          <p:cNvPr id="14" name="TextBox 13">
            <a:extLst>
              <a:ext uri="{FF2B5EF4-FFF2-40B4-BE49-F238E27FC236}">
                <a16:creationId xmlns:a16="http://schemas.microsoft.com/office/drawing/2014/main" id="{682039F9-B2F9-930C-3053-4CB9839FC357}"/>
              </a:ext>
            </a:extLst>
          </p:cNvPr>
          <p:cNvSpPr txBox="1"/>
          <p:nvPr/>
        </p:nvSpPr>
        <p:spPr>
          <a:xfrm>
            <a:off x="8254292" y="2809033"/>
            <a:ext cx="3411857" cy="1873654"/>
          </a:xfrm>
          <a:prstGeom prst="rect">
            <a:avLst/>
          </a:prstGeom>
          <a:noFill/>
        </p:spPr>
        <p:txBody>
          <a:bodyPr wrap="square" rtlCol="0">
            <a:spAutoFit/>
          </a:bodyPr>
          <a:lstStyle/>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prstClr val="black"/>
                </a:solidFill>
                <a:effectLst/>
                <a:uLnTx/>
                <a:uFillTx/>
                <a:latin typeface="UTM Avo" panose="02040603050506020204" pitchFamily="18" charset="0"/>
              </a:rPr>
              <a:t>Chớp bỗng loè chói mắt </a:t>
            </a:r>
          </a:p>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prstClr val="black"/>
                </a:solidFill>
                <a:effectLst/>
                <a:uLnTx/>
                <a:uFillTx/>
                <a:latin typeface="UTM Avo" panose="02040603050506020204" pitchFamily="18" charset="0"/>
              </a:rPr>
              <a:t>Soi sáng khắp ruộng vườn </a:t>
            </a:r>
          </a:p>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prstClr val="black"/>
                </a:solidFill>
                <a:effectLst/>
                <a:uLnTx/>
                <a:uFillTx/>
                <a:latin typeface="UTM Avo" panose="02040603050506020204" pitchFamily="18" charset="0"/>
              </a:rPr>
              <a:t>Ơ! Ông trời bật lửa </a:t>
            </a:r>
          </a:p>
          <a:p>
            <a:pPr marL="0" marR="0" lvl="0" indent="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prstClr val="black"/>
                </a:solidFill>
                <a:effectLst/>
                <a:uLnTx/>
                <a:uFillTx/>
                <a:latin typeface="UTM Avo" panose="02040603050506020204" pitchFamily="18" charset="0"/>
              </a:rPr>
              <a:t>Xem lúa vừa trổ bông. </a:t>
            </a:r>
          </a:p>
        </p:txBody>
      </p:sp>
      <p:grpSp>
        <p:nvGrpSpPr>
          <p:cNvPr id="18" name="Group 17">
            <a:extLst>
              <a:ext uri="{FF2B5EF4-FFF2-40B4-BE49-F238E27FC236}">
                <a16:creationId xmlns:a16="http://schemas.microsoft.com/office/drawing/2014/main" id="{FAC73B36-3853-87E1-CEE0-4B6C51B8A8FC}"/>
              </a:ext>
            </a:extLst>
          </p:cNvPr>
          <p:cNvGrpSpPr/>
          <p:nvPr/>
        </p:nvGrpSpPr>
        <p:grpSpPr>
          <a:xfrm>
            <a:off x="417057" y="1603513"/>
            <a:ext cx="2352647" cy="5344140"/>
            <a:chOff x="417057" y="1603513"/>
            <a:chExt cx="2352647" cy="5344140"/>
          </a:xfrm>
        </p:grpSpPr>
        <p:pic>
          <p:nvPicPr>
            <p:cNvPr id="16" name="Picture 15">
              <a:extLst>
                <a:ext uri="{FF2B5EF4-FFF2-40B4-BE49-F238E27FC236}">
                  <a16:creationId xmlns:a16="http://schemas.microsoft.com/office/drawing/2014/main" id="{2BCAA6BA-A920-D88F-0A8F-36F2A7E6A8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057" y="1789926"/>
              <a:ext cx="2352647" cy="5157727"/>
            </a:xfrm>
            <a:prstGeom prst="rect">
              <a:avLst/>
            </a:prstGeom>
          </p:spPr>
        </p:pic>
        <p:sp>
          <p:nvSpPr>
            <p:cNvPr id="17" name="Rectangle 16">
              <a:extLst>
                <a:ext uri="{FF2B5EF4-FFF2-40B4-BE49-F238E27FC236}">
                  <a16:creationId xmlns:a16="http://schemas.microsoft.com/office/drawing/2014/main" id="{AB076948-8390-FBE0-9CC5-765E84538922}"/>
                </a:ext>
              </a:extLst>
            </p:cNvPr>
            <p:cNvSpPr/>
            <p:nvPr/>
          </p:nvSpPr>
          <p:spPr>
            <a:xfrm>
              <a:off x="417057" y="1603513"/>
              <a:ext cx="431082" cy="45057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1911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50F16A4-FDA2-1C1C-98FA-F180C0C32E30}"/>
              </a:ext>
            </a:extLst>
          </p:cNvPr>
          <p:cNvGrpSpPr/>
          <p:nvPr/>
        </p:nvGrpSpPr>
        <p:grpSpPr>
          <a:xfrm>
            <a:off x="1" y="3737112"/>
            <a:ext cx="4270226" cy="3120887"/>
            <a:chOff x="7059373" y="4053854"/>
            <a:chExt cx="4684351" cy="3347386"/>
          </a:xfrm>
        </p:grpSpPr>
        <p:pic>
          <p:nvPicPr>
            <p:cNvPr id="9" name="Picture 10">
              <a:extLst>
                <a:ext uri="{FF2B5EF4-FFF2-40B4-BE49-F238E27FC236}">
                  <a16:creationId xmlns:a16="http://schemas.microsoft.com/office/drawing/2014/main" id="{EFBEED86-5B27-4ED8-1F1B-66BAFA779C1E}"/>
                </a:ext>
              </a:extLst>
            </p:cNvPr>
            <p:cNvPicPr>
              <a:picLocks noChangeAspect="1"/>
            </p:cNvPicPr>
            <p:nvPr/>
          </p:nvPicPr>
          <p:blipFill>
            <a:blip r:embed="rId3"/>
            <a:srcRect/>
            <a:stretch>
              <a:fillRect/>
            </a:stretch>
          </p:blipFill>
          <p:spPr>
            <a:xfrm>
              <a:off x="7059373" y="4053854"/>
              <a:ext cx="2679304" cy="3347386"/>
            </a:xfrm>
            <a:prstGeom prst="rect">
              <a:avLst/>
            </a:prstGeom>
          </p:spPr>
        </p:pic>
        <p:pic>
          <p:nvPicPr>
            <p:cNvPr id="10" name="Picture 11">
              <a:extLst>
                <a:ext uri="{FF2B5EF4-FFF2-40B4-BE49-F238E27FC236}">
                  <a16:creationId xmlns:a16="http://schemas.microsoft.com/office/drawing/2014/main" id="{43F5F6F0-C116-619F-842F-5E04AEAC5209}"/>
                </a:ext>
              </a:extLst>
            </p:cNvPr>
            <p:cNvPicPr>
              <a:picLocks noChangeAspect="1"/>
            </p:cNvPicPr>
            <p:nvPr/>
          </p:nvPicPr>
          <p:blipFill>
            <a:blip r:embed="rId4"/>
            <a:srcRect/>
            <a:stretch>
              <a:fillRect/>
            </a:stretch>
          </p:blipFill>
          <p:spPr>
            <a:xfrm>
              <a:off x="9275710" y="4300791"/>
              <a:ext cx="2468014" cy="3054787"/>
            </a:xfrm>
            <a:prstGeom prst="rect">
              <a:avLst/>
            </a:prstGeom>
          </p:spPr>
        </p:pic>
      </p:grpSp>
      <p:sp>
        <p:nvSpPr>
          <p:cNvPr id="12" name="Rectangle 25">
            <a:extLst>
              <a:ext uri="{FF2B5EF4-FFF2-40B4-BE49-F238E27FC236}">
                <a16:creationId xmlns:a16="http://schemas.microsoft.com/office/drawing/2014/main" id="{F033CF48-3132-F0A0-4B56-BE736805F909}"/>
              </a:ext>
            </a:extLst>
          </p:cNvPr>
          <p:cNvSpPr/>
          <p:nvPr/>
        </p:nvSpPr>
        <p:spPr>
          <a:xfrm>
            <a:off x="4768918" y="2229678"/>
            <a:ext cx="6766424" cy="3906078"/>
          </a:xfrm>
          <a:custGeom>
            <a:avLst/>
            <a:gdLst>
              <a:gd name="connsiteX0" fmla="*/ 0 w 10149636"/>
              <a:gd name="connsiteY0" fmla="*/ 0 h 8083725"/>
              <a:gd name="connsiteX1" fmla="*/ 372153 w 10149636"/>
              <a:gd name="connsiteY1" fmla="*/ 0 h 8083725"/>
              <a:gd name="connsiteX2" fmla="*/ 947299 w 10149636"/>
              <a:gd name="connsiteY2" fmla="*/ 0 h 8083725"/>
              <a:gd name="connsiteX3" fmla="*/ 1522445 w 10149636"/>
              <a:gd name="connsiteY3" fmla="*/ 0 h 8083725"/>
              <a:gd name="connsiteX4" fmla="*/ 2402081 w 10149636"/>
              <a:gd name="connsiteY4" fmla="*/ 0 h 8083725"/>
              <a:gd name="connsiteX5" fmla="*/ 2774234 w 10149636"/>
              <a:gd name="connsiteY5" fmla="*/ 0 h 8083725"/>
              <a:gd name="connsiteX6" fmla="*/ 3653869 w 10149636"/>
              <a:gd name="connsiteY6" fmla="*/ 0 h 8083725"/>
              <a:gd name="connsiteX7" fmla="*/ 4229015 w 10149636"/>
              <a:gd name="connsiteY7" fmla="*/ 0 h 8083725"/>
              <a:gd name="connsiteX8" fmla="*/ 4905657 w 10149636"/>
              <a:gd name="connsiteY8" fmla="*/ 0 h 8083725"/>
              <a:gd name="connsiteX9" fmla="*/ 5582300 w 10149636"/>
              <a:gd name="connsiteY9" fmla="*/ 0 h 8083725"/>
              <a:gd name="connsiteX10" fmla="*/ 6461935 w 10149636"/>
              <a:gd name="connsiteY10" fmla="*/ 0 h 8083725"/>
              <a:gd name="connsiteX11" fmla="*/ 7341570 w 10149636"/>
              <a:gd name="connsiteY11" fmla="*/ 0 h 8083725"/>
              <a:gd name="connsiteX12" fmla="*/ 8119709 w 10149636"/>
              <a:gd name="connsiteY12" fmla="*/ 0 h 8083725"/>
              <a:gd name="connsiteX13" fmla="*/ 8491862 w 10149636"/>
              <a:gd name="connsiteY13" fmla="*/ 0 h 8083725"/>
              <a:gd name="connsiteX14" fmla="*/ 9067008 w 10149636"/>
              <a:gd name="connsiteY14" fmla="*/ 0 h 8083725"/>
              <a:gd name="connsiteX15" fmla="*/ 9540658 w 10149636"/>
              <a:gd name="connsiteY15" fmla="*/ 0 h 8083725"/>
              <a:gd name="connsiteX16" fmla="*/ 10149636 w 10149636"/>
              <a:gd name="connsiteY16" fmla="*/ 0 h 8083725"/>
              <a:gd name="connsiteX17" fmla="*/ 10149636 w 10149636"/>
              <a:gd name="connsiteY17" fmla="*/ 511969 h 8083725"/>
              <a:gd name="connsiteX18" fmla="*/ 10149636 w 10149636"/>
              <a:gd name="connsiteY18" fmla="*/ 1185613 h 8083725"/>
              <a:gd name="connsiteX19" fmla="*/ 10149636 w 10149636"/>
              <a:gd name="connsiteY19" fmla="*/ 1940094 h 8083725"/>
              <a:gd name="connsiteX20" fmla="*/ 10149636 w 10149636"/>
              <a:gd name="connsiteY20" fmla="*/ 2613738 h 8083725"/>
              <a:gd name="connsiteX21" fmla="*/ 10149636 w 10149636"/>
              <a:gd name="connsiteY21" fmla="*/ 3206544 h 8083725"/>
              <a:gd name="connsiteX22" fmla="*/ 10149636 w 10149636"/>
              <a:gd name="connsiteY22" fmla="*/ 3718513 h 8083725"/>
              <a:gd name="connsiteX23" fmla="*/ 10149636 w 10149636"/>
              <a:gd name="connsiteY23" fmla="*/ 4311320 h 8083725"/>
              <a:gd name="connsiteX24" fmla="*/ 10149636 w 10149636"/>
              <a:gd name="connsiteY24" fmla="*/ 5065801 h 8083725"/>
              <a:gd name="connsiteX25" fmla="*/ 10149636 w 10149636"/>
              <a:gd name="connsiteY25" fmla="*/ 5739445 h 8083725"/>
              <a:gd name="connsiteX26" fmla="*/ 10149636 w 10149636"/>
              <a:gd name="connsiteY26" fmla="*/ 6332251 h 8083725"/>
              <a:gd name="connsiteX27" fmla="*/ 10149636 w 10149636"/>
              <a:gd name="connsiteY27" fmla="*/ 6925058 h 8083725"/>
              <a:gd name="connsiteX28" fmla="*/ 10149636 w 10149636"/>
              <a:gd name="connsiteY28" fmla="*/ 8083725 h 8083725"/>
              <a:gd name="connsiteX29" fmla="*/ 9270001 w 10149636"/>
              <a:gd name="connsiteY29" fmla="*/ 8083725 h 8083725"/>
              <a:gd name="connsiteX30" fmla="*/ 8897848 w 10149636"/>
              <a:gd name="connsiteY30" fmla="*/ 8083725 h 8083725"/>
              <a:gd name="connsiteX31" fmla="*/ 8221205 w 10149636"/>
              <a:gd name="connsiteY31" fmla="*/ 8083725 h 8083725"/>
              <a:gd name="connsiteX32" fmla="*/ 7747555 w 10149636"/>
              <a:gd name="connsiteY32" fmla="*/ 8083725 h 8083725"/>
              <a:gd name="connsiteX33" fmla="*/ 7273906 w 10149636"/>
              <a:gd name="connsiteY33" fmla="*/ 8083725 h 8083725"/>
              <a:gd name="connsiteX34" fmla="*/ 6495767 w 10149636"/>
              <a:gd name="connsiteY34" fmla="*/ 8083725 h 8083725"/>
              <a:gd name="connsiteX35" fmla="*/ 6022117 w 10149636"/>
              <a:gd name="connsiteY35" fmla="*/ 8083725 h 8083725"/>
              <a:gd name="connsiteX36" fmla="*/ 5142482 w 10149636"/>
              <a:gd name="connsiteY36" fmla="*/ 8083725 h 8083725"/>
              <a:gd name="connsiteX37" fmla="*/ 4262847 w 10149636"/>
              <a:gd name="connsiteY37" fmla="*/ 8083725 h 8083725"/>
              <a:gd name="connsiteX38" fmla="*/ 3890694 w 10149636"/>
              <a:gd name="connsiteY38" fmla="*/ 8083725 h 8083725"/>
              <a:gd name="connsiteX39" fmla="*/ 3417044 w 10149636"/>
              <a:gd name="connsiteY39" fmla="*/ 8083725 h 8083725"/>
              <a:gd name="connsiteX40" fmla="*/ 2740402 w 10149636"/>
              <a:gd name="connsiteY40" fmla="*/ 8083725 h 8083725"/>
              <a:gd name="connsiteX41" fmla="*/ 1860767 w 10149636"/>
              <a:gd name="connsiteY41" fmla="*/ 8083725 h 8083725"/>
              <a:gd name="connsiteX42" fmla="*/ 1184124 w 10149636"/>
              <a:gd name="connsiteY42" fmla="*/ 8083725 h 8083725"/>
              <a:gd name="connsiteX43" fmla="*/ 608978 w 10149636"/>
              <a:gd name="connsiteY43" fmla="*/ 8083725 h 8083725"/>
              <a:gd name="connsiteX44" fmla="*/ 0 w 10149636"/>
              <a:gd name="connsiteY44" fmla="*/ 8083725 h 8083725"/>
              <a:gd name="connsiteX45" fmla="*/ 0 w 10149636"/>
              <a:gd name="connsiteY45" fmla="*/ 7490919 h 8083725"/>
              <a:gd name="connsiteX46" fmla="*/ 0 w 10149636"/>
              <a:gd name="connsiteY46" fmla="*/ 7059787 h 8083725"/>
              <a:gd name="connsiteX47" fmla="*/ 0 w 10149636"/>
              <a:gd name="connsiteY47" fmla="*/ 6305306 h 8083725"/>
              <a:gd name="connsiteX48" fmla="*/ 0 w 10149636"/>
              <a:gd name="connsiteY48" fmla="*/ 5550825 h 8083725"/>
              <a:gd name="connsiteX49" fmla="*/ 0 w 10149636"/>
              <a:gd name="connsiteY49" fmla="*/ 4877181 h 8083725"/>
              <a:gd name="connsiteX50" fmla="*/ 0 w 10149636"/>
              <a:gd name="connsiteY50" fmla="*/ 4365212 h 8083725"/>
              <a:gd name="connsiteX51" fmla="*/ 0 w 10149636"/>
              <a:gd name="connsiteY51" fmla="*/ 3610731 h 8083725"/>
              <a:gd name="connsiteX52" fmla="*/ 0 w 10149636"/>
              <a:gd name="connsiteY52" fmla="*/ 2856250 h 8083725"/>
              <a:gd name="connsiteX53" fmla="*/ 0 w 10149636"/>
              <a:gd name="connsiteY53" fmla="*/ 2344280 h 8083725"/>
              <a:gd name="connsiteX54" fmla="*/ 0 w 10149636"/>
              <a:gd name="connsiteY54" fmla="*/ 1589799 h 8083725"/>
              <a:gd name="connsiteX55" fmla="*/ 0 w 10149636"/>
              <a:gd name="connsiteY55" fmla="*/ 1077830 h 8083725"/>
              <a:gd name="connsiteX56" fmla="*/ 0 w 10149636"/>
              <a:gd name="connsiteY56" fmla="*/ 0 h 808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149636" h="8083725" fill="none" extrusionOk="0">
                <a:moveTo>
                  <a:pt x="0" y="0"/>
                </a:moveTo>
                <a:cubicBezTo>
                  <a:pt x="147372" y="1840"/>
                  <a:pt x="217057" y="18370"/>
                  <a:pt x="372153" y="0"/>
                </a:cubicBezTo>
                <a:cubicBezTo>
                  <a:pt x="527249" y="-18370"/>
                  <a:pt x="776079" y="22403"/>
                  <a:pt x="947299" y="0"/>
                </a:cubicBezTo>
                <a:cubicBezTo>
                  <a:pt x="1118519" y="-22403"/>
                  <a:pt x="1273609" y="1095"/>
                  <a:pt x="1522445" y="0"/>
                </a:cubicBezTo>
                <a:cubicBezTo>
                  <a:pt x="1771281" y="-1095"/>
                  <a:pt x="2001273" y="-10668"/>
                  <a:pt x="2402081" y="0"/>
                </a:cubicBezTo>
                <a:cubicBezTo>
                  <a:pt x="2802889" y="10668"/>
                  <a:pt x="2664619" y="-6549"/>
                  <a:pt x="2774234" y="0"/>
                </a:cubicBezTo>
                <a:cubicBezTo>
                  <a:pt x="2883849" y="6549"/>
                  <a:pt x="3240381" y="-2882"/>
                  <a:pt x="3653869" y="0"/>
                </a:cubicBezTo>
                <a:cubicBezTo>
                  <a:pt x="4067357" y="2882"/>
                  <a:pt x="4011847" y="2514"/>
                  <a:pt x="4229015" y="0"/>
                </a:cubicBezTo>
                <a:cubicBezTo>
                  <a:pt x="4446183" y="-2514"/>
                  <a:pt x="4647326" y="27229"/>
                  <a:pt x="4905657" y="0"/>
                </a:cubicBezTo>
                <a:cubicBezTo>
                  <a:pt x="5163988" y="-27229"/>
                  <a:pt x="5266283" y="-27533"/>
                  <a:pt x="5582300" y="0"/>
                </a:cubicBezTo>
                <a:cubicBezTo>
                  <a:pt x="5898317" y="27533"/>
                  <a:pt x="6269017" y="24241"/>
                  <a:pt x="6461935" y="0"/>
                </a:cubicBezTo>
                <a:cubicBezTo>
                  <a:pt x="6654854" y="-24241"/>
                  <a:pt x="7106690" y="10637"/>
                  <a:pt x="7341570" y="0"/>
                </a:cubicBezTo>
                <a:cubicBezTo>
                  <a:pt x="7576451" y="-10637"/>
                  <a:pt x="7795014" y="16872"/>
                  <a:pt x="8119709" y="0"/>
                </a:cubicBezTo>
                <a:cubicBezTo>
                  <a:pt x="8444404" y="-16872"/>
                  <a:pt x="8384201" y="1439"/>
                  <a:pt x="8491862" y="0"/>
                </a:cubicBezTo>
                <a:cubicBezTo>
                  <a:pt x="8599523" y="-1439"/>
                  <a:pt x="8913945" y="-18893"/>
                  <a:pt x="9067008" y="0"/>
                </a:cubicBezTo>
                <a:cubicBezTo>
                  <a:pt x="9220071" y="18893"/>
                  <a:pt x="9372122" y="19120"/>
                  <a:pt x="9540658" y="0"/>
                </a:cubicBezTo>
                <a:cubicBezTo>
                  <a:pt x="9709194" y="-19120"/>
                  <a:pt x="9975121" y="-26264"/>
                  <a:pt x="10149636" y="0"/>
                </a:cubicBezTo>
                <a:cubicBezTo>
                  <a:pt x="10133506" y="172002"/>
                  <a:pt x="10172332" y="395381"/>
                  <a:pt x="10149636" y="511969"/>
                </a:cubicBezTo>
                <a:cubicBezTo>
                  <a:pt x="10126940" y="628557"/>
                  <a:pt x="10142254" y="955087"/>
                  <a:pt x="10149636" y="1185613"/>
                </a:cubicBezTo>
                <a:cubicBezTo>
                  <a:pt x="10157018" y="1416139"/>
                  <a:pt x="10167232" y="1616461"/>
                  <a:pt x="10149636" y="1940094"/>
                </a:cubicBezTo>
                <a:cubicBezTo>
                  <a:pt x="10132040" y="2263727"/>
                  <a:pt x="10179877" y="2420795"/>
                  <a:pt x="10149636" y="2613738"/>
                </a:cubicBezTo>
                <a:cubicBezTo>
                  <a:pt x="10119395" y="2806681"/>
                  <a:pt x="10143717" y="2965985"/>
                  <a:pt x="10149636" y="3206544"/>
                </a:cubicBezTo>
                <a:cubicBezTo>
                  <a:pt x="10155555" y="3447103"/>
                  <a:pt x="10124353" y="3541158"/>
                  <a:pt x="10149636" y="3718513"/>
                </a:cubicBezTo>
                <a:cubicBezTo>
                  <a:pt x="10174919" y="3895868"/>
                  <a:pt x="10135818" y="4150035"/>
                  <a:pt x="10149636" y="4311320"/>
                </a:cubicBezTo>
                <a:cubicBezTo>
                  <a:pt x="10163454" y="4472605"/>
                  <a:pt x="10184953" y="4885642"/>
                  <a:pt x="10149636" y="5065801"/>
                </a:cubicBezTo>
                <a:cubicBezTo>
                  <a:pt x="10114319" y="5245960"/>
                  <a:pt x="10158863" y="5512395"/>
                  <a:pt x="10149636" y="5739445"/>
                </a:cubicBezTo>
                <a:cubicBezTo>
                  <a:pt x="10140409" y="5966495"/>
                  <a:pt x="10149843" y="6133180"/>
                  <a:pt x="10149636" y="6332251"/>
                </a:cubicBezTo>
                <a:cubicBezTo>
                  <a:pt x="10149429" y="6531322"/>
                  <a:pt x="10144689" y="6721036"/>
                  <a:pt x="10149636" y="6925058"/>
                </a:cubicBezTo>
                <a:cubicBezTo>
                  <a:pt x="10154583" y="7129080"/>
                  <a:pt x="10124508" y="7561529"/>
                  <a:pt x="10149636" y="8083725"/>
                </a:cubicBezTo>
                <a:cubicBezTo>
                  <a:pt x="9758057" y="8088101"/>
                  <a:pt x="9529841" y="8090943"/>
                  <a:pt x="9270001" y="8083725"/>
                </a:cubicBezTo>
                <a:cubicBezTo>
                  <a:pt x="9010161" y="8076507"/>
                  <a:pt x="9042701" y="8087012"/>
                  <a:pt x="8897848" y="8083725"/>
                </a:cubicBezTo>
                <a:cubicBezTo>
                  <a:pt x="8752995" y="8080438"/>
                  <a:pt x="8520250" y="8097245"/>
                  <a:pt x="8221205" y="8083725"/>
                </a:cubicBezTo>
                <a:cubicBezTo>
                  <a:pt x="7922160" y="8070205"/>
                  <a:pt x="7874214" y="8105232"/>
                  <a:pt x="7747555" y="8083725"/>
                </a:cubicBezTo>
                <a:cubicBezTo>
                  <a:pt x="7620896" y="8062219"/>
                  <a:pt x="7439239" y="8106487"/>
                  <a:pt x="7273906" y="8083725"/>
                </a:cubicBezTo>
                <a:cubicBezTo>
                  <a:pt x="7108573" y="8060963"/>
                  <a:pt x="6814273" y="8121259"/>
                  <a:pt x="6495767" y="8083725"/>
                </a:cubicBezTo>
                <a:cubicBezTo>
                  <a:pt x="6177261" y="8046191"/>
                  <a:pt x="6254912" y="8107110"/>
                  <a:pt x="6022117" y="8083725"/>
                </a:cubicBezTo>
                <a:cubicBezTo>
                  <a:pt x="5789322" y="8060341"/>
                  <a:pt x="5546718" y="8104117"/>
                  <a:pt x="5142482" y="8083725"/>
                </a:cubicBezTo>
                <a:cubicBezTo>
                  <a:pt x="4738247" y="8063333"/>
                  <a:pt x="4598308" y="8088523"/>
                  <a:pt x="4262847" y="8083725"/>
                </a:cubicBezTo>
                <a:cubicBezTo>
                  <a:pt x="3927387" y="8078927"/>
                  <a:pt x="3976825" y="8077824"/>
                  <a:pt x="3890694" y="8083725"/>
                </a:cubicBezTo>
                <a:cubicBezTo>
                  <a:pt x="3804563" y="8089626"/>
                  <a:pt x="3552424" y="8090343"/>
                  <a:pt x="3417044" y="8083725"/>
                </a:cubicBezTo>
                <a:cubicBezTo>
                  <a:pt x="3281664" y="8077108"/>
                  <a:pt x="2938971" y="8095737"/>
                  <a:pt x="2740402" y="8083725"/>
                </a:cubicBezTo>
                <a:cubicBezTo>
                  <a:pt x="2541833" y="8071713"/>
                  <a:pt x="2285567" y="8086184"/>
                  <a:pt x="1860767" y="8083725"/>
                </a:cubicBezTo>
                <a:cubicBezTo>
                  <a:pt x="1435967" y="8081266"/>
                  <a:pt x="1453041" y="8070120"/>
                  <a:pt x="1184124" y="8083725"/>
                </a:cubicBezTo>
                <a:cubicBezTo>
                  <a:pt x="915207" y="8097330"/>
                  <a:pt x="794053" y="8107682"/>
                  <a:pt x="608978" y="8083725"/>
                </a:cubicBezTo>
                <a:cubicBezTo>
                  <a:pt x="423903" y="8059768"/>
                  <a:pt x="242185" y="8110502"/>
                  <a:pt x="0" y="8083725"/>
                </a:cubicBezTo>
                <a:cubicBezTo>
                  <a:pt x="9352" y="7788603"/>
                  <a:pt x="-29192" y="7766796"/>
                  <a:pt x="0" y="7490919"/>
                </a:cubicBezTo>
                <a:cubicBezTo>
                  <a:pt x="29192" y="7215042"/>
                  <a:pt x="19224" y="7156187"/>
                  <a:pt x="0" y="7059787"/>
                </a:cubicBezTo>
                <a:cubicBezTo>
                  <a:pt x="-19224" y="6963387"/>
                  <a:pt x="-2614" y="6526564"/>
                  <a:pt x="0" y="6305306"/>
                </a:cubicBezTo>
                <a:cubicBezTo>
                  <a:pt x="2614" y="6084048"/>
                  <a:pt x="-25975" y="5843144"/>
                  <a:pt x="0" y="5550825"/>
                </a:cubicBezTo>
                <a:cubicBezTo>
                  <a:pt x="25975" y="5258506"/>
                  <a:pt x="-27401" y="5053647"/>
                  <a:pt x="0" y="4877181"/>
                </a:cubicBezTo>
                <a:cubicBezTo>
                  <a:pt x="27401" y="4700715"/>
                  <a:pt x="8633" y="4522100"/>
                  <a:pt x="0" y="4365212"/>
                </a:cubicBezTo>
                <a:cubicBezTo>
                  <a:pt x="-8633" y="4208324"/>
                  <a:pt x="14737" y="3763153"/>
                  <a:pt x="0" y="3610731"/>
                </a:cubicBezTo>
                <a:cubicBezTo>
                  <a:pt x="-14737" y="3458309"/>
                  <a:pt x="3419" y="3132275"/>
                  <a:pt x="0" y="2856250"/>
                </a:cubicBezTo>
                <a:cubicBezTo>
                  <a:pt x="-3419" y="2580225"/>
                  <a:pt x="-3962" y="2506584"/>
                  <a:pt x="0" y="2344280"/>
                </a:cubicBezTo>
                <a:cubicBezTo>
                  <a:pt x="3962" y="2181976"/>
                  <a:pt x="14953" y="1859555"/>
                  <a:pt x="0" y="1589799"/>
                </a:cubicBezTo>
                <a:cubicBezTo>
                  <a:pt x="-14953" y="1320043"/>
                  <a:pt x="4559" y="1180654"/>
                  <a:pt x="0" y="1077830"/>
                </a:cubicBezTo>
                <a:cubicBezTo>
                  <a:pt x="-4559" y="975006"/>
                  <a:pt x="-3850" y="301968"/>
                  <a:pt x="0" y="0"/>
                </a:cubicBezTo>
                <a:close/>
              </a:path>
              <a:path w="10149636" h="8083725" stroke="0" extrusionOk="0">
                <a:moveTo>
                  <a:pt x="0" y="0"/>
                </a:moveTo>
                <a:cubicBezTo>
                  <a:pt x="306669" y="10918"/>
                  <a:pt x="404542" y="5589"/>
                  <a:pt x="676642" y="0"/>
                </a:cubicBezTo>
                <a:cubicBezTo>
                  <a:pt x="948742" y="-5589"/>
                  <a:pt x="1117088" y="-23232"/>
                  <a:pt x="1353285" y="0"/>
                </a:cubicBezTo>
                <a:cubicBezTo>
                  <a:pt x="1589482" y="23232"/>
                  <a:pt x="1704989" y="-19998"/>
                  <a:pt x="1928431" y="0"/>
                </a:cubicBezTo>
                <a:cubicBezTo>
                  <a:pt x="2151873" y="19998"/>
                  <a:pt x="2170124" y="-9270"/>
                  <a:pt x="2300584" y="0"/>
                </a:cubicBezTo>
                <a:cubicBezTo>
                  <a:pt x="2431044" y="9270"/>
                  <a:pt x="2664601" y="8664"/>
                  <a:pt x="2977227" y="0"/>
                </a:cubicBezTo>
                <a:cubicBezTo>
                  <a:pt x="3289853" y="-8664"/>
                  <a:pt x="3316980" y="-7137"/>
                  <a:pt x="3450876" y="0"/>
                </a:cubicBezTo>
                <a:cubicBezTo>
                  <a:pt x="3584772" y="7137"/>
                  <a:pt x="3769011" y="-25313"/>
                  <a:pt x="4026022" y="0"/>
                </a:cubicBezTo>
                <a:cubicBezTo>
                  <a:pt x="4283033" y="25313"/>
                  <a:pt x="4449144" y="26572"/>
                  <a:pt x="4601168" y="0"/>
                </a:cubicBezTo>
                <a:cubicBezTo>
                  <a:pt x="4753192" y="-26572"/>
                  <a:pt x="5169549" y="-14646"/>
                  <a:pt x="5379307" y="0"/>
                </a:cubicBezTo>
                <a:cubicBezTo>
                  <a:pt x="5589065" y="14646"/>
                  <a:pt x="5755424" y="-16310"/>
                  <a:pt x="5852957" y="0"/>
                </a:cubicBezTo>
                <a:cubicBezTo>
                  <a:pt x="5950490" y="16310"/>
                  <a:pt x="6267715" y="11671"/>
                  <a:pt x="6529599" y="0"/>
                </a:cubicBezTo>
                <a:cubicBezTo>
                  <a:pt x="6791483" y="-11671"/>
                  <a:pt x="6964937" y="2698"/>
                  <a:pt x="7104745" y="0"/>
                </a:cubicBezTo>
                <a:cubicBezTo>
                  <a:pt x="7244553" y="-2698"/>
                  <a:pt x="7599260" y="-23861"/>
                  <a:pt x="7882884" y="0"/>
                </a:cubicBezTo>
                <a:cubicBezTo>
                  <a:pt x="8166508" y="23861"/>
                  <a:pt x="8366171" y="-35895"/>
                  <a:pt x="8762519" y="0"/>
                </a:cubicBezTo>
                <a:cubicBezTo>
                  <a:pt x="9158867" y="35895"/>
                  <a:pt x="8981284" y="7687"/>
                  <a:pt x="9134672" y="0"/>
                </a:cubicBezTo>
                <a:cubicBezTo>
                  <a:pt x="9288060" y="-7687"/>
                  <a:pt x="9895708" y="49326"/>
                  <a:pt x="10149636" y="0"/>
                </a:cubicBezTo>
                <a:cubicBezTo>
                  <a:pt x="10153731" y="232168"/>
                  <a:pt x="10115770" y="455863"/>
                  <a:pt x="10149636" y="754481"/>
                </a:cubicBezTo>
                <a:cubicBezTo>
                  <a:pt x="10183502" y="1053099"/>
                  <a:pt x="10133925" y="1276231"/>
                  <a:pt x="10149636" y="1589799"/>
                </a:cubicBezTo>
                <a:cubicBezTo>
                  <a:pt x="10165347" y="1903367"/>
                  <a:pt x="10187239" y="2043327"/>
                  <a:pt x="10149636" y="2344280"/>
                </a:cubicBezTo>
                <a:cubicBezTo>
                  <a:pt x="10112033" y="2645233"/>
                  <a:pt x="10174095" y="2884785"/>
                  <a:pt x="10149636" y="3179599"/>
                </a:cubicBezTo>
                <a:cubicBezTo>
                  <a:pt x="10125177" y="3474413"/>
                  <a:pt x="10168944" y="3582959"/>
                  <a:pt x="10149636" y="3691568"/>
                </a:cubicBezTo>
                <a:cubicBezTo>
                  <a:pt x="10130328" y="3800177"/>
                  <a:pt x="10140780" y="4230663"/>
                  <a:pt x="10149636" y="4446049"/>
                </a:cubicBezTo>
                <a:cubicBezTo>
                  <a:pt x="10158492" y="4661435"/>
                  <a:pt x="10139722" y="4712430"/>
                  <a:pt x="10149636" y="4958018"/>
                </a:cubicBezTo>
                <a:cubicBezTo>
                  <a:pt x="10159550" y="5203606"/>
                  <a:pt x="10189375" y="5604359"/>
                  <a:pt x="10149636" y="5793336"/>
                </a:cubicBezTo>
                <a:cubicBezTo>
                  <a:pt x="10109897" y="5982313"/>
                  <a:pt x="10141934" y="6363599"/>
                  <a:pt x="10149636" y="6547817"/>
                </a:cubicBezTo>
                <a:cubicBezTo>
                  <a:pt x="10157338" y="6732035"/>
                  <a:pt x="10138887" y="6796351"/>
                  <a:pt x="10149636" y="6978949"/>
                </a:cubicBezTo>
                <a:cubicBezTo>
                  <a:pt x="10160385" y="7161547"/>
                  <a:pt x="10146861" y="7561367"/>
                  <a:pt x="10149636" y="8083725"/>
                </a:cubicBezTo>
                <a:cubicBezTo>
                  <a:pt x="9933283" y="8080261"/>
                  <a:pt x="9805191" y="8097660"/>
                  <a:pt x="9675986" y="8083725"/>
                </a:cubicBezTo>
                <a:cubicBezTo>
                  <a:pt x="9546781" y="8069791"/>
                  <a:pt x="9400191" y="8066617"/>
                  <a:pt x="9303833" y="8083725"/>
                </a:cubicBezTo>
                <a:cubicBezTo>
                  <a:pt x="9207475" y="8100833"/>
                  <a:pt x="8777703" y="8093694"/>
                  <a:pt x="8424198" y="8083725"/>
                </a:cubicBezTo>
                <a:cubicBezTo>
                  <a:pt x="8070693" y="8073756"/>
                  <a:pt x="7749514" y="8048742"/>
                  <a:pt x="7544563" y="8083725"/>
                </a:cubicBezTo>
                <a:cubicBezTo>
                  <a:pt x="7339612" y="8118708"/>
                  <a:pt x="6857804" y="8042295"/>
                  <a:pt x="6664928" y="8083725"/>
                </a:cubicBezTo>
                <a:cubicBezTo>
                  <a:pt x="6472052" y="8125155"/>
                  <a:pt x="6368435" y="8091709"/>
                  <a:pt x="6089782" y="8083725"/>
                </a:cubicBezTo>
                <a:cubicBezTo>
                  <a:pt x="5811129" y="8075741"/>
                  <a:pt x="5831333" y="8061068"/>
                  <a:pt x="5616132" y="8083725"/>
                </a:cubicBezTo>
                <a:cubicBezTo>
                  <a:pt x="5400931" y="8106383"/>
                  <a:pt x="5195265" y="8059223"/>
                  <a:pt x="5040986" y="8083725"/>
                </a:cubicBezTo>
                <a:cubicBezTo>
                  <a:pt x="4886707" y="8108227"/>
                  <a:pt x="4758197" y="8077527"/>
                  <a:pt x="4668833" y="8083725"/>
                </a:cubicBezTo>
                <a:cubicBezTo>
                  <a:pt x="4579469" y="8089923"/>
                  <a:pt x="4212311" y="8075226"/>
                  <a:pt x="3890694" y="8083725"/>
                </a:cubicBezTo>
                <a:cubicBezTo>
                  <a:pt x="3569077" y="8092224"/>
                  <a:pt x="3486959" y="8089198"/>
                  <a:pt x="3112555" y="8083725"/>
                </a:cubicBezTo>
                <a:cubicBezTo>
                  <a:pt x="2738151" y="8078252"/>
                  <a:pt x="2820080" y="8086552"/>
                  <a:pt x="2740402" y="8083725"/>
                </a:cubicBezTo>
                <a:cubicBezTo>
                  <a:pt x="2660724" y="8080898"/>
                  <a:pt x="2067910" y="8090357"/>
                  <a:pt x="1860767" y="8083725"/>
                </a:cubicBezTo>
                <a:cubicBezTo>
                  <a:pt x="1653625" y="8077093"/>
                  <a:pt x="1430972" y="8112267"/>
                  <a:pt x="1285621" y="8083725"/>
                </a:cubicBezTo>
                <a:cubicBezTo>
                  <a:pt x="1140270" y="8055183"/>
                  <a:pt x="1057342" y="8074496"/>
                  <a:pt x="913467" y="8083725"/>
                </a:cubicBezTo>
                <a:cubicBezTo>
                  <a:pt x="769592" y="8092954"/>
                  <a:pt x="185220" y="8104043"/>
                  <a:pt x="0" y="8083725"/>
                </a:cubicBezTo>
                <a:cubicBezTo>
                  <a:pt x="9817" y="7908674"/>
                  <a:pt x="-19912" y="7656491"/>
                  <a:pt x="0" y="7248407"/>
                </a:cubicBezTo>
                <a:cubicBezTo>
                  <a:pt x="19912" y="6840323"/>
                  <a:pt x="-19557" y="6662483"/>
                  <a:pt x="0" y="6493926"/>
                </a:cubicBezTo>
                <a:cubicBezTo>
                  <a:pt x="19557" y="6325369"/>
                  <a:pt x="19704" y="5979586"/>
                  <a:pt x="0" y="5820282"/>
                </a:cubicBezTo>
                <a:cubicBezTo>
                  <a:pt x="-19704" y="5660978"/>
                  <a:pt x="-31618" y="5283012"/>
                  <a:pt x="0" y="5065801"/>
                </a:cubicBezTo>
                <a:cubicBezTo>
                  <a:pt x="31618" y="4848590"/>
                  <a:pt x="-18312" y="4585548"/>
                  <a:pt x="0" y="4392157"/>
                </a:cubicBezTo>
                <a:cubicBezTo>
                  <a:pt x="18312" y="4198766"/>
                  <a:pt x="2080" y="3992913"/>
                  <a:pt x="0" y="3880188"/>
                </a:cubicBezTo>
                <a:cubicBezTo>
                  <a:pt x="-2080" y="3767463"/>
                  <a:pt x="14604" y="3535485"/>
                  <a:pt x="0" y="3206544"/>
                </a:cubicBezTo>
                <a:cubicBezTo>
                  <a:pt x="-14604" y="2877603"/>
                  <a:pt x="28273" y="2786260"/>
                  <a:pt x="0" y="2532901"/>
                </a:cubicBezTo>
                <a:cubicBezTo>
                  <a:pt x="-28273" y="2279542"/>
                  <a:pt x="-15113" y="2155271"/>
                  <a:pt x="0" y="1940094"/>
                </a:cubicBezTo>
                <a:cubicBezTo>
                  <a:pt x="15113" y="1724917"/>
                  <a:pt x="11644" y="1688142"/>
                  <a:pt x="0" y="1508962"/>
                </a:cubicBezTo>
                <a:cubicBezTo>
                  <a:pt x="-11644" y="1329782"/>
                  <a:pt x="-16001" y="914505"/>
                  <a:pt x="0" y="673644"/>
                </a:cubicBezTo>
                <a:cubicBezTo>
                  <a:pt x="16001" y="432783"/>
                  <a:pt x="23560" y="304265"/>
                  <a:pt x="0" y="0"/>
                </a:cubicBezTo>
                <a:close/>
              </a:path>
            </a:pathLst>
          </a:custGeom>
          <a:solidFill>
            <a:sysClr val="window" lastClr="FFFFFF"/>
          </a:solidFill>
          <a:ln w="25400" cap="flat" cmpd="sng" algn="ctr">
            <a:solidFill>
              <a:sysClr val="windowText" lastClr="000000"/>
            </a:solidFill>
            <a:prstDash val="solid"/>
            <a:extLst>
              <a:ext uri="{C807C97D-BFC1-408E-A445-0C87EB9F89A2}">
                <ask:lineSketchStyleProps xmlns:ask="http://schemas.microsoft.com/office/drawing/2018/sketchyshapes" sd="1255937251">
                  <a:custGeom>
                    <a:avLst/>
                    <a:gdLst>
                      <a:gd name="connsiteX0" fmla="*/ 0 w 6766424"/>
                      <a:gd name="connsiteY0" fmla="*/ 0 h 3906078"/>
                      <a:gd name="connsiteX1" fmla="*/ 248102 w 6766424"/>
                      <a:gd name="connsiteY1" fmla="*/ 0 h 3906078"/>
                      <a:gd name="connsiteX2" fmla="*/ 631532 w 6766424"/>
                      <a:gd name="connsiteY2" fmla="*/ 0 h 3906078"/>
                      <a:gd name="connsiteX3" fmla="*/ 1014963 w 6766424"/>
                      <a:gd name="connsiteY3" fmla="*/ 0 h 3906078"/>
                      <a:gd name="connsiteX4" fmla="*/ 1601387 w 6766424"/>
                      <a:gd name="connsiteY4" fmla="*/ 0 h 3906078"/>
                      <a:gd name="connsiteX5" fmla="*/ 1849489 w 6766424"/>
                      <a:gd name="connsiteY5" fmla="*/ 0 h 3906078"/>
                      <a:gd name="connsiteX6" fmla="*/ 2435912 w 6766424"/>
                      <a:gd name="connsiteY6" fmla="*/ 0 h 3906078"/>
                      <a:gd name="connsiteX7" fmla="*/ 2819343 w 6766424"/>
                      <a:gd name="connsiteY7" fmla="*/ 0 h 3906078"/>
                      <a:gd name="connsiteX8" fmla="*/ 3270438 w 6766424"/>
                      <a:gd name="connsiteY8" fmla="*/ 0 h 3906078"/>
                      <a:gd name="connsiteX9" fmla="*/ 3721533 w 6766424"/>
                      <a:gd name="connsiteY9" fmla="*/ 0 h 3906078"/>
                      <a:gd name="connsiteX10" fmla="*/ 4307956 w 6766424"/>
                      <a:gd name="connsiteY10" fmla="*/ 0 h 3906078"/>
                      <a:gd name="connsiteX11" fmla="*/ 4894380 w 6766424"/>
                      <a:gd name="connsiteY11" fmla="*/ 0 h 3906078"/>
                      <a:gd name="connsiteX12" fmla="*/ 5413139 w 6766424"/>
                      <a:gd name="connsiteY12" fmla="*/ 0 h 3906078"/>
                      <a:gd name="connsiteX13" fmla="*/ 5661241 w 6766424"/>
                      <a:gd name="connsiteY13" fmla="*/ 0 h 3906078"/>
                      <a:gd name="connsiteX14" fmla="*/ 6044672 w 6766424"/>
                      <a:gd name="connsiteY14" fmla="*/ 0 h 3906078"/>
                      <a:gd name="connsiteX15" fmla="*/ 6360438 w 6766424"/>
                      <a:gd name="connsiteY15" fmla="*/ 0 h 3906078"/>
                      <a:gd name="connsiteX16" fmla="*/ 6766424 w 6766424"/>
                      <a:gd name="connsiteY16" fmla="*/ 0 h 3906078"/>
                      <a:gd name="connsiteX17" fmla="*/ 6766424 w 6766424"/>
                      <a:gd name="connsiteY17" fmla="*/ 247384 h 3906078"/>
                      <a:gd name="connsiteX18" fmla="*/ 6766424 w 6766424"/>
                      <a:gd name="connsiteY18" fmla="*/ 572891 h 3906078"/>
                      <a:gd name="connsiteX19" fmla="*/ 6766424 w 6766424"/>
                      <a:gd name="connsiteY19" fmla="*/ 937458 h 3906078"/>
                      <a:gd name="connsiteX20" fmla="*/ 6766424 w 6766424"/>
                      <a:gd name="connsiteY20" fmla="*/ 1262965 h 3906078"/>
                      <a:gd name="connsiteX21" fmla="*/ 6766424 w 6766424"/>
                      <a:gd name="connsiteY21" fmla="*/ 1549410 h 3906078"/>
                      <a:gd name="connsiteX22" fmla="*/ 6766424 w 6766424"/>
                      <a:gd name="connsiteY22" fmla="*/ 1796795 h 3906078"/>
                      <a:gd name="connsiteX23" fmla="*/ 6766424 w 6766424"/>
                      <a:gd name="connsiteY23" fmla="*/ 2083241 h 3906078"/>
                      <a:gd name="connsiteX24" fmla="*/ 6766424 w 6766424"/>
                      <a:gd name="connsiteY24" fmla="*/ 2447808 h 3906078"/>
                      <a:gd name="connsiteX25" fmla="*/ 6766424 w 6766424"/>
                      <a:gd name="connsiteY25" fmla="*/ 2773315 h 3906078"/>
                      <a:gd name="connsiteX26" fmla="*/ 6766424 w 6766424"/>
                      <a:gd name="connsiteY26" fmla="*/ 3059760 h 3906078"/>
                      <a:gd name="connsiteX27" fmla="*/ 6766424 w 6766424"/>
                      <a:gd name="connsiteY27" fmla="*/ 3346206 h 3906078"/>
                      <a:gd name="connsiteX28" fmla="*/ 6766424 w 6766424"/>
                      <a:gd name="connsiteY28" fmla="*/ 3906078 h 3906078"/>
                      <a:gd name="connsiteX29" fmla="*/ 6180000 w 6766424"/>
                      <a:gd name="connsiteY29" fmla="*/ 3906078 h 3906078"/>
                      <a:gd name="connsiteX30" fmla="*/ 5931898 w 6766424"/>
                      <a:gd name="connsiteY30" fmla="*/ 3906078 h 3906078"/>
                      <a:gd name="connsiteX31" fmla="*/ 5480803 w 6766424"/>
                      <a:gd name="connsiteY31" fmla="*/ 3906078 h 3906078"/>
                      <a:gd name="connsiteX32" fmla="*/ 5165036 w 6766424"/>
                      <a:gd name="connsiteY32" fmla="*/ 3906078 h 3906078"/>
                      <a:gd name="connsiteX33" fmla="*/ 4849270 w 6766424"/>
                      <a:gd name="connsiteY33" fmla="*/ 3906078 h 3906078"/>
                      <a:gd name="connsiteX34" fmla="*/ 4330511 w 6766424"/>
                      <a:gd name="connsiteY34" fmla="*/ 3906078 h 3906078"/>
                      <a:gd name="connsiteX35" fmla="*/ 4014744 w 6766424"/>
                      <a:gd name="connsiteY35" fmla="*/ 3906078 h 3906078"/>
                      <a:gd name="connsiteX36" fmla="*/ 3428321 w 6766424"/>
                      <a:gd name="connsiteY36" fmla="*/ 3906078 h 3906078"/>
                      <a:gd name="connsiteX37" fmla="*/ 2841898 w 6766424"/>
                      <a:gd name="connsiteY37" fmla="*/ 3906078 h 3906078"/>
                      <a:gd name="connsiteX38" fmla="*/ 2593796 w 6766424"/>
                      <a:gd name="connsiteY38" fmla="*/ 3906078 h 3906078"/>
                      <a:gd name="connsiteX39" fmla="*/ 2278029 w 6766424"/>
                      <a:gd name="connsiteY39" fmla="*/ 3906078 h 3906078"/>
                      <a:gd name="connsiteX40" fmla="*/ 1826934 w 6766424"/>
                      <a:gd name="connsiteY40" fmla="*/ 3906078 h 3906078"/>
                      <a:gd name="connsiteX41" fmla="*/ 1240511 w 6766424"/>
                      <a:gd name="connsiteY41" fmla="*/ 3906078 h 3906078"/>
                      <a:gd name="connsiteX42" fmla="*/ 789416 w 6766424"/>
                      <a:gd name="connsiteY42" fmla="*/ 3906078 h 3906078"/>
                      <a:gd name="connsiteX43" fmla="*/ 405985 w 6766424"/>
                      <a:gd name="connsiteY43" fmla="*/ 3906078 h 3906078"/>
                      <a:gd name="connsiteX44" fmla="*/ 0 w 6766424"/>
                      <a:gd name="connsiteY44" fmla="*/ 3906078 h 3906078"/>
                      <a:gd name="connsiteX45" fmla="*/ 0 w 6766424"/>
                      <a:gd name="connsiteY45" fmla="*/ 3619632 h 3906078"/>
                      <a:gd name="connsiteX46" fmla="*/ 0 w 6766424"/>
                      <a:gd name="connsiteY46" fmla="*/ 3411308 h 3906078"/>
                      <a:gd name="connsiteX47" fmla="*/ 0 w 6766424"/>
                      <a:gd name="connsiteY47" fmla="*/ 3046741 h 3906078"/>
                      <a:gd name="connsiteX48" fmla="*/ 0 w 6766424"/>
                      <a:gd name="connsiteY48" fmla="*/ 2682173 h 3906078"/>
                      <a:gd name="connsiteX49" fmla="*/ 0 w 6766424"/>
                      <a:gd name="connsiteY49" fmla="*/ 2356667 h 3906078"/>
                      <a:gd name="connsiteX50" fmla="*/ 0 w 6766424"/>
                      <a:gd name="connsiteY50" fmla="*/ 2109282 h 3906078"/>
                      <a:gd name="connsiteX51" fmla="*/ 0 w 6766424"/>
                      <a:gd name="connsiteY51" fmla="*/ 1744715 h 3906078"/>
                      <a:gd name="connsiteX52" fmla="*/ 0 w 6766424"/>
                      <a:gd name="connsiteY52" fmla="*/ 1380147 h 3906078"/>
                      <a:gd name="connsiteX53" fmla="*/ 0 w 6766424"/>
                      <a:gd name="connsiteY53" fmla="*/ 1132762 h 3906078"/>
                      <a:gd name="connsiteX54" fmla="*/ 0 w 6766424"/>
                      <a:gd name="connsiteY54" fmla="*/ 768195 h 3906078"/>
                      <a:gd name="connsiteX55" fmla="*/ 0 w 6766424"/>
                      <a:gd name="connsiteY55" fmla="*/ 520810 h 3906078"/>
                      <a:gd name="connsiteX56" fmla="*/ 0 w 6766424"/>
                      <a:gd name="connsiteY56" fmla="*/ 0 h 3906078"/>
                      <a:gd name="connsiteX0" fmla="*/ 0 w 6766424"/>
                      <a:gd name="connsiteY0" fmla="*/ 0 h 3906078"/>
                      <a:gd name="connsiteX1" fmla="*/ 451094 w 6766424"/>
                      <a:gd name="connsiteY1" fmla="*/ 0 h 3906078"/>
                      <a:gd name="connsiteX2" fmla="*/ 902190 w 6766424"/>
                      <a:gd name="connsiteY2" fmla="*/ 0 h 3906078"/>
                      <a:gd name="connsiteX3" fmla="*/ 1285620 w 6766424"/>
                      <a:gd name="connsiteY3" fmla="*/ 0 h 3906078"/>
                      <a:gd name="connsiteX4" fmla="*/ 1533722 w 6766424"/>
                      <a:gd name="connsiteY4" fmla="*/ 0 h 3906078"/>
                      <a:gd name="connsiteX5" fmla="*/ 1984818 w 6766424"/>
                      <a:gd name="connsiteY5" fmla="*/ 0 h 3906078"/>
                      <a:gd name="connsiteX6" fmla="*/ 2300584 w 6766424"/>
                      <a:gd name="connsiteY6" fmla="*/ 0 h 3906078"/>
                      <a:gd name="connsiteX7" fmla="*/ 2684014 w 6766424"/>
                      <a:gd name="connsiteY7" fmla="*/ 0 h 3906078"/>
                      <a:gd name="connsiteX8" fmla="*/ 3067445 w 6766424"/>
                      <a:gd name="connsiteY8" fmla="*/ 0 h 3906078"/>
                      <a:gd name="connsiteX9" fmla="*/ 3586204 w 6766424"/>
                      <a:gd name="connsiteY9" fmla="*/ 0 h 3906078"/>
                      <a:gd name="connsiteX10" fmla="*/ 3901971 w 6766424"/>
                      <a:gd name="connsiteY10" fmla="*/ 0 h 3906078"/>
                      <a:gd name="connsiteX11" fmla="*/ 4353066 w 6766424"/>
                      <a:gd name="connsiteY11" fmla="*/ 0 h 3906078"/>
                      <a:gd name="connsiteX12" fmla="*/ 4736496 w 6766424"/>
                      <a:gd name="connsiteY12" fmla="*/ 0 h 3906078"/>
                      <a:gd name="connsiteX13" fmla="*/ 5255256 w 6766424"/>
                      <a:gd name="connsiteY13" fmla="*/ 0 h 3906078"/>
                      <a:gd name="connsiteX14" fmla="*/ 5841679 w 6766424"/>
                      <a:gd name="connsiteY14" fmla="*/ 0 h 3906078"/>
                      <a:gd name="connsiteX15" fmla="*/ 6089781 w 6766424"/>
                      <a:gd name="connsiteY15" fmla="*/ 0 h 3906078"/>
                      <a:gd name="connsiteX16" fmla="*/ 6766424 w 6766424"/>
                      <a:gd name="connsiteY16" fmla="*/ 0 h 3906078"/>
                      <a:gd name="connsiteX17" fmla="*/ 6766424 w 6766424"/>
                      <a:gd name="connsiteY17" fmla="*/ 364567 h 3906078"/>
                      <a:gd name="connsiteX18" fmla="*/ 6766424 w 6766424"/>
                      <a:gd name="connsiteY18" fmla="*/ 768195 h 3906078"/>
                      <a:gd name="connsiteX19" fmla="*/ 6766424 w 6766424"/>
                      <a:gd name="connsiteY19" fmla="*/ 1132762 h 3906078"/>
                      <a:gd name="connsiteX20" fmla="*/ 6766424 w 6766424"/>
                      <a:gd name="connsiteY20" fmla="*/ 1536390 h 3906078"/>
                      <a:gd name="connsiteX21" fmla="*/ 6766424 w 6766424"/>
                      <a:gd name="connsiteY21" fmla="*/ 1783775 h 3906078"/>
                      <a:gd name="connsiteX22" fmla="*/ 6766424 w 6766424"/>
                      <a:gd name="connsiteY22" fmla="*/ 2148343 h 3906078"/>
                      <a:gd name="connsiteX23" fmla="*/ 6766424 w 6766424"/>
                      <a:gd name="connsiteY23" fmla="*/ 2395727 h 3906078"/>
                      <a:gd name="connsiteX24" fmla="*/ 6766424 w 6766424"/>
                      <a:gd name="connsiteY24" fmla="*/ 2799355 h 3906078"/>
                      <a:gd name="connsiteX25" fmla="*/ 6766424 w 6766424"/>
                      <a:gd name="connsiteY25" fmla="*/ 3163923 h 3906078"/>
                      <a:gd name="connsiteX26" fmla="*/ 6766424 w 6766424"/>
                      <a:gd name="connsiteY26" fmla="*/ 3372247 h 3906078"/>
                      <a:gd name="connsiteX27" fmla="*/ 6766424 w 6766424"/>
                      <a:gd name="connsiteY27" fmla="*/ 3906078 h 3906078"/>
                      <a:gd name="connsiteX28" fmla="*/ 6450657 w 6766424"/>
                      <a:gd name="connsiteY28" fmla="*/ 3906078 h 3906078"/>
                      <a:gd name="connsiteX29" fmla="*/ 6202555 w 6766424"/>
                      <a:gd name="connsiteY29" fmla="*/ 3906078 h 3906078"/>
                      <a:gd name="connsiteX30" fmla="*/ 5616132 w 6766424"/>
                      <a:gd name="connsiteY30" fmla="*/ 3906078 h 3906078"/>
                      <a:gd name="connsiteX31" fmla="*/ 5029708 w 6766424"/>
                      <a:gd name="connsiteY31" fmla="*/ 3906078 h 3906078"/>
                      <a:gd name="connsiteX32" fmla="*/ 4443285 w 6766424"/>
                      <a:gd name="connsiteY32" fmla="*/ 3906078 h 3906078"/>
                      <a:gd name="connsiteX33" fmla="*/ 4059854 w 6766424"/>
                      <a:gd name="connsiteY33" fmla="*/ 3906078 h 3906078"/>
                      <a:gd name="connsiteX34" fmla="*/ 3744088 w 6766424"/>
                      <a:gd name="connsiteY34" fmla="*/ 3906078 h 3906078"/>
                      <a:gd name="connsiteX35" fmla="*/ 3360657 w 6766424"/>
                      <a:gd name="connsiteY35" fmla="*/ 3906078 h 3906078"/>
                      <a:gd name="connsiteX36" fmla="*/ 3112555 w 6766424"/>
                      <a:gd name="connsiteY36" fmla="*/ 3906078 h 3906078"/>
                      <a:gd name="connsiteX37" fmla="*/ 2593796 w 6766424"/>
                      <a:gd name="connsiteY37" fmla="*/ 3906078 h 3906078"/>
                      <a:gd name="connsiteX38" fmla="*/ 2075036 w 6766424"/>
                      <a:gd name="connsiteY38" fmla="*/ 3906078 h 3906078"/>
                      <a:gd name="connsiteX39" fmla="*/ 1826934 w 6766424"/>
                      <a:gd name="connsiteY39" fmla="*/ 3906078 h 3906078"/>
                      <a:gd name="connsiteX40" fmla="*/ 1240511 w 6766424"/>
                      <a:gd name="connsiteY40" fmla="*/ 3906078 h 3906078"/>
                      <a:gd name="connsiteX41" fmla="*/ 857080 w 6766424"/>
                      <a:gd name="connsiteY41" fmla="*/ 3906078 h 3906078"/>
                      <a:gd name="connsiteX42" fmla="*/ 608978 w 6766424"/>
                      <a:gd name="connsiteY42" fmla="*/ 3906078 h 3906078"/>
                      <a:gd name="connsiteX43" fmla="*/ 0 w 6766424"/>
                      <a:gd name="connsiteY43" fmla="*/ 3906078 h 3906078"/>
                      <a:gd name="connsiteX44" fmla="*/ 0 w 6766424"/>
                      <a:gd name="connsiteY44" fmla="*/ 3502450 h 3906078"/>
                      <a:gd name="connsiteX45" fmla="*/ 0 w 6766424"/>
                      <a:gd name="connsiteY45" fmla="*/ 3137882 h 3906078"/>
                      <a:gd name="connsiteX46" fmla="*/ 0 w 6766424"/>
                      <a:gd name="connsiteY46" fmla="*/ 2812376 h 3906078"/>
                      <a:gd name="connsiteX47" fmla="*/ 0 w 6766424"/>
                      <a:gd name="connsiteY47" fmla="*/ 2447808 h 3906078"/>
                      <a:gd name="connsiteX48" fmla="*/ 0 w 6766424"/>
                      <a:gd name="connsiteY48" fmla="*/ 2122302 h 3906078"/>
                      <a:gd name="connsiteX49" fmla="*/ 0 w 6766424"/>
                      <a:gd name="connsiteY49" fmla="*/ 1874917 h 3906078"/>
                      <a:gd name="connsiteX50" fmla="*/ 0 w 6766424"/>
                      <a:gd name="connsiteY50" fmla="*/ 1549410 h 3906078"/>
                      <a:gd name="connsiteX51" fmla="*/ 0 w 6766424"/>
                      <a:gd name="connsiteY51" fmla="*/ 1223904 h 3906078"/>
                      <a:gd name="connsiteX52" fmla="*/ 0 w 6766424"/>
                      <a:gd name="connsiteY52" fmla="*/ 937458 h 3906078"/>
                      <a:gd name="connsiteX53" fmla="*/ 0 w 6766424"/>
                      <a:gd name="connsiteY53" fmla="*/ 729134 h 3906078"/>
                      <a:gd name="connsiteX54" fmla="*/ 0 w 6766424"/>
                      <a:gd name="connsiteY54" fmla="*/ 325506 h 3906078"/>
                      <a:gd name="connsiteX55" fmla="*/ 0 w 6766424"/>
                      <a:gd name="connsiteY55" fmla="*/ 0 h 3906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766424" h="3906078" fill="none" extrusionOk="0">
                        <a:moveTo>
                          <a:pt x="0" y="0"/>
                        </a:moveTo>
                        <a:cubicBezTo>
                          <a:pt x="95749" y="-4506"/>
                          <a:pt x="143542" y="7851"/>
                          <a:pt x="248102" y="0"/>
                        </a:cubicBezTo>
                        <a:cubicBezTo>
                          <a:pt x="325332" y="2288"/>
                          <a:pt x="521905" y="430"/>
                          <a:pt x="631532" y="0"/>
                        </a:cubicBezTo>
                        <a:cubicBezTo>
                          <a:pt x="737260" y="-33165"/>
                          <a:pt x="851110" y="-6086"/>
                          <a:pt x="1014963" y="0"/>
                        </a:cubicBezTo>
                        <a:cubicBezTo>
                          <a:pt x="1171624" y="445"/>
                          <a:pt x="1313843" y="25072"/>
                          <a:pt x="1601387" y="0"/>
                        </a:cubicBezTo>
                        <a:cubicBezTo>
                          <a:pt x="1861847" y="17897"/>
                          <a:pt x="1788544" y="-16554"/>
                          <a:pt x="1849489" y="0"/>
                        </a:cubicBezTo>
                        <a:cubicBezTo>
                          <a:pt x="1900610" y="-30749"/>
                          <a:pt x="2126559" y="-27275"/>
                          <a:pt x="2435912" y="0"/>
                        </a:cubicBezTo>
                        <a:cubicBezTo>
                          <a:pt x="2549920" y="4887"/>
                          <a:pt x="2673080" y="-612"/>
                          <a:pt x="2819343" y="0"/>
                        </a:cubicBezTo>
                        <a:cubicBezTo>
                          <a:pt x="2958394" y="1581"/>
                          <a:pt x="3107540" y="37340"/>
                          <a:pt x="3270438" y="0"/>
                        </a:cubicBezTo>
                        <a:cubicBezTo>
                          <a:pt x="3439913" y="-10603"/>
                          <a:pt x="3522873" y="-24096"/>
                          <a:pt x="3721533" y="0"/>
                        </a:cubicBezTo>
                        <a:cubicBezTo>
                          <a:pt x="3953136" y="-9894"/>
                          <a:pt x="4200406" y="32481"/>
                          <a:pt x="4307956" y="0"/>
                        </a:cubicBezTo>
                        <a:cubicBezTo>
                          <a:pt x="4467217" y="-6045"/>
                          <a:pt x="4762519" y="-12343"/>
                          <a:pt x="4894380" y="0"/>
                        </a:cubicBezTo>
                        <a:cubicBezTo>
                          <a:pt x="5027922" y="-13149"/>
                          <a:pt x="5201405" y="20906"/>
                          <a:pt x="5413139" y="0"/>
                        </a:cubicBezTo>
                        <a:cubicBezTo>
                          <a:pt x="5629511" y="-9468"/>
                          <a:pt x="5596325" y="-4115"/>
                          <a:pt x="5661241" y="0"/>
                        </a:cubicBezTo>
                        <a:cubicBezTo>
                          <a:pt x="5723157" y="-11811"/>
                          <a:pt x="5932912" y="-12935"/>
                          <a:pt x="6044672" y="0"/>
                        </a:cubicBezTo>
                        <a:cubicBezTo>
                          <a:pt x="6139922" y="5344"/>
                          <a:pt x="6246761" y="20537"/>
                          <a:pt x="6360438" y="0"/>
                        </a:cubicBezTo>
                        <a:cubicBezTo>
                          <a:pt x="6463395" y="9200"/>
                          <a:pt x="6660468" y="-4995"/>
                          <a:pt x="6766424" y="0"/>
                        </a:cubicBezTo>
                        <a:cubicBezTo>
                          <a:pt x="6766773" y="79118"/>
                          <a:pt x="6788954" y="198264"/>
                          <a:pt x="6766424" y="247384"/>
                        </a:cubicBezTo>
                        <a:cubicBezTo>
                          <a:pt x="6736382" y="319544"/>
                          <a:pt x="6748299" y="451316"/>
                          <a:pt x="6766424" y="572891"/>
                        </a:cubicBezTo>
                        <a:cubicBezTo>
                          <a:pt x="6783085" y="679575"/>
                          <a:pt x="6779639" y="788326"/>
                          <a:pt x="6766424" y="937458"/>
                        </a:cubicBezTo>
                        <a:cubicBezTo>
                          <a:pt x="6734582" y="1098068"/>
                          <a:pt x="6779594" y="1170210"/>
                          <a:pt x="6766424" y="1262965"/>
                        </a:cubicBezTo>
                        <a:cubicBezTo>
                          <a:pt x="6750081" y="1359030"/>
                          <a:pt x="6760903" y="1434119"/>
                          <a:pt x="6766424" y="1549410"/>
                        </a:cubicBezTo>
                        <a:cubicBezTo>
                          <a:pt x="6781682" y="1665729"/>
                          <a:pt x="6755464" y="1712231"/>
                          <a:pt x="6766424" y="1796795"/>
                        </a:cubicBezTo>
                        <a:cubicBezTo>
                          <a:pt x="6774907" y="1896793"/>
                          <a:pt x="6758199" y="1989858"/>
                          <a:pt x="6766424" y="2083241"/>
                        </a:cubicBezTo>
                        <a:cubicBezTo>
                          <a:pt x="6758293" y="2172976"/>
                          <a:pt x="6793879" y="2347034"/>
                          <a:pt x="6766424" y="2447808"/>
                        </a:cubicBezTo>
                        <a:cubicBezTo>
                          <a:pt x="6756926" y="2545791"/>
                          <a:pt x="6798969" y="2658351"/>
                          <a:pt x="6766424" y="2773315"/>
                        </a:cubicBezTo>
                        <a:cubicBezTo>
                          <a:pt x="6763149" y="2865508"/>
                          <a:pt x="6762342" y="2948707"/>
                          <a:pt x="6766424" y="3059760"/>
                        </a:cubicBezTo>
                        <a:cubicBezTo>
                          <a:pt x="6779346" y="3154127"/>
                          <a:pt x="6775947" y="3232434"/>
                          <a:pt x="6766424" y="3346206"/>
                        </a:cubicBezTo>
                        <a:cubicBezTo>
                          <a:pt x="6756009" y="3433214"/>
                          <a:pt x="6716689" y="3624459"/>
                          <a:pt x="6766424" y="3906078"/>
                        </a:cubicBezTo>
                        <a:cubicBezTo>
                          <a:pt x="6551536" y="3879631"/>
                          <a:pt x="6467374" y="3893497"/>
                          <a:pt x="6180000" y="3906078"/>
                        </a:cubicBezTo>
                        <a:cubicBezTo>
                          <a:pt x="6007400" y="3901044"/>
                          <a:pt x="6032195" y="3906531"/>
                          <a:pt x="5931898" y="3906078"/>
                        </a:cubicBezTo>
                        <a:cubicBezTo>
                          <a:pt x="5824997" y="3909944"/>
                          <a:pt x="5668077" y="3917648"/>
                          <a:pt x="5480803" y="3906078"/>
                        </a:cubicBezTo>
                        <a:cubicBezTo>
                          <a:pt x="5282929" y="3896478"/>
                          <a:pt x="5251071" y="3909109"/>
                          <a:pt x="5165036" y="3906078"/>
                        </a:cubicBezTo>
                        <a:cubicBezTo>
                          <a:pt x="5062539" y="3889157"/>
                          <a:pt x="4960835" y="3914737"/>
                          <a:pt x="4849270" y="3906078"/>
                        </a:cubicBezTo>
                        <a:cubicBezTo>
                          <a:pt x="4738012" y="3901885"/>
                          <a:pt x="4529073" y="3883317"/>
                          <a:pt x="4330511" y="3906078"/>
                        </a:cubicBezTo>
                        <a:cubicBezTo>
                          <a:pt x="4132474" y="3885389"/>
                          <a:pt x="4175369" y="3910724"/>
                          <a:pt x="4014744" y="3906078"/>
                        </a:cubicBezTo>
                        <a:cubicBezTo>
                          <a:pt x="3873949" y="3891780"/>
                          <a:pt x="3677915" y="3929376"/>
                          <a:pt x="3428321" y="3906078"/>
                        </a:cubicBezTo>
                        <a:cubicBezTo>
                          <a:pt x="3152839" y="3888220"/>
                          <a:pt x="3074340" y="3908818"/>
                          <a:pt x="2841898" y="3906078"/>
                        </a:cubicBezTo>
                        <a:cubicBezTo>
                          <a:pt x="2620977" y="3904058"/>
                          <a:pt x="2654423" y="3910794"/>
                          <a:pt x="2593796" y="3906078"/>
                        </a:cubicBezTo>
                        <a:cubicBezTo>
                          <a:pt x="2534567" y="3895697"/>
                          <a:pt x="2355016" y="3896488"/>
                          <a:pt x="2278029" y="3906078"/>
                        </a:cubicBezTo>
                        <a:cubicBezTo>
                          <a:pt x="2181990" y="3897323"/>
                          <a:pt x="1969296" y="3942890"/>
                          <a:pt x="1826934" y="3906078"/>
                        </a:cubicBezTo>
                        <a:cubicBezTo>
                          <a:pt x="1686870" y="3886991"/>
                          <a:pt x="1497878" y="3938902"/>
                          <a:pt x="1240511" y="3906078"/>
                        </a:cubicBezTo>
                        <a:cubicBezTo>
                          <a:pt x="957695" y="3904804"/>
                          <a:pt x="969747" y="3898531"/>
                          <a:pt x="789416" y="3906078"/>
                        </a:cubicBezTo>
                        <a:cubicBezTo>
                          <a:pt x="606721" y="3911633"/>
                          <a:pt x="520445" y="3932499"/>
                          <a:pt x="405985" y="3906078"/>
                        </a:cubicBezTo>
                        <a:cubicBezTo>
                          <a:pt x="267250" y="3880774"/>
                          <a:pt x="154091" y="3908943"/>
                          <a:pt x="0" y="3906078"/>
                        </a:cubicBezTo>
                        <a:cubicBezTo>
                          <a:pt x="8274" y="3760992"/>
                          <a:pt x="-14598" y="3756924"/>
                          <a:pt x="0" y="3619632"/>
                        </a:cubicBezTo>
                        <a:cubicBezTo>
                          <a:pt x="19457" y="3484007"/>
                          <a:pt x="18072" y="3461696"/>
                          <a:pt x="0" y="3411308"/>
                        </a:cubicBezTo>
                        <a:cubicBezTo>
                          <a:pt x="1314" y="3379801"/>
                          <a:pt x="7340" y="3160745"/>
                          <a:pt x="0" y="3046741"/>
                        </a:cubicBezTo>
                        <a:cubicBezTo>
                          <a:pt x="-15980" y="2916677"/>
                          <a:pt x="-18968" y="2814460"/>
                          <a:pt x="0" y="2682173"/>
                        </a:cubicBezTo>
                        <a:cubicBezTo>
                          <a:pt x="24406" y="2543673"/>
                          <a:pt x="-15630" y="2439062"/>
                          <a:pt x="0" y="2356667"/>
                        </a:cubicBezTo>
                        <a:cubicBezTo>
                          <a:pt x="7591" y="2279253"/>
                          <a:pt x="-1199" y="2199439"/>
                          <a:pt x="0" y="2109282"/>
                        </a:cubicBezTo>
                        <a:cubicBezTo>
                          <a:pt x="-5684" y="2017818"/>
                          <a:pt x="10626" y="1821918"/>
                          <a:pt x="0" y="1744715"/>
                        </a:cubicBezTo>
                        <a:cubicBezTo>
                          <a:pt x="1899" y="1642897"/>
                          <a:pt x="-8351" y="1514782"/>
                          <a:pt x="0" y="1380147"/>
                        </a:cubicBezTo>
                        <a:cubicBezTo>
                          <a:pt x="-9786" y="1246900"/>
                          <a:pt x="-6539" y="1210281"/>
                          <a:pt x="0" y="1132762"/>
                        </a:cubicBezTo>
                        <a:cubicBezTo>
                          <a:pt x="53" y="1052812"/>
                          <a:pt x="12093" y="902246"/>
                          <a:pt x="0" y="768195"/>
                        </a:cubicBezTo>
                        <a:cubicBezTo>
                          <a:pt x="-8382" y="641349"/>
                          <a:pt x="949" y="568512"/>
                          <a:pt x="0" y="520810"/>
                        </a:cubicBezTo>
                        <a:cubicBezTo>
                          <a:pt x="-13607" y="470738"/>
                          <a:pt x="13896" y="133444"/>
                          <a:pt x="0" y="0"/>
                        </a:cubicBezTo>
                        <a:close/>
                      </a:path>
                      <a:path w="6766424" h="3906078" stroke="0" extrusionOk="0">
                        <a:moveTo>
                          <a:pt x="0" y="0"/>
                        </a:moveTo>
                        <a:cubicBezTo>
                          <a:pt x="206692" y="14484"/>
                          <a:pt x="264305" y="11031"/>
                          <a:pt x="451094" y="0"/>
                        </a:cubicBezTo>
                        <a:cubicBezTo>
                          <a:pt x="642665" y="23025"/>
                          <a:pt x="751753" y="-15880"/>
                          <a:pt x="902190" y="0"/>
                        </a:cubicBezTo>
                        <a:cubicBezTo>
                          <a:pt x="1068463" y="4029"/>
                          <a:pt x="1137926" y="-16191"/>
                          <a:pt x="1285620" y="0"/>
                        </a:cubicBezTo>
                        <a:cubicBezTo>
                          <a:pt x="1434344" y="13708"/>
                          <a:pt x="1449700" y="-3734"/>
                          <a:pt x="1533722" y="0"/>
                        </a:cubicBezTo>
                        <a:cubicBezTo>
                          <a:pt x="1631354" y="-14118"/>
                          <a:pt x="1787004" y="-16635"/>
                          <a:pt x="1984818" y="0"/>
                        </a:cubicBezTo>
                        <a:cubicBezTo>
                          <a:pt x="2193870" y="-7937"/>
                          <a:pt x="2211470" y="-4911"/>
                          <a:pt x="2300584" y="0"/>
                        </a:cubicBezTo>
                        <a:cubicBezTo>
                          <a:pt x="2370701" y="-7080"/>
                          <a:pt x="2523385" y="634"/>
                          <a:pt x="2684014" y="0"/>
                        </a:cubicBezTo>
                        <a:cubicBezTo>
                          <a:pt x="2870058" y="14533"/>
                          <a:pt x="2960542" y="13599"/>
                          <a:pt x="3067445" y="0"/>
                        </a:cubicBezTo>
                        <a:cubicBezTo>
                          <a:pt x="3155415" y="12679"/>
                          <a:pt x="3443096" y="-8721"/>
                          <a:pt x="3586204" y="0"/>
                        </a:cubicBezTo>
                        <a:cubicBezTo>
                          <a:pt x="3724055" y="15914"/>
                          <a:pt x="3830596" y="-9554"/>
                          <a:pt x="3901971" y="0"/>
                        </a:cubicBezTo>
                        <a:cubicBezTo>
                          <a:pt x="3932057" y="3596"/>
                          <a:pt x="4196572" y="23441"/>
                          <a:pt x="4353066" y="0"/>
                        </a:cubicBezTo>
                        <a:cubicBezTo>
                          <a:pt x="4529006" y="3850"/>
                          <a:pt x="4633206" y="4127"/>
                          <a:pt x="4736496" y="0"/>
                        </a:cubicBezTo>
                        <a:cubicBezTo>
                          <a:pt x="4801598" y="-34516"/>
                          <a:pt x="5051425" y="10059"/>
                          <a:pt x="5255256" y="0"/>
                        </a:cubicBezTo>
                        <a:cubicBezTo>
                          <a:pt x="5437157" y="25434"/>
                          <a:pt x="5570172" y="-14140"/>
                          <a:pt x="5841679" y="0"/>
                        </a:cubicBezTo>
                        <a:cubicBezTo>
                          <a:pt x="6114982" y="26337"/>
                          <a:pt x="5982351" y="-8721"/>
                          <a:pt x="6089781" y="0"/>
                        </a:cubicBezTo>
                        <a:cubicBezTo>
                          <a:pt x="6188658" y="-46176"/>
                          <a:pt x="6608313" y="54541"/>
                          <a:pt x="6766424" y="0"/>
                        </a:cubicBezTo>
                        <a:cubicBezTo>
                          <a:pt x="6759024" y="123533"/>
                          <a:pt x="6732993" y="223438"/>
                          <a:pt x="6766424" y="364567"/>
                        </a:cubicBezTo>
                        <a:cubicBezTo>
                          <a:pt x="6784190" y="510394"/>
                          <a:pt x="6748009" y="609201"/>
                          <a:pt x="6766424" y="768195"/>
                        </a:cubicBezTo>
                        <a:cubicBezTo>
                          <a:pt x="6776563" y="918077"/>
                          <a:pt x="6786234" y="991986"/>
                          <a:pt x="6766424" y="1132762"/>
                        </a:cubicBezTo>
                        <a:cubicBezTo>
                          <a:pt x="6764245" y="1280708"/>
                          <a:pt x="6761122" y="1391905"/>
                          <a:pt x="6766424" y="1536390"/>
                        </a:cubicBezTo>
                        <a:cubicBezTo>
                          <a:pt x="6745935" y="1681055"/>
                          <a:pt x="6778117" y="1729975"/>
                          <a:pt x="6766424" y="1783775"/>
                        </a:cubicBezTo>
                        <a:cubicBezTo>
                          <a:pt x="6772873" y="1821033"/>
                          <a:pt x="6742318" y="2038826"/>
                          <a:pt x="6766424" y="2148343"/>
                        </a:cubicBezTo>
                        <a:cubicBezTo>
                          <a:pt x="6774023" y="2255771"/>
                          <a:pt x="6762494" y="2277102"/>
                          <a:pt x="6766424" y="2395727"/>
                        </a:cubicBezTo>
                        <a:cubicBezTo>
                          <a:pt x="6770315" y="2516379"/>
                          <a:pt x="6809835" y="2704216"/>
                          <a:pt x="6766424" y="2799355"/>
                        </a:cubicBezTo>
                        <a:cubicBezTo>
                          <a:pt x="6739286" y="2888757"/>
                          <a:pt x="6767806" y="3084507"/>
                          <a:pt x="6766424" y="3163923"/>
                        </a:cubicBezTo>
                        <a:cubicBezTo>
                          <a:pt x="6770086" y="3254091"/>
                          <a:pt x="6757224" y="3284258"/>
                          <a:pt x="6766424" y="3372247"/>
                        </a:cubicBezTo>
                        <a:cubicBezTo>
                          <a:pt x="6786884" y="3487938"/>
                          <a:pt x="6761076" y="3660291"/>
                          <a:pt x="6766424" y="3906078"/>
                        </a:cubicBezTo>
                        <a:cubicBezTo>
                          <a:pt x="6622106" y="3907975"/>
                          <a:pt x="6549782" y="3907499"/>
                          <a:pt x="6450657" y="3906078"/>
                        </a:cubicBezTo>
                        <a:cubicBezTo>
                          <a:pt x="6369484" y="3909626"/>
                          <a:pt x="6258246" y="3902092"/>
                          <a:pt x="6202555" y="3906078"/>
                        </a:cubicBezTo>
                        <a:cubicBezTo>
                          <a:pt x="6108369" y="3895460"/>
                          <a:pt x="5856991" y="3931185"/>
                          <a:pt x="5616132" y="3906078"/>
                        </a:cubicBezTo>
                        <a:cubicBezTo>
                          <a:pt x="5365337" y="3914090"/>
                          <a:pt x="5176087" y="3865844"/>
                          <a:pt x="5029708" y="3906078"/>
                        </a:cubicBezTo>
                        <a:cubicBezTo>
                          <a:pt x="4883520" y="3923989"/>
                          <a:pt x="4597696" y="3879304"/>
                          <a:pt x="4443285" y="3906078"/>
                        </a:cubicBezTo>
                        <a:cubicBezTo>
                          <a:pt x="4325899" y="3918192"/>
                          <a:pt x="4241218" y="3917951"/>
                          <a:pt x="4059854" y="3906078"/>
                        </a:cubicBezTo>
                        <a:cubicBezTo>
                          <a:pt x="3877350" y="3902287"/>
                          <a:pt x="3885688" y="3898186"/>
                          <a:pt x="3744088" y="3906078"/>
                        </a:cubicBezTo>
                        <a:cubicBezTo>
                          <a:pt x="3611193" y="3917466"/>
                          <a:pt x="3452866" y="3882413"/>
                          <a:pt x="3360657" y="3906078"/>
                        </a:cubicBezTo>
                        <a:cubicBezTo>
                          <a:pt x="3265294" y="3912842"/>
                          <a:pt x="3182259" y="3912001"/>
                          <a:pt x="3112555" y="3906078"/>
                        </a:cubicBezTo>
                        <a:cubicBezTo>
                          <a:pt x="3052642" y="3896458"/>
                          <a:pt x="2785581" y="3864269"/>
                          <a:pt x="2593796" y="3906078"/>
                        </a:cubicBezTo>
                        <a:cubicBezTo>
                          <a:pt x="2391547" y="3912815"/>
                          <a:pt x="2332587" y="3913534"/>
                          <a:pt x="2075036" y="3906078"/>
                        </a:cubicBezTo>
                        <a:cubicBezTo>
                          <a:pt x="1828121" y="3900144"/>
                          <a:pt x="1876223" y="3904389"/>
                          <a:pt x="1826934" y="3906078"/>
                        </a:cubicBezTo>
                        <a:cubicBezTo>
                          <a:pt x="1768229" y="3898040"/>
                          <a:pt x="1364614" y="3938987"/>
                          <a:pt x="1240511" y="3906078"/>
                        </a:cubicBezTo>
                        <a:cubicBezTo>
                          <a:pt x="1100235" y="3904242"/>
                          <a:pt x="952722" y="3922640"/>
                          <a:pt x="857080" y="3906078"/>
                        </a:cubicBezTo>
                        <a:cubicBezTo>
                          <a:pt x="755036" y="3901290"/>
                          <a:pt x="702249" y="3901332"/>
                          <a:pt x="608978" y="3906078"/>
                        </a:cubicBezTo>
                        <a:cubicBezTo>
                          <a:pt x="509685" y="3907715"/>
                          <a:pt x="128295" y="3928476"/>
                          <a:pt x="0" y="3906078"/>
                        </a:cubicBezTo>
                        <a:cubicBezTo>
                          <a:pt x="11412" y="3819416"/>
                          <a:pt x="-13150" y="3695420"/>
                          <a:pt x="0" y="3502450"/>
                        </a:cubicBezTo>
                        <a:cubicBezTo>
                          <a:pt x="8315" y="3312517"/>
                          <a:pt x="-29388" y="3206993"/>
                          <a:pt x="0" y="3137882"/>
                        </a:cubicBezTo>
                        <a:cubicBezTo>
                          <a:pt x="25720" y="3064016"/>
                          <a:pt x="15144" y="2900998"/>
                          <a:pt x="0" y="2812376"/>
                        </a:cubicBezTo>
                        <a:cubicBezTo>
                          <a:pt x="-24336" y="2737339"/>
                          <a:pt x="-23019" y="2566720"/>
                          <a:pt x="0" y="2447808"/>
                        </a:cubicBezTo>
                        <a:cubicBezTo>
                          <a:pt x="32889" y="2360909"/>
                          <a:pt x="-5867" y="2207759"/>
                          <a:pt x="0" y="2122302"/>
                        </a:cubicBezTo>
                        <a:cubicBezTo>
                          <a:pt x="17881" y="2032759"/>
                          <a:pt x="-908" y="1925770"/>
                          <a:pt x="0" y="1874917"/>
                        </a:cubicBezTo>
                        <a:cubicBezTo>
                          <a:pt x="-12427" y="1827115"/>
                          <a:pt x="24407" y="1687950"/>
                          <a:pt x="0" y="1549410"/>
                        </a:cubicBezTo>
                        <a:cubicBezTo>
                          <a:pt x="-17987" y="1390471"/>
                          <a:pt x="11364" y="1341920"/>
                          <a:pt x="0" y="1223904"/>
                        </a:cubicBezTo>
                        <a:cubicBezTo>
                          <a:pt x="-23829" y="1110979"/>
                          <a:pt x="-23564" y="1042535"/>
                          <a:pt x="0" y="937458"/>
                        </a:cubicBezTo>
                        <a:cubicBezTo>
                          <a:pt x="9773" y="835002"/>
                          <a:pt x="7583" y="817521"/>
                          <a:pt x="0" y="729134"/>
                        </a:cubicBezTo>
                        <a:cubicBezTo>
                          <a:pt x="-29629" y="633408"/>
                          <a:pt x="-3992" y="469081"/>
                          <a:pt x="0" y="325506"/>
                        </a:cubicBezTo>
                        <a:cubicBezTo>
                          <a:pt x="21842" y="218390"/>
                          <a:pt x="27448" y="145710"/>
                          <a:pt x="0" y="0"/>
                        </a:cubicBezTo>
                        <a:close/>
                      </a:path>
                      <a:path w="6766424" h="3906078" fill="none" stroke="0" extrusionOk="0">
                        <a:moveTo>
                          <a:pt x="0" y="0"/>
                        </a:moveTo>
                        <a:cubicBezTo>
                          <a:pt x="103057" y="3061"/>
                          <a:pt x="136745" y="566"/>
                          <a:pt x="248102" y="0"/>
                        </a:cubicBezTo>
                        <a:cubicBezTo>
                          <a:pt x="340322" y="-20484"/>
                          <a:pt x="501287" y="30946"/>
                          <a:pt x="631532" y="0"/>
                        </a:cubicBezTo>
                        <a:cubicBezTo>
                          <a:pt x="759620" y="-8785"/>
                          <a:pt x="853636" y="25319"/>
                          <a:pt x="1014963" y="0"/>
                        </a:cubicBezTo>
                        <a:cubicBezTo>
                          <a:pt x="1171321" y="-6182"/>
                          <a:pt x="1328284" y="-9385"/>
                          <a:pt x="1601387" y="0"/>
                        </a:cubicBezTo>
                        <a:cubicBezTo>
                          <a:pt x="1866992" y="-5955"/>
                          <a:pt x="1769228" y="13411"/>
                          <a:pt x="1849489" y="0"/>
                        </a:cubicBezTo>
                        <a:cubicBezTo>
                          <a:pt x="1977306" y="-14739"/>
                          <a:pt x="2140213" y="10704"/>
                          <a:pt x="2435912" y="0"/>
                        </a:cubicBezTo>
                        <a:cubicBezTo>
                          <a:pt x="2550173" y="8368"/>
                          <a:pt x="2680789" y="12628"/>
                          <a:pt x="2819343" y="0"/>
                        </a:cubicBezTo>
                        <a:cubicBezTo>
                          <a:pt x="2959504" y="21661"/>
                          <a:pt x="3091863" y="-3253"/>
                          <a:pt x="3270438" y="0"/>
                        </a:cubicBezTo>
                        <a:cubicBezTo>
                          <a:pt x="3444269" y="-14431"/>
                          <a:pt x="3504902" y="2135"/>
                          <a:pt x="3721533" y="0"/>
                        </a:cubicBezTo>
                        <a:cubicBezTo>
                          <a:pt x="3903574" y="28197"/>
                          <a:pt x="4191621" y="-12906"/>
                          <a:pt x="4307956" y="0"/>
                        </a:cubicBezTo>
                        <a:cubicBezTo>
                          <a:pt x="4432103" y="10545"/>
                          <a:pt x="4729990" y="-25930"/>
                          <a:pt x="4894380" y="0"/>
                        </a:cubicBezTo>
                        <a:cubicBezTo>
                          <a:pt x="5045950" y="-25445"/>
                          <a:pt x="5183178" y="3161"/>
                          <a:pt x="5413139" y="0"/>
                        </a:cubicBezTo>
                        <a:cubicBezTo>
                          <a:pt x="5632118" y="-715"/>
                          <a:pt x="5588440" y="-7410"/>
                          <a:pt x="5661241" y="0"/>
                        </a:cubicBezTo>
                        <a:cubicBezTo>
                          <a:pt x="5729942" y="10172"/>
                          <a:pt x="5930150" y="-28617"/>
                          <a:pt x="6044672" y="0"/>
                        </a:cubicBezTo>
                        <a:cubicBezTo>
                          <a:pt x="6130116" y="-7753"/>
                          <a:pt x="6240672" y="11153"/>
                          <a:pt x="6360438" y="0"/>
                        </a:cubicBezTo>
                        <a:cubicBezTo>
                          <a:pt x="6476633" y="-264"/>
                          <a:pt x="6651271" y="-4511"/>
                          <a:pt x="6766424" y="0"/>
                        </a:cubicBezTo>
                        <a:cubicBezTo>
                          <a:pt x="6759613" y="84925"/>
                          <a:pt x="6783248" y="190241"/>
                          <a:pt x="6766424" y="247384"/>
                        </a:cubicBezTo>
                        <a:cubicBezTo>
                          <a:pt x="6760070" y="305201"/>
                          <a:pt x="6755622" y="447860"/>
                          <a:pt x="6766424" y="572891"/>
                        </a:cubicBezTo>
                        <a:cubicBezTo>
                          <a:pt x="6756873" y="683968"/>
                          <a:pt x="6778827" y="778509"/>
                          <a:pt x="6766424" y="937458"/>
                        </a:cubicBezTo>
                        <a:cubicBezTo>
                          <a:pt x="6755467" y="1113983"/>
                          <a:pt x="6803273" y="1161820"/>
                          <a:pt x="6766424" y="1262965"/>
                        </a:cubicBezTo>
                        <a:cubicBezTo>
                          <a:pt x="6748880" y="1357979"/>
                          <a:pt x="6767878" y="1443313"/>
                          <a:pt x="6766424" y="1549410"/>
                        </a:cubicBezTo>
                        <a:cubicBezTo>
                          <a:pt x="6769401" y="1656765"/>
                          <a:pt x="6747942" y="1711095"/>
                          <a:pt x="6766424" y="1796795"/>
                        </a:cubicBezTo>
                        <a:cubicBezTo>
                          <a:pt x="6793708" y="1866180"/>
                          <a:pt x="6751414" y="2005955"/>
                          <a:pt x="6766424" y="2083241"/>
                        </a:cubicBezTo>
                        <a:cubicBezTo>
                          <a:pt x="6764045" y="2180039"/>
                          <a:pt x="6801351" y="2362604"/>
                          <a:pt x="6766424" y="2447808"/>
                        </a:cubicBezTo>
                        <a:cubicBezTo>
                          <a:pt x="6718370" y="2543052"/>
                          <a:pt x="6755041" y="2657922"/>
                          <a:pt x="6766424" y="2773315"/>
                        </a:cubicBezTo>
                        <a:cubicBezTo>
                          <a:pt x="6759658" y="2887719"/>
                          <a:pt x="6755473" y="2980338"/>
                          <a:pt x="6766424" y="3059760"/>
                        </a:cubicBezTo>
                        <a:cubicBezTo>
                          <a:pt x="6750831" y="3149648"/>
                          <a:pt x="6744026" y="3245130"/>
                          <a:pt x="6766424" y="3346206"/>
                        </a:cubicBezTo>
                        <a:cubicBezTo>
                          <a:pt x="6758130" y="3476479"/>
                          <a:pt x="6730590" y="3692591"/>
                          <a:pt x="6766424" y="3906078"/>
                        </a:cubicBezTo>
                        <a:cubicBezTo>
                          <a:pt x="6595960" y="3892907"/>
                          <a:pt x="6389343" y="3893896"/>
                          <a:pt x="6180000" y="3906078"/>
                        </a:cubicBezTo>
                        <a:cubicBezTo>
                          <a:pt x="6004123" y="3901372"/>
                          <a:pt x="6028042" y="3910646"/>
                          <a:pt x="5931898" y="3906078"/>
                        </a:cubicBezTo>
                        <a:cubicBezTo>
                          <a:pt x="5830329" y="3904349"/>
                          <a:pt x="5699711" y="3925511"/>
                          <a:pt x="5480803" y="3906078"/>
                        </a:cubicBezTo>
                        <a:cubicBezTo>
                          <a:pt x="5286405" y="3900375"/>
                          <a:pt x="5247039" y="3916461"/>
                          <a:pt x="5165036" y="3906078"/>
                        </a:cubicBezTo>
                        <a:cubicBezTo>
                          <a:pt x="5103865" y="3892687"/>
                          <a:pt x="4963097" y="3929583"/>
                          <a:pt x="4849270" y="3906078"/>
                        </a:cubicBezTo>
                        <a:cubicBezTo>
                          <a:pt x="4732835" y="3891971"/>
                          <a:pt x="4538371" y="3913463"/>
                          <a:pt x="4330511" y="3906078"/>
                        </a:cubicBezTo>
                        <a:cubicBezTo>
                          <a:pt x="4119817" y="3885735"/>
                          <a:pt x="4174213" y="3922854"/>
                          <a:pt x="4014744" y="3906078"/>
                        </a:cubicBezTo>
                        <a:cubicBezTo>
                          <a:pt x="3830186" y="3903363"/>
                          <a:pt x="3706297" y="3917312"/>
                          <a:pt x="3428321" y="3906078"/>
                        </a:cubicBezTo>
                        <a:cubicBezTo>
                          <a:pt x="3163094" y="3902288"/>
                          <a:pt x="3058579" y="3907302"/>
                          <a:pt x="2841898" y="3906078"/>
                        </a:cubicBezTo>
                        <a:cubicBezTo>
                          <a:pt x="2618000" y="3905874"/>
                          <a:pt x="2650796" y="3911383"/>
                          <a:pt x="2593796" y="3906078"/>
                        </a:cubicBezTo>
                        <a:cubicBezTo>
                          <a:pt x="2536736" y="3916560"/>
                          <a:pt x="2388557" y="3903430"/>
                          <a:pt x="2278029" y="3906078"/>
                        </a:cubicBezTo>
                        <a:cubicBezTo>
                          <a:pt x="2170959" y="3907253"/>
                          <a:pt x="1986615" y="3927006"/>
                          <a:pt x="1826934" y="3906078"/>
                        </a:cubicBezTo>
                        <a:cubicBezTo>
                          <a:pt x="1690765" y="3864235"/>
                          <a:pt x="1518956" y="3907615"/>
                          <a:pt x="1240511" y="3906078"/>
                        </a:cubicBezTo>
                        <a:cubicBezTo>
                          <a:pt x="959781" y="3905179"/>
                          <a:pt x="968640" y="3896890"/>
                          <a:pt x="789416" y="3906078"/>
                        </a:cubicBezTo>
                        <a:cubicBezTo>
                          <a:pt x="606764" y="3902771"/>
                          <a:pt x="527198" y="3937717"/>
                          <a:pt x="405985" y="3906078"/>
                        </a:cubicBezTo>
                        <a:cubicBezTo>
                          <a:pt x="297256" y="3871637"/>
                          <a:pt x="151619" y="3937160"/>
                          <a:pt x="0" y="3906078"/>
                        </a:cubicBezTo>
                        <a:cubicBezTo>
                          <a:pt x="2272" y="3762261"/>
                          <a:pt x="-21404" y="3752332"/>
                          <a:pt x="0" y="3619632"/>
                        </a:cubicBezTo>
                        <a:cubicBezTo>
                          <a:pt x="15852" y="3488073"/>
                          <a:pt x="13783" y="3453179"/>
                          <a:pt x="0" y="3411308"/>
                        </a:cubicBezTo>
                        <a:cubicBezTo>
                          <a:pt x="-33346" y="3365225"/>
                          <a:pt x="-16120" y="3146084"/>
                          <a:pt x="0" y="3046741"/>
                        </a:cubicBezTo>
                        <a:cubicBezTo>
                          <a:pt x="-506" y="2959436"/>
                          <a:pt x="-4964" y="2804600"/>
                          <a:pt x="0" y="2682173"/>
                        </a:cubicBezTo>
                        <a:cubicBezTo>
                          <a:pt x="21823" y="2552446"/>
                          <a:pt x="1929" y="2433793"/>
                          <a:pt x="0" y="2356667"/>
                        </a:cubicBezTo>
                        <a:cubicBezTo>
                          <a:pt x="6030" y="2272535"/>
                          <a:pt x="12246" y="2199377"/>
                          <a:pt x="0" y="2109282"/>
                        </a:cubicBezTo>
                        <a:cubicBezTo>
                          <a:pt x="8078" y="2037311"/>
                          <a:pt x="8311" y="1831916"/>
                          <a:pt x="0" y="1744715"/>
                        </a:cubicBezTo>
                        <a:cubicBezTo>
                          <a:pt x="-5684" y="1659315"/>
                          <a:pt x="16000" y="1518411"/>
                          <a:pt x="0" y="1380147"/>
                        </a:cubicBezTo>
                        <a:cubicBezTo>
                          <a:pt x="-6157" y="1239075"/>
                          <a:pt x="-1095" y="1206604"/>
                          <a:pt x="0" y="1132762"/>
                        </a:cubicBezTo>
                        <a:cubicBezTo>
                          <a:pt x="-20839" y="1064855"/>
                          <a:pt x="10908" y="901649"/>
                          <a:pt x="0" y="768195"/>
                        </a:cubicBezTo>
                        <a:cubicBezTo>
                          <a:pt x="-17669" y="634435"/>
                          <a:pt x="10079" y="565875"/>
                          <a:pt x="0" y="520810"/>
                        </a:cubicBezTo>
                        <a:cubicBezTo>
                          <a:pt x="21566" y="455048"/>
                          <a:pt x="24458" y="160384"/>
                          <a:pt x="0" y="0"/>
                        </a:cubicBezTo>
                        <a:close/>
                      </a:path>
                    </a:pathLst>
                  </a:custGeom>
                  <ask:type>
                    <ask:lineSketchFreehand/>
                  </ask:type>
                </ask:lineSketchStyleProps>
              </a:ext>
            </a:extLst>
          </a:ln>
          <a:effectLst/>
        </p:spPr>
        <p:txBody>
          <a:bodyPr rtlCol="0" anchor="ctr"/>
          <a:lstStyle/>
          <a:p>
            <a:pPr lvl="0" algn="just" defTabSz="609539">
              <a:lnSpc>
                <a:spcPct val="125000"/>
              </a:lnSpc>
            </a:pPr>
            <a:r>
              <a:rPr lang="vi-VN" sz="2000" kern="0" dirty="0">
                <a:solidFill>
                  <a:schemeClr val="bg1"/>
                </a:solidFill>
                <a:latin typeface="UTM Avo" panose="02040603050506020204" pitchFamily="18" charset="0"/>
                <a:ea typeface="Calibri" panose="020F0502020204030204" pitchFamily="34" charset="0"/>
                <a:cs typeface="Times New Roman" panose="02020603050405020304" pitchFamily="18" charset="0"/>
              </a:rPr>
              <a:t>Dựa vào bài thơ </a:t>
            </a:r>
            <a:r>
              <a:rPr lang="vi-VN" sz="2000" i="1" kern="0" dirty="0">
                <a:solidFill>
                  <a:schemeClr val="bg1"/>
                </a:solidFill>
                <a:latin typeface="UTM Avo" panose="02040603050506020204" pitchFamily="18" charset="0"/>
                <a:ea typeface="Calibri" panose="020F0502020204030204" pitchFamily="34" charset="0"/>
                <a:cs typeface="Times New Roman" panose="02020603050405020304" pitchFamily="18" charset="0"/>
              </a:rPr>
              <a:t>Ông trời bật lửa </a:t>
            </a:r>
            <a:r>
              <a:rPr lang="vi-VN" sz="2000" kern="0" dirty="0">
                <a:solidFill>
                  <a:schemeClr val="bg1"/>
                </a:solidFill>
                <a:latin typeface="UTM Avo" panose="02040603050506020204" pitchFamily="18" charset="0"/>
                <a:ea typeface="Calibri" panose="020F0502020204030204" pitchFamily="34" charset="0"/>
                <a:cs typeface="Times New Roman" panose="02020603050405020304" pitchFamily="18" charset="0"/>
              </a:rPr>
              <a:t>và trả lời những câu hỏi sau:</a:t>
            </a:r>
          </a:p>
          <a:p>
            <a:pPr marL="457200" lvl="0" indent="-457200" algn="just" defTabSz="609539">
              <a:lnSpc>
                <a:spcPct val="125000"/>
              </a:lnSpc>
              <a:buFont typeface="+mj-lt"/>
              <a:buAutoNum type="arabicPeriod"/>
            </a:pPr>
            <a:r>
              <a:rPr lang="vi-VN" sz="2000" kern="0" dirty="0">
                <a:solidFill>
                  <a:schemeClr val="bg1"/>
                </a:solidFill>
                <a:latin typeface="UTM Avo" panose="02040603050506020204" pitchFamily="18" charset="0"/>
                <a:ea typeface="Calibri" panose="020F0502020204030204" pitchFamily="34" charset="0"/>
                <a:cs typeface="Times New Roman" panose="02020603050405020304" pitchFamily="18" charset="0"/>
              </a:rPr>
              <a:t>Các sự vật “trời”, “mây”, “sấm” được gọi bằng những từ ngữ nào?</a:t>
            </a:r>
          </a:p>
          <a:p>
            <a:pPr marL="457200" lvl="0" indent="-457200" algn="just" defTabSz="609539">
              <a:lnSpc>
                <a:spcPct val="125000"/>
              </a:lnSpc>
              <a:buFont typeface="+mj-lt"/>
              <a:buAutoNum type="arabicPeriod"/>
            </a:pPr>
            <a:r>
              <a:rPr lang="vi-VN" sz="2000" kern="0" dirty="0">
                <a:solidFill>
                  <a:schemeClr val="bg1"/>
                </a:solidFill>
                <a:latin typeface="UTM Avo" panose="02040603050506020204" pitchFamily="18" charset="0"/>
                <a:ea typeface="Calibri" panose="020F0502020204030204" pitchFamily="34" charset="0"/>
                <a:cs typeface="Times New Roman" panose="02020603050405020304" pitchFamily="18" charset="0"/>
              </a:rPr>
              <a:t>Các sự vật trên và “trăng”, “sao”, “đất” được tả bằng những từ ngữ nào?</a:t>
            </a:r>
          </a:p>
          <a:p>
            <a:pPr marL="457200" lvl="0" indent="-457200" algn="just" defTabSz="609539">
              <a:lnSpc>
                <a:spcPct val="125000"/>
              </a:lnSpc>
              <a:buFont typeface="+mj-lt"/>
              <a:buAutoNum type="arabicPeriod"/>
            </a:pPr>
            <a:r>
              <a:rPr lang="vi-VN" sz="2000" kern="0" dirty="0">
                <a:solidFill>
                  <a:schemeClr val="bg1"/>
                </a:solidFill>
                <a:latin typeface="UTM Avo" panose="02040603050506020204" pitchFamily="18" charset="0"/>
                <a:ea typeface="Calibri" panose="020F0502020204030204" pitchFamily="34" charset="0"/>
                <a:cs typeface="Times New Roman" panose="02020603050405020304" pitchFamily="18" charset="0"/>
              </a:rPr>
              <a:t>Câu thơ nào cho thấy tác giả nói với “mưa” thân mật như nói với con người?</a:t>
            </a:r>
          </a:p>
        </p:txBody>
      </p:sp>
      <p:sp>
        <p:nvSpPr>
          <p:cNvPr id="13" name="Rectangle 12">
            <a:extLst>
              <a:ext uri="{FF2B5EF4-FFF2-40B4-BE49-F238E27FC236}">
                <a16:creationId xmlns:a16="http://schemas.microsoft.com/office/drawing/2014/main" id="{C2D6FABB-8175-089F-1DF9-E4E404ABE8B2}"/>
              </a:ext>
            </a:extLst>
          </p:cNvPr>
          <p:cNvSpPr/>
          <p:nvPr/>
        </p:nvSpPr>
        <p:spPr>
          <a:xfrm>
            <a:off x="6132660" y="1848678"/>
            <a:ext cx="4038940" cy="762000"/>
          </a:xfrm>
          <a:prstGeom prst="rect">
            <a:avLst/>
          </a:prstGeom>
          <a:solidFill>
            <a:srgbClr val="4F81BD">
              <a:lumMod val="75000"/>
            </a:srgbClr>
          </a:solidFill>
          <a:ln w="25400" cap="flat" cmpd="sng" algn="ctr">
            <a:noFill/>
            <a:prstDash val="solid"/>
          </a:ln>
          <a:effectLst/>
        </p:spPr>
        <p:txBody>
          <a:bodyPr rtlCol="0" anchor="ctr"/>
          <a:lstStyle/>
          <a:p>
            <a:pPr lvl="0" algn="ctr" defTabSz="609539"/>
            <a:r>
              <a:rPr lang="en-US" sz="2400" b="1" kern="0">
                <a:solidFill>
                  <a:prstClr val="white"/>
                </a:solidFill>
                <a:latin typeface="UTM Avo" panose="02040603050506020204" pitchFamily="18" charset="0"/>
              </a:rPr>
              <a:t>THẢO LUẬN NHÓM ĐÔI</a:t>
            </a:r>
            <a:endParaRPr lang="en-US" sz="2400" b="1" kern="0" dirty="0">
              <a:solidFill>
                <a:prstClr val="white"/>
              </a:solidFill>
              <a:latin typeface="UTM Avo" panose="02040603050506020204" pitchFamily="18" charset="0"/>
            </a:endParaRPr>
          </a:p>
        </p:txBody>
      </p:sp>
    </p:spTree>
    <p:extLst>
      <p:ext uri="{BB962C8B-B14F-4D97-AF65-F5344CB8AC3E}">
        <p14:creationId xmlns:p14="http://schemas.microsoft.com/office/powerpoint/2010/main" val="188305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anim calcmode="lin" valueType="num">
                                      <p:cBhvr>
                                        <p:cTn id="1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Effect transition="in" filter="fade">
                                      <p:cBhvr>
                                        <p:cTn id="19" dur="500"/>
                                        <p:tgtEl>
                                          <p:spTgt spid="12">
                                            <p:txEl>
                                              <p:pRg st="1" end="1"/>
                                            </p:txEl>
                                          </p:spTgt>
                                        </p:tgtEl>
                                      </p:cBhvr>
                                    </p:animEffect>
                                    <p:anim calcmode="lin" valueType="num">
                                      <p:cBhvr>
                                        <p:cTn id="20"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Effect transition="in" filter="fade">
                                      <p:cBhvr>
                                        <p:cTn id="26" dur="500"/>
                                        <p:tgtEl>
                                          <p:spTgt spid="12">
                                            <p:txEl>
                                              <p:pRg st="2" end="2"/>
                                            </p:txEl>
                                          </p:spTgt>
                                        </p:tgtEl>
                                      </p:cBhvr>
                                    </p:animEffect>
                                    <p:anim calcmode="lin" valueType="num">
                                      <p:cBhvr>
                                        <p:cTn id="2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8" dur="5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animEffect transition="in" filter="fade">
                                      <p:cBhvr>
                                        <p:cTn id="33" dur="500"/>
                                        <p:tgtEl>
                                          <p:spTgt spid="12">
                                            <p:txEl>
                                              <p:pRg st="3" end="3"/>
                                            </p:txEl>
                                          </p:spTgt>
                                        </p:tgtEl>
                                      </p:cBhvr>
                                    </p:animEffect>
                                    <p:anim calcmode="lin" valueType="num">
                                      <p:cBhvr>
                                        <p:cTn id="34"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5" dur="5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rrow: Pentagon 2">
            <a:extLst>
              <a:ext uri="{FF2B5EF4-FFF2-40B4-BE49-F238E27FC236}">
                <a16:creationId xmlns:a16="http://schemas.microsoft.com/office/drawing/2014/main" id="{4847ECC4-1551-1D86-017C-514A324E39D1}"/>
              </a:ext>
            </a:extLst>
          </p:cNvPr>
          <p:cNvSpPr/>
          <p:nvPr/>
        </p:nvSpPr>
        <p:spPr>
          <a:xfrm>
            <a:off x="508565" y="2092794"/>
            <a:ext cx="2133600" cy="558800"/>
          </a:xfrm>
          <a:prstGeom prst="homePlate">
            <a:avLst/>
          </a:prstGeom>
          <a:solidFill>
            <a:srgbClr val="C0504D">
              <a:lumMod val="20000"/>
              <a:lumOff val="80000"/>
            </a:srgbClr>
          </a:solidFill>
          <a:ln w="25400" cap="flat" cmpd="sng" algn="ctr">
            <a:solidFill>
              <a:srgbClr val="C00000"/>
            </a:solidFill>
            <a:prstDash val="solid"/>
          </a:ln>
          <a:effectLst/>
        </p:spPr>
        <p:txBody>
          <a:bodyPr rtlCol="0" anchor="ctr"/>
          <a:lstStyle/>
          <a:p>
            <a:pPr lvl="0" algn="ctr" defTabSz="609539"/>
            <a:r>
              <a:rPr lang="en-US" sz="2400" b="1" kern="0" dirty="0" err="1">
                <a:solidFill>
                  <a:prstClr val="black"/>
                </a:solidFill>
                <a:latin typeface="UTM Avo" panose="02040603050506020204" pitchFamily="18" charset="0"/>
              </a:rPr>
              <a:t>Câu</a:t>
            </a:r>
            <a:r>
              <a:rPr lang="en-US" sz="2400" b="1" kern="0" dirty="0">
                <a:solidFill>
                  <a:prstClr val="black"/>
                </a:solidFill>
                <a:latin typeface="UTM Avo" panose="02040603050506020204" pitchFamily="18" charset="0"/>
              </a:rPr>
              <a:t> 1</a:t>
            </a:r>
          </a:p>
        </p:txBody>
      </p:sp>
      <p:sp>
        <p:nvSpPr>
          <p:cNvPr id="4" name="Arrow: Pentagon 3">
            <a:extLst>
              <a:ext uri="{FF2B5EF4-FFF2-40B4-BE49-F238E27FC236}">
                <a16:creationId xmlns:a16="http://schemas.microsoft.com/office/drawing/2014/main" id="{70EFEA35-06D9-D4CB-9906-EFEC6BD52EF4}"/>
              </a:ext>
            </a:extLst>
          </p:cNvPr>
          <p:cNvSpPr/>
          <p:nvPr/>
        </p:nvSpPr>
        <p:spPr>
          <a:xfrm>
            <a:off x="547552" y="4182683"/>
            <a:ext cx="2133600" cy="558800"/>
          </a:xfrm>
          <a:prstGeom prst="homePlate">
            <a:avLst/>
          </a:prstGeom>
          <a:solidFill>
            <a:srgbClr val="C0504D">
              <a:lumMod val="20000"/>
              <a:lumOff val="80000"/>
            </a:srgbClr>
          </a:solidFill>
          <a:ln w="25400" cap="flat" cmpd="sng" algn="ctr">
            <a:solidFill>
              <a:srgbClr val="C00000"/>
            </a:solidFill>
            <a:prstDash val="solid"/>
          </a:ln>
          <a:effectLst/>
        </p:spPr>
        <p:txBody>
          <a:bodyPr rtlCol="0" anchor="ctr"/>
          <a:lstStyle/>
          <a:p>
            <a:pPr algn="ctr" defTabSz="609539"/>
            <a:r>
              <a:rPr lang="vi-VN" sz="2400" b="1" kern="0" dirty="0">
                <a:solidFill>
                  <a:prstClr val="black"/>
                </a:solidFill>
                <a:latin typeface="UTM Avo" panose="02040603050506020204" pitchFamily="18" charset="0"/>
              </a:rPr>
              <a:t>Câu 3</a:t>
            </a:r>
          </a:p>
        </p:txBody>
      </p:sp>
      <p:sp>
        <p:nvSpPr>
          <p:cNvPr id="5" name="Arrow: Pentagon 4">
            <a:extLst>
              <a:ext uri="{FF2B5EF4-FFF2-40B4-BE49-F238E27FC236}">
                <a16:creationId xmlns:a16="http://schemas.microsoft.com/office/drawing/2014/main" id="{CDC1F318-26FE-88EB-93EC-CC02C2A6BFCD}"/>
              </a:ext>
            </a:extLst>
          </p:cNvPr>
          <p:cNvSpPr/>
          <p:nvPr/>
        </p:nvSpPr>
        <p:spPr>
          <a:xfrm flipH="1">
            <a:off x="9549835" y="2077333"/>
            <a:ext cx="2133600" cy="558800"/>
          </a:xfrm>
          <a:prstGeom prst="homePlate">
            <a:avLst/>
          </a:prstGeom>
          <a:solidFill>
            <a:srgbClr val="C0504D">
              <a:lumMod val="20000"/>
              <a:lumOff val="80000"/>
            </a:srgbClr>
          </a:solidFill>
          <a:ln w="25400" cap="flat" cmpd="sng" algn="ctr">
            <a:solidFill>
              <a:srgbClr val="C00000"/>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vi-VN" sz="2400" b="1" kern="0" dirty="0">
                <a:solidFill>
                  <a:prstClr val="black"/>
                </a:solidFill>
                <a:latin typeface="UTM Avo" panose="02040603050506020204" pitchFamily="18" charset="0"/>
              </a:rPr>
              <a:t>Câu 2</a:t>
            </a:r>
          </a:p>
        </p:txBody>
      </p:sp>
      <p:sp>
        <p:nvSpPr>
          <p:cNvPr id="6" name="TextBox 5">
            <a:extLst>
              <a:ext uri="{FF2B5EF4-FFF2-40B4-BE49-F238E27FC236}">
                <a16:creationId xmlns:a16="http://schemas.microsoft.com/office/drawing/2014/main" id="{D10C9DDA-A3A1-28D7-A614-AB6BDE5E1129}"/>
              </a:ext>
            </a:extLst>
          </p:cNvPr>
          <p:cNvSpPr txBox="1"/>
          <p:nvPr/>
        </p:nvSpPr>
        <p:spPr>
          <a:xfrm>
            <a:off x="508565" y="2675317"/>
            <a:ext cx="4622800" cy="1200393"/>
          </a:xfrm>
          <a:prstGeom prst="rect">
            <a:avLst/>
          </a:prstGeom>
          <a:noFill/>
        </p:spPr>
        <p:txBody>
          <a:bodyPr wrap="square" rtlCol="0">
            <a:spAutoFit/>
          </a:bodyPr>
          <a:lstStyle/>
          <a:p>
            <a:pPr marL="381019" indent="-381019" algn="just" defTabSz="609539">
              <a:lnSpc>
                <a:spcPct val="125000"/>
              </a:lnSpc>
              <a:buFont typeface="Arial" panose="020B0604020202020204" pitchFamily="34" charset="0"/>
              <a:buChar char="•"/>
            </a:pPr>
            <a:r>
              <a:rPr lang="vi-VN" sz="2000" dirty="0">
                <a:solidFill>
                  <a:srgbClr val="000000"/>
                </a:solidFill>
                <a:latin typeface="UTM Avo" panose="02040603050506020204" pitchFamily="18" charset="0"/>
                <a:cs typeface="Arial" panose="020B0604020202020204" pitchFamily="34" charset="0"/>
              </a:rPr>
              <a:t>Các sự vật này được gọi bằng những từ ngữ chỉ người: </a:t>
            </a:r>
            <a:r>
              <a:rPr lang="vi-VN" sz="2000" i="1" dirty="0">
                <a:solidFill>
                  <a:srgbClr val="000000"/>
                </a:solidFill>
                <a:latin typeface="UTM Avo" panose="02040603050506020204" pitchFamily="18" charset="0"/>
                <a:cs typeface="Arial" panose="020B0604020202020204" pitchFamily="34" charset="0"/>
              </a:rPr>
              <a:t>ông trời, chị mây, ông sấm..</a:t>
            </a:r>
          </a:p>
        </p:txBody>
      </p:sp>
      <p:sp>
        <p:nvSpPr>
          <p:cNvPr id="8" name="TextBox 7">
            <a:extLst>
              <a:ext uri="{FF2B5EF4-FFF2-40B4-BE49-F238E27FC236}">
                <a16:creationId xmlns:a16="http://schemas.microsoft.com/office/drawing/2014/main" id="{3EC677DA-E103-437E-E416-1065574F936A}"/>
              </a:ext>
            </a:extLst>
          </p:cNvPr>
          <p:cNvSpPr txBox="1"/>
          <p:nvPr/>
        </p:nvSpPr>
        <p:spPr>
          <a:xfrm>
            <a:off x="508565" y="4742430"/>
            <a:ext cx="4622800" cy="1200393"/>
          </a:xfrm>
          <a:prstGeom prst="rect">
            <a:avLst/>
          </a:prstGeom>
          <a:noFill/>
        </p:spPr>
        <p:txBody>
          <a:bodyPr wrap="square" rtlCol="0">
            <a:spAutoFit/>
          </a:bodyPr>
          <a:lstStyle>
            <a:defPPr>
              <a:defRPr lang="en-US"/>
            </a:defPPr>
            <a:lvl1pPr marL="381019" indent="-381019" algn="just" defTabSz="609539">
              <a:lnSpc>
                <a:spcPct val="150000"/>
              </a:lnSpc>
              <a:buFont typeface="Arial" panose="020B0604020202020204" pitchFamily="34" charset="0"/>
              <a:buChar char="•"/>
              <a:defRPr sz="2400">
                <a:solidFill>
                  <a:srgbClr val="000000"/>
                </a:solidFill>
                <a:latin typeface="UTM Avo" panose="02040603050506020204" pitchFamily="18" charset="0"/>
                <a:cs typeface="Arial" panose="020B0604020202020204" pitchFamily="34" charset="0"/>
              </a:defRPr>
            </a:lvl1pPr>
          </a:lstStyle>
          <a:p>
            <a:pPr>
              <a:lnSpc>
                <a:spcPct val="125000"/>
              </a:lnSpc>
            </a:pPr>
            <a:r>
              <a:rPr lang="vi-VN" sz="2000" dirty="0"/>
              <a:t>Câu thơ cho thấy tác giả nói với “mưa” thân mật như nói với con người: </a:t>
            </a:r>
            <a:r>
              <a:rPr lang="vi-VN" sz="2000" i="1" dirty="0"/>
              <a:t>Xuống đi nào, mưa ơi!</a:t>
            </a:r>
          </a:p>
        </p:txBody>
      </p:sp>
      <p:sp>
        <p:nvSpPr>
          <p:cNvPr id="11" name="TextBox 10">
            <a:extLst>
              <a:ext uri="{FF2B5EF4-FFF2-40B4-BE49-F238E27FC236}">
                <a16:creationId xmlns:a16="http://schemas.microsoft.com/office/drawing/2014/main" id="{57A87522-8B44-9909-031C-7335A3964C47}"/>
              </a:ext>
            </a:extLst>
          </p:cNvPr>
          <p:cNvSpPr txBox="1"/>
          <p:nvPr/>
        </p:nvSpPr>
        <p:spPr>
          <a:xfrm>
            <a:off x="6847985" y="2661726"/>
            <a:ext cx="4835450" cy="3123997"/>
          </a:xfrm>
          <a:prstGeom prst="rect">
            <a:avLst/>
          </a:prstGeom>
          <a:noFill/>
        </p:spPr>
        <p:txBody>
          <a:bodyPr wrap="square" rtlCol="0">
            <a:spAutoFit/>
          </a:bodyPr>
          <a:lstStyle/>
          <a:p>
            <a:pPr marL="381019" indent="-381019" algn="just" defTabSz="609539">
              <a:lnSpc>
                <a:spcPct val="125000"/>
              </a:lnSpc>
              <a:buFont typeface="Arial" panose="020B0604020202020204" pitchFamily="34" charset="0"/>
              <a:buChar char="•"/>
            </a:pPr>
            <a:r>
              <a:rPr lang="vi-VN" sz="2000" dirty="0" err="1">
                <a:solidFill>
                  <a:srgbClr val="000000"/>
                </a:solidFill>
                <a:latin typeface="UTM Avo" panose="02040603050506020204" pitchFamily="18" charset="0"/>
                <a:cs typeface="Arial" panose="020B0604020202020204" pitchFamily="34" charset="0"/>
              </a:rPr>
              <a:t>Các</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sự</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vật</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này</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được</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tả</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bằng</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những</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từ</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ngữ</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thường</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dùng</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để</a:t>
            </a:r>
            <a:r>
              <a:rPr lang="vi-VN" sz="2000" dirty="0">
                <a:solidFill>
                  <a:srgbClr val="000000"/>
                </a:solidFill>
                <a:latin typeface="UTM Avo" panose="02040603050506020204" pitchFamily="18" charset="0"/>
                <a:cs typeface="Arial" panose="020B0604020202020204" pitchFamily="34" charset="0"/>
              </a:rPr>
              <a:t> </a:t>
            </a:r>
            <a:r>
              <a:rPr lang="vi-VN" sz="2000" dirty="0" err="1">
                <a:solidFill>
                  <a:srgbClr val="000000"/>
                </a:solidFill>
                <a:latin typeface="UTM Avo" panose="02040603050506020204" pitchFamily="18" charset="0"/>
                <a:cs typeface="Arial" panose="020B0604020202020204" pitchFamily="34" charset="0"/>
              </a:rPr>
              <a:t>tả</a:t>
            </a:r>
            <a:r>
              <a:rPr lang="vi-VN" sz="2000" dirty="0">
                <a:solidFill>
                  <a:srgbClr val="000000"/>
                </a:solidFill>
                <a:latin typeface="UTM Avo" panose="02040603050506020204" pitchFamily="18" charset="0"/>
                <a:cs typeface="Arial" panose="020B0604020202020204" pitchFamily="34" charset="0"/>
              </a:rPr>
              <a:t> con </a:t>
            </a:r>
            <a:r>
              <a:rPr lang="vi-VN" sz="2000" dirty="0" err="1">
                <a:solidFill>
                  <a:srgbClr val="000000"/>
                </a:solidFill>
                <a:latin typeface="UTM Avo" panose="02040603050506020204" pitchFamily="18" charset="0"/>
                <a:cs typeface="Arial" panose="020B0604020202020204" pitchFamily="34" charset="0"/>
              </a:rPr>
              <a:t>người</a:t>
            </a:r>
            <a:r>
              <a:rPr lang="vi-VN" sz="2000" dirty="0">
                <a:solidFill>
                  <a:srgbClr val="000000"/>
                </a:solidFill>
                <a:latin typeface="UTM Avo" panose="02040603050506020204" pitchFamily="18" charset="0"/>
                <a:cs typeface="Arial" panose="020B0604020202020204" pitchFamily="34" charset="0"/>
              </a:rPr>
              <a:t>: </a:t>
            </a:r>
          </a:p>
          <a:p>
            <a:pPr marL="381019" indent="-381019" algn="just" defTabSz="609539">
              <a:lnSpc>
                <a:spcPct val="125000"/>
              </a:lnSpc>
              <a:buFontTx/>
              <a:buChar char="-"/>
            </a:pPr>
            <a:r>
              <a:rPr lang="vi-VN" sz="2000" i="1" dirty="0">
                <a:solidFill>
                  <a:srgbClr val="000000"/>
                </a:solidFill>
                <a:latin typeface="UTM Avo" panose="02040603050506020204" pitchFamily="18" charset="0"/>
                <a:cs typeface="Arial" panose="020B0604020202020204" pitchFamily="34" charset="0"/>
              </a:rPr>
              <a:t>Ông </a:t>
            </a:r>
            <a:r>
              <a:rPr lang="vi-VN" sz="2000" i="1" dirty="0" err="1">
                <a:solidFill>
                  <a:srgbClr val="000000"/>
                </a:solidFill>
                <a:latin typeface="UTM Avo" panose="02040603050506020204" pitchFamily="18" charset="0"/>
                <a:cs typeface="Arial" panose="020B0604020202020204" pitchFamily="34" charset="0"/>
              </a:rPr>
              <a:t>trời</a:t>
            </a:r>
            <a:r>
              <a:rPr lang="vi-VN" sz="2000" i="1" dirty="0">
                <a:solidFill>
                  <a:srgbClr val="000000"/>
                </a:solidFill>
                <a:latin typeface="UTM Avo" panose="02040603050506020204" pitchFamily="18" charset="0"/>
                <a:cs typeface="Arial" panose="020B0604020202020204" pitchFamily="34" charset="0"/>
              </a:rPr>
              <a:t> </a:t>
            </a:r>
            <a:r>
              <a:rPr lang="vi-VN" sz="2000" i="1" dirty="0" err="1">
                <a:solidFill>
                  <a:srgbClr val="000000"/>
                </a:solidFill>
                <a:latin typeface="UTM Avo" panose="02040603050506020204" pitchFamily="18" charset="0"/>
                <a:cs typeface="Arial" panose="020B0604020202020204" pitchFamily="34" charset="0"/>
              </a:rPr>
              <a:t>bật</a:t>
            </a:r>
            <a:r>
              <a:rPr lang="vi-VN" sz="2000" i="1" dirty="0">
                <a:solidFill>
                  <a:srgbClr val="000000"/>
                </a:solidFill>
                <a:latin typeface="UTM Avo" panose="02040603050506020204" pitchFamily="18" charset="0"/>
                <a:cs typeface="Arial" panose="020B0604020202020204" pitchFamily="34" charset="0"/>
              </a:rPr>
              <a:t> </a:t>
            </a:r>
            <a:r>
              <a:rPr lang="vi-VN" sz="2000" i="1" dirty="0" err="1">
                <a:solidFill>
                  <a:srgbClr val="000000"/>
                </a:solidFill>
                <a:latin typeface="UTM Avo" panose="02040603050506020204" pitchFamily="18" charset="0"/>
                <a:cs typeface="Arial" panose="020B0604020202020204" pitchFamily="34" charset="0"/>
              </a:rPr>
              <a:t>lửa</a:t>
            </a:r>
            <a:r>
              <a:rPr lang="vi-VN" sz="2000" i="1" dirty="0">
                <a:solidFill>
                  <a:srgbClr val="000000"/>
                </a:solidFill>
                <a:latin typeface="UTM Avo" panose="02040603050506020204" pitchFamily="18" charset="0"/>
                <a:cs typeface="Arial" panose="020B0604020202020204" pitchFamily="34" charset="0"/>
              </a:rPr>
              <a:t>.</a:t>
            </a:r>
          </a:p>
          <a:p>
            <a:pPr marL="381019" indent="-381019" algn="just" defTabSz="609539">
              <a:lnSpc>
                <a:spcPct val="125000"/>
              </a:lnSpc>
              <a:buFontTx/>
              <a:buChar char="-"/>
            </a:pPr>
            <a:r>
              <a:rPr lang="vi-VN" sz="2000" i="1" dirty="0" err="1">
                <a:solidFill>
                  <a:srgbClr val="000000"/>
                </a:solidFill>
                <a:latin typeface="UTM Avo" panose="02040603050506020204" pitchFamily="18" charset="0"/>
                <a:cs typeface="Arial" panose="020B0604020202020204" pitchFamily="34" charset="0"/>
              </a:rPr>
              <a:t>Chị</a:t>
            </a:r>
            <a:r>
              <a:rPr lang="vi-VN" sz="2000" i="1" dirty="0">
                <a:solidFill>
                  <a:srgbClr val="000000"/>
                </a:solidFill>
                <a:latin typeface="UTM Avo" panose="02040603050506020204" pitchFamily="18" charset="0"/>
                <a:cs typeface="Arial" panose="020B0604020202020204" pitchFamily="34" charset="0"/>
              </a:rPr>
              <a:t> mây </a:t>
            </a:r>
            <a:r>
              <a:rPr lang="vi-VN" sz="2000" i="1" dirty="0" err="1">
                <a:solidFill>
                  <a:srgbClr val="000000"/>
                </a:solidFill>
                <a:latin typeface="UTM Avo" panose="02040603050506020204" pitchFamily="18" charset="0"/>
                <a:cs typeface="Arial" panose="020B0604020202020204" pitchFamily="34" charset="0"/>
              </a:rPr>
              <a:t>kéo</a:t>
            </a:r>
            <a:r>
              <a:rPr lang="vi-VN" sz="2000" i="1" dirty="0">
                <a:solidFill>
                  <a:srgbClr val="000000"/>
                </a:solidFill>
                <a:latin typeface="UTM Avo" panose="02040603050506020204" pitchFamily="18" charset="0"/>
                <a:cs typeface="Arial" panose="020B0604020202020204" pitchFamily="34" charset="0"/>
              </a:rPr>
              <a:t> </a:t>
            </a:r>
            <a:r>
              <a:rPr lang="vi-VN" sz="2000" i="1" dirty="0" err="1">
                <a:solidFill>
                  <a:srgbClr val="000000"/>
                </a:solidFill>
                <a:latin typeface="UTM Avo" panose="02040603050506020204" pitchFamily="18" charset="0"/>
                <a:cs typeface="Arial" panose="020B0604020202020204" pitchFamily="34" charset="0"/>
              </a:rPr>
              <a:t>đến</a:t>
            </a:r>
            <a:r>
              <a:rPr lang="vi-VN" sz="2000" i="1" dirty="0">
                <a:solidFill>
                  <a:srgbClr val="000000"/>
                </a:solidFill>
                <a:latin typeface="UTM Avo" panose="02040603050506020204" pitchFamily="18" charset="0"/>
                <a:cs typeface="Arial" panose="020B0604020202020204" pitchFamily="34" charset="0"/>
              </a:rPr>
              <a:t>.</a:t>
            </a:r>
          </a:p>
          <a:p>
            <a:pPr marL="381019" indent="-381019" algn="just" defTabSz="609539">
              <a:lnSpc>
                <a:spcPct val="125000"/>
              </a:lnSpc>
              <a:buFontTx/>
              <a:buChar char="-"/>
            </a:pPr>
            <a:r>
              <a:rPr lang="vi-VN" sz="2000" i="1" dirty="0">
                <a:solidFill>
                  <a:srgbClr val="000000"/>
                </a:solidFill>
                <a:latin typeface="UTM Avo" panose="02040603050506020204" pitchFamily="18" charset="0"/>
                <a:cs typeface="Arial" panose="020B0604020202020204" pitchFamily="34" charset="0"/>
              </a:rPr>
              <a:t>Ông </a:t>
            </a:r>
            <a:r>
              <a:rPr lang="vi-VN" sz="2000" i="1" dirty="0" err="1">
                <a:solidFill>
                  <a:srgbClr val="000000"/>
                </a:solidFill>
                <a:latin typeface="UTM Avo" panose="02040603050506020204" pitchFamily="18" charset="0"/>
                <a:cs typeface="Arial" panose="020B0604020202020204" pitchFamily="34" charset="0"/>
              </a:rPr>
              <a:t>sấm</a:t>
            </a:r>
            <a:r>
              <a:rPr lang="vi-VN" sz="2000" i="1" dirty="0">
                <a:solidFill>
                  <a:srgbClr val="000000"/>
                </a:solidFill>
                <a:latin typeface="UTM Avo" panose="02040603050506020204" pitchFamily="18" charset="0"/>
                <a:cs typeface="Arial" panose="020B0604020202020204" pitchFamily="34" charset="0"/>
              </a:rPr>
              <a:t> </a:t>
            </a:r>
            <a:r>
              <a:rPr lang="vi-VN" sz="2000" i="1" dirty="0" err="1">
                <a:solidFill>
                  <a:srgbClr val="000000"/>
                </a:solidFill>
                <a:latin typeface="UTM Avo" panose="02040603050506020204" pitchFamily="18" charset="0"/>
                <a:cs typeface="Arial" panose="020B0604020202020204" pitchFamily="34" charset="0"/>
              </a:rPr>
              <a:t>vỗ</a:t>
            </a:r>
            <a:r>
              <a:rPr lang="vi-VN" sz="2000" i="1" dirty="0">
                <a:solidFill>
                  <a:srgbClr val="000000"/>
                </a:solidFill>
                <a:latin typeface="UTM Avo" panose="02040603050506020204" pitchFamily="18" charset="0"/>
                <a:cs typeface="Arial" panose="020B0604020202020204" pitchFamily="34" charset="0"/>
              </a:rPr>
              <a:t> tay </a:t>
            </a:r>
            <a:r>
              <a:rPr lang="vi-VN" sz="2000" i="1" dirty="0" err="1">
                <a:solidFill>
                  <a:srgbClr val="000000"/>
                </a:solidFill>
                <a:latin typeface="UTM Avo" panose="02040603050506020204" pitchFamily="18" charset="0"/>
                <a:cs typeface="Arial" panose="020B0604020202020204" pitchFamily="34" charset="0"/>
              </a:rPr>
              <a:t>cười</a:t>
            </a:r>
            <a:r>
              <a:rPr lang="vi-VN" sz="2000" i="1" dirty="0">
                <a:solidFill>
                  <a:srgbClr val="000000"/>
                </a:solidFill>
                <a:latin typeface="UTM Avo" panose="02040603050506020204" pitchFamily="18" charset="0"/>
                <a:cs typeface="Arial" panose="020B0604020202020204" pitchFamily="34" charset="0"/>
              </a:rPr>
              <a:t>.</a:t>
            </a:r>
          </a:p>
          <a:p>
            <a:pPr marL="381019" indent="-381019" algn="just" defTabSz="609539">
              <a:lnSpc>
                <a:spcPct val="125000"/>
              </a:lnSpc>
              <a:buFontTx/>
              <a:buChar char="-"/>
            </a:pPr>
            <a:r>
              <a:rPr lang="vi-VN" sz="2000" i="1" dirty="0">
                <a:solidFill>
                  <a:srgbClr val="000000"/>
                </a:solidFill>
                <a:latin typeface="UTM Avo" panose="02040603050506020204" pitchFamily="18" charset="0"/>
                <a:cs typeface="Arial" panose="020B0604020202020204" pitchFamily="34" charset="0"/>
              </a:rPr>
              <a:t>Trăng sao </a:t>
            </a:r>
            <a:r>
              <a:rPr lang="vi-VN" sz="2000" i="1" dirty="0" err="1">
                <a:solidFill>
                  <a:srgbClr val="000000"/>
                </a:solidFill>
                <a:latin typeface="UTM Avo" panose="02040603050506020204" pitchFamily="18" charset="0"/>
                <a:cs typeface="Arial" panose="020B0604020202020204" pitchFamily="34" charset="0"/>
              </a:rPr>
              <a:t>trốn</a:t>
            </a:r>
            <a:r>
              <a:rPr lang="vi-VN" sz="2000" i="1" dirty="0">
                <a:solidFill>
                  <a:srgbClr val="000000"/>
                </a:solidFill>
                <a:latin typeface="UTM Avo" panose="02040603050506020204" pitchFamily="18" charset="0"/>
                <a:cs typeface="Arial" panose="020B0604020202020204" pitchFamily="34" charset="0"/>
              </a:rPr>
              <a:t> </a:t>
            </a:r>
            <a:r>
              <a:rPr lang="vi-VN" sz="2000" i="1" dirty="0" err="1">
                <a:solidFill>
                  <a:srgbClr val="000000"/>
                </a:solidFill>
                <a:latin typeface="UTM Avo" panose="02040603050506020204" pitchFamily="18" charset="0"/>
                <a:cs typeface="Arial" panose="020B0604020202020204" pitchFamily="34" charset="0"/>
              </a:rPr>
              <a:t>cả</a:t>
            </a:r>
            <a:r>
              <a:rPr lang="vi-VN" sz="2000" i="1" dirty="0">
                <a:solidFill>
                  <a:srgbClr val="000000"/>
                </a:solidFill>
                <a:latin typeface="UTM Avo" panose="02040603050506020204" pitchFamily="18" charset="0"/>
                <a:cs typeface="Arial" panose="020B0604020202020204" pitchFamily="34" charset="0"/>
              </a:rPr>
              <a:t> </a:t>
            </a:r>
            <a:r>
              <a:rPr lang="vi-VN" sz="2000" i="1" dirty="0" err="1">
                <a:solidFill>
                  <a:srgbClr val="000000"/>
                </a:solidFill>
                <a:latin typeface="UTM Avo" panose="02040603050506020204" pitchFamily="18" charset="0"/>
                <a:cs typeface="Arial" panose="020B0604020202020204" pitchFamily="34" charset="0"/>
              </a:rPr>
              <a:t>rồi</a:t>
            </a:r>
            <a:r>
              <a:rPr lang="vi-VN" sz="2000" i="1" dirty="0">
                <a:solidFill>
                  <a:srgbClr val="000000"/>
                </a:solidFill>
                <a:latin typeface="UTM Avo" panose="02040603050506020204" pitchFamily="18" charset="0"/>
                <a:cs typeface="Arial" panose="020B0604020202020204" pitchFamily="34" charset="0"/>
              </a:rPr>
              <a:t>.</a:t>
            </a:r>
          </a:p>
          <a:p>
            <a:pPr marL="381019" indent="-381019" algn="just" defTabSz="609539">
              <a:lnSpc>
                <a:spcPct val="125000"/>
              </a:lnSpc>
              <a:buFontTx/>
              <a:buChar char="-"/>
            </a:pPr>
            <a:r>
              <a:rPr lang="vi-VN" sz="2000" i="1" dirty="0" err="1">
                <a:solidFill>
                  <a:srgbClr val="000000"/>
                </a:solidFill>
                <a:latin typeface="UTM Avo" panose="02040603050506020204" pitchFamily="18" charset="0"/>
                <a:cs typeface="Arial" panose="020B0604020202020204" pitchFamily="34" charset="0"/>
              </a:rPr>
              <a:t>Đất</a:t>
            </a:r>
            <a:r>
              <a:rPr lang="vi-VN" sz="2000" i="1" dirty="0">
                <a:solidFill>
                  <a:srgbClr val="000000"/>
                </a:solidFill>
                <a:latin typeface="UTM Avo" panose="02040603050506020204" pitchFamily="18" charset="0"/>
                <a:cs typeface="Arial" panose="020B0604020202020204" pitchFamily="34" charset="0"/>
              </a:rPr>
              <a:t> </a:t>
            </a:r>
            <a:r>
              <a:rPr lang="vi-VN" sz="2000" i="1" dirty="0" err="1">
                <a:solidFill>
                  <a:srgbClr val="000000"/>
                </a:solidFill>
                <a:latin typeface="UTM Avo" panose="02040603050506020204" pitchFamily="18" charset="0"/>
                <a:cs typeface="Arial" panose="020B0604020202020204" pitchFamily="34" charset="0"/>
              </a:rPr>
              <a:t>nóng</a:t>
            </a:r>
            <a:r>
              <a:rPr lang="vi-VN" sz="2000" i="1" dirty="0">
                <a:solidFill>
                  <a:srgbClr val="000000"/>
                </a:solidFill>
                <a:latin typeface="UTM Avo" panose="02040603050506020204" pitchFamily="18" charset="0"/>
                <a:cs typeface="Arial" panose="020B0604020202020204" pitchFamily="34" charset="0"/>
              </a:rPr>
              <a:t> </a:t>
            </a:r>
            <a:r>
              <a:rPr lang="vi-VN" sz="2000" i="1" dirty="0" err="1">
                <a:solidFill>
                  <a:srgbClr val="000000"/>
                </a:solidFill>
                <a:latin typeface="UTM Avo" panose="02040603050506020204" pitchFamily="18" charset="0"/>
                <a:cs typeface="Arial" panose="020B0604020202020204" pitchFamily="34" charset="0"/>
              </a:rPr>
              <a:t>lòng</a:t>
            </a:r>
            <a:r>
              <a:rPr lang="vi-VN" sz="2000" i="1" dirty="0">
                <a:solidFill>
                  <a:srgbClr val="000000"/>
                </a:solidFill>
                <a:latin typeface="UTM Avo" panose="02040603050506020204" pitchFamily="18" charset="0"/>
                <a:cs typeface="Arial" panose="020B0604020202020204" pitchFamily="34" charset="0"/>
              </a:rPr>
              <a:t> </a:t>
            </a:r>
            <a:r>
              <a:rPr lang="vi-VN" sz="2000" i="1" dirty="0" err="1">
                <a:solidFill>
                  <a:srgbClr val="000000"/>
                </a:solidFill>
                <a:latin typeface="UTM Avo" panose="02040603050506020204" pitchFamily="18" charset="0"/>
                <a:cs typeface="Arial" panose="020B0604020202020204" pitchFamily="34" charset="0"/>
              </a:rPr>
              <a:t>chờ</a:t>
            </a:r>
            <a:r>
              <a:rPr lang="vi-VN" sz="2000" i="1" dirty="0">
                <a:solidFill>
                  <a:srgbClr val="000000"/>
                </a:solidFill>
                <a:latin typeface="UTM Avo" panose="02040603050506020204" pitchFamily="18" charset="0"/>
                <a:cs typeface="Arial" panose="020B0604020202020204" pitchFamily="34" charset="0"/>
              </a:rPr>
              <a:t> </a:t>
            </a:r>
            <a:r>
              <a:rPr lang="vi-VN" sz="2000" i="1" dirty="0" err="1">
                <a:solidFill>
                  <a:srgbClr val="000000"/>
                </a:solidFill>
                <a:latin typeface="UTM Avo" panose="02040603050506020204" pitchFamily="18" charset="0"/>
                <a:cs typeface="Arial" panose="020B0604020202020204" pitchFamily="34" charset="0"/>
              </a:rPr>
              <a:t>đợi</a:t>
            </a:r>
            <a:r>
              <a:rPr lang="vi-VN" sz="2000" dirty="0">
                <a:solidFill>
                  <a:srgbClr val="000000"/>
                </a:solidFill>
                <a:latin typeface="UTM Avo" panose="02040603050506020204" pitchFamily="18" charset="0"/>
                <a:cs typeface="Arial" panose="020B0604020202020204" pitchFamily="34" charset="0"/>
              </a:rPr>
              <a:t>.</a:t>
            </a:r>
          </a:p>
        </p:txBody>
      </p:sp>
      <p:sp>
        <p:nvSpPr>
          <p:cNvPr id="14" name="TextBox 13">
            <a:extLst>
              <a:ext uri="{FF2B5EF4-FFF2-40B4-BE49-F238E27FC236}">
                <a16:creationId xmlns:a16="http://schemas.microsoft.com/office/drawing/2014/main" id="{3D7CDA0F-5B30-B422-9178-EF0D3E6E0A91}"/>
              </a:ext>
            </a:extLst>
          </p:cNvPr>
          <p:cNvSpPr txBox="1"/>
          <p:nvPr/>
        </p:nvSpPr>
        <p:spPr>
          <a:xfrm>
            <a:off x="4165600" y="1322961"/>
            <a:ext cx="3860800" cy="461665"/>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C00000"/>
                </a:solidFill>
                <a:effectLst/>
                <a:uLnTx/>
                <a:uFillTx/>
                <a:latin typeface="UTM Avo" panose="02040603050506020204" pitchFamily="18" charset="0"/>
              </a:rPr>
              <a:t>TRẢ LỜI</a:t>
            </a:r>
            <a:endParaRPr kumimoji="0" lang="en-US" sz="2400" b="1" i="0" u="none" strike="noStrike" kern="0" cap="none" spc="0" normalizeH="0" baseline="0" noProof="0" dirty="0">
              <a:ln>
                <a:noFill/>
              </a:ln>
              <a:solidFill>
                <a:srgbClr val="C00000"/>
              </a:solidFill>
              <a:effectLst/>
              <a:uLnTx/>
              <a:uFillTx/>
              <a:latin typeface="UTM Avo" panose="02040603050506020204" pitchFamily="18" charset="0"/>
            </a:endParaRPr>
          </a:p>
        </p:txBody>
      </p:sp>
    </p:spTree>
    <p:extLst>
      <p:ext uri="{BB962C8B-B14F-4D97-AF65-F5344CB8AC3E}">
        <p14:creationId xmlns:p14="http://schemas.microsoft.com/office/powerpoint/2010/main" val="387927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8"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87445A20-3DCC-DB4D-01D8-AB30A1BD922F}"/>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endParaRPr>
          </a:p>
        </p:txBody>
      </p:sp>
      <p:grpSp>
        <p:nvGrpSpPr>
          <p:cNvPr id="7" name="Group 3">
            <a:extLst>
              <a:ext uri="{FF2B5EF4-FFF2-40B4-BE49-F238E27FC236}">
                <a16:creationId xmlns:a16="http://schemas.microsoft.com/office/drawing/2014/main" id="{4B2DE487-B19B-304C-80A0-29A20DD6807B}"/>
              </a:ext>
            </a:extLst>
          </p:cNvPr>
          <p:cNvGrpSpPr/>
          <p:nvPr/>
        </p:nvGrpSpPr>
        <p:grpSpPr>
          <a:xfrm>
            <a:off x="0" y="4009501"/>
            <a:ext cx="12192000" cy="2848499"/>
            <a:chOff x="0" y="0"/>
            <a:chExt cx="4816593" cy="1125333"/>
          </a:xfrm>
        </p:grpSpPr>
        <p:sp>
          <p:nvSpPr>
            <p:cNvPr id="9" name="Freeform 4">
              <a:extLst>
                <a:ext uri="{FF2B5EF4-FFF2-40B4-BE49-F238E27FC236}">
                  <a16:creationId xmlns:a16="http://schemas.microsoft.com/office/drawing/2014/main" id="{230F7677-0D3D-F7C1-2C97-9E4054A4BED3}"/>
                </a:ext>
              </a:extLst>
            </p:cNvPr>
            <p:cNvSpPr/>
            <p:nvPr/>
          </p:nvSpPr>
          <p:spPr>
            <a:xfrm>
              <a:off x="0" y="0"/>
              <a:ext cx="4816592" cy="1125333"/>
            </a:xfrm>
            <a:custGeom>
              <a:avLst/>
              <a:gdLst/>
              <a:ahLst/>
              <a:cxnLst/>
              <a:rect l="l" t="t" r="r" b="b"/>
              <a:pathLst>
                <a:path w="4816592" h="1125333">
                  <a:moveTo>
                    <a:pt x="0" y="0"/>
                  </a:moveTo>
                  <a:lnTo>
                    <a:pt x="4816592" y="0"/>
                  </a:lnTo>
                  <a:lnTo>
                    <a:pt x="4816592" y="1125333"/>
                  </a:lnTo>
                  <a:lnTo>
                    <a:pt x="0" y="1125333"/>
                  </a:lnTo>
                  <a:close/>
                </a:path>
              </a:pathLst>
            </a:custGeom>
            <a:solidFill>
              <a:srgbClr val="204872"/>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0" name="TextBox 5">
              <a:extLst>
                <a:ext uri="{FF2B5EF4-FFF2-40B4-BE49-F238E27FC236}">
                  <a16:creationId xmlns:a16="http://schemas.microsoft.com/office/drawing/2014/main" id="{7BCFE8B5-E6C0-97A3-F92E-935FDCB80385}"/>
                </a:ext>
              </a:extLst>
            </p:cNvPr>
            <p:cNvSpPr txBox="1"/>
            <p:nvPr/>
          </p:nvSpPr>
          <p:spPr>
            <a:xfrm>
              <a:off x="0" y="-57150"/>
              <a:ext cx="812800" cy="869950"/>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sp>
        <p:nvSpPr>
          <p:cNvPr id="12" name="Freeform 11">
            <a:extLst>
              <a:ext uri="{FF2B5EF4-FFF2-40B4-BE49-F238E27FC236}">
                <a16:creationId xmlns:a16="http://schemas.microsoft.com/office/drawing/2014/main" id="{5C07D08E-911F-328D-6CC6-C5CEC5F62F77}"/>
              </a:ext>
            </a:extLst>
          </p:cNvPr>
          <p:cNvSpPr/>
          <p:nvPr/>
        </p:nvSpPr>
        <p:spPr>
          <a:xfrm rot="-5115122">
            <a:off x="373386" y="2798131"/>
            <a:ext cx="624828" cy="590203"/>
          </a:xfrm>
          <a:custGeom>
            <a:avLst/>
            <a:gdLst/>
            <a:ahLst/>
            <a:cxnLst/>
            <a:rect l="l" t="t" r="r" b="b"/>
            <a:pathLst>
              <a:path w="937242" h="885304">
                <a:moveTo>
                  <a:pt x="0" y="0"/>
                </a:moveTo>
                <a:lnTo>
                  <a:pt x="937242" y="0"/>
                </a:lnTo>
                <a:lnTo>
                  <a:pt x="937242" y="885303"/>
                </a:lnTo>
                <a:lnTo>
                  <a:pt x="0" y="8853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3" name="Freeform 13">
            <a:extLst>
              <a:ext uri="{FF2B5EF4-FFF2-40B4-BE49-F238E27FC236}">
                <a16:creationId xmlns:a16="http://schemas.microsoft.com/office/drawing/2014/main" id="{CFFC3B3C-E60F-3DFA-940F-74CF5529B997}"/>
              </a:ext>
            </a:extLst>
          </p:cNvPr>
          <p:cNvSpPr/>
          <p:nvPr/>
        </p:nvSpPr>
        <p:spPr>
          <a:xfrm rot="945439">
            <a:off x="10046289" y="210543"/>
            <a:ext cx="2154669" cy="933690"/>
          </a:xfrm>
          <a:custGeom>
            <a:avLst/>
            <a:gdLst/>
            <a:ahLst/>
            <a:cxnLst/>
            <a:rect l="l" t="t" r="r" b="b"/>
            <a:pathLst>
              <a:path w="3232004" h="1400535">
                <a:moveTo>
                  <a:pt x="0" y="0"/>
                </a:moveTo>
                <a:lnTo>
                  <a:pt x="3232003" y="0"/>
                </a:lnTo>
                <a:lnTo>
                  <a:pt x="3232003" y="1400535"/>
                </a:lnTo>
                <a:lnTo>
                  <a:pt x="0" y="14005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5" name="Freeform 16">
            <a:extLst>
              <a:ext uri="{FF2B5EF4-FFF2-40B4-BE49-F238E27FC236}">
                <a16:creationId xmlns:a16="http://schemas.microsoft.com/office/drawing/2014/main" id="{0961D9C2-2BEB-8868-4424-B4C4C0E29836}"/>
              </a:ext>
            </a:extLst>
          </p:cNvPr>
          <p:cNvSpPr/>
          <p:nvPr/>
        </p:nvSpPr>
        <p:spPr>
          <a:xfrm>
            <a:off x="446692" y="5518252"/>
            <a:ext cx="1623101" cy="2242979"/>
          </a:xfrm>
          <a:custGeom>
            <a:avLst/>
            <a:gdLst/>
            <a:ahLst/>
            <a:cxnLst/>
            <a:rect l="l" t="t" r="r" b="b"/>
            <a:pathLst>
              <a:path w="2434651" h="3364468">
                <a:moveTo>
                  <a:pt x="0" y="0"/>
                </a:moveTo>
                <a:lnTo>
                  <a:pt x="2434651" y="0"/>
                </a:lnTo>
                <a:lnTo>
                  <a:pt x="2434651" y="3364467"/>
                </a:lnTo>
                <a:lnTo>
                  <a:pt x="0" y="336446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6" name="Freeform 17">
            <a:extLst>
              <a:ext uri="{FF2B5EF4-FFF2-40B4-BE49-F238E27FC236}">
                <a16:creationId xmlns:a16="http://schemas.microsoft.com/office/drawing/2014/main" id="{4BAD7B96-DB5F-015A-5742-EE7E43D1859A}"/>
              </a:ext>
            </a:extLst>
          </p:cNvPr>
          <p:cNvSpPr/>
          <p:nvPr/>
        </p:nvSpPr>
        <p:spPr>
          <a:xfrm>
            <a:off x="11042730" y="2266170"/>
            <a:ext cx="627850" cy="425369"/>
          </a:xfrm>
          <a:custGeom>
            <a:avLst/>
            <a:gdLst/>
            <a:ahLst/>
            <a:cxnLst/>
            <a:rect l="l" t="t" r="r" b="b"/>
            <a:pathLst>
              <a:path w="941775" h="638053">
                <a:moveTo>
                  <a:pt x="0" y="0"/>
                </a:moveTo>
                <a:lnTo>
                  <a:pt x="941775" y="0"/>
                </a:lnTo>
                <a:lnTo>
                  <a:pt x="941775" y="638052"/>
                </a:lnTo>
                <a:lnTo>
                  <a:pt x="0" y="63805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7" name="Freeform 19">
            <a:extLst>
              <a:ext uri="{FF2B5EF4-FFF2-40B4-BE49-F238E27FC236}">
                <a16:creationId xmlns:a16="http://schemas.microsoft.com/office/drawing/2014/main" id="{F7DD3CCC-AA65-E10A-71E1-C967927F47D4}"/>
              </a:ext>
            </a:extLst>
          </p:cNvPr>
          <p:cNvSpPr/>
          <p:nvPr/>
        </p:nvSpPr>
        <p:spPr>
          <a:xfrm rot="575652">
            <a:off x="10710969" y="4703569"/>
            <a:ext cx="548173" cy="866424"/>
          </a:xfrm>
          <a:custGeom>
            <a:avLst/>
            <a:gdLst/>
            <a:ahLst/>
            <a:cxnLst/>
            <a:rect l="l" t="t" r="r" b="b"/>
            <a:pathLst>
              <a:path w="670274" h="1160648">
                <a:moveTo>
                  <a:pt x="0" y="0"/>
                </a:moveTo>
                <a:lnTo>
                  <a:pt x="670274" y="0"/>
                </a:lnTo>
                <a:lnTo>
                  <a:pt x="670274" y="1160648"/>
                </a:lnTo>
                <a:lnTo>
                  <a:pt x="0" y="116064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pic>
        <p:nvPicPr>
          <p:cNvPr id="18" name="Picture 26">
            <a:extLst>
              <a:ext uri="{FF2B5EF4-FFF2-40B4-BE49-F238E27FC236}">
                <a16:creationId xmlns:a16="http://schemas.microsoft.com/office/drawing/2014/main" id="{FF3FB81B-71FC-37E5-6CD1-FF64D8AF245C}"/>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2057400" y="3369679"/>
            <a:ext cx="3347844" cy="2586209"/>
          </a:xfrm>
          <a:prstGeom prst="rect">
            <a:avLst/>
          </a:prstGeom>
        </p:spPr>
      </p:pic>
      <p:sp>
        <p:nvSpPr>
          <p:cNvPr id="19" name="Speech Bubble: Rectangle with Corners Rounded 18">
            <a:extLst>
              <a:ext uri="{FF2B5EF4-FFF2-40B4-BE49-F238E27FC236}">
                <a16:creationId xmlns:a16="http://schemas.microsoft.com/office/drawing/2014/main" id="{745988D7-B7DC-DDEA-A8A0-C9A7BB4FBA0D}"/>
              </a:ext>
            </a:extLst>
          </p:cNvPr>
          <p:cNvSpPr/>
          <p:nvPr/>
        </p:nvSpPr>
        <p:spPr>
          <a:xfrm>
            <a:off x="6100391" y="1483732"/>
            <a:ext cx="4422795" cy="2130847"/>
          </a:xfrm>
          <a:prstGeom prst="wedgeRoundRectCallout">
            <a:avLst>
              <a:gd name="adj1" fmla="val -74402"/>
              <a:gd name="adj2" fmla="val 48726"/>
              <a:gd name="adj3" fmla="val 16667"/>
            </a:avLst>
          </a:prstGeom>
          <a:solidFill>
            <a:srgbClr val="C0504D">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Em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hãy</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cho</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biết</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a:t>
            </a:r>
          </a:p>
          <a:p>
            <a:pPr marL="342900" marR="0" lvl="0" indent="-342900" algn="just" defTabSz="609539" eaLnBrk="1" fontAlgn="auto" latinLnBrk="0" hangingPunct="1">
              <a:lnSpc>
                <a:spcPct val="125000"/>
              </a:lnSpc>
              <a:spcBef>
                <a:spcPts val="0"/>
              </a:spcBef>
              <a:spcAft>
                <a:spcPts val="0"/>
              </a:spcAft>
              <a:buClrTx/>
              <a:buSzTx/>
              <a:buFont typeface="UTM Avo" panose="02040603050506020204" pitchFamily="18" charset="0"/>
              <a:buChar char="-"/>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Nhân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hóa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là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gì</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a:t>
            </a:r>
          </a:p>
          <a:p>
            <a:pPr marL="342900" marR="0" lvl="0" indent="-342900" algn="just" defTabSz="609539" eaLnBrk="1" fontAlgn="auto" latinLnBrk="0" hangingPunct="1">
              <a:lnSpc>
                <a:spcPct val="125000"/>
              </a:lnSpc>
              <a:spcBef>
                <a:spcPts val="0"/>
              </a:spcBef>
              <a:spcAft>
                <a:spcPts val="0"/>
              </a:spcAft>
              <a:buClrTx/>
              <a:buSzTx/>
              <a:buFont typeface="UTM Avo" panose="02040603050506020204" pitchFamily="18" charset="0"/>
              <a:buChar char="-"/>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Có</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mấy</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kiểu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nhân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hóa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a:t>
            </a:r>
          </a:p>
        </p:txBody>
      </p:sp>
      <p:pic>
        <p:nvPicPr>
          <p:cNvPr id="21" name="Picture 20">
            <a:extLst>
              <a:ext uri="{FF2B5EF4-FFF2-40B4-BE49-F238E27FC236}">
                <a16:creationId xmlns:a16="http://schemas.microsoft.com/office/drawing/2014/main" id="{9C66F909-4E21-488D-5360-8EC9B852AAA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34544"/>
            <a:ext cx="767282" cy="855577"/>
          </a:xfrm>
          <a:prstGeom prst="rect">
            <a:avLst/>
          </a:prstGeom>
        </p:spPr>
      </p:pic>
      <p:sp>
        <p:nvSpPr>
          <p:cNvPr id="22" name="TextBox 21">
            <a:extLst>
              <a:ext uri="{FF2B5EF4-FFF2-40B4-BE49-F238E27FC236}">
                <a16:creationId xmlns:a16="http://schemas.microsoft.com/office/drawing/2014/main" id="{1384BC8A-F591-76B9-A68A-A42D3222C562}"/>
              </a:ext>
            </a:extLst>
          </p:cNvPr>
          <p:cNvSpPr txBox="1"/>
          <p:nvPr/>
        </p:nvSpPr>
        <p:spPr>
          <a:xfrm>
            <a:off x="755197" y="1041378"/>
            <a:ext cx="4571170" cy="1754326"/>
          </a:xfrm>
          <a:prstGeom prst="rect">
            <a:avLst/>
          </a:prstGeom>
          <a:noFill/>
        </p:spPr>
        <p:txBody>
          <a:bodyPr wrap="square" rtlCol="0">
            <a:spAutoFit/>
          </a:bodyPr>
          <a:lstStyle/>
          <a:p>
            <a:r>
              <a:rPr lang="en-US" sz="5400" b="1" dirty="0">
                <a:ln w="28575">
                  <a:solidFill>
                    <a:schemeClr val="accent2">
                      <a:lumMod val="75000"/>
                    </a:schemeClr>
                  </a:solidFill>
                </a:ln>
                <a:solidFill>
                  <a:schemeClr val="accent2">
                    <a:lumMod val="20000"/>
                    <a:lumOff val="80000"/>
                  </a:schemeClr>
                </a:solidFill>
                <a:latin typeface="UTM Avo" panose="02040603050506020204" pitchFamily="18" charset="0"/>
              </a:rPr>
              <a:t>BỘ ÓC </a:t>
            </a:r>
          </a:p>
          <a:p>
            <a:pPr algn="r"/>
            <a:r>
              <a:rPr lang="en-US" sz="5400" b="1" dirty="0">
                <a:ln w="28575">
                  <a:solidFill>
                    <a:schemeClr val="accent2">
                      <a:lumMod val="75000"/>
                    </a:schemeClr>
                  </a:solidFill>
                </a:ln>
                <a:solidFill>
                  <a:schemeClr val="accent2">
                    <a:lumMod val="20000"/>
                    <a:lumOff val="80000"/>
                  </a:schemeClr>
                </a:solidFill>
                <a:latin typeface="UTM Avo" panose="02040603050506020204" pitchFamily="18" charset="0"/>
              </a:rPr>
              <a:t>SIÊU PHÀM</a:t>
            </a:r>
          </a:p>
        </p:txBody>
      </p:sp>
    </p:spTree>
    <p:extLst>
      <p:ext uri="{BB962C8B-B14F-4D97-AF65-F5344CB8AC3E}">
        <p14:creationId xmlns:p14="http://schemas.microsoft.com/office/powerpoint/2010/main" val="2499410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5AD0452E-59F0-4C23-2422-7B84EDBC1585}"/>
              </a:ext>
            </a:extLst>
          </p:cNvPr>
          <p:cNvSpPr/>
          <p:nvPr/>
        </p:nvSpPr>
        <p:spPr>
          <a:xfrm>
            <a:off x="-17969"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4" name="Freeform 19">
            <a:extLst>
              <a:ext uri="{FF2B5EF4-FFF2-40B4-BE49-F238E27FC236}">
                <a16:creationId xmlns:a16="http://schemas.microsoft.com/office/drawing/2014/main" id="{542CC686-D9AC-1957-B1B5-6DB1F53FD736}"/>
              </a:ext>
            </a:extLst>
          </p:cNvPr>
          <p:cNvSpPr/>
          <p:nvPr/>
        </p:nvSpPr>
        <p:spPr>
          <a:xfrm rot="575652">
            <a:off x="4472536" y="4960486"/>
            <a:ext cx="446849" cy="773765"/>
          </a:xfrm>
          <a:custGeom>
            <a:avLst/>
            <a:gdLst/>
            <a:ahLst/>
            <a:cxnLst/>
            <a:rect l="l" t="t" r="r" b="b"/>
            <a:pathLst>
              <a:path w="670274" h="1160648">
                <a:moveTo>
                  <a:pt x="0" y="0"/>
                </a:moveTo>
                <a:lnTo>
                  <a:pt x="670274" y="0"/>
                </a:lnTo>
                <a:lnTo>
                  <a:pt x="670274" y="1160648"/>
                </a:lnTo>
                <a:lnTo>
                  <a:pt x="0" y="11606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5" name="Rectangle 4">
            <a:extLst>
              <a:ext uri="{FF2B5EF4-FFF2-40B4-BE49-F238E27FC236}">
                <a16:creationId xmlns:a16="http://schemas.microsoft.com/office/drawing/2014/main" id="{0461BBC2-2957-73AC-5EBB-C0E135F1C386}"/>
              </a:ext>
            </a:extLst>
          </p:cNvPr>
          <p:cNvSpPr/>
          <p:nvPr/>
        </p:nvSpPr>
        <p:spPr>
          <a:xfrm>
            <a:off x="1752650" y="486173"/>
            <a:ext cx="9293019" cy="1276177"/>
          </a:xfrm>
          <a:prstGeom prst="rect">
            <a:avLst/>
          </a:prstGeom>
          <a:noFill/>
          <a:ln w="25400" cap="flat" cmpd="sng" algn="ctr">
            <a:solidFill>
              <a:schemeClr val="accent2">
                <a:lumMod val="60000"/>
                <a:lumOff val="40000"/>
              </a:schemeClr>
            </a:solidFill>
            <a:prstDash val="lgDash"/>
          </a:ln>
          <a:effectLst/>
        </p:spPr>
        <p:txBody>
          <a:bodyPr rtlCol="0" anchor="ctr"/>
          <a:lstStyle/>
          <a:p>
            <a:pPr lvl="0" algn="just" defTabSz="609539">
              <a:lnSpc>
                <a:spcPct val="125000"/>
              </a:lnSpc>
            </a:pP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Nhân hóa là dùng từ chỉ người hoặc chỉ đặc điểm, hoạt động của người để gọi hoặc tả đồ vật, cây cối, con vật một cách sinh động, gần gũi. </a:t>
            </a:r>
          </a:p>
        </p:txBody>
      </p:sp>
      <p:cxnSp>
        <p:nvCxnSpPr>
          <p:cNvPr id="6" name="Straight Arrow Connector 5">
            <a:extLst>
              <a:ext uri="{FF2B5EF4-FFF2-40B4-BE49-F238E27FC236}">
                <a16:creationId xmlns:a16="http://schemas.microsoft.com/office/drawing/2014/main" id="{F9650DD7-C6DA-2664-906E-1F11A7CF4111}"/>
              </a:ext>
            </a:extLst>
          </p:cNvPr>
          <p:cNvCxnSpPr>
            <a:cxnSpLocks/>
            <a:stCxn id="5" idx="2"/>
            <a:endCxn id="14" idx="0"/>
          </p:cNvCxnSpPr>
          <p:nvPr/>
        </p:nvCxnSpPr>
        <p:spPr>
          <a:xfrm flipH="1">
            <a:off x="2413821" y="1762350"/>
            <a:ext cx="3985339" cy="808545"/>
          </a:xfrm>
          <a:prstGeom prst="straightConnector1">
            <a:avLst/>
          </a:prstGeom>
          <a:noFill/>
          <a:ln w="38100" cap="flat" cmpd="sng" algn="ctr">
            <a:solidFill>
              <a:schemeClr val="accent2">
                <a:lumMod val="75000"/>
              </a:schemeClr>
            </a:solidFill>
            <a:prstDash val="solid"/>
            <a:tailEnd type="triangle"/>
          </a:ln>
          <a:effectLst>
            <a:outerShdw blurRad="40000" dist="23000" dir="5400000" rotWithShape="0">
              <a:srgbClr val="000000">
                <a:alpha val="35000"/>
              </a:srgbClr>
            </a:outerShdw>
          </a:effectLst>
        </p:spPr>
      </p:cxnSp>
      <p:cxnSp>
        <p:nvCxnSpPr>
          <p:cNvPr id="8" name="Straight Arrow Connector 7">
            <a:extLst>
              <a:ext uri="{FF2B5EF4-FFF2-40B4-BE49-F238E27FC236}">
                <a16:creationId xmlns:a16="http://schemas.microsoft.com/office/drawing/2014/main" id="{EE6C0558-9A9E-8ABD-51F6-0B3945DE7AB5}"/>
              </a:ext>
            </a:extLst>
          </p:cNvPr>
          <p:cNvCxnSpPr>
            <a:cxnSpLocks/>
            <a:stCxn id="5" idx="2"/>
            <a:endCxn id="24" idx="0"/>
          </p:cNvCxnSpPr>
          <p:nvPr/>
        </p:nvCxnSpPr>
        <p:spPr>
          <a:xfrm>
            <a:off x="6399160" y="1762350"/>
            <a:ext cx="42847" cy="817545"/>
          </a:xfrm>
          <a:prstGeom prst="straightConnector1">
            <a:avLst/>
          </a:prstGeom>
          <a:noFill/>
          <a:ln w="38100" cap="flat" cmpd="sng" algn="ctr">
            <a:solidFill>
              <a:schemeClr val="accent2">
                <a:lumMod val="75000"/>
              </a:schemeClr>
            </a:solidFill>
            <a:prstDash val="solid"/>
            <a:tailEnd type="triangle"/>
          </a:ln>
          <a:effectLst>
            <a:outerShdw blurRad="40000" dist="23000" dir="5400000" rotWithShape="0">
              <a:srgbClr val="000000">
                <a:alpha val="35000"/>
              </a:srgbClr>
            </a:outerShdw>
          </a:effectLst>
        </p:spPr>
      </p:cxnSp>
      <p:cxnSp>
        <p:nvCxnSpPr>
          <p:cNvPr id="11" name="Straight Arrow Connector 10">
            <a:extLst>
              <a:ext uri="{FF2B5EF4-FFF2-40B4-BE49-F238E27FC236}">
                <a16:creationId xmlns:a16="http://schemas.microsoft.com/office/drawing/2014/main" id="{D07E7D4E-7452-2C0D-358A-204EE5A711AE}"/>
              </a:ext>
            </a:extLst>
          </p:cNvPr>
          <p:cNvCxnSpPr>
            <a:cxnSpLocks/>
            <a:stCxn id="5" idx="2"/>
          </p:cNvCxnSpPr>
          <p:nvPr/>
        </p:nvCxnSpPr>
        <p:spPr>
          <a:xfrm>
            <a:off x="6399160" y="1762350"/>
            <a:ext cx="3346189" cy="861610"/>
          </a:xfrm>
          <a:prstGeom prst="straightConnector1">
            <a:avLst/>
          </a:prstGeom>
          <a:noFill/>
          <a:ln w="38100" cap="flat" cmpd="sng" algn="ctr">
            <a:solidFill>
              <a:schemeClr val="accent2">
                <a:lumMod val="75000"/>
              </a:schemeClr>
            </a:solidFill>
            <a:prstDash val="solid"/>
            <a:tailEnd type="triangle"/>
          </a:ln>
          <a:effectLst>
            <a:outerShdw blurRad="40000" dist="23000" dir="5400000" rotWithShape="0">
              <a:srgbClr val="000000">
                <a:alpha val="35000"/>
              </a:srgbClr>
            </a:outerShdw>
          </a:effectLst>
        </p:spPr>
      </p:cxnSp>
      <p:sp>
        <p:nvSpPr>
          <p:cNvPr id="14" name="TextBox 13">
            <a:extLst>
              <a:ext uri="{FF2B5EF4-FFF2-40B4-BE49-F238E27FC236}">
                <a16:creationId xmlns:a16="http://schemas.microsoft.com/office/drawing/2014/main" id="{0FC9C89D-711C-35FB-03F4-25CD09A97A36}"/>
              </a:ext>
            </a:extLst>
          </p:cNvPr>
          <p:cNvSpPr txBox="1"/>
          <p:nvPr/>
        </p:nvSpPr>
        <p:spPr>
          <a:xfrm>
            <a:off x="900233" y="2570895"/>
            <a:ext cx="3027176" cy="914400"/>
          </a:xfrm>
          <a:prstGeom prst="rect">
            <a:avLst/>
          </a:prstGeom>
          <a:noFill/>
          <a:ln w="25400" cap="flat" cmpd="sng" algn="ctr">
            <a:noFill/>
            <a:prstDash val="dash"/>
          </a:ln>
          <a:effectLst/>
        </p:spPr>
        <p:txBody>
          <a:bodyPr rtlCol="0" anchor="ctr"/>
          <a:lstStyle>
            <a:defPPr>
              <a:defRPr lang="en-US"/>
            </a:defPPr>
            <a:lvl1pPr lvl="0" algn="just" defTabSz="609539">
              <a:lnSpc>
                <a:spcPct val="125000"/>
              </a:lnSpc>
              <a:defRPr sz="2400" kern="0">
                <a:solidFill>
                  <a:prstClr val="black"/>
                </a:solidFill>
                <a:latin typeface="UTM Avo" panose="02040603050506020204" pitchFamily="18" charset="0"/>
                <a:ea typeface="Calibri" panose="020F0502020204030204" pitchFamily="34" charset="0"/>
                <a:cs typeface="Times New Roman" panose="02020603050405020304" pitchFamily="18" charset="0"/>
              </a:defRPr>
            </a:lvl1pPr>
          </a:lstStyle>
          <a:p>
            <a:pPr algn="ctr"/>
            <a:r>
              <a:rPr lang="vi-VN" sz="2000" dirty="0"/>
              <a:t>Gọi sự vật bằng từ ngữ dùng để gọi người</a:t>
            </a:r>
          </a:p>
        </p:txBody>
      </p:sp>
      <p:sp>
        <p:nvSpPr>
          <p:cNvPr id="20" name="Arrow: Down 19">
            <a:extLst>
              <a:ext uri="{FF2B5EF4-FFF2-40B4-BE49-F238E27FC236}">
                <a16:creationId xmlns:a16="http://schemas.microsoft.com/office/drawing/2014/main" id="{4A3A5B40-29D5-E903-27BD-F3C1483115D5}"/>
              </a:ext>
            </a:extLst>
          </p:cNvPr>
          <p:cNvSpPr/>
          <p:nvPr/>
        </p:nvSpPr>
        <p:spPr>
          <a:xfrm>
            <a:off x="2168595" y="3582058"/>
            <a:ext cx="376676" cy="393527"/>
          </a:xfrm>
          <a:prstGeom prst="downArrow">
            <a:avLst/>
          </a:prstGeom>
          <a:solidFill>
            <a:schemeClr val="accent2">
              <a:lumMod val="60000"/>
              <a:lumOff val="40000"/>
            </a:schemeClr>
          </a:solidFill>
          <a:ln w="25400" cap="flat" cmpd="sng" algn="ctr">
            <a:solidFill>
              <a:schemeClr val="accent2">
                <a:lumMod val="60000"/>
                <a:lumOff val="40000"/>
              </a:scheme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3" name="Rectangle 22">
            <a:extLst>
              <a:ext uri="{FF2B5EF4-FFF2-40B4-BE49-F238E27FC236}">
                <a16:creationId xmlns:a16="http://schemas.microsoft.com/office/drawing/2014/main" id="{2A277382-D0EA-F18F-0BA6-1339718C7739}"/>
              </a:ext>
            </a:extLst>
          </p:cNvPr>
          <p:cNvSpPr/>
          <p:nvPr/>
        </p:nvSpPr>
        <p:spPr>
          <a:xfrm>
            <a:off x="631705" y="4237341"/>
            <a:ext cx="3364463" cy="1239200"/>
          </a:xfrm>
          <a:prstGeom prst="rect">
            <a:avLst/>
          </a:prstGeom>
          <a:solidFill>
            <a:schemeClr val="accent2">
              <a:lumMod val="20000"/>
              <a:lumOff val="80000"/>
            </a:schemeClr>
          </a:solidFill>
          <a:ln w="25400" cap="flat" cmpd="sng" algn="ctr">
            <a:solidFill>
              <a:schemeClr val="accent2">
                <a:lumMod val="20000"/>
                <a:lumOff val="80000"/>
              </a:scheme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Bác</a:t>
            </a:r>
            <a:r>
              <a:rPr kumimoji="0" lang="vi-VN" b="0" i="1" u="none" strike="noStrike" kern="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gà</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trống</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chị</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thỏ</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nâu, em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cún</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chị</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tre,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nàng</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mây,…</a:t>
            </a:r>
          </a:p>
        </p:txBody>
      </p:sp>
      <p:sp>
        <p:nvSpPr>
          <p:cNvPr id="24" name="TextBox 23">
            <a:extLst>
              <a:ext uri="{FF2B5EF4-FFF2-40B4-BE49-F238E27FC236}">
                <a16:creationId xmlns:a16="http://schemas.microsoft.com/office/drawing/2014/main" id="{62871B2B-86E0-0662-948C-ABD7CBAC3B17}"/>
              </a:ext>
            </a:extLst>
          </p:cNvPr>
          <p:cNvSpPr txBox="1"/>
          <p:nvPr/>
        </p:nvSpPr>
        <p:spPr>
          <a:xfrm>
            <a:off x="4928419" y="2579895"/>
            <a:ext cx="3027176" cy="815673"/>
          </a:xfrm>
          <a:prstGeom prst="rect">
            <a:avLst/>
          </a:prstGeom>
          <a:noFill/>
          <a:ln>
            <a:noFill/>
          </a:ln>
        </p:spPr>
        <p:txBody>
          <a:bodyPr wrap="square" rtlCol="0" anchor="ctr">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Tả</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sự</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vật</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bằng</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từ</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ngữ</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dùng</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để</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tả</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người</a:t>
            </a:r>
            <a:endPar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25" name="Arrow: Down 24">
            <a:extLst>
              <a:ext uri="{FF2B5EF4-FFF2-40B4-BE49-F238E27FC236}">
                <a16:creationId xmlns:a16="http://schemas.microsoft.com/office/drawing/2014/main" id="{CAFC8FD9-6976-1809-C8DC-833C537A29E0}"/>
              </a:ext>
            </a:extLst>
          </p:cNvPr>
          <p:cNvSpPr/>
          <p:nvPr/>
        </p:nvSpPr>
        <p:spPr>
          <a:xfrm>
            <a:off x="6253669" y="3582058"/>
            <a:ext cx="376676" cy="393527"/>
          </a:xfrm>
          <a:prstGeom prst="downArrow">
            <a:avLst/>
          </a:prstGeom>
          <a:solidFill>
            <a:schemeClr val="accent2">
              <a:lumMod val="60000"/>
              <a:lumOff val="40000"/>
            </a:schemeClr>
          </a:solidFill>
          <a:ln w="25400" cap="flat" cmpd="sng" algn="ctr">
            <a:solidFill>
              <a:schemeClr val="accent2">
                <a:lumMod val="60000"/>
                <a:lumOff val="40000"/>
              </a:scheme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6" name="Rectangle 25">
            <a:extLst>
              <a:ext uri="{FF2B5EF4-FFF2-40B4-BE49-F238E27FC236}">
                <a16:creationId xmlns:a16="http://schemas.microsoft.com/office/drawing/2014/main" id="{F220DEEE-0148-5DCF-03C9-DD38223B51C9}"/>
              </a:ext>
            </a:extLst>
          </p:cNvPr>
          <p:cNvSpPr/>
          <p:nvPr/>
        </p:nvSpPr>
        <p:spPr>
          <a:xfrm>
            <a:off x="4208715" y="4169063"/>
            <a:ext cx="4446548" cy="2054342"/>
          </a:xfrm>
          <a:prstGeom prst="rect">
            <a:avLst/>
          </a:prstGeom>
          <a:solidFill>
            <a:schemeClr val="accent2">
              <a:lumMod val="20000"/>
              <a:lumOff val="80000"/>
            </a:schemeClr>
          </a:solidFill>
          <a:ln w="25400" cap="flat" cmpd="sng" algn="ctr">
            <a:solidFill>
              <a:schemeClr val="accent2">
                <a:lumMod val="20000"/>
                <a:lumOff val="80000"/>
              </a:scheme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Cái</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na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đã</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tỉnh</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giấc</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rồi</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Đàn</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chuối</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đứng</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vỗ</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tay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cười</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vui sao!/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Chị</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tre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chải</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tóc</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bên ao/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Nàng</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mây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áo</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trắng</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ghé</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vào</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soi gương…</a:t>
            </a:r>
          </a:p>
        </p:txBody>
      </p:sp>
      <p:sp>
        <p:nvSpPr>
          <p:cNvPr id="27" name="TextBox 26">
            <a:extLst>
              <a:ext uri="{FF2B5EF4-FFF2-40B4-BE49-F238E27FC236}">
                <a16:creationId xmlns:a16="http://schemas.microsoft.com/office/drawing/2014/main" id="{3DA22E5D-1A6E-482D-D0F8-5484F22E2A81}"/>
              </a:ext>
            </a:extLst>
          </p:cNvPr>
          <p:cNvSpPr txBox="1"/>
          <p:nvPr/>
        </p:nvSpPr>
        <p:spPr>
          <a:xfrm>
            <a:off x="8264589" y="2646779"/>
            <a:ext cx="2844801" cy="815673"/>
          </a:xfrm>
          <a:prstGeom prst="rect">
            <a:avLst/>
          </a:prstGeom>
          <a:noFill/>
          <a:ln>
            <a:noFill/>
          </a:ln>
        </p:spPr>
        <p:txBody>
          <a:bodyPr wrap="square" rtlCol="0" anchor="ctr">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Nói</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với</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sự</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vật</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như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nói</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với</a:t>
            </a:r>
            <a:r>
              <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0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người</a:t>
            </a:r>
            <a:endParaRPr lang="vi-VN" sz="2000" kern="0" dirty="0">
              <a:solidFill>
                <a:prstClr val="black"/>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28" name="Arrow: Down 27">
            <a:extLst>
              <a:ext uri="{FF2B5EF4-FFF2-40B4-BE49-F238E27FC236}">
                <a16:creationId xmlns:a16="http://schemas.microsoft.com/office/drawing/2014/main" id="{8C774371-9197-E678-27CC-0ADB76A613CA}"/>
              </a:ext>
            </a:extLst>
          </p:cNvPr>
          <p:cNvSpPr/>
          <p:nvPr/>
        </p:nvSpPr>
        <p:spPr>
          <a:xfrm>
            <a:off x="9835067" y="3582058"/>
            <a:ext cx="376676" cy="393527"/>
          </a:xfrm>
          <a:prstGeom prst="downArrow">
            <a:avLst/>
          </a:prstGeom>
          <a:solidFill>
            <a:schemeClr val="accent2">
              <a:lumMod val="60000"/>
              <a:lumOff val="40000"/>
            </a:schemeClr>
          </a:solidFill>
          <a:ln w="25400" cap="flat" cmpd="sng" algn="ctr">
            <a:solidFill>
              <a:schemeClr val="accent2">
                <a:lumMod val="60000"/>
                <a:lumOff val="40000"/>
              </a:scheme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B8962996-4C24-D710-E627-6E747ADDBE7A}"/>
              </a:ext>
            </a:extLst>
          </p:cNvPr>
          <p:cNvSpPr/>
          <p:nvPr/>
        </p:nvSpPr>
        <p:spPr>
          <a:xfrm>
            <a:off x="9001141" y="4305169"/>
            <a:ext cx="2044528" cy="1185974"/>
          </a:xfrm>
          <a:prstGeom prst="rect">
            <a:avLst/>
          </a:prstGeom>
          <a:solidFill>
            <a:schemeClr val="accent2">
              <a:lumMod val="20000"/>
              <a:lumOff val="80000"/>
            </a:schemeClr>
          </a:solidFill>
          <a:ln w="25400" cap="flat" cmpd="sng" algn="ctr">
            <a:solidFill>
              <a:schemeClr val="accent2">
                <a:lumMod val="20000"/>
                <a:lumOff val="80000"/>
              </a:schemeClr>
            </a:solidFill>
            <a:prstDash val="solid"/>
          </a:ln>
          <a:effectLst/>
        </p:spPr>
        <p:txBody>
          <a:bodyPr rtlCol="0" anchor="ctr"/>
          <a:lstStyle/>
          <a:p>
            <a:pPr algn="ctr" defTabSz="609539">
              <a:lnSpc>
                <a:spcPct val="125000"/>
              </a:lnSpc>
            </a:pP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Trâu ơi ta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bảo</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trâu </a:t>
            </a:r>
            <a:r>
              <a:rPr lang="vi-VN" sz="2000" i="1"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này</a:t>
            </a:r>
            <a:r>
              <a:rPr lang="vi-VN" sz="2000" i="1"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a:t>
            </a:r>
          </a:p>
        </p:txBody>
      </p:sp>
      <p:pic>
        <p:nvPicPr>
          <p:cNvPr id="47" name="Picture 46">
            <a:extLst>
              <a:ext uri="{FF2B5EF4-FFF2-40B4-BE49-F238E27FC236}">
                <a16:creationId xmlns:a16="http://schemas.microsoft.com/office/drawing/2014/main" id="{54011945-4F64-B356-8847-8500EE12C84D}"/>
              </a:ext>
            </a:extLst>
          </p:cNvPr>
          <p:cNvPicPr>
            <a:picLocks noChangeAspect="1"/>
          </p:cNvPicPr>
          <p:nvPr/>
        </p:nvPicPr>
        <p:blipFill rotWithShape="1">
          <a:blip r:embed="rId6">
            <a:extLst>
              <a:ext uri="{28A0092B-C50C-407E-A947-70E740481C1C}">
                <a14:useLocalDpi xmlns:a14="http://schemas.microsoft.com/office/drawing/2010/main" val="0"/>
              </a:ext>
            </a:extLst>
          </a:blip>
          <a:srcRect l="45560" t="1026" r="11997" b="56742"/>
          <a:stretch/>
        </p:blipFill>
        <p:spPr>
          <a:xfrm>
            <a:off x="10687684" y="1238219"/>
            <a:ext cx="1491355" cy="1483900"/>
          </a:xfrm>
          <a:prstGeom prst="rect">
            <a:avLst/>
          </a:prstGeom>
        </p:spPr>
      </p:pic>
      <p:pic>
        <p:nvPicPr>
          <p:cNvPr id="48" name="Picture 47">
            <a:extLst>
              <a:ext uri="{FF2B5EF4-FFF2-40B4-BE49-F238E27FC236}">
                <a16:creationId xmlns:a16="http://schemas.microsoft.com/office/drawing/2014/main" id="{BC3E1F11-A304-8D5A-8C19-9544D3C506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4544"/>
            <a:ext cx="767282" cy="855577"/>
          </a:xfrm>
          <a:prstGeom prst="rect">
            <a:avLst/>
          </a:prstGeom>
        </p:spPr>
      </p:pic>
      <p:pic>
        <p:nvPicPr>
          <p:cNvPr id="60" name="Picture 59">
            <a:extLst>
              <a:ext uri="{FF2B5EF4-FFF2-40B4-BE49-F238E27FC236}">
                <a16:creationId xmlns:a16="http://schemas.microsoft.com/office/drawing/2014/main" id="{CF75BB45-62FD-9E53-1B30-21738D0CF8B7}"/>
              </a:ext>
            </a:extLst>
          </p:cNvPr>
          <p:cNvPicPr>
            <a:picLocks noChangeAspect="1"/>
          </p:cNvPicPr>
          <p:nvPr/>
        </p:nvPicPr>
        <p:blipFill rotWithShape="1">
          <a:blip r:embed="rId8">
            <a:extLst>
              <a:ext uri="{28A0092B-C50C-407E-A947-70E740481C1C}">
                <a14:useLocalDpi xmlns:a14="http://schemas.microsoft.com/office/drawing/2010/main" val="0"/>
              </a:ext>
            </a:extLst>
          </a:blip>
          <a:srcRect l="46686" t="46953" r="10871" b="4772"/>
          <a:stretch/>
        </p:blipFill>
        <p:spPr>
          <a:xfrm>
            <a:off x="-17969" y="5033497"/>
            <a:ext cx="1491355" cy="1696210"/>
          </a:xfrm>
          <a:prstGeom prst="rect">
            <a:avLst/>
          </a:prstGeom>
        </p:spPr>
      </p:pic>
      <p:pic>
        <p:nvPicPr>
          <p:cNvPr id="61" name="Picture 60">
            <a:extLst>
              <a:ext uri="{FF2B5EF4-FFF2-40B4-BE49-F238E27FC236}">
                <a16:creationId xmlns:a16="http://schemas.microsoft.com/office/drawing/2014/main" id="{942474E1-A997-D26E-DECB-FB707B956481}"/>
              </a:ext>
            </a:extLst>
          </p:cNvPr>
          <p:cNvPicPr>
            <a:picLocks noChangeAspect="1"/>
          </p:cNvPicPr>
          <p:nvPr/>
        </p:nvPicPr>
        <p:blipFill rotWithShape="1">
          <a:blip r:embed="rId8">
            <a:extLst>
              <a:ext uri="{28A0092B-C50C-407E-A947-70E740481C1C}">
                <a14:useLocalDpi xmlns:a14="http://schemas.microsoft.com/office/drawing/2010/main" val="0"/>
              </a:ext>
            </a:extLst>
          </a:blip>
          <a:srcRect l="4809" t="16366" r="51645" b="29459"/>
          <a:stretch/>
        </p:blipFill>
        <p:spPr>
          <a:xfrm>
            <a:off x="10719771" y="4929846"/>
            <a:ext cx="1530107" cy="1903512"/>
          </a:xfrm>
          <a:prstGeom prst="rect">
            <a:avLst/>
          </a:prstGeom>
        </p:spPr>
      </p:pic>
    </p:spTree>
    <p:extLst>
      <p:ext uri="{BB962C8B-B14F-4D97-AF65-F5344CB8AC3E}">
        <p14:creationId xmlns:p14="http://schemas.microsoft.com/office/powerpoint/2010/main" val="274174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up)">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up)">
                                      <p:cBhvr>
                                        <p:cTn id="36" dur="500"/>
                                        <p:tgtEl>
                                          <p:spTgt spid="25"/>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up)">
                                      <p:cBhvr>
                                        <p:cTn id="44" dur="500"/>
                                        <p:tgtEl>
                                          <p:spTgt spid="11"/>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up)">
                                      <p:cBhvr>
                                        <p:cTn id="52" dur="500"/>
                                        <p:tgtEl>
                                          <p:spTgt spid="28"/>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up)">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20" grpId="0" animBg="1"/>
      <p:bldP spid="23" grpId="0" animBg="1"/>
      <p:bldP spid="24" grpId="0"/>
      <p:bldP spid="25" grpId="0" animBg="1"/>
      <p:bldP spid="26" grpId="0" animBg="1"/>
      <p:bldP spid="27" grpId="0"/>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73B4591-6E4A-41C9-43CE-5E5533024532}"/>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B06245A-0855-FD36-925D-679B2447572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FB981D79-D233-6FE4-D843-0EA121C4DD8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0F796E6-98D2-BC43-985E-BF3595D1651C}"/>
              </a:ext>
            </a:extLst>
          </p:cNvPr>
          <p:cNvSpPr txBox="1"/>
          <p:nvPr/>
        </p:nvSpPr>
        <p:spPr>
          <a:xfrm>
            <a:off x="31752" y="2393274"/>
            <a:ext cx="4374513" cy="654731"/>
          </a:xfrm>
          <a:prstGeom prst="rect">
            <a:avLst/>
          </a:prstGeom>
          <a:noFill/>
        </p:spPr>
        <p:txBody>
          <a:bodyPr wrap="square" rtlCol="0">
            <a:spAutoFit/>
          </a:bodyPr>
          <a:lstStyle>
            <a:defPPr>
              <a:defRPr lang="en-US"/>
            </a:defPPr>
            <a:lvl1pPr lvl="0" defTabSz="609539">
              <a:lnSpc>
                <a:spcPct val="150000"/>
              </a:lnSpc>
              <a:defRPr sz="2000" b="1" kern="0">
                <a:solidFill>
                  <a:prstClr val="black"/>
                </a:solidFill>
                <a:latin typeface="UTM Avo" panose="02040603050506020204" pitchFamily="18" charset="0"/>
              </a:defRPr>
            </a:lvl1pPr>
          </a:lstStyle>
          <a:p>
            <a:pPr algn="ctr"/>
            <a:r>
              <a:rPr lang="vi-VN" sz="2800" dirty="0">
                <a:solidFill>
                  <a:schemeClr val="accent2">
                    <a:lumMod val="50000"/>
                  </a:schemeClr>
                </a:solidFill>
              </a:rPr>
              <a:t>THẢO LUẬN NHÓM ĐÔI</a:t>
            </a:r>
          </a:p>
        </p:txBody>
      </p:sp>
      <p:grpSp>
        <p:nvGrpSpPr>
          <p:cNvPr id="8" name="Group 7">
            <a:extLst>
              <a:ext uri="{FF2B5EF4-FFF2-40B4-BE49-F238E27FC236}">
                <a16:creationId xmlns:a16="http://schemas.microsoft.com/office/drawing/2014/main" id="{D270DE16-E052-F617-CE05-CE33BD66A761}"/>
              </a:ext>
            </a:extLst>
          </p:cNvPr>
          <p:cNvGrpSpPr/>
          <p:nvPr/>
        </p:nvGrpSpPr>
        <p:grpSpPr>
          <a:xfrm>
            <a:off x="660400" y="3203118"/>
            <a:ext cx="3186195" cy="3350975"/>
            <a:chOff x="8136731" y="0"/>
            <a:chExt cx="4118230" cy="4114800"/>
          </a:xfrm>
        </p:grpSpPr>
        <p:pic>
          <p:nvPicPr>
            <p:cNvPr id="9" name="Picture 5">
              <a:extLst>
                <a:ext uri="{FF2B5EF4-FFF2-40B4-BE49-F238E27FC236}">
                  <a16:creationId xmlns:a16="http://schemas.microsoft.com/office/drawing/2014/main" id="{42CF5876-128F-5A89-F7FB-979FF3C4552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136731" y="0"/>
              <a:ext cx="2014538" cy="4114800"/>
            </a:xfrm>
            <a:prstGeom prst="rect">
              <a:avLst/>
            </a:prstGeom>
          </p:spPr>
        </p:pic>
        <p:pic>
          <p:nvPicPr>
            <p:cNvPr id="10" name="Picture 6">
              <a:extLst>
                <a:ext uri="{FF2B5EF4-FFF2-40B4-BE49-F238E27FC236}">
                  <a16:creationId xmlns:a16="http://schemas.microsoft.com/office/drawing/2014/main" id="{724F16CC-F347-633A-51D3-92B87315DCA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51269" y="0"/>
              <a:ext cx="2103692" cy="4114800"/>
            </a:xfrm>
            <a:prstGeom prst="rect">
              <a:avLst/>
            </a:prstGeom>
          </p:spPr>
        </p:pic>
      </p:grpSp>
      <p:sp>
        <p:nvSpPr>
          <p:cNvPr id="11" name="TextBox 10">
            <a:extLst>
              <a:ext uri="{FF2B5EF4-FFF2-40B4-BE49-F238E27FC236}">
                <a16:creationId xmlns:a16="http://schemas.microsoft.com/office/drawing/2014/main" id="{BA63A64C-ABD9-97DD-FDC4-7226DE7C9B3E}"/>
              </a:ext>
            </a:extLst>
          </p:cNvPr>
          <p:cNvSpPr txBox="1"/>
          <p:nvPr/>
        </p:nvSpPr>
        <p:spPr>
          <a:xfrm>
            <a:off x="4406265" y="1282603"/>
            <a:ext cx="7461534" cy="436402"/>
          </a:xfrm>
          <a:prstGeom prst="rect">
            <a:avLst/>
          </a:prstGeom>
          <a:noFill/>
        </p:spPr>
        <p:txBody>
          <a:bodyPr wrap="square" rtlCol="0">
            <a:spAutoFit/>
          </a:bodyPr>
          <a:lstStyle>
            <a:defPPr>
              <a:defRPr lang="en-US"/>
            </a:defPPr>
            <a:lvl1pPr lvl="0" defTabSz="609539">
              <a:lnSpc>
                <a:spcPct val="150000"/>
              </a:lnSpc>
              <a:defRPr sz="2400" b="1" kern="0">
                <a:solidFill>
                  <a:prstClr val="black"/>
                </a:solidFill>
                <a:latin typeface="UTM Avo" panose="02040603050506020204" pitchFamily="18" charset="0"/>
              </a:defRPr>
            </a:lvl1pPr>
          </a:lstStyle>
          <a:p>
            <a:pPr>
              <a:lnSpc>
                <a:spcPct val="125000"/>
              </a:lnSpc>
            </a:pPr>
            <a:r>
              <a:rPr lang="vi-VN" sz="2000" dirty="0"/>
              <a:t>Bài 1: </a:t>
            </a:r>
            <a:r>
              <a:rPr lang="vi-VN" sz="2000" b="0" dirty="0"/>
              <a:t>Tìm</a:t>
            </a:r>
            <a:r>
              <a:rPr lang="vi-VN" sz="2000" dirty="0"/>
              <a:t> </a:t>
            </a:r>
            <a:r>
              <a:rPr lang="vi-VN" sz="2000" b="0" dirty="0"/>
              <a:t>biện pháp nhân hóa trong hai khổ thơ sau:</a:t>
            </a:r>
          </a:p>
        </p:txBody>
      </p:sp>
      <p:sp>
        <p:nvSpPr>
          <p:cNvPr id="12" name="TextBox 11">
            <a:extLst>
              <a:ext uri="{FF2B5EF4-FFF2-40B4-BE49-F238E27FC236}">
                <a16:creationId xmlns:a16="http://schemas.microsoft.com/office/drawing/2014/main" id="{7442B0ED-F0BB-AA46-59C4-399E197FFE88}"/>
              </a:ext>
            </a:extLst>
          </p:cNvPr>
          <p:cNvSpPr txBox="1"/>
          <p:nvPr/>
        </p:nvSpPr>
        <p:spPr>
          <a:xfrm>
            <a:off x="5901832" y="1719005"/>
            <a:ext cx="4470400" cy="3508717"/>
          </a:xfrm>
          <a:prstGeom prst="rect">
            <a:avLst/>
          </a:prstGeom>
          <a:noFill/>
        </p:spPr>
        <p:txBody>
          <a:bodyPr wrap="square" rtlCol="0">
            <a:spAutoFit/>
          </a:bodyPr>
          <a:lstStyle/>
          <a:p>
            <a:pPr lvl="0" defTabSz="609539">
              <a:lnSpc>
                <a:spcPct val="125000"/>
              </a:lnSpc>
            </a:pPr>
            <a:r>
              <a:rPr lang="vi-VN" sz="2000" kern="0" dirty="0">
                <a:solidFill>
                  <a:srgbClr val="000000"/>
                </a:solidFill>
                <a:latin typeface="UTM Avo" panose="02040603050506020204" pitchFamily="18" charset="0"/>
              </a:rPr>
              <a:t>Đứng đâu là cao đấy </a:t>
            </a:r>
          </a:p>
          <a:p>
            <a:pPr lvl="0" defTabSz="609539">
              <a:lnSpc>
                <a:spcPct val="125000"/>
              </a:lnSpc>
            </a:pPr>
            <a:r>
              <a:rPr lang="vi-VN" sz="2000" kern="0" dirty="0">
                <a:solidFill>
                  <a:srgbClr val="000000"/>
                </a:solidFill>
                <a:latin typeface="UTM Avo" panose="02040603050506020204" pitchFamily="18" charset="0"/>
              </a:rPr>
              <a:t>Mà chẳng che lấp ai</a:t>
            </a:r>
          </a:p>
          <a:p>
            <a:pPr lvl="0" defTabSz="609539">
              <a:lnSpc>
                <a:spcPct val="125000"/>
              </a:lnSpc>
            </a:pPr>
            <a:r>
              <a:rPr lang="vi-VN" sz="2000" kern="0" dirty="0">
                <a:solidFill>
                  <a:srgbClr val="000000"/>
                </a:solidFill>
                <a:latin typeface="UTM Avo" panose="02040603050506020204" pitchFamily="18" charset="0"/>
              </a:rPr>
              <a:t>Dáng khiêm nhường, mảnh khảnh</a:t>
            </a:r>
          </a:p>
          <a:p>
            <a:pPr lvl="0" defTabSz="609539">
              <a:lnSpc>
                <a:spcPct val="125000"/>
              </a:lnSpc>
            </a:pPr>
            <a:r>
              <a:rPr lang="vi-VN" sz="2000" kern="0" dirty="0">
                <a:solidFill>
                  <a:srgbClr val="000000"/>
                </a:solidFill>
                <a:latin typeface="UTM Avo" panose="02040603050506020204" pitchFamily="18" charset="0"/>
              </a:rPr>
              <a:t>Da bạc thếch tháng ngày</a:t>
            </a:r>
          </a:p>
          <a:p>
            <a:pPr lvl="0" defTabSz="609539">
              <a:lnSpc>
                <a:spcPct val="125000"/>
              </a:lnSpc>
            </a:pPr>
            <a:r>
              <a:rPr lang="vi-VN" sz="2000" kern="0" dirty="0">
                <a:solidFill>
                  <a:srgbClr val="000000"/>
                </a:solidFill>
                <a:latin typeface="UTM Avo" panose="02040603050506020204" pitchFamily="18" charset="0"/>
              </a:rPr>
              <a:t>...</a:t>
            </a:r>
          </a:p>
          <a:p>
            <a:pPr lvl="0" defTabSz="609539">
              <a:lnSpc>
                <a:spcPct val="125000"/>
              </a:lnSpc>
            </a:pPr>
            <a:r>
              <a:rPr lang="vi-VN" sz="2000" kern="0" dirty="0">
                <a:solidFill>
                  <a:srgbClr val="000000"/>
                </a:solidFill>
                <a:latin typeface="UTM Avo" panose="02040603050506020204" pitchFamily="18" charset="0"/>
              </a:rPr>
              <a:t>Mà tấm lòng thơm thảo </a:t>
            </a:r>
          </a:p>
          <a:p>
            <a:pPr lvl="0" defTabSz="609539">
              <a:lnSpc>
                <a:spcPct val="125000"/>
              </a:lnSpc>
            </a:pPr>
            <a:r>
              <a:rPr lang="vi-VN" sz="2000" kern="0" dirty="0">
                <a:solidFill>
                  <a:srgbClr val="000000"/>
                </a:solidFill>
                <a:latin typeface="UTM Avo" panose="02040603050506020204" pitchFamily="18" charset="0"/>
              </a:rPr>
              <a:t>Đỏ môi ngoại nhai trầu</a:t>
            </a:r>
          </a:p>
          <a:p>
            <a:pPr lvl="0" defTabSz="609539">
              <a:lnSpc>
                <a:spcPct val="125000"/>
              </a:lnSpc>
            </a:pPr>
            <a:r>
              <a:rPr lang="vi-VN" sz="2000" kern="0" dirty="0">
                <a:solidFill>
                  <a:srgbClr val="000000"/>
                </a:solidFill>
                <a:latin typeface="UTM Avo" panose="02040603050506020204" pitchFamily="18" charset="0"/>
              </a:rPr>
              <a:t>Thương yêu đàn em lắm</a:t>
            </a:r>
          </a:p>
          <a:p>
            <a:pPr lvl="0" defTabSz="609539">
              <a:lnSpc>
                <a:spcPct val="125000"/>
              </a:lnSpc>
            </a:pPr>
            <a:r>
              <a:rPr lang="vi-VN" sz="2000" kern="0" dirty="0">
                <a:solidFill>
                  <a:srgbClr val="000000"/>
                </a:solidFill>
                <a:latin typeface="UTM Avo" panose="02040603050506020204" pitchFamily="18" charset="0"/>
              </a:rPr>
              <a:t>Cho cưỡi ngựa tàu cau.</a:t>
            </a:r>
          </a:p>
        </p:txBody>
      </p:sp>
      <p:sp>
        <p:nvSpPr>
          <p:cNvPr id="13" name="TextBox 12">
            <a:extLst>
              <a:ext uri="{FF2B5EF4-FFF2-40B4-BE49-F238E27FC236}">
                <a16:creationId xmlns:a16="http://schemas.microsoft.com/office/drawing/2014/main" id="{224A50BC-5C67-2B4B-4410-D2D156159CEB}"/>
              </a:ext>
            </a:extLst>
          </p:cNvPr>
          <p:cNvSpPr txBox="1"/>
          <p:nvPr/>
        </p:nvSpPr>
        <p:spPr>
          <a:xfrm>
            <a:off x="4406265" y="5253563"/>
            <a:ext cx="6261735" cy="821122"/>
          </a:xfrm>
          <a:prstGeom prst="rect">
            <a:avLst/>
          </a:prstGeom>
          <a:noFill/>
        </p:spPr>
        <p:txBody>
          <a:bodyPr wrap="square" rtlCol="0">
            <a:spAutoFit/>
          </a:bodyPr>
          <a:lstStyle/>
          <a:p>
            <a:pPr lvl="0" defTabSz="609539">
              <a:lnSpc>
                <a:spcPct val="125000"/>
              </a:lnSpc>
            </a:pPr>
            <a:r>
              <a:rPr lang="vi-VN" sz="2000" b="1" kern="0" dirty="0">
                <a:solidFill>
                  <a:prstClr val="black"/>
                </a:solidFill>
                <a:latin typeface="UTM Avo" panose="02040603050506020204" pitchFamily="18" charset="0"/>
              </a:rPr>
              <a:t>Bài 2: </a:t>
            </a:r>
            <a:r>
              <a:rPr lang="vi-VN" sz="2000" kern="0" dirty="0">
                <a:solidFill>
                  <a:prstClr val="black"/>
                </a:solidFill>
                <a:latin typeface="UTM Avo" panose="02040603050506020204" pitchFamily="18" charset="0"/>
              </a:rPr>
              <a:t>Biện pháp nhân hóa trong hai khổ thơ trên có tác dụng gì?</a:t>
            </a:r>
          </a:p>
        </p:txBody>
      </p:sp>
    </p:spTree>
    <p:extLst>
      <p:ext uri="{BB962C8B-B14F-4D97-AF65-F5344CB8AC3E}">
        <p14:creationId xmlns:p14="http://schemas.microsoft.com/office/powerpoint/2010/main" val="300123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750"/>
                                        <p:tgtEl>
                                          <p:spTgt spid="11"/>
                                        </p:tgtEl>
                                      </p:cBhvr>
                                    </p:animEffect>
                                    <p:anim calcmode="lin" valueType="num">
                                      <p:cBhvr>
                                        <p:cTn id="16" dur="750" fill="hold"/>
                                        <p:tgtEl>
                                          <p:spTgt spid="11"/>
                                        </p:tgtEl>
                                        <p:attrNameLst>
                                          <p:attrName>ppt_x</p:attrName>
                                        </p:attrNameLst>
                                      </p:cBhvr>
                                      <p:tavLst>
                                        <p:tav tm="0">
                                          <p:val>
                                            <p:strVal val="#ppt_x"/>
                                          </p:val>
                                        </p:tav>
                                        <p:tav tm="100000">
                                          <p:val>
                                            <p:strVal val="#ppt_x"/>
                                          </p:val>
                                        </p:tav>
                                      </p:tavLst>
                                    </p:anim>
                                    <p:anim calcmode="lin" valueType="num">
                                      <p:cBhvr>
                                        <p:cTn id="17" dur="750" fill="hold"/>
                                        <p:tgtEl>
                                          <p:spTgt spid="1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750"/>
                                        <p:tgtEl>
                                          <p:spTgt spid="12"/>
                                        </p:tgtEl>
                                      </p:cBhvr>
                                    </p:animEffect>
                                    <p:anim calcmode="lin" valueType="num">
                                      <p:cBhvr>
                                        <p:cTn id="21" dur="750" fill="hold"/>
                                        <p:tgtEl>
                                          <p:spTgt spid="12"/>
                                        </p:tgtEl>
                                        <p:attrNameLst>
                                          <p:attrName>ppt_x</p:attrName>
                                        </p:attrNameLst>
                                      </p:cBhvr>
                                      <p:tavLst>
                                        <p:tav tm="0">
                                          <p:val>
                                            <p:strVal val="#ppt_x"/>
                                          </p:val>
                                        </p:tav>
                                        <p:tav tm="100000">
                                          <p:val>
                                            <p:strVal val="#ppt_x"/>
                                          </p:val>
                                        </p:tav>
                                      </p:tavLst>
                                    </p:anim>
                                    <p:anim calcmode="lin" valueType="num">
                                      <p:cBhvr>
                                        <p:cTn id="22" dur="75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750"/>
                                        <p:tgtEl>
                                          <p:spTgt spid="13"/>
                                        </p:tgtEl>
                                      </p:cBhvr>
                                    </p:animEffect>
                                    <p:anim calcmode="lin" valueType="num">
                                      <p:cBhvr>
                                        <p:cTn id="26" dur="750" fill="hold"/>
                                        <p:tgtEl>
                                          <p:spTgt spid="13"/>
                                        </p:tgtEl>
                                        <p:attrNameLst>
                                          <p:attrName>ppt_x</p:attrName>
                                        </p:attrNameLst>
                                      </p:cBhvr>
                                      <p:tavLst>
                                        <p:tav tm="0">
                                          <p:val>
                                            <p:strVal val="#ppt_x"/>
                                          </p:val>
                                        </p:tav>
                                        <p:tav tm="100000">
                                          <p:val>
                                            <p:strVal val="#ppt_x"/>
                                          </p:val>
                                        </p:tav>
                                      </p:tavLst>
                                    </p:anim>
                                    <p:anim calcmode="lin" valueType="num">
                                      <p:cBhvr>
                                        <p:cTn id="27"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11ED67-DD7A-DB6B-C52A-B29AC06FF3C4}"/>
              </a:ext>
            </a:extLst>
          </p:cNvPr>
          <p:cNvSpPr txBox="1"/>
          <p:nvPr/>
        </p:nvSpPr>
        <p:spPr>
          <a:xfrm>
            <a:off x="3937543" y="963142"/>
            <a:ext cx="3345988" cy="574388"/>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b="1" kern="0" dirty="0">
                <a:solidFill>
                  <a:schemeClr val="accent2">
                    <a:lumMod val="50000"/>
                  </a:schemeClr>
                </a:solidFill>
                <a:latin typeface="UTM Avo" panose="02040603050506020204" pitchFamily="18" charset="0"/>
              </a:rPr>
              <a:t>TRẢ LỜI</a:t>
            </a:r>
          </a:p>
        </p:txBody>
      </p:sp>
      <p:sp>
        <p:nvSpPr>
          <p:cNvPr id="4" name="TextBox 3">
            <a:extLst>
              <a:ext uri="{FF2B5EF4-FFF2-40B4-BE49-F238E27FC236}">
                <a16:creationId xmlns:a16="http://schemas.microsoft.com/office/drawing/2014/main" id="{9848A061-47AC-1496-F505-B85A9C487459}"/>
              </a:ext>
            </a:extLst>
          </p:cNvPr>
          <p:cNvSpPr txBox="1"/>
          <p:nvPr/>
        </p:nvSpPr>
        <p:spPr>
          <a:xfrm>
            <a:off x="781401" y="1747275"/>
            <a:ext cx="4470400" cy="4181979"/>
          </a:xfrm>
          <a:prstGeom prst="rect">
            <a:avLst/>
          </a:prstGeom>
          <a:noFill/>
        </p:spPr>
        <p:txBody>
          <a:bodyPr wrap="square" rtlCol="0">
            <a:spAutoFit/>
          </a:bodyPr>
          <a:lstStyle/>
          <a:p>
            <a:pPr marL="0" marR="0" lvl="0" indent="0" defTabSz="609539" eaLnBrk="1" fontAlgn="auto" latinLnBrk="0" hangingPunct="1">
              <a:lnSpc>
                <a:spcPct val="150000"/>
              </a:lnSpc>
              <a:spcBef>
                <a:spcPts val="0"/>
              </a:spcBef>
              <a:spcAft>
                <a:spcPts val="0"/>
              </a:spcAft>
              <a:buClrTx/>
              <a:buSzTx/>
              <a:buFontTx/>
              <a:buNone/>
              <a:tabLst/>
              <a:defRPr/>
            </a:pPr>
            <a:r>
              <a:rPr lang="vi-VN" sz="2000" kern="0" dirty="0" err="1">
                <a:solidFill>
                  <a:prstClr val="black"/>
                </a:solidFill>
                <a:latin typeface="UTM Avo" panose="02040603050506020204" pitchFamily="18" charset="0"/>
              </a:rPr>
              <a:t>Đứng</a:t>
            </a:r>
            <a:r>
              <a:rPr lang="vi-VN" sz="2000" kern="0" dirty="0">
                <a:solidFill>
                  <a:prstClr val="black"/>
                </a:solidFill>
                <a:latin typeface="UTM Avo" panose="02040603050506020204" pitchFamily="18" charset="0"/>
              </a:rPr>
              <a:t> đâu </a:t>
            </a:r>
            <a:r>
              <a:rPr lang="vi-VN" sz="2000" kern="0" dirty="0" err="1">
                <a:solidFill>
                  <a:prstClr val="black"/>
                </a:solidFill>
                <a:latin typeface="UTM Avo" panose="02040603050506020204" pitchFamily="18" charset="0"/>
              </a:rPr>
              <a:t>là</a:t>
            </a:r>
            <a:r>
              <a:rPr lang="vi-VN" sz="2000" kern="0" dirty="0">
                <a:solidFill>
                  <a:prstClr val="black"/>
                </a:solidFill>
                <a:latin typeface="UTM Avo" panose="02040603050506020204" pitchFamily="18" charset="0"/>
              </a:rPr>
              <a:t> cao </a:t>
            </a:r>
            <a:r>
              <a:rPr lang="vi-VN" sz="2000" kern="0" dirty="0" err="1">
                <a:solidFill>
                  <a:prstClr val="black"/>
                </a:solidFill>
                <a:latin typeface="UTM Avo" panose="02040603050506020204" pitchFamily="18" charset="0"/>
              </a:rPr>
              <a:t>đấy</a:t>
            </a:r>
            <a:r>
              <a:rPr lang="vi-VN" sz="2000" kern="0" dirty="0">
                <a:solidFill>
                  <a:prstClr val="black"/>
                </a:solidFill>
                <a:latin typeface="UTM Avo" panose="02040603050506020204" pitchFamily="18" charset="0"/>
              </a:rPr>
              <a:t> </a:t>
            </a:r>
          </a:p>
          <a:p>
            <a:pPr marL="0" marR="0" lvl="0" indent="0" defTabSz="609539" eaLnBrk="1" fontAlgn="auto" latinLnBrk="0" hangingPunct="1">
              <a:lnSpc>
                <a:spcPct val="150000"/>
              </a:lnSpc>
              <a:spcBef>
                <a:spcPts val="0"/>
              </a:spcBef>
              <a:spcAft>
                <a:spcPts val="0"/>
              </a:spcAft>
              <a:buClrTx/>
              <a:buSzTx/>
              <a:buFontTx/>
              <a:buNone/>
              <a:tabLst/>
              <a:defRPr/>
            </a:pPr>
            <a:r>
              <a:rPr lang="vi-VN" sz="2000" kern="0" dirty="0" err="1">
                <a:solidFill>
                  <a:prstClr val="black"/>
                </a:solidFill>
                <a:latin typeface="UTM Avo" panose="02040603050506020204" pitchFamily="18" charset="0"/>
              </a:rPr>
              <a:t>Mà</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chẳng</a:t>
            </a:r>
            <a:r>
              <a:rPr lang="vi-VN" sz="2000" kern="0" dirty="0">
                <a:solidFill>
                  <a:prstClr val="black"/>
                </a:solidFill>
                <a:latin typeface="UTM Avo" panose="02040603050506020204" pitchFamily="18" charset="0"/>
              </a:rPr>
              <a:t> che </a:t>
            </a:r>
            <a:r>
              <a:rPr lang="vi-VN" sz="2000" kern="0" dirty="0" err="1">
                <a:solidFill>
                  <a:prstClr val="black"/>
                </a:solidFill>
                <a:latin typeface="UTM Avo" panose="02040603050506020204" pitchFamily="18" charset="0"/>
              </a:rPr>
              <a:t>lấp</a:t>
            </a:r>
            <a:r>
              <a:rPr lang="vi-VN" sz="2000" kern="0" dirty="0">
                <a:solidFill>
                  <a:prstClr val="black"/>
                </a:solidFill>
                <a:latin typeface="UTM Avo" panose="02040603050506020204" pitchFamily="18" charset="0"/>
              </a:rPr>
              <a:t> ai</a:t>
            </a:r>
          </a:p>
          <a:p>
            <a:pPr marL="0" marR="0" lvl="0" indent="0" defTabSz="609539" eaLnBrk="1" fontAlgn="auto" latinLnBrk="0" hangingPunct="1">
              <a:lnSpc>
                <a:spcPct val="150000"/>
              </a:lnSpc>
              <a:spcBef>
                <a:spcPts val="0"/>
              </a:spcBef>
              <a:spcAft>
                <a:spcPts val="0"/>
              </a:spcAft>
              <a:buClrTx/>
              <a:buSzTx/>
              <a:buFontTx/>
              <a:buNone/>
              <a:tabLst/>
              <a:defRPr/>
            </a:pPr>
            <a:r>
              <a:rPr lang="vi-VN" sz="2000" kern="0" dirty="0" err="1">
                <a:solidFill>
                  <a:prstClr val="black"/>
                </a:solidFill>
                <a:latin typeface="UTM Avo" panose="02040603050506020204" pitchFamily="18" charset="0"/>
              </a:rPr>
              <a:t>Dáng</a:t>
            </a:r>
            <a:r>
              <a:rPr lang="vi-VN" sz="2000" kern="0" dirty="0">
                <a:solidFill>
                  <a:prstClr val="black"/>
                </a:solidFill>
                <a:latin typeface="UTM Avo" panose="02040603050506020204" pitchFamily="18" charset="0"/>
              </a:rPr>
              <a:t> khiêm </a:t>
            </a:r>
            <a:r>
              <a:rPr lang="vi-VN" sz="2000" kern="0" dirty="0" err="1">
                <a:solidFill>
                  <a:prstClr val="black"/>
                </a:solidFill>
                <a:latin typeface="UTM Avo" panose="02040603050506020204" pitchFamily="18" charset="0"/>
              </a:rPr>
              <a:t>nhường</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mảnh</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khảnh</a:t>
            </a:r>
            <a:endParaRPr lang="vi-VN" sz="2000" kern="0" dirty="0">
              <a:solidFill>
                <a:prstClr val="black"/>
              </a:solidFill>
              <a:latin typeface="UTM Avo" panose="02040603050506020204" pitchFamily="18" charset="0"/>
            </a:endParaRPr>
          </a:p>
          <a:p>
            <a:pPr marL="0" marR="0" lvl="0" indent="0" defTabSz="609539" eaLnBrk="1" fontAlgn="auto" latinLnBrk="0" hangingPunct="1">
              <a:lnSpc>
                <a:spcPct val="150000"/>
              </a:lnSpc>
              <a:spcBef>
                <a:spcPts val="0"/>
              </a:spcBef>
              <a:spcAft>
                <a:spcPts val="0"/>
              </a:spcAft>
              <a:buClrTx/>
              <a:buSzTx/>
              <a:buFontTx/>
              <a:buNone/>
              <a:tabLst/>
              <a:defRPr/>
            </a:pPr>
            <a:r>
              <a:rPr lang="vi-VN" sz="2000" kern="0" dirty="0">
                <a:solidFill>
                  <a:prstClr val="black"/>
                </a:solidFill>
                <a:latin typeface="UTM Avo" panose="02040603050506020204" pitchFamily="18" charset="0"/>
              </a:rPr>
              <a:t>Da </a:t>
            </a:r>
            <a:r>
              <a:rPr lang="vi-VN" sz="2000" kern="0" dirty="0" err="1">
                <a:solidFill>
                  <a:prstClr val="black"/>
                </a:solidFill>
                <a:latin typeface="UTM Avo" panose="02040603050506020204" pitchFamily="18" charset="0"/>
              </a:rPr>
              <a:t>bạc</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thếch</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tháng</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ngày</a:t>
            </a:r>
            <a:endParaRPr lang="vi-VN" sz="2000" kern="0" dirty="0">
              <a:solidFill>
                <a:prstClr val="black"/>
              </a:solidFill>
              <a:latin typeface="UTM Avo" panose="02040603050506020204" pitchFamily="18" charset="0"/>
            </a:endParaRPr>
          </a:p>
          <a:p>
            <a:pPr marL="0" marR="0" lvl="0" indent="0" defTabSz="609539" eaLnBrk="1" fontAlgn="auto" latinLnBrk="0" hangingPunct="1">
              <a:lnSpc>
                <a:spcPct val="150000"/>
              </a:lnSpc>
              <a:spcBef>
                <a:spcPts val="0"/>
              </a:spcBef>
              <a:spcAft>
                <a:spcPts val="0"/>
              </a:spcAft>
              <a:buClrTx/>
              <a:buSzTx/>
              <a:buFontTx/>
              <a:buNone/>
              <a:tabLst/>
              <a:defRPr/>
            </a:pPr>
            <a:r>
              <a:rPr lang="vi-VN" sz="2000" kern="0" dirty="0">
                <a:solidFill>
                  <a:prstClr val="black"/>
                </a:solidFill>
                <a:latin typeface="UTM Avo" panose="02040603050506020204" pitchFamily="18" charset="0"/>
              </a:rPr>
              <a:t>...</a:t>
            </a:r>
          </a:p>
          <a:p>
            <a:pPr marL="0" marR="0" lvl="0" indent="0" defTabSz="609539" eaLnBrk="1" fontAlgn="auto" latinLnBrk="0" hangingPunct="1">
              <a:lnSpc>
                <a:spcPct val="150000"/>
              </a:lnSpc>
              <a:spcBef>
                <a:spcPts val="0"/>
              </a:spcBef>
              <a:spcAft>
                <a:spcPts val="0"/>
              </a:spcAft>
              <a:buClrTx/>
              <a:buSzTx/>
              <a:buFontTx/>
              <a:buNone/>
              <a:tabLst/>
              <a:defRPr/>
            </a:pPr>
            <a:r>
              <a:rPr lang="vi-VN" sz="2000" kern="0" dirty="0" err="1">
                <a:solidFill>
                  <a:prstClr val="black"/>
                </a:solidFill>
                <a:latin typeface="UTM Avo" panose="02040603050506020204" pitchFamily="18" charset="0"/>
              </a:rPr>
              <a:t>Mà</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tấm</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lòng</a:t>
            </a:r>
            <a:r>
              <a:rPr lang="vi-VN" sz="2000" kern="0" dirty="0">
                <a:solidFill>
                  <a:prstClr val="black"/>
                </a:solidFill>
                <a:latin typeface="UTM Avo" panose="02040603050506020204" pitchFamily="18" charset="0"/>
              </a:rPr>
              <a:t> thơm </a:t>
            </a:r>
            <a:r>
              <a:rPr lang="vi-VN" sz="2000" kern="0" dirty="0" err="1">
                <a:solidFill>
                  <a:prstClr val="black"/>
                </a:solidFill>
                <a:latin typeface="UTM Avo" panose="02040603050506020204" pitchFamily="18" charset="0"/>
              </a:rPr>
              <a:t>thảo</a:t>
            </a:r>
            <a:r>
              <a:rPr lang="vi-VN" sz="2000" kern="0" dirty="0">
                <a:solidFill>
                  <a:prstClr val="black"/>
                </a:solidFill>
                <a:latin typeface="UTM Avo" panose="02040603050506020204" pitchFamily="18" charset="0"/>
              </a:rPr>
              <a:t> </a:t>
            </a:r>
          </a:p>
          <a:p>
            <a:pPr marL="0" marR="0" lvl="0" indent="0" defTabSz="609539" eaLnBrk="1" fontAlgn="auto" latinLnBrk="0" hangingPunct="1">
              <a:lnSpc>
                <a:spcPct val="150000"/>
              </a:lnSpc>
              <a:spcBef>
                <a:spcPts val="0"/>
              </a:spcBef>
              <a:spcAft>
                <a:spcPts val="0"/>
              </a:spcAft>
              <a:buClrTx/>
              <a:buSzTx/>
              <a:buFontTx/>
              <a:buNone/>
              <a:tabLst/>
              <a:defRPr/>
            </a:pPr>
            <a:r>
              <a:rPr lang="vi-VN" sz="2000" kern="0" dirty="0" err="1">
                <a:solidFill>
                  <a:prstClr val="black"/>
                </a:solidFill>
                <a:latin typeface="UTM Avo" panose="02040603050506020204" pitchFamily="18" charset="0"/>
              </a:rPr>
              <a:t>Đỏ</a:t>
            </a:r>
            <a:r>
              <a:rPr lang="vi-VN" sz="2000" kern="0" dirty="0">
                <a:solidFill>
                  <a:prstClr val="black"/>
                </a:solidFill>
                <a:latin typeface="UTM Avo" panose="02040603050506020204" pitchFamily="18" charset="0"/>
              </a:rPr>
              <a:t> môi </a:t>
            </a:r>
            <a:r>
              <a:rPr lang="vi-VN" sz="2000" kern="0" dirty="0" err="1">
                <a:solidFill>
                  <a:prstClr val="black"/>
                </a:solidFill>
                <a:latin typeface="UTM Avo" panose="02040603050506020204" pitchFamily="18" charset="0"/>
              </a:rPr>
              <a:t>ngoại</a:t>
            </a:r>
            <a:r>
              <a:rPr lang="vi-VN" sz="2000" kern="0" dirty="0">
                <a:solidFill>
                  <a:prstClr val="black"/>
                </a:solidFill>
                <a:latin typeface="UTM Avo" panose="02040603050506020204" pitchFamily="18" charset="0"/>
              </a:rPr>
              <a:t> nhai </a:t>
            </a:r>
            <a:r>
              <a:rPr lang="vi-VN" sz="2000" kern="0" dirty="0" err="1">
                <a:solidFill>
                  <a:prstClr val="black"/>
                </a:solidFill>
                <a:latin typeface="UTM Avo" panose="02040603050506020204" pitchFamily="18" charset="0"/>
              </a:rPr>
              <a:t>trầu</a:t>
            </a:r>
            <a:endParaRPr lang="vi-VN" sz="2000" kern="0" dirty="0">
              <a:solidFill>
                <a:prstClr val="black"/>
              </a:solidFill>
              <a:latin typeface="UTM Avo" panose="02040603050506020204" pitchFamily="18" charset="0"/>
            </a:endParaRPr>
          </a:p>
          <a:p>
            <a:pPr marL="0" marR="0" lvl="0" indent="0" defTabSz="609539" eaLnBrk="1" fontAlgn="auto" latinLnBrk="0" hangingPunct="1">
              <a:lnSpc>
                <a:spcPct val="150000"/>
              </a:lnSpc>
              <a:spcBef>
                <a:spcPts val="0"/>
              </a:spcBef>
              <a:spcAft>
                <a:spcPts val="0"/>
              </a:spcAft>
              <a:buClrTx/>
              <a:buSzTx/>
              <a:buFontTx/>
              <a:buNone/>
              <a:tabLst/>
              <a:defRPr/>
            </a:pPr>
            <a:r>
              <a:rPr lang="vi-VN" sz="2000" kern="0" dirty="0">
                <a:solidFill>
                  <a:prstClr val="black"/>
                </a:solidFill>
                <a:latin typeface="UTM Avo" panose="02040603050506020204" pitchFamily="18" charset="0"/>
              </a:rPr>
              <a:t>Thương yêu </a:t>
            </a:r>
            <a:r>
              <a:rPr lang="vi-VN" sz="2000" kern="0" dirty="0" err="1">
                <a:solidFill>
                  <a:prstClr val="black"/>
                </a:solidFill>
                <a:latin typeface="UTM Avo" panose="02040603050506020204" pitchFamily="18" charset="0"/>
              </a:rPr>
              <a:t>đàn</a:t>
            </a:r>
            <a:r>
              <a:rPr lang="vi-VN" sz="2000" kern="0" dirty="0">
                <a:solidFill>
                  <a:prstClr val="black"/>
                </a:solidFill>
                <a:latin typeface="UTM Avo" panose="02040603050506020204" pitchFamily="18" charset="0"/>
              </a:rPr>
              <a:t> em </a:t>
            </a:r>
            <a:r>
              <a:rPr lang="vi-VN" sz="2000" kern="0" dirty="0" err="1">
                <a:solidFill>
                  <a:prstClr val="black"/>
                </a:solidFill>
                <a:latin typeface="UTM Avo" panose="02040603050506020204" pitchFamily="18" charset="0"/>
              </a:rPr>
              <a:t>lắm</a:t>
            </a:r>
            <a:endParaRPr lang="vi-VN" sz="2000" kern="0" dirty="0">
              <a:solidFill>
                <a:prstClr val="black"/>
              </a:solidFill>
              <a:latin typeface="UTM Avo" panose="02040603050506020204" pitchFamily="18" charset="0"/>
            </a:endParaRPr>
          </a:p>
          <a:p>
            <a:pPr marL="0" marR="0" lvl="0" indent="0" defTabSz="609539" eaLnBrk="1" fontAlgn="auto" latinLnBrk="0" hangingPunct="1">
              <a:lnSpc>
                <a:spcPct val="150000"/>
              </a:lnSpc>
              <a:spcBef>
                <a:spcPts val="0"/>
              </a:spcBef>
              <a:spcAft>
                <a:spcPts val="0"/>
              </a:spcAft>
              <a:buClrTx/>
              <a:buSzTx/>
              <a:buFontTx/>
              <a:buNone/>
              <a:tabLst/>
              <a:defRPr/>
            </a:pPr>
            <a:r>
              <a:rPr lang="vi-VN" sz="2000" kern="0" dirty="0">
                <a:solidFill>
                  <a:prstClr val="black"/>
                </a:solidFill>
                <a:latin typeface="UTM Avo" panose="02040603050506020204" pitchFamily="18" charset="0"/>
              </a:rPr>
              <a:t>Cho </a:t>
            </a:r>
            <a:r>
              <a:rPr lang="vi-VN" sz="2000" kern="0" dirty="0" err="1">
                <a:solidFill>
                  <a:prstClr val="black"/>
                </a:solidFill>
                <a:latin typeface="UTM Avo" panose="02040603050506020204" pitchFamily="18" charset="0"/>
              </a:rPr>
              <a:t>cưỡi</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ngựa</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tàu</a:t>
            </a:r>
            <a:r>
              <a:rPr lang="vi-VN" sz="2000" kern="0" dirty="0">
                <a:solidFill>
                  <a:prstClr val="black"/>
                </a:solidFill>
                <a:latin typeface="UTM Avo" panose="02040603050506020204" pitchFamily="18" charset="0"/>
              </a:rPr>
              <a:t> cau.</a:t>
            </a:r>
          </a:p>
        </p:txBody>
      </p:sp>
      <p:cxnSp>
        <p:nvCxnSpPr>
          <p:cNvPr id="5" name="Straight Connector 4">
            <a:extLst>
              <a:ext uri="{FF2B5EF4-FFF2-40B4-BE49-F238E27FC236}">
                <a16:creationId xmlns:a16="http://schemas.microsoft.com/office/drawing/2014/main" id="{7344B041-4DCB-46E4-98F7-97CB993C30AC}"/>
              </a:ext>
            </a:extLst>
          </p:cNvPr>
          <p:cNvCxnSpPr>
            <a:cxnSpLocks/>
          </p:cNvCxnSpPr>
          <p:nvPr/>
        </p:nvCxnSpPr>
        <p:spPr>
          <a:xfrm>
            <a:off x="1603513" y="3127710"/>
            <a:ext cx="1793380" cy="0"/>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cxnSp>
        <p:nvCxnSpPr>
          <p:cNvPr id="6" name="Straight Connector 5">
            <a:extLst>
              <a:ext uri="{FF2B5EF4-FFF2-40B4-BE49-F238E27FC236}">
                <a16:creationId xmlns:a16="http://schemas.microsoft.com/office/drawing/2014/main" id="{4F2D3D7B-43E8-4808-B134-0A2F0D531557}"/>
              </a:ext>
            </a:extLst>
          </p:cNvPr>
          <p:cNvCxnSpPr>
            <a:cxnSpLocks/>
          </p:cNvCxnSpPr>
          <p:nvPr/>
        </p:nvCxnSpPr>
        <p:spPr>
          <a:xfrm>
            <a:off x="3575401" y="3127710"/>
            <a:ext cx="1524000" cy="0"/>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cxnSp>
        <p:nvCxnSpPr>
          <p:cNvPr id="14" name="Straight Connector 13">
            <a:extLst>
              <a:ext uri="{FF2B5EF4-FFF2-40B4-BE49-F238E27FC236}">
                <a16:creationId xmlns:a16="http://schemas.microsoft.com/office/drawing/2014/main" id="{21AA9377-4FB8-DF2D-4490-2110377A32EA}"/>
              </a:ext>
            </a:extLst>
          </p:cNvPr>
          <p:cNvCxnSpPr>
            <a:cxnSpLocks/>
          </p:cNvCxnSpPr>
          <p:nvPr/>
        </p:nvCxnSpPr>
        <p:spPr>
          <a:xfrm>
            <a:off x="1340201" y="4528575"/>
            <a:ext cx="2444399" cy="0"/>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cxnSp>
        <p:nvCxnSpPr>
          <p:cNvPr id="15" name="Straight Connector 14">
            <a:extLst>
              <a:ext uri="{FF2B5EF4-FFF2-40B4-BE49-F238E27FC236}">
                <a16:creationId xmlns:a16="http://schemas.microsoft.com/office/drawing/2014/main" id="{4274CF40-11AC-B225-5E3C-CDDA177809CF}"/>
              </a:ext>
            </a:extLst>
          </p:cNvPr>
          <p:cNvCxnSpPr>
            <a:cxnSpLocks/>
          </p:cNvCxnSpPr>
          <p:nvPr/>
        </p:nvCxnSpPr>
        <p:spPr>
          <a:xfrm>
            <a:off x="908189" y="5394715"/>
            <a:ext cx="1390647" cy="0"/>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cxnSp>
        <p:nvCxnSpPr>
          <p:cNvPr id="16" name="Straight Connector 15">
            <a:extLst>
              <a:ext uri="{FF2B5EF4-FFF2-40B4-BE49-F238E27FC236}">
                <a16:creationId xmlns:a16="http://schemas.microsoft.com/office/drawing/2014/main" id="{4C9CE037-94BE-1A36-C5C6-F8DCD59F6C63}"/>
              </a:ext>
            </a:extLst>
          </p:cNvPr>
          <p:cNvCxnSpPr>
            <a:cxnSpLocks/>
          </p:cNvCxnSpPr>
          <p:nvPr/>
        </p:nvCxnSpPr>
        <p:spPr>
          <a:xfrm>
            <a:off x="883002" y="3621986"/>
            <a:ext cx="406400" cy="0"/>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sp>
        <p:nvSpPr>
          <p:cNvPr id="17" name="Arrow: Right 16">
            <a:extLst>
              <a:ext uri="{FF2B5EF4-FFF2-40B4-BE49-F238E27FC236}">
                <a16:creationId xmlns:a16="http://schemas.microsoft.com/office/drawing/2014/main" id="{499E60BB-BA51-DCEC-0645-5E4798DF6202}"/>
              </a:ext>
            </a:extLst>
          </p:cNvPr>
          <p:cNvSpPr/>
          <p:nvPr/>
        </p:nvSpPr>
        <p:spPr>
          <a:xfrm>
            <a:off x="5215779" y="1971413"/>
            <a:ext cx="812800" cy="457200"/>
          </a:xfrm>
          <a:prstGeom prst="rightArrow">
            <a:avLst/>
          </a:prstGeom>
          <a:solidFill>
            <a:schemeClr val="accent2">
              <a:lumMod val="60000"/>
              <a:lumOff val="40000"/>
            </a:schemeClr>
          </a:solidFill>
          <a:ln w="25400" cap="flat" cmpd="sng" algn="ctr">
            <a:solidFill>
              <a:schemeClr val="accent2">
                <a:lumMod val="40000"/>
                <a:lumOff val="60000"/>
              </a:scheme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8" name="TextBox 17">
            <a:extLst>
              <a:ext uri="{FF2B5EF4-FFF2-40B4-BE49-F238E27FC236}">
                <a16:creationId xmlns:a16="http://schemas.microsoft.com/office/drawing/2014/main" id="{EADB9DC3-93CE-FAC5-483F-0F4831B46F48}"/>
              </a:ext>
            </a:extLst>
          </p:cNvPr>
          <p:cNvSpPr txBox="1"/>
          <p:nvPr/>
        </p:nvSpPr>
        <p:spPr>
          <a:xfrm>
            <a:off x="6217265" y="1515698"/>
            <a:ext cx="3606800" cy="1411990"/>
          </a:xfrm>
          <a:prstGeom prst="rect">
            <a:avLst/>
          </a:prstGeom>
          <a:noFill/>
        </p:spPr>
        <p:txBody>
          <a:bodyPr wrap="square" rtlCol="0">
            <a:spAutoFit/>
          </a:bodyPr>
          <a:lstStyle/>
          <a:p>
            <a:pPr defTabSz="609539">
              <a:lnSpc>
                <a:spcPct val="150000"/>
              </a:lnSpc>
            </a:pPr>
            <a:r>
              <a:rPr lang="vi-VN" sz="2000" kern="0" dirty="0">
                <a:solidFill>
                  <a:prstClr val="black"/>
                </a:solidFill>
                <a:latin typeface="UTM Avo" panose="02040603050506020204" pitchFamily="18" charset="0"/>
              </a:rPr>
              <a:t>Trong hai </a:t>
            </a:r>
            <a:r>
              <a:rPr lang="vi-VN" sz="2000" kern="0" dirty="0" err="1">
                <a:solidFill>
                  <a:prstClr val="black"/>
                </a:solidFill>
                <a:latin typeface="UTM Avo" panose="02040603050506020204" pitchFamily="18" charset="0"/>
              </a:rPr>
              <a:t>khổ</a:t>
            </a:r>
            <a:r>
              <a:rPr lang="vi-VN" sz="2000" kern="0" dirty="0">
                <a:solidFill>
                  <a:prstClr val="black"/>
                </a:solidFill>
                <a:latin typeface="UTM Avo" panose="02040603050506020204" pitchFamily="18" charset="0"/>
              </a:rPr>
              <a:t> thơ, </a:t>
            </a:r>
            <a:r>
              <a:rPr lang="vi-VN" sz="2000" kern="0" dirty="0" err="1">
                <a:solidFill>
                  <a:prstClr val="black"/>
                </a:solidFill>
                <a:latin typeface="UTM Avo" panose="02040603050506020204" pitchFamily="18" charset="0"/>
              </a:rPr>
              <a:t>tác</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giả</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đã</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dùng</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các</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từ</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ngữ</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tả</a:t>
            </a:r>
            <a:r>
              <a:rPr lang="vi-VN" sz="2000" kern="0" dirty="0">
                <a:solidFill>
                  <a:prstClr val="black"/>
                </a:solidFill>
                <a:latin typeface="UTM Avo" panose="02040603050506020204" pitchFamily="18" charset="0"/>
              </a:rPr>
              <a:t> con </a:t>
            </a:r>
            <a:r>
              <a:rPr lang="vi-VN" sz="2000" kern="0" dirty="0" err="1">
                <a:solidFill>
                  <a:prstClr val="black"/>
                </a:solidFill>
                <a:latin typeface="UTM Avo" panose="02040603050506020204" pitchFamily="18" charset="0"/>
              </a:rPr>
              <a:t>người</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để</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tả</a:t>
            </a:r>
            <a:r>
              <a:rPr lang="vi-VN" sz="2000" kern="0" dirty="0">
                <a:solidFill>
                  <a:prstClr val="black"/>
                </a:solidFill>
                <a:latin typeface="UTM Avo" panose="02040603050506020204" pitchFamily="18" charset="0"/>
              </a:rPr>
              <a:t> cây cau.</a:t>
            </a:r>
          </a:p>
        </p:txBody>
      </p:sp>
      <p:sp>
        <p:nvSpPr>
          <p:cNvPr id="19" name="Arrow: Down 18">
            <a:extLst>
              <a:ext uri="{FF2B5EF4-FFF2-40B4-BE49-F238E27FC236}">
                <a16:creationId xmlns:a16="http://schemas.microsoft.com/office/drawing/2014/main" id="{7A7271CC-1831-57CD-C30E-EB4D0AF64812}"/>
              </a:ext>
            </a:extLst>
          </p:cNvPr>
          <p:cNvSpPr/>
          <p:nvPr/>
        </p:nvSpPr>
        <p:spPr>
          <a:xfrm>
            <a:off x="7741405" y="3221067"/>
            <a:ext cx="440267" cy="709246"/>
          </a:xfrm>
          <a:prstGeom prst="downArrow">
            <a:avLst/>
          </a:prstGeom>
          <a:solidFill>
            <a:schemeClr val="accent2">
              <a:lumMod val="60000"/>
              <a:lumOff val="40000"/>
            </a:schemeClr>
          </a:solidFill>
          <a:ln w="25400" cap="flat" cmpd="sng" algn="ctr">
            <a:solidFill>
              <a:schemeClr val="accent2">
                <a:lumMod val="40000"/>
                <a:lumOff val="60000"/>
              </a:scheme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0" name="Rectangle 19">
            <a:extLst>
              <a:ext uri="{FF2B5EF4-FFF2-40B4-BE49-F238E27FC236}">
                <a16:creationId xmlns:a16="http://schemas.microsoft.com/office/drawing/2014/main" id="{B339A4BC-BED9-7DDD-7B6D-07A9954FA1D6}"/>
              </a:ext>
            </a:extLst>
          </p:cNvPr>
          <p:cNvSpPr/>
          <p:nvPr/>
        </p:nvSpPr>
        <p:spPr>
          <a:xfrm>
            <a:off x="5610537" y="4223692"/>
            <a:ext cx="4702002" cy="1924472"/>
          </a:xfrm>
          <a:prstGeom prst="rect">
            <a:avLst/>
          </a:prstGeom>
          <a:solidFill>
            <a:schemeClr val="accent2">
              <a:lumMod val="20000"/>
              <a:lumOff val="80000"/>
            </a:scheme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000" b="1" kern="0" dirty="0" err="1">
                <a:solidFill>
                  <a:prstClr val="black"/>
                </a:solidFill>
                <a:latin typeface="UTM Avo" panose="02040603050506020204" pitchFamily="18" charset="0"/>
              </a:rPr>
              <a:t>Tác</a:t>
            </a:r>
            <a:r>
              <a:rPr kumimoji="0" lang="vi-VN" sz="2400" b="1" i="0" u="none" strike="noStrike" kern="0" cap="none" spc="0" normalizeH="0" baseline="0" noProof="0" dirty="0">
                <a:ln>
                  <a:noFill/>
                </a:ln>
                <a:solidFill>
                  <a:prstClr val="black"/>
                </a:solidFill>
                <a:effectLst/>
                <a:uLnTx/>
                <a:uFillTx/>
                <a:latin typeface="Arial" panose="020B0604020202020204" pitchFamily="34" charset="0"/>
              </a:rPr>
              <a:t> </a:t>
            </a:r>
            <a:r>
              <a:rPr lang="vi-VN" sz="2000" b="1" kern="0" dirty="0" err="1">
                <a:solidFill>
                  <a:prstClr val="black"/>
                </a:solidFill>
                <a:latin typeface="UTM Avo" panose="02040603050506020204" pitchFamily="18" charset="0"/>
              </a:rPr>
              <a:t>dụng</a:t>
            </a:r>
            <a:r>
              <a:rPr lang="vi-VN" sz="2000" b="1"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Biện</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pháp</a:t>
            </a:r>
            <a:r>
              <a:rPr lang="vi-VN" sz="2000" kern="0" dirty="0">
                <a:solidFill>
                  <a:prstClr val="black"/>
                </a:solidFill>
                <a:latin typeface="UTM Avo" panose="02040603050506020204" pitchFamily="18" charset="0"/>
              </a:rPr>
              <a:t> nhân </a:t>
            </a:r>
            <a:r>
              <a:rPr lang="vi-VN" sz="2000" kern="0" dirty="0" err="1">
                <a:solidFill>
                  <a:prstClr val="black"/>
                </a:solidFill>
                <a:latin typeface="UTM Avo" panose="02040603050506020204" pitchFamily="18" charset="0"/>
              </a:rPr>
              <a:t>hóa</a:t>
            </a:r>
            <a:r>
              <a:rPr lang="vi-VN" sz="2000" kern="0" dirty="0">
                <a:solidFill>
                  <a:prstClr val="black"/>
                </a:solidFill>
                <a:latin typeface="UTM Avo" panose="02040603050506020204" pitchFamily="18" charset="0"/>
              </a:rPr>
              <a:t> trong hai </a:t>
            </a:r>
            <a:r>
              <a:rPr lang="vi-VN" sz="2000" kern="0" dirty="0" err="1">
                <a:solidFill>
                  <a:prstClr val="black"/>
                </a:solidFill>
                <a:latin typeface="UTM Avo" panose="02040603050506020204" pitchFamily="18" charset="0"/>
              </a:rPr>
              <a:t>khổ</a:t>
            </a:r>
            <a:r>
              <a:rPr lang="vi-VN" sz="2000" kern="0" dirty="0">
                <a:solidFill>
                  <a:prstClr val="black"/>
                </a:solidFill>
                <a:latin typeface="UTM Avo" panose="02040603050506020204" pitchFamily="18" charset="0"/>
              </a:rPr>
              <a:t> thơ </a:t>
            </a:r>
            <a:r>
              <a:rPr lang="vi-VN" sz="2000" kern="0" dirty="0" err="1">
                <a:solidFill>
                  <a:prstClr val="black"/>
                </a:solidFill>
                <a:latin typeface="UTM Avo" panose="02040603050506020204" pitchFamily="18" charset="0"/>
              </a:rPr>
              <a:t>khiến</a:t>
            </a:r>
            <a:r>
              <a:rPr lang="vi-VN" sz="2000" kern="0" dirty="0">
                <a:solidFill>
                  <a:prstClr val="black"/>
                </a:solidFill>
                <a:latin typeface="UTM Avo" panose="02040603050506020204" pitchFamily="18" charset="0"/>
              </a:rPr>
              <a:t> cho </a:t>
            </a:r>
            <a:r>
              <a:rPr lang="vi-VN" sz="2000" kern="0" dirty="0" err="1">
                <a:solidFill>
                  <a:prstClr val="black"/>
                </a:solidFill>
                <a:latin typeface="UTM Avo" panose="02040603050506020204" pitchFamily="18" charset="0"/>
              </a:rPr>
              <a:t>hình</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ảnh</a:t>
            </a:r>
            <a:r>
              <a:rPr lang="vi-VN" sz="2000" kern="0" dirty="0">
                <a:solidFill>
                  <a:prstClr val="black"/>
                </a:solidFill>
                <a:latin typeface="UTM Avo" panose="02040603050506020204" pitchFamily="18" charset="0"/>
              </a:rPr>
              <a:t> cây cau </a:t>
            </a:r>
            <a:r>
              <a:rPr lang="vi-VN" sz="2000" kern="0" dirty="0" err="1">
                <a:solidFill>
                  <a:prstClr val="black"/>
                </a:solidFill>
                <a:latin typeface="UTM Avo" panose="02040603050506020204" pitchFamily="18" charset="0"/>
              </a:rPr>
              <a:t>trở</a:t>
            </a:r>
            <a:r>
              <a:rPr lang="vi-VN" sz="2000" kern="0" dirty="0">
                <a:solidFill>
                  <a:prstClr val="black"/>
                </a:solidFill>
                <a:latin typeface="UTM Avo" panose="02040603050506020204" pitchFamily="18" charset="0"/>
              </a:rPr>
              <a:t> nên </a:t>
            </a:r>
            <a:r>
              <a:rPr lang="vi-VN" sz="2000" kern="0" dirty="0" err="1">
                <a:solidFill>
                  <a:prstClr val="black"/>
                </a:solidFill>
                <a:latin typeface="UTM Avo" panose="02040603050506020204" pitchFamily="18" charset="0"/>
              </a:rPr>
              <a:t>sống</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động</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và</a:t>
            </a:r>
            <a:r>
              <a:rPr lang="vi-VN" sz="2000" kern="0" dirty="0">
                <a:solidFill>
                  <a:prstClr val="black"/>
                </a:solidFill>
                <a:latin typeface="UTM Avo" panose="02040603050506020204" pitchFamily="18" charset="0"/>
              </a:rPr>
              <a:t> thân </a:t>
            </a:r>
            <a:r>
              <a:rPr lang="vi-VN" sz="2000" kern="0" dirty="0" err="1">
                <a:solidFill>
                  <a:prstClr val="black"/>
                </a:solidFill>
                <a:latin typeface="UTM Avo" panose="02040603050506020204" pitchFamily="18" charset="0"/>
              </a:rPr>
              <a:t>mật</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gần</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gũi</a:t>
            </a:r>
            <a:r>
              <a:rPr lang="vi-VN" sz="2000" kern="0" dirty="0">
                <a:solidFill>
                  <a:prstClr val="black"/>
                </a:solidFill>
                <a:latin typeface="UTM Avo" panose="02040603050506020204" pitchFamily="18" charset="0"/>
              </a:rPr>
              <a:t> </a:t>
            </a:r>
            <a:r>
              <a:rPr lang="vi-VN" sz="2000" kern="0" dirty="0" err="1">
                <a:solidFill>
                  <a:prstClr val="black"/>
                </a:solidFill>
                <a:latin typeface="UTM Avo" panose="02040603050506020204" pitchFamily="18" charset="0"/>
              </a:rPr>
              <a:t>với</a:t>
            </a:r>
            <a:r>
              <a:rPr lang="vi-VN" sz="2000" kern="0" dirty="0">
                <a:solidFill>
                  <a:prstClr val="black"/>
                </a:solidFill>
                <a:latin typeface="UTM Avo" panose="02040603050506020204" pitchFamily="18" charset="0"/>
              </a:rPr>
              <a:t> con </a:t>
            </a:r>
            <a:r>
              <a:rPr lang="vi-VN" sz="2000" kern="0" dirty="0" err="1">
                <a:solidFill>
                  <a:prstClr val="black"/>
                </a:solidFill>
                <a:latin typeface="UTM Avo" panose="02040603050506020204" pitchFamily="18" charset="0"/>
              </a:rPr>
              <a:t>người</a:t>
            </a:r>
            <a:r>
              <a:rPr lang="vi-VN" sz="2000" kern="0" dirty="0">
                <a:solidFill>
                  <a:prstClr val="black"/>
                </a:solidFill>
                <a:latin typeface="UTM Avo" panose="02040603050506020204" pitchFamily="18" charset="0"/>
              </a:rPr>
              <a:t>.</a:t>
            </a:r>
          </a:p>
        </p:txBody>
      </p:sp>
    </p:spTree>
    <p:extLst>
      <p:ext uri="{BB962C8B-B14F-4D97-AF65-F5344CB8AC3E}">
        <p14:creationId xmlns:p14="http://schemas.microsoft.com/office/powerpoint/2010/main" val="399263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par>
                                <p:cTn id="20" presetID="22" presetClass="entr" presetSubtype="8"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22" presetClass="entr" presetSubtype="8"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2" presetClass="entr" presetSubtype="8"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up)">
                                      <p:cBhvr>
                                        <p:cTn id="44" dur="500"/>
                                        <p:tgtEl>
                                          <p:spTgt spid="1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7" grpId="0" animBg="1"/>
      <p:bldP spid="18" grpId="0"/>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5CC0ACB-AD3B-9070-62FD-AA5E2C33BB4A}"/>
              </a:ext>
            </a:extLst>
          </p:cNvPr>
          <p:cNvSpPr/>
          <p:nvPr/>
        </p:nvSpPr>
        <p:spPr>
          <a:xfrm flipH="1">
            <a:off x="685800" y="3137968"/>
            <a:ext cx="7645400" cy="2820757"/>
          </a:xfrm>
          <a:custGeom>
            <a:avLst/>
            <a:gdLst/>
            <a:ahLst/>
            <a:cxnLst/>
            <a:rect l="l" t="t" r="r" b="b"/>
            <a:pathLst>
              <a:path w="10954398" h="4231136">
                <a:moveTo>
                  <a:pt x="10954398" y="0"/>
                </a:moveTo>
                <a:lnTo>
                  <a:pt x="0" y="0"/>
                </a:lnTo>
                <a:lnTo>
                  <a:pt x="0" y="4231136"/>
                </a:lnTo>
                <a:lnTo>
                  <a:pt x="10954398" y="4231136"/>
                </a:lnTo>
                <a:lnTo>
                  <a:pt x="1095439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1" name="TextBox 17">
            <a:extLst>
              <a:ext uri="{FF2B5EF4-FFF2-40B4-BE49-F238E27FC236}">
                <a16:creationId xmlns:a16="http://schemas.microsoft.com/office/drawing/2014/main" id="{F31FCA35-6C41-255C-3BA0-3F744C726DD7}"/>
              </a:ext>
            </a:extLst>
          </p:cNvPr>
          <p:cNvSpPr txBox="1"/>
          <p:nvPr/>
        </p:nvSpPr>
        <p:spPr>
          <a:xfrm>
            <a:off x="1328990" y="3620460"/>
            <a:ext cx="6697520" cy="1791260"/>
          </a:xfrm>
          <a:prstGeom prst="rect">
            <a:avLst/>
          </a:prstGeom>
        </p:spPr>
        <p:txBody>
          <a:bodyPr wrap="square" lIns="0" tIns="0" rIns="0" bIns="0" rtlCol="0" anchor="t">
            <a:spAutoFit/>
          </a:bodyPr>
          <a:lstStyle/>
          <a:p>
            <a:pPr lvl="0" algn="just" defTabSz="609539">
              <a:lnSpc>
                <a:spcPct val="125000"/>
              </a:lnSpc>
            </a:pPr>
            <a:r>
              <a:rPr lang="en-US" sz="2400" b="1" kern="0" dirty="0" err="1">
                <a:solidFill>
                  <a:prstClr val="black"/>
                </a:solidFill>
                <a:latin typeface="UTM Avo" panose="02040603050506020204" pitchFamily="18" charset="0"/>
              </a:rPr>
              <a:t>Gợi</a:t>
            </a:r>
            <a:r>
              <a:rPr lang="en-US" sz="2400" b="1" kern="0" dirty="0">
                <a:solidFill>
                  <a:prstClr val="black"/>
                </a:solidFill>
                <a:latin typeface="UTM Avo" panose="02040603050506020204" pitchFamily="18" charset="0"/>
              </a:rPr>
              <a:t> ý:</a:t>
            </a:r>
          </a:p>
          <a:p>
            <a:pPr marL="342900" lvl="0" indent="-342900" algn="just" defTabSz="609539">
              <a:lnSpc>
                <a:spcPct val="125000"/>
              </a:lnSpc>
              <a:buFont typeface="UTM Avo" panose="02040603050506020204" pitchFamily="18" charset="0"/>
              <a:buChar char="-"/>
            </a:pPr>
            <a:r>
              <a:rPr lang="en-US" sz="2400" kern="0" dirty="0" err="1">
                <a:solidFill>
                  <a:prstClr val="black"/>
                </a:solidFill>
                <a:latin typeface="UTM Avo" panose="02040603050506020204" pitchFamily="18" charset="0"/>
              </a:rPr>
              <a:t>Lũy</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tre</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duyên</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dáng</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nghiêng</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đầu</a:t>
            </a:r>
            <a:r>
              <a:rPr lang="en-US" sz="2400" kern="0" dirty="0">
                <a:solidFill>
                  <a:prstClr val="black"/>
                </a:solidFill>
                <a:latin typeface="UTM Avo" panose="02040603050506020204" pitchFamily="18" charset="0"/>
              </a:rPr>
              <a:t>, soi </a:t>
            </a:r>
            <a:r>
              <a:rPr lang="en-US" sz="2400" kern="0" dirty="0" err="1">
                <a:solidFill>
                  <a:prstClr val="black"/>
                </a:solidFill>
                <a:latin typeface="UTM Avo" panose="02040603050506020204" pitchFamily="18" charset="0"/>
              </a:rPr>
              <a:t>tóc</a:t>
            </a:r>
            <a:r>
              <a:rPr lang="en-US" sz="2400" kern="0" dirty="0">
                <a:solidFill>
                  <a:prstClr val="black"/>
                </a:solidFill>
                <a:latin typeface="UTM Avo" panose="02040603050506020204" pitchFamily="18" charset="0"/>
              </a:rPr>
              <a:t>.</a:t>
            </a:r>
          </a:p>
          <a:p>
            <a:pPr marL="342900" lvl="0" indent="-342900" algn="just" defTabSz="609539">
              <a:lnSpc>
                <a:spcPct val="125000"/>
              </a:lnSpc>
              <a:buFont typeface="UTM Avo" panose="02040603050506020204" pitchFamily="18" charset="0"/>
              <a:buChar char="-"/>
            </a:pPr>
            <a:r>
              <a:rPr lang="en-US" sz="2400" kern="0" dirty="0" err="1">
                <a:solidFill>
                  <a:prstClr val="black"/>
                </a:solidFill>
                <a:latin typeface="UTM Avo" panose="02040603050506020204" pitchFamily="18" charset="0"/>
              </a:rPr>
              <a:t>Ông</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mặt</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trời</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tỏa</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ánh</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nắng</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ấm</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áp</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xuống</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ngôi</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làng</a:t>
            </a:r>
            <a:r>
              <a:rPr lang="en-US" sz="2400" kern="0" dirty="0">
                <a:solidFill>
                  <a:prstClr val="black"/>
                </a:solidFill>
                <a:latin typeface="UTM Avo" panose="02040603050506020204" pitchFamily="18" charset="0"/>
              </a:rPr>
              <a:t>.</a:t>
            </a:r>
          </a:p>
        </p:txBody>
      </p:sp>
      <p:sp>
        <p:nvSpPr>
          <p:cNvPr id="12" name="TextBox 11">
            <a:extLst>
              <a:ext uri="{FF2B5EF4-FFF2-40B4-BE49-F238E27FC236}">
                <a16:creationId xmlns:a16="http://schemas.microsoft.com/office/drawing/2014/main" id="{4F8F86F3-3BAF-6097-6B73-EF35BAD12D2E}"/>
              </a:ext>
            </a:extLst>
          </p:cNvPr>
          <p:cNvSpPr txBox="1"/>
          <p:nvPr/>
        </p:nvSpPr>
        <p:spPr>
          <a:xfrm>
            <a:off x="1123602" y="2012639"/>
            <a:ext cx="6174896" cy="966803"/>
          </a:xfrm>
          <a:prstGeom prst="rect">
            <a:avLst/>
          </a:prstGeom>
          <a:noFill/>
        </p:spPr>
        <p:txBody>
          <a:bodyPr wrap="square" rtlCol="0">
            <a:spAutoFit/>
          </a:bodyPr>
          <a:lstStyle/>
          <a:p>
            <a:pPr marL="0" marR="0" lvl="0" indent="0" algn="just" defTabSz="609539" eaLnBrk="1" fontAlgn="auto" latinLnBrk="0" hangingPunct="1">
              <a:lnSpc>
                <a:spcPct val="125000"/>
              </a:lnSpc>
              <a:spcBef>
                <a:spcPts val="0"/>
              </a:spcBef>
              <a:spcAft>
                <a:spcPts val="0"/>
              </a:spcAft>
              <a:buClrTx/>
              <a:buSzTx/>
              <a:buFontTx/>
              <a:buNone/>
              <a:tabLst/>
              <a:defRPr/>
            </a:pPr>
            <a:r>
              <a:rPr lang="en-US" sz="2400" b="1" kern="0" dirty="0">
                <a:solidFill>
                  <a:prstClr val="black"/>
                </a:solidFill>
                <a:latin typeface="UTM Avo" panose="02040603050506020204" pitchFamily="18" charset="0"/>
              </a:rPr>
              <a:t>3. </a:t>
            </a:r>
            <a:r>
              <a:rPr lang="vi-VN" sz="2400" b="1" kern="0" dirty="0">
                <a:solidFill>
                  <a:prstClr val="black"/>
                </a:solidFill>
                <a:latin typeface="UTM Avo" panose="02040603050506020204" pitchFamily="18" charset="0"/>
              </a:rPr>
              <a:t>Viết 1 – 2 câu tả đồ vật hoặc con vật, cây cối có hình ảnh nhân hóa.</a:t>
            </a:r>
          </a:p>
        </p:txBody>
      </p:sp>
      <p:pic>
        <p:nvPicPr>
          <p:cNvPr id="13" name="Picture 5">
            <a:extLst>
              <a:ext uri="{FF2B5EF4-FFF2-40B4-BE49-F238E27FC236}">
                <a16:creationId xmlns:a16="http://schemas.microsoft.com/office/drawing/2014/main" id="{7FC0B500-9AB9-B0BD-96E1-D13EABE7420E}"/>
              </a:ext>
            </a:extLst>
          </p:cNvPr>
          <p:cNvPicPr>
            <a:picLocks noChangeAspect="1"/>
          </p:cNvPicPr>
          <p:nvPr/>
        </p:nvPicPr>
        <p:blipFill>
          <a:blip r:embed="rId5"/>
          <a:srcRect/>
          <a:stretch>
            <a:fillRect/>
          </a:stretch>
        </p:blipFill>
        <p:spPr>
          <a:xfrm>
            <a:off x="9415149" y="2496041"/>
            <a:ext cx="2494173" cy="4055567"/>
          </a:xfrm>
          <a:prstGeom prst="rect">
            <a:avLst/>
          </a:prstGeom>
        </p:spPr>
      </p:pic>
    </p:spTree>
    <p:extLst>
      <p:ext uri="{BB962C8B-B14F-4D97-AF65-F5344CB8AC3E}">
        <p14:creationId xmlns:p14="http://schemas.microsoft.com/office/powerpoint/2010/main" val="217151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419DCD4-596F-F656-9308-79293645E63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79ADBAF5-435A-5B1F-D8F7-F6BCFBAAAAD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263479FA-770E-140B-42C1-F055875F104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40B6621-257E-8618-6EAA-18BB7ED60208}"/>
              </a:ext>
            </a:extLst>
          </p:cNvPr>
          <p:cNvGrpSpPr/>
          <p:nvPr/>
        </p:nvGrpSpPr>
        <p:grpSpPr>
          <a:xfrm>
            <a:off x="889060" y="2162595"/>
            <a:ext cx="4876800" cy="3285406"/>
            <a:chOff x="1617758" y="2113189"/>
            <a:chExt cx="7315200" cy="5867400"/>
          </a:xfrm>
        </p:grpSpPr>
        <p:sp>
          <p:nvSpPr>
            <p:cNvPr id="6" name="Freeform 15">
              <a:extLst>
                <a:ext uri="{FF2B5EF4-FFF2-40B4-BE49-F238E27FC236}">
                  <a16:creationId xmlns:a16="http://schemas.microsoft.com/office/drawing/2014/main" id="{F3A30BE5-3A62-B4EA-CAE4-FC37E11DAE96}"/>
                </a:ext>
              </a:extLst>
            </p:cNvPr>
            <p:cNvSpPr/>
            <p:nvPr/>
          </p:nvSpPr>
          <p:spPr>
            <a:xfrm>
              <a:off x="1617758" y="2113189"/>
              <a:ext cx="7315200" cy="5867400"/>
            </a:xfrm>
            <a:custGeom>
              <a:avLst/>
              <a:gdLst/>
              <a:ahLst/>
              <a:cxnLst/>
              <a:rect l="l" t="t" r="r" b="b"/>
              <a:pathLst>
                <a:path w="7315200" h="1060704">
                  <a:moveTo>
                    <a:pt x="0" y="0"/>
                  </a:moveTo>
                  <a:lnTo>
                    <a:pt x="7315200" y="0"/>
                  </a:lnTo>
                  <a:lnTo>
                    <a:pt x="7315200" y="1060704"/>
                  </a:lnTo>
                  <a:lnTo>
                    <a:pt x="0" y="10607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25000"/>
                </a:lnSpc>
                <a:spcBef>
                  <a:spcPts val="0"/>
                </a:spcBef>
                <a:spcAft>
                  <a:spcPts val="0"/>
                </a:spcAft>
                <a:buClrTx/>
                <a:buSzTx/>
                <a:buFontTx/>
                <a:buNone/>
                <a:tabLst/>
                <a:defRPr/>
              </a:pPr>
              <a:endParaRPr kumimoji="0" lang="en-US" sz="700" b="1" i="0" u="none" strike="noStrike" kern="0" cap="none" spc="0" normalizeH="0" baseline="0" noProof="0">
                <a:ln>
                  <a:noFill/>
                </a:ln>
                <a:solidFill>
                  <a:prstClr val="black"/>
                </a:solidFill>
                <a:effectLst/>
                <a:uLnTx/>
                <a:uFillTx/>
              </a:endParaRPr>
            </a:p>
          </p:txBody>
        </p:sp>
        <p:sp>
          <p:nvSpPr>
            <p:cNvPr id="7" name="TextBox 17">
              <a:extLst>
                <a:ext uri="{FF2B5EF4-FFF2-40B4-BE49-F238E27FC236}">
                  <a16:creationId xmlns:a16="http://schemas.microsoft.com/office/drawing/2014/main" id="{1427EE5E-8ACD-A1BC-BFD6-B6969E2E60A2}"/>
                </a:ext>
              </a:extLst>
            </p:cNvPr>
            <p:cNvSpPr txBox="1"/>
            <p:nvPr/>
          </p:nvSpPr>
          <p:spPr>
            <a:xfrm>
              <a:off x="2889565" y="4124962"/>
              <a:ext cx="4771587" cy="1561714"/>
            </a:xfrm>
            <a:prstGeom prst="rect">
              <a:avLst/>
            </a:prstGeom>
          </p:spPr>
          <p:txBody>
            <a:bodyPr lIns="0" tIns="0" rIns="0" bIns="0" rtlCol="0" anchor="t">
              <a:spAutoFit/>
            </a:bodyPr>
            <a:lstStyle/>
            <a:p>
              <a:pPr marL="0" marR="0" lvl="0" indent="0" algn="ctr" defTabSz="609539" eaLnBrk="1" fontAlgn="auto" latinLnBrk="0" hangingPunct="1">
                <a:lnSpc>
                  <a:spcPct val="125000"/>
                </a:lnSpc>
                <a:spcBef>
                  <a:spcPct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rPr>
                <a:t>Ôn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rPr>
                <a:t>lại</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rPr>
                <a:t>kiến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rPr>
                <a:t>thức</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rPr>
                <a:t>đã</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rPr>
                <a:t>học</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rPr>
                <a:t>về</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rPr>
                <a:t>nhân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rPr>
                <a:t>hóa</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ndParaRPr>
            </a:p>
          </p:txBody>
        </p:sp>
      </p:grpSp>
      <p:grpSp>
        <p:nvGrpSpPr>
          <p:cNvPr id="8" name="Group 7">
            <a:extLst>
              <a:ext uri="{FF2B5EF4-FFF2-40B4-BE49-F238E27FC236}">
                <a16:creationId xmlns:a16="http://schemas.microsoft.com/office/drawing/2014/main" id="{98ED90AB-6472-861F-A7A8-F6B752778695}"/>
              </a:ext>
            </a:extLst>
          </p:cNvPr>
          <p:cNvGrpSpPr/>
          <p:nvPr/>
        </p:nvGrpSpPr>
        <p:grpSpPr>
          <a:xfrm>
            <a:off x="6474820" y="2030256"/>
            <a:ext cx="4876800" cy="3285406"/>
            <a:chOff x="1617758" y="2113189"/>
            <a:chExt cx="7315200" cy="5867400"/>
          </a:xfrm>
        </p:grpSpPr>
        <p:sp>
          <p:nvSpPr>
            <p:cNvPr id="9" name="Freeform 15">
              <a:extLst>
                <a:ext uri="{FF2B5EF4-FFF2-40B4-BE49-F238E27FC236}">
                  <a16:creationId xmlns:a16="http://schemas.microsoft.com/office/drawing/2014/main" id="{9FEDA7E1-1019-1EBE-DAA7-F59594DC91DC}"/>
                </a:ext>
              </a:extLst>
            </p:cNvPr>
            <p:cNvSpPr/>
            <p:nvPr/>
          </p:nvSpPr>
          <p:spPr>
            <a:xfrm>
              <a:off x="1617758" y="2113189"/>
              <a:ext cx="7315200" cy="5867400"/>
            </a:xfrm>
            <a:custGeom>
              <a:avLst/>
              <a:gdLst/>
              <a:ahLst/>
              <a:cxnLst/>
              <a:rect l="l" t="t" r="r" b="b"/>
              <a:pathLst>
                <a:path w="7315200" h="1060704">
                  <a:moveTo>
                    <a:pt x="0" y="0"/>
                  </a:moveTo>
                  <a:lnTo>
                    <a:pt x="7315200" y="0"/>
                  </a:lnTo>
                  <a:lnTo>
                    <a:pt x="7315200" y="1060704"/>
                  </a:lnTo>
                  <a:lnTo>
                    <a:pt x="0" y="10607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25000"/>
                </a:lnSpc>
                <a:spcBef>
                  <a:spcPts val="0"/>
                </a:spcBef>
                <a:spcAft>
                  <a:spcPts val="0"/>
                </a:spcAft>
                <a:buClrTx/>
                <a:buSzTx/>
                <a:buFontTx/>
                <a:buNone/>
                <a:tabLst/>
                <a:defRPr/>
              </a:pPr>
              <a:endParaRPr kumimoji="0" lang="en-US" sz="700" b="1" i="0" u="none" strike="noStrike" kern="0" cap="none" spc="0" normalizeH="0" baseline="0" noProof="0">
                <a:ln>
                  <a:noFill/>
                </a:ln>
                <a:solidFill>
                  <a:prstClr val="black"/>
                </a:solidFill>
                <a:effectLst/>
                <a:uLnTx/>
                <a:uFillTx/>
              </a:endParaRPr>
            </a:p>
          </p:txBody>
        </p:sp>
        <p:sp>
          <p:nvSpPr>
            <p:cNvPr id="10" name="TextBox 17">
              <a:extLst>
                <a:ext uri="{FF2B5EF4-FFF2-40B4-BE49-F238E27FC236}">
                  <a16:creationId xmlns:a16="http://schemas.microsoft.com/office/drawing/2014/main" id="{624E20C7-4D69-D38A-DF19-23FA55D8A3BA}"/>
                </a:ext>
              </a:extLst>
            </p:cNvPr>
            <p:cNvSpPr txBox="1"/>
            <p:nvPr/>
          </p:nvSpPr>
          <p:spPr>
            <a:xfrm>
              <a:off x="2588075" y="3938702"/>
              <a:ext cx="5374565" cy="2386201"/>
            </a:xfrm>
            <a:prstGeom prst="rect">
              <a:avLst/>
            </a:prstGeom>
          </p:spPr>
          <p:txBody>
            <a:bodyPr wrap="square" lIns="0" tIns="0" rIns="0" bIns="0" rtlCol="0" anchor="t">
              <a:spAutoFit/>
            </a:bodyPr>
            <a:lstStyle/>
            <a:p>
              <a:pPr algn="ctr" defTabSz="609539">
                <a:lnSpc>
                  <a:spcPct val="125000"/>
                </a:lnSpc>
                <a:spcBef>
                  <a:spcPct val="0"/>
                </a:spcBef>
              </a:pPr>
              <a:r>
                <a:rPr lang="en-US" sz="2400" b="1" kern="0" dirty="0" err="1">
                  <a:solidFill>
                    <a:srgbClr val="000000"/>
                  </a:solidFill>
                  <a:latin typeface="UTM Avo" panose="02040603050506020204" pitchFamily="18" charset="0"/>
                </a:rPr>
                <a:t>Viết</a:t>
              </a:r>
              <a:r>
                <a:rPr lang="en-US" sz="2400" b="1" kern="0" dirty="0">
                  <a:solidFill>
                    <a:srgbClr val="000000"/>
                  </a:solidFill>
                  <a:latin typeface="UTM Avo" panose="02040603050506020204" pitchFamily="18" charset="0"/>
                </a:rPr>
                <a:t> </a:t>
              </a:r>
              <a:r>
                <a:rPr lang="en-US" sz="2400" b="1" kern="0" dirty="0" err="1">
                  <a:solidFill>
                    <a:srgbClr val="000000"/>
                  </a:solidFill>
                  <a:latin typeface="UTM Avo" panose="02040603050506020204" pitchFamily="18" charset="0"/>
                </a:rPr>
                <a:t>thêm</a:t>
              </a:r>
              <a:r>
                <a:rPr lang="en-US" sz="2400" b="1" kern="0" dirty="0">
                  <a:solidFill>
                    <a:srgbClr val="000000"/>
                  </a:solidFill>
                  <a:latin typeface="UTM Avo" panose="02040603050506020204" pitchFamily="18" charset="0"/>
                </a:rPr>
                <a:t> 1 – 2 </a:t>
              </a:r>
              <a:r>
                <a:rPr lang="en-US" sz="2400" b="1" kern="0" dirty="0" err="1">
                  <a:solidFill>
                    <a:srgbClr val="000000"/>
                  </a:solidFill>
                  <a:latin typeface="UTM Avo" panose="02040603050506020204" pitchFamily="18" charset="0"/>
                </a:rPr>
                <a:t>câu</a:t>
              </a:r>
              <a:r>
                <a:rPr lang="en-US" sz="2400" b="1" kern="0" dirty="0">
                  <a:solidFill>
                    <a:srgbClr val="000000"/>
                  </a:solidFill>
                  <a:latin typeface="UTM Avo" panose="02040603050506020204" pitchFamily="18" charset="0"/>
                </a:rPr>
                <a:t> </a:t>
              </a:r>
              <a:r>
                <a:rPr lang="en-US" sz="2400" b="1" kern="0" dirty="0" err="1">
                  <a:solidFill>
                    <a:srgbClr val="000000"/>
                  </a:solidFill>
                  <a:latin typeface="UTM Avo" panose="02040603050506020204" pitchFamily="18" charset="0"/>
                </a:rPr>
                <a:t>bất</a:t>
              </a:r>
              <a:r>
                <a:rPr lang="en-US" sz="2400" b="1" kern="0" dirty="0">
                  <a:solidFill>
                    <a:srgbClr val="000000"/>
                  </a:solidFill>
                  <a:latin typeface="UTM Avo" panose="02040603050506020204" pitchFamily="18" charset="0"/>
                </a:rPr>
                <a:t> </a:t>
              </a:r>
              <a:r>
                <a:rPr lang="en-US" sz="2400" b="1" kern="0" dirty="0" err="1">
                  <a:solidFill>
                    <a:srgbClr val="000000"/>
                  </a:solidFill>
                  <a:latin typeface="UTM Avo" panose="02040603050506020204" pitchFamily="18" charset="0"/>
                </a:rPr>
                <a:t>kì</a:t>
              </a:r>
              <a:r>
                <a:rPr lang="en-US" sz="2400" b="1" kern="0" dirty="0">
                  <a:solidFill>
                    <a:srgbClr val="000000"/>
                  </a:solidFill>
                  <a:latin typeface="UTM Avo" panose="02040603050506020204" pitchFamily="18" charset="0"/>
                </a:rPr>
                <a:t> </a:t>
              </a:r>
              <a:r>
                <a:rPr lang="en-US" sz="2400" b="1" kern="0" dirty="0" err="1">
                  <a:solidFill>
                    <a:srgbClr val="000000"/>
                  </a:solidFill>
                  <a:latin typeface="UTM Avo" panose="02040603050506020204" pitchFamily="18" charset="0"/>
                </a:rPr>
                <a:t>có</a:t>
              </a:r>
              <a:r>
                <a:rPr lang="en-US" sz="2400" b="1" kern="0" dirty="0">
                  <a:solidFill>
                    <a:srgbClr val="000000"/>
                  </a:solidFill>
                  <a:latin typeface="UTM Avo" panose="02040603050506020204" pitchFamily="18" charset="0"/>
                </a:rPr>
                <a:t> </a:t>
              </a:r>
              <a:r>
                <a:rPr lang="en-US" sz="2400" b="1" kern="0" dirty="0" err="1">
                  <a:solidFill>
                    <a:srgbClr val="000000"/>
                  </a:solidFill>
                  <a:latin typeface="UTM Avo" panose="02040603050506020204" pitchFamily="18" charset="0"/>
                </a:rPr>
                <a:t>sử</a:t>
              </a:r>
              <a:r>
                <a:rPr lang="en-US" sz="2400" b="1" kern="0" dirty="0">
                  <a:solidFill>
                    <a:srgbClr val="000000"/>
                  </a:solidFill>
                  <a:latin typeface="UTM Avo" panose="02040603050506020204" pitchFamily="18" charset="0"/>
                </a:rPr>
                <a:t> </a:t>
              </a:r>
              <a:r>
                <a:rPr lang="en-US" sz="2400" b="1" kern="0" dirty="0" err="1">
                  <a:solidFill>
                    <a:srgbClr val="000000"/>
                  </a:solidFill>
                  <a:latin typeface="UTM Avo" panose="02040603050506020204" pitchFamily="18" charset="0"/>
                </a:rPr>
                <a:t>dụng</a:t>
              </a:r>
              <a:r>
                <a:rPr lang="en-US" sz="2400" b="1" kern="0" dirty="0">
                  <a:solidFill>
                    <a:srgbClr val="000000"/>
                  </a:solidFill>
                  <a:latin typeface="UTM Avo" panose="02040603050506020204" pitchFamily="18" charset="0"/>
                </a:rPr>
                <a:t> </a:t>
              </a:r>
              <a:r>
                <a:rPr lang="en-US" sz="2400" b="1" kern="0" dirty="0" err="1">
                  <a:solidFill>
                    <a:srgbClr val="000000"/>
                  </a:solidFill>
                  <a:latin typeface="UTM Avo" panose="02040603050506020204" pitchFamily="18" charset="0"/>
                </a:rPr>
                <a:t>biện</a:t>
              </a:r>
              <a:r>
                <a:rPr lang="en-US" sz="2400" b="1" kern="0" dirty="0">
                  <a:solidFill>
                    <a:srgbClr val="000000"/>
                  </a:solidFill>
                  <a:latin typeface="UTM Avo" panose="02040603050506020204" pitchFamily="18" charset="0"/>
                </a:rPr>
                <a:t> </a:t>
              </a:r>
              <a:r>
                <a:rPr lang="en-US" sz="2400" b="1" kern="0" dirty="0" err="1">
                  <a:solidFill>
                    <a:srgbClr val="000000"/>
                  </a:solidFill>
                  <a:latin typeface="UTM Avo" panose="02040603050506020204" pitchFamily="18" charset="0"/>
                </a:rPr>
                <a:t>pháp</a:t>
              </a:r>
              <a:r>
                <a:rPr lang="en-US" sz="2400" b="1" kern="0" dirty="0">
                  <a:solidFill>
                    <a:srgbClr val="000000"/>
                  </a:solidFill>
                  <a:latin typeface="UTM Avo" panose="02040603050506020204" pitchFamily="18" charset="0"/>
                </a:rPr>
                <a:t> </a:t>
              </a:r>
              <a:r>
                <a:rPr lang="en-US" sz="2400" b="1" kern="0" dirty="0" err="1">
                  <a:solidFill>
                    <a:srgbClr val="000000"/>
                  </a:solidFill>
                  <a:latin typeface="UTM Avo" panose="02040603050506020204" pitchFamily="18" charset="0"/>
                </a:rPr>
                <a:t>nhân</a:t>
              </a:r>
              <a:r>
                <a:rPr lang="en-US" sz="2400" b="1" kern="0" dirty="0">
                  <a:solidFill>
                    <a:srgbClr val="000000"/>
                  </a:solidFill>
                  <a:latin typeface="UTM Avo" panose="02040603050506020204" pitchFamily="18" charset="0"/>
                </a:rPr>
                <a:t> </a:t>
              </a:r>
              <a:r>
                <a:rPr lang="en-US" sz="2400" b="1" kern="0" dirty="0" err="1">
                  <a:solidFill>
                    <a:srgbClr val="000000"/>
                  </a:solidFill>
                  <a:latin typeface="UTM Avo" panose="02040603050506020204" pitchFamily="18" charset="0"/>
                </a:rPr>
                <a:t>hóa</a:t>
              </a:r>
              <a:endParaRPr lang="en-US" sz="2400" b="1" kern="0" dirty="0">
                <a:solidFill>
                  <a:srgbClr val="000000"/>
                </a:solidFill>
                <a:latin typeface="UTM Avo" panose="02040603050506020204" pitchFamily="18" charset="0"/>
              </a:endParaRPr>
            </a:p>
          </p:txBody>
        </p:sp>
      </p:grpSp>
      <p:sp>
        <p:nvSpPr>
          <p:cNvPr id="11" name="Freeform 4">
            <a:extLst>
              <a:ext uri="{FF2B5EF4-FFF2-40B4-BE49-F238E27FC236}">
                <a16:creationId xmlns:a16="http://schemas.microsoft.com/office/drawing/2014/main" id="{24A572D5-920C-DB4F-1C2C-EBF8E3A86A99}"/>
              </a:ext>
            </a:extLst>
          </p:cNvPr>
          <p:cNvSpPr/>
          <p:nvPr/>
        </p:nvSpPr>
        <p:spPr>
          <a:xfrm rot="-2014631">
            <a:off x="10988800" y="991120"/>
            <a:ext cx="676960" cy="684663"/>
          </a:xfrm>
          <a:custGeom>
            <a:avLst/>
            <a:gdLst/>
            <a:ahLst/>
            <a:cxnLst/>
            <a:rect l="l" t="t" r="r" b="b"/>
            <a:pathLst>
              <a:path w="1015440" h="1026994">
                <a:moveTo>
                  <a:pt x="0" y="0"/>
                </a:moveTo>
                <a:lnTo>
                  <a:pt x="1015440" y="0"/>
                </a:lnTo>
                <a:lnTo>
                  <a:pt x="1015440" y="1026994"/>
                </a:lnTo>
                <a:lnTo>
                  <a:pt x="0" y="10269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2" name="Freeform 5">
            <a:extLst>
              <a:ext uri="{FF2B5EF4-FFF2-40B4-BE49-F238E27FC236}">
                <a16:creationId xmlns:a16="http://schemas.microsoft.com/office/drawing/2014/main" id="{6A7AB09F-3070-DDF3-E2EA-D03BF8064193}"/>
              </a:ext>
            </a:extLst>
          </p:cNvPr>
          <p:cNvSpPr/>
          <p:nvPr/>
        </p:nvSpPr>
        <p:spPr>
          <a:xfrm flipH="1">
            <a:off x="9486708" y="1384815"/>
            <a:ext cx="2164011" cy="1773587"/>
          </a:xfrm>
          <a:custGeom>
            <a:avLst/>
            <a:gdLst/>
            <a:ahLst/>
            <a:cxnLst/>
            <a:rect l="l" t="t" r="r" b="b"/>
            <a:pathLst>
              <a:path w="3246016" h="2660381">
                <a:moveTo>
                  <a:pt x="3246016" y="0"/>
                </a:moveTo>
                <a:lnTo>
                  <a:pt x="0" y="0"/>
                </a:lnTo>
                <a:lnTo>
                  <a:pt x="0" y="2660381"/>
                </a:lnTo>
                <a:lnTo>
                  <a:pt x="3246016" y="2660381"/>
                </a:lnTo>
                <a:lnTo>
                  <a:pt x="3246016"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3" name="Freeform 10">
            <a:extLst>
              <a:ext uri="{FF2B5EF4-FFF2-40B4-BE49-F238E27FC236}">
                <a16:creationId xmlns:a16="http://schemas.microsoft.com/office/drawing/2014/main" id="{DCD00E25-F255-D554-3DB8-3F27FBEFB695}"/>
              </a:ext>
            </a:extLst>
          </p:cNvPr>
          <p:cNvSpPr/>
          <p:nvPr/>
        </p:nvSpPr>
        <p:spPr>
          <a:xfrm rot="-865270" flipH="1">
            <a:off x="376233" y="5256974"/>
            <a:ext cx="1410336" cy="1948957"/>
          </a:xfrm>
          <a:custGeom>
            <a:avLst/>
            <a:gdLst/>
            <a:ahLst/>
            <a:cxnLst/>
            <a:rect l="l" t="t" r="r" b="b"/>
            <a:pathLst>
              <a:path w="2115504" h="2923436">
                <a:moveTo>
                  <a:pt x="2115504" y="0"/>
                </a:moveTo>
                <a:lnTo>
                  <a:pt x="0" y="0"/>
                </a:lnTo>
                <a:lnTo>
                  <a:pt x="0" y="2923436"/>
                </a:lnTo>
                <a:lnTo>
                  <a:pt x="2115504" y="2923436"/>
                </a:lnTo>
                <a:lnTo>
                  <a:pt x="2115504"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4" name="Freeform 11">
            <a:extLst>
              <a:ext uri="{FF2B5EF4-FFF2-40B4-BE49-F238E27FC236}">
                <a16:creationId xmlns:a16="http://schemas.microsoft.com/office/drawing/2014/main" id="{CBCE2B85-7087-DE7C-0C5C-6B55D0226282}"/>
              </a:ext>
            </a:extLst>
          </p:cNvPr>
          <p:cNvSpPr/>
          <p:nvPr/>
        </p:nvSpPr>
        <p:spPr>
          <a:xfrm rot="-4686742">
            <a:off x="10097961" y="5605897"/>
            <a:ext cx="2458636" cy="2434049"/>
          </a:xfrm>
          <a:custGeom>
            <a:avLst/>
            <a:gdLst/>
            <a:ahLst/>
            <a:cxnLst/>
            <a:rect l="l" t="t" r="r" b="b"/>
            <a:pathLst>
              <a:path w="3687954" h="3651074">
                <a:moveTo>
                  <a:pt x="0" y="0"/>
                </a:moveTo>
                <a:lnTo>
                  <a:pt x="3687954" y="0"/>
                </a:lnTo>
                <a:lnTo>
                  <a:pt x="3687954" y="3651074"/>
                </a:lnTo>
                <a:lnTo>
                  <a:pt x="0" y="365107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5" name="Freeform 12">
            <a:extLst>
              <a:ext uri="{FF2B5EF4-FFF2-40B4-BE49-F238E27FC236}">
                <a16:creationId xmlns:a16="http://schemas.microsoft.com/office/drawing/2014/main" id="{C6827298-D640-45E8-D3FE-83C1E2B1809C}"/>
              </a:ext>
            </a:extLst>
          </p:cNvPr>
          <p:cNvSpPr/>
          <p:nvPr/>
        </p:nvSpPr>
        <p:spPr>
          <a:xfrm rot="-4686742">
            <a:off x="-1808753" y="1570079"/>
            <a:ext cx="2458636" cy="2434049"/>
          </a:xfrm>
          <a:custGeom>
            <a:avLst/>
            <a:gdLst/>
            <a:ahLst/>
            <a:cxnLst/>
            <a:rect l="l" t="t" r="r" b="b"/>
            <a:pathLst>
              <a:path w="3687954" h="3651074">
                <a:moveTo>
                  <a:pt x="0" y="0"/>
                </a:moveTo>
                <a:lnTo>
                  <a:pt x="3687953" y="0"/>
                </a:lnTo>
                <a:lnTo>
                  <a:pt x="3687953" y="3651074"/>
                </a:lnTo>
                <a:lnTo>
                  <a:pt x="0" y="365107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6" name="Freeform 13">
            <a:extLst>
              <a:ext uri="{FF2B5EF4-FFF2-40B4-BE49-F238E27FC236}">
                <a16:creationId xmlns:a16="http://schemas.microsoft.com/office/drawing/2014/main" id="{3557AAF5-06B2-5B81-36BF-CA3A08E78456}"/>
              </a:ext>
            </a:extLst>
          </p:cNvPr>
          <p:cNvSpPr/>
          <p:nvPr/>
        </p:nvSpPr>
        <p:spPr>
          <a:xfrm>
            <a:off x="5149319" y="1082055"/>
            <a:ext cx="616541" cy="660579"/>
          </a:xfrm>
          <a:custGeom>
            <a:avLst/>
            <a:gdLst/>
            <a:ahLst/>
            <a:cxnLst/>
            <a:rect l="l" t="t" r="r" b="b"/>
            <a:pathLst>
              <a:path w="924811" h="990869">
                <a:moveTo>
                  <a:pt x="0" y="0"/>
                </a:moveTo>
                <a:lnTo>
                  <a:pt x="924811" y="0"/>
                </a:lnTo>
                <a:lnTo>
                  <a:pt x="924811" y="990869"/>
                </a:lnTo>
                <a:lnTo>
                  <a:pt x="0" y="99086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7" name="Freeform 14">
            <a:extLst>
              <a:ext uri="{FF2B5EF4-FFF2-40B4-BE49-F238E27FC236}">
                <a16:creationId xmlns:a16="http://schemas.microsoft.com/office/drawing/2014/main" id="{BAD3C0F0-A71C-220A-4C4F-4610E2CE4F34}"/>
              </a:ext>
            </a:extLst>
          </p:cNvPr>
          <p:cNvSpPr/>
          <p:nvPr/>
        </p:nvSpPr>
        <p:spPr>
          <a:xfrm rot="-469767">
            <a:off x="3687047" y="6115192"/>
            <a:ext cx="496982" cy="430718"/>
          </a:xfrm>
          <a:custGeom>
            <a:avLst/>
            <a:gdLst/>
            <a:ahLst/>
            <a:cxnLst/>
            <a:rect l="l" t="t" r="r" b="b"/>
            <a:pathLst>
              <a:path w="745473" h="646077">
                <a:moveTo>
                  <a:pt x="0" y="0"/>
                </a:moveTo>
                <a:lnTo>
                  <a:pt x="745474" y="0"/>
                </a:lnTo>
                <a:lnTo>
                  <a:pt x="745474" y="646077"/>
                </a:lnTo>
                <a:lnTo>
                  <a:pt x="0" y="64607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15-Góc sáng tạo-Triển lãm Tinh hoa đất Việt</Template>
  <TotalTime>72</TotalTime>
  <Words>736</Words>
  <Application>Microsoft Office PowerPoint</Application>
  <PresentationFormat>Widescreen</PresentationFormat>
  <Paragraphs>87</Paragraphs>
  <Slides>17</Slides>
  <Notes>0</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17</vt:i4>
      </vt:variant>
    </vt:vector>
  </HeadingPairs>
  <TitlesOfParts>
    <vt:vector size="24" baseType="lpstr">
      <vt:lpstr>Arial</vt:lpstr>
      <vt:lpstr>UTM Avo</vt:lpstr>
      <vt:lpstr>Calibri Light</vt:lpstr>
      <vt:lpstr>Calibri</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8</cp:revision>
  <dcterms:created xsi:type="dcterms:W3CDTF">2023-11-06T01:16:33Z</dcterms:created>
  <dcterms:modified xsi:type="dcterms:W3CDTF">2023-11-21T09:39:25Z</dcterms:modified>
</cp:coreProperties>
</file>