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jpg!bwr800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80" r:id="rId17"/>
    <p:sldId id="279" r:id="rId18"/>
    <p:sldId id="281" r:id="rId19"/>
    <p:sldId id="282" r:id="rId20"/>
    <p:sldId id="283" r:id="rId21"/>
    <p:sldId id="261" r:id="rId22"/>
    <p:sldId id="262" r:id="rId23"/>
    <p:sldId id="284" r:id="rId24"/>
    <p:sldId id="285" r:id="rId25"/>
    <p:sldId id="286" r:id="rId26"/>
    <p:sldId id="287" r:id="rId27"/>
    <p:sldId id="288" r:id="rId28"/>
    <p:sldId id="290" r:id="rId29"/>
    <p:sldId id="289" r:id="rId30"/>
    <p:sldId id="291" r:id="rId31"/>
    <p:sldId id="292" r:id="rId32"/>
    <p:sldId id="293" r:id="rId33"/>
    <p:sldId id="294" r:id="rId34"/>
    <p:sldId id="295" r:id="rId35"/>
    <p:sldId id="267" r:id="rId36"/>
    <p:sldId id="263" r:id="rId37"/>
    <p:sldId id="264" r:id="rId38"/>
    <p:sldId id="266" r:id="rId39"/>
    <p:sldId id="296" r:id="rId40"/>
    <p:sldId id="265" r:id="rId41"/>
    <p:sldId id="268" r:id="rId42"/>
  </p:sldIdLst>
  <p:sldSz cx="12192000" cy="6858000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Calibri Light" panose="020F0302020204030204" pitchFamily="34" charset="0"/>
      <p:regular r:id="rId47"/>
      <p:italic r:id="rId48"/>
    </p:embeddedFont>
    <p:embeddedFont>
      <p:font typeface="UTM Avo" panose="02040603050506020204" pitchFamily="18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120"/>
    <a:srgbClr val="FFF9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3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95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1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4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7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5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9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0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6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33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212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6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4/1/392/5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4/1/392/6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3.png"/><Relationship Id="rId7" Type="http://schemas.openxmlformats.org/officeDocument/2006/relationships/image" Target="../media/image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Relationship Id="rId9" Type="http://schemas.openxmlformats.org/officeDocument/2006/relationships/image" Target="../media/image3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g!bwr800"/><Relationship Id="rId4" Type="http://schemas.openxmlformats.org/officeDocument/2006/relationships/image" Target="../media/image4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4/1/392/7/" TargetMode="Externa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svg"/><Relationship Id="rId5" Type="http://schemas.openxmlformats.org/officeDocument/2006/relationships/image" Target="../media/image60.png"/><Relationship Id="rId4" Type="http://schemas.openxmlformats.org/officeDocument/2006/relationships/image" Target="../media/image5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sv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4/1/392/8/" TargetMode="Externa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4/1/392/9/" TargetMode="External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sv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microsoft.com/office/2007/relationships/hdphoto" Target="../media/hdphoto2.wdp"/><Relationship Id="rId4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C5210-9D5D-6929-F7C5-632487A31900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Đạo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đức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F932C3-2B2A-9A54-25AE-2DC359A54703}"/>
              </a:ext>
            </a:extLst>
          </p:cNvPr>
          <p:cNvSpPr txBox="1"/>
          <p:nvPr/>
        </p:nvSpPr>
        <p:spPr>
          <a:xfrm>
            <a:off x="290214" y="2263693"/>
            <a:ext cx="114702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Chủ đ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ề: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Biết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ơn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người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 lao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động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C3B2E0D-D4F1-B2F7-96E1-4AE5B10D9D66}"/>
              </a:ext>
            </a:extLst>
          </p:cNvPr>
          <p:cNvSpPr txBox="1">
            <a:spLocks/>
          </p:cNvSpPr>
          <p:nvPr/>
        </p:nvSpPr>
        <p:spPr>
          <a:xfrm>
            <a:off x="1155305" y="3365626"/>
            <a:ext cx="10152993" cy="18836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Bài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1:</a:t>
            </a: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Người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 </a:t>
            </a:r>
            <a:r>
              <a:rPr kumimoji="0" lang="vi-V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lao động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quanh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em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j-ea"/>
              <a:cs typeface="+mj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9473935-2676-102B-3520-E9523A9C2C00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Đạo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đức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j-ea"/>
                <a:cs typeface="+mj-cs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A3317AF-45AE-9238-F71F-577B1B555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832" y="3429000"/>
            <a:ext cx="2610336" cy="144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72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5AFB99-A101-FEBC-B830-09649F6B7FB4}"/>
              </a:ext>
            </a:extLst>
          </p:cNvPr>
          <p:cNvSpPr txBox="1"/>
          <p:nvPr/>
        </p:nvSpPr>
        <p:spPr>
          <a:xfrm>
            <a:off x="654315" y="2554346"/>
            <a:ext cx="5790027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VN" sz="2400" dirty="0">
                <a:latin typeface="UTM Avo" panose="02040603050506020204" pitchFamily="18"/>
                <a:cs typeface="Arial" panose="020B0604020202020204" pitchFamily="34" charset="0"/>
              </a:rPr>
              <a:t>Chúng ta cùng nhau xem và hát theo bài hát </a:t>
            </a:r>
            <a:r>
              <a:rPr lang="en-VN" sz="2400" b="1" i="1" dirty="0">
                <a:latin typeface="UTM Avo" panose="02040603050506020204" pitchFamily="18"/>
                <a:cs typeface="Arial" panose="020B0604020202020204" pitchFamily="34" charset="0"/>
              </a:rPr>
              <a:t>Lớn lên em sẽ làm gì?</a:t>
            </a:r>
            <a:r>
              <a:rPr lang="en-VN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VN" sz="2400" dirty="0">
                <a:latin typeface="UTM Avo" panose="02040603050506020204" pitchFamily="18"/>
                <a:cs typeface="Arial" panose="020B0604020202020204" pitchFamily="34" charset="0"/>
              </a:rPr>
              <a:t>(Trần Hữu Phước), sau đó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VN" sz="2400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>
                <a:latin typeface="UTM Avo" panose="02040603050506020204" pitchFamily="18"/>
                <a:cs typeface="Arial" panose="020B0604020202020204" pitchFamily="34" charset="0"/>
              </a:rPr>
              <a:t>H</a:t>
            </a:r>
            <a:r>
              <a:rPr lang="vi-VN" sz="2400" i="1" dirty="0" err="1">
                <a:latin typeface="UTM Avo" panose="02040603050506020204" pitchFamily="18"/>
                <a:cs typeface="Arial" panose="020B0604020202020204" pitchFamily="34" charset="0"/>
              </a:rPr>
              <a:t>ãy</a:t>
            </a:r>
            <a:r>
              <a:rPr lang="vi-VN" sz="2400" i="1" dirty="0">
                <a:latin typeface="UTM Avo" panose="02040603050506020204" pitchFamily="18"/>
                <a:cs typeface="Arial" panose="020B0604020202020204" pitchFamily="34" charset="0"/>
              </a:rPr>
              <a:t> kể tên những nghề nghiệp được nhắc đến trong bài hát</a:t>
            </a:r>
            <a:r>
              <a:rPr lang="en-US" sz="2400" i="1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" name="Y2meta.app-Lớn Lên Em Sẽ Làm Gì - Cô giáo mầm non múa cực kì dễ thương!-(720p)">
            <a:hlinkClick r:id="" action="ppaction://media"/>
            <a:extLst>
              <a:ext uri="{FF2B5EF4-FFF2-40B4-BE49-F238E27FC236}">
                <a16:creationId xmlns:a16="http://schemas.microsoft.com/office/drawing/2014/main" id="{137ADCC9-BD1C-8827-E2DC-178BA458F5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32616" y="1110957"/>
            <a:ext cx="3628162" cy="544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69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39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DF5FA4CD-8C5D-E9AF-2BA9-34033B2F92EC}"/>
              </a:ext>
            </a:extLst>
          </p:cNvPr>
          <p:cNvSpPr/>
          <p:nvPr/>
        </p:nvSpPr>
        <p:spPr>
          <a:xfrm>
            <a:off x="8612216" y="2749037"/>
            <a:ext cx="3579784" cy="3987037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solidFill>
                <a:schemeClr val="tx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9381B4B-EDB9-ABDC-C31C-132F94E4E28B}"/>
              </a:ext>
            </a:extLst>
          </p:cNvPr>
          <p:cNvGrpSpPr/>
          <p:nvPr/>
        </p:nvGrpSpPr>
        <p:grpSpPr>
          <a:xfrm>
            <a:off x="4065275" y="946062"/>
            <a:ext cx="4061450" cy="813927"/>
            <a:chOff x="1" y="334749"/>
            <a:chExt cx="6092175" cy="122089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9D0871A-876F-93C4-C01D-1E17D62E78DE}"/>
                </a:ext>
              </a:extLst>
            </p:cNvPr>
            <p:cNvSpPr/>
            <p:nvPr/>
          </p:nvSpPr>
          <p:spPr>
            <a:xfrm>
              <a:off x="1" y="476249"/>
              <a:ext cx="5340927" cy="9045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3FE22C-6D7C-4C4E-882D-9D1E26CA265E}"/>
                </a:ext>
              </a:extLst>
            </p:cNvPr>
            <p:cNvSpPr txBox="1"/>
            <p:nvPr/>
          </p:nvSpPr>
          <p:spPr>
            <a:xfrm>
              <a:off x="646573" y="536014"/>
              <a:ext cx="544560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latin typeface="UTM Avo" panose="02040603050506020204" pitchFamily="18"/>
                  <a:cs typeface="Arial" panose="020B0604020202020204" pitchFamily="34" charset="0"/>
                </a:rPr>
                <a:t>Gợi</a:t>
              </a:r>
              <a:r>
                <a:rPr lang="en-US" sz="2800" b="1" dirty="0">
                  <a:latin typeface="UTM Avo" panose="02040603050506020204" pitchFamily="18"/>
                  <a:cs typeface="Arial" panose="020B0604020202020204" pitchFamily="34" charset="0"/>
                </a:rPr>
                <a:t> ý </a:t>
              </a:r>
              <a:r>
                <a:rPr lang="en-US" sz="2800" b="1" dirty="0" err="1">
                  <a:latin typeface="UTM Avo" panose="02040603050506020204" pitchFamily="18"/>
                  <a:cs typeface="Arial" panose="020B0604020202020204" pitchFamily="34" charset="0"/>
                </a:rPr>
                <a:t>trả</a:t>
              </a:r>
              <a:r>
                <a:rPr lang="en-US" sz="28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/>
                  <a:cs typeface="Arial" panose="020B0604020202020204" pitchFamily="34" charset="0"/>
                </a:rPr>
                <a:t>lời</a:t>
              </a:r>
              <a:endParaRPr lang="en-US" sz="2800" b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46F98D09-37C5-3EA4-7432-04888BFC7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701123" y="334749"/>
              <a:ext cx="1286378" cy="122089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CE1341-7FF5-4EB6-1C82-8BFAFAA279BD}"/>
              </a:ext>
            </a:extLst>
          </p:cNvPr>
          <p:cNvGrpSpPr/>
          <p:nvPr/>
        </p:nvGrpSpPr>
        <p:grpSpPr>
          <a:xfrm>
            <a:off x="1" y="5260196"/>
            <a:ext cx="12060701" cy="511107"/>
            <a:chOff x="196948" y="8441035"/>
            <a:chExt cx="18091052" cy="766660"/>
          </a:xfrm>
        </p:grpSpPr>
        <p:sp>
          <p:nvSpPr>
            <p:cNvPr id="11" name="AutoShape 14">
              <a:extLst>
                <a:ext uri="{FF2B5EF4-FFF2-40B4-BE49-F238E27FC236}">
                  <a16:creationId xmlns:a16="http://schemas.microsoft.com/office/drawing/2014/main" id="{44ABD627-AFC8-EF6F-ECD3-854E1820486B}"/>
                </a:ext>
              </a:extLst>
            </p:cNvPr>
            <p:cNvSpPr/>
            <p:nvPr/>
          </p:nvSpPr>
          <p:spPr>
            <a:xfrm flipV="1">
              <a:off x="196948" y="8587665"/>
              <a:ext cx="18091052" cy="18034"/>
            </a:xfrm>
            <a:prstGeom prst="line">
              <a:avLst/>
            </a:prstGeom>
            <a:ln w="38100" cap="flat">
              <a:solidFill>
                <a:schemeClr val="accent6">
                  <a:lumMod val="75000"/>
                </a:schemeClr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132A2547-C9E1-B624-C9BB-9B265D64121B}"/>
                </a:ext>
              </a:extLst>
            </p:cNvPr>
            <p:cNvSpPr/>
            <p:nvPr/>
          </p:nvSpPr>
          <p:spPr>
            <a:xfrm>
              <a:off x="2586279" y="8458036"/>
              <a:ext cx="71846" cy="293257"/>
            </a:xfrm>
            <a:custGeom>
              <a:avLst/>
              <a:gdLst/>
              <a:ahLst/>
              <a:cxnLst/>
              <a:rect l="l" t="t" r="r" b="b"/>
              <a:pathLst>
                <a:path w="70788" h="288939">
                  <a:moveTo>
                    <a:pt x="35394" y="0"/>
                  </a:moveTo>
                  <a:lnTo>
                    <a:pt x="35394" y="0"/>
                  </a:lnTo>
                  <a:cubicBezTo>
                    <a:pt x="70788" y="93061"/>
                    <a:pt x="70788" y="195878"/>
                    <a:pt x="35394" y="288939"/>
                  </a:cubicBezTo>
                  <a:cubicBezTo>
                    <a:pt x="0" y="195878"/>
                    <a:pt x="0" y="93061"/>
                    <a:pt x="35394" y="0"/>
                  </a:cubicBezTo>
                  <a:close/>
                </a:path>
              </a:pathLst>
            </a:custGeom>
            <a:solidFill>
              <a:srgbClr val="F6F6F6"/>
            </a:solidFill>
            <a:ln w="85725">
              <a:solidFill>
                <a:schemeClr val="accent6">
                  <a:lumMod val="75000"/>
                </a:schemeClr>
              </a:solidFill>
            </a:ln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grpSp>
          <p:nvGrpSpPr>
            <p:cNvPr id="13" name="Group 18">
              <a:extLst>
                <a:ext uri="{FF2B5EF4-FFF2-40B4-BE49-F238E27FC236}">
                  <a16:creationId xmlns:a16="http://schemas.microsoft.com/office/drawing/2014/main" id="{2287A301-1911-2C6D-5EB8-188AEE9985BF}"/>
                </a:ext>
              </a:extLst>
            </p:cNvPr>
            <p:cNvGrpSpPr/>
            <p:nvPr/>
          </p:nvGrpSpPr>
          <p:grpSpPr>
            <a:xfrm>
              <a:off x="5590877" y="8498756"/>
              <a:ext cx="1359700" cy="708939"/>
              <a:chOff x="76200" y="38100"/>
              <a:chExt cx="1339680" cy="6985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3E1A62BA-985C-7FD6-FE36-990E3D2E2CA2}"/>
                  </a:ext>
                </a:extLst>
              </p:cNvPr>
              <p:cNvSpPr/>
              <p:nvPr/>
            </p:nvSpPr>
            <p:spPr>
              <a:xfrm>
                <a:off x="1345092" y="38100"/>
                <a:ext cx="70788" cy="288939"/>
              </a:xfrm>
              <a:custGeom>
                <a:avLst/>
                <a:gdLst/>
                <a:ahLst/>
                <a:cxnLst/>
                <a:rect l="l" t="t" r="r" b="b"/>
                <a:pathLst>
                  <a:path w="70788" h="288939">
                    <a:moveTo>
                      <a:pt x="35394" y="0"/>
                    </a:moveTo>
                    <a:lnTo>
                      <a:pt x="35394" y="0"/>
                    </a:lnTo>
                    <a:cubicBezTo>
                      <a:pt x="70788" y="93061"/>
                      <a:pt x="70788" y="195878"/>
                      <a:pt x="35394" y="288939"/>
                    </a:cubicBezTo>
                    <a:cubicBezTo>
                      <a:pt x="0" y="195878"/>
                      <a:pt x="0" y="93061"/>
                      <a:pt x="35394" y="0"/>
                    </a:cubicBezTo>
                    <a:close/>
                  </a:path>
                </a:pathLst>
              </a:custGeom>
              <a:solidFill>
                <a:srgbClr val="F6F6F6"/>
              </a:solidFill>
              <a:ln w="8572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endParaRPr lang="en-US" sz="800">
                  <a:latin typeface="UTM Avo" panose="02040603050506020204" pitchFamily="18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AF3991-EAA1-23FF-9D47-FC3AFE0F22D0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40"/>
                  </a:lnSpc>
                </a:pPr>
                <a:endParaRPr sz="800">
                  <a:latin typeface="UTM Avo" panose="02040603050506020204" pitchFamily="18"/>
                </a:endParaRPr>
              </a:p>
            </p:txBody>
          </p:sp>
        </p:grpSp>
        <p:grpSp>
          <p:nvGrpSpPr>
            <p:cNvPr id="14" name="Group 21">
              <a:extLst>
                <a:ext uri="{FF2B5EF4-FFF2-40B4-BE49-F238E27FC236}">
                  <a16:creationId xmlns:a16="http://schemas.microsoft.com/office/drawing/2014/main" id="{1E1C4806-5BFF-40C1-82EB-F204CCD56C1D}"/>
                </a:ext>
              </a:extLst>
            </p:cNvPr>
            <p:cNvGrpSpPr/>
            <p:nvPr/>
          </p:nvGrpSpPr>
          <p:grpSpPr>
            <a:xfrm>
              <a:off x="9615928" y="8441035"/>
              <a:ext cx="1837657" cy="766660"/>
              <a:chOff x="76200" y="-18771"/>
              <a:chExt cx="1810598" cy="755371"/>
            </a:xfrm>
          </p:grpSpPr>
          <p:sp>
            <p:nvSpPr>
              <p:cNvPr id="18" name="Freeform 22">
                <a:extLst>
                  <a:ext uri="{FF2B5EF4-FFF2-40B4-BE49-F238E27FC236}">
                    <a16:creationId xmlns:a16="http://schemas.microsoft.com/office/drawing/2014/main" id="{9D0ED18C-D6D7-DD31-9F33-E1CB69CD82F4}"/>
                  </a:ext>
                </a:extLst>
              </p:cNvPr>
              <p:cNvSpPr/>
              <p:nvPr/>
            </p:nvSpPr>
            <p:spPr>
              <a:xfrm>
                <a:off x="1816010" y="-18771"/>
                <a:ext cx="70788" cy="288939"/>
              </a:xfrm>
              <a:custGeom>
                <a:avLst/>
                <a:gdLst/>
                <a:ahLst/>
                <a:cxnLst/>
                <a:rect l="l" t="t" r="r" b="b"/>
                <a:pathLst>
                  <a:path w="70788" h="288939">
                    <a:moveTo>
                      <a:pt x="35394" y="0"/>
                    </a:moveTo>
                    <a:lnTo>
                      <a:pt x="35394" y="0"/>
                    </a:lnTo>
                    <a:cubicBezTo>
                      <a:pt x="70788" y="93061"/>
                      <a:pt x="70788" y="195878"/>
                      <a:pt x="35394" y="288939"/>
                    </a:cubicBezTo>
                    <a:cubicBezTo>
                      <a:pt x="0" y="195878"/>
                      <a:pt x="0" y="93061"/>
                      <a:pt x="35394" y="0"/>
                    </a:cubicBezTo>
                    <a:close/>
                  </a:path>
                </a:pathLst>
              </a:custGeom>
              <a:solidFill>
                <a:srgbClr val="F6F6F6"/>
              </a:solidFill>
              <a:ln w="8572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endParaRPr lang="en-US" sz="800">
                  <a:latin typeface="UTM Avo" panose="02040603050506020204" pitchFamily="18"/>
                </a:endParaRPr>
              </a:p>
            </p:txBody>
          </p:sp>
          <p:sp>
            <p:nvSpPr>
              <p:cNvPr id="19" name="TextBox 23">
                <a:extLst>
                  <a:ext uri="{FF2B5EF4-FFF2-40B4-BE49-F238E27FC236}">
                    <a16:creationId xmlns:a16="http://schemas.microsoft.com/office/drawing/2014/main" id="{EA4092ED-8EB8-6E38-18A5-1E524DE7AB7E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40"/>
                  </a:lnSpc>
                </a:pPr>
                <a:endParaRPr sz="800">
                  <a:latin typeface="UTM Avo" panose="02040603050506020204" pitchFamily="18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132DB2A-4B5A-6024-5D23-0457FEA6068E}"/>
                </a:ext>
              </a:extLst>
            </p:cNvPr>
            <p:cNvGrpSpPr/>
            <p:nvPr/>
          </p:nvGrpSpPr>
          <p:grpSpPr>
            <a:xfrm>
              <a:off x="13640619" y="8498756"/>
              <a:ext cx="2208205" cy="708939"/>
              <a:chOff x="76200" y="38100"/>
              <a:chExt cx="2175691" cy="698500"/>
            </a:xfrm>
          </p:grpSpPr>
          <p:sp>
            <p:nvSpPr>
              <p:cNvPr id="16" name="Freeform 25">
                <a:extLst>
                  <a:ext uri="{FF2B5EF4-FFF2-40B4-BE49-F238E27FC236}">
                    <a16:creationId xmlns:a16="http://schemas.microsoft.com/office/drawing/2014/main" id="{82D628E3-7F6C-F6A7-2370-92BFDDA92F6F}"/>
                  </a:ext>
                </a:extLst>
              </p:cNvPr>
              <p:cNvSpPr/>
              <p:nvPr/>
            </p:nvSpPr>
            <p:spPr>
              <a:xfrm>
                <a:off x="2181103" y="38100"/>
                <a:ext cx="70788" cy="288939"/>
              </a:xfrm>
              <a:custGeom>
                <a:avLst/>
                <a:gdLst/>
                <a:ahLst/>
                <a:cxnLst/>
                <a:rect l="l" t="t" r="r" b="b"/>
                <a:pathLst>
                  <a:path w="70788" h="288939">
                    <a:moveTo>
                      <a:pt x="35394" y="0"/>
                    </a:moveTo>
                    <a:lnTo>
                      <a:pt x="35394" y="0"/>
                    </a:lnTo>
                    <a:cubicBezTo>
                      <a:pt x="70788" y="93061"/>
                      <a:pt x="70788" y="195878"/>
                      <a:pt x="35394" y="288939"/>
                    </a:cubicBezTo>
                    <a:cubicBezTo>
                      <a:pt x="0" y="195878"/>
                      <a:pt x="0" y="93061"/>
                      <a:pt x="35394" y="0"/>
                    </a:cubicBezTo>
                    <a:close/>
                  </a:path>
                </a:pathLst>
              </a:custGeom>
              <a:solidFill>
                <a:srgbClr val="F6F6F6"/>
              </a:solidFill>
              <a:ln w="8572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endParaRPr lang="en-US" sz="800">
                  <a:latin typeface="UTM Avo" panose="02040603050506020204" pitchFamily="18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C3A7255-441C-7DA0-1D63-FDF0C5D27BC6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240"/>
                  </a:lnSpc>
                </a:pPr>
                <a:endParaRPr sz="800">
                  <a:latin typeface="UTM Avo" panose="02040603050506020204" pitchFamily="18"/>
                </a:endParaRPr>
              </a:p>
            </p:txBody>
          </p:sp>
        </p:grp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C7F8204B-591A-B63F-8392-80C1D5E29153}"/>
              </a:ext>
            </a:extLst>
          </p:cNvPr>
          <p:cNvSpPr/>
          <p:nvPr/>
        </p:nvSpPr>
        <p:spPr>
          <a:xfrm>
            <a:off x="1564584" y="1874746"/>
            <a:ext cx="9062831" cy="543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28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 </a:t>
            </a:r>
            <a:r>
              <a:rPr lang="en-US" sz="28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nghề</a:t>
            </a:r>
            <a:r>
              <a:rPr lang="en-US" sz="28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hát</a:t>
            </a:r>
            <a:endParaRPr lang="en-US" sz="28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374138-847F-451F-B1A6-5F55013B5D20}"/>
              </a:ext>
            </a:extLst>
          </p:cNvPr>
          <p:cNvSpPr txBox="1"/>
          <p:nvPr/>
        </p:nvSpPr>
        <p:spPr>
          <a:xfrm>
            <a:off x="705898" y="5493817"/>
            <a:ext cx="2019311" cy="1127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xây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dựng</a:t>
            </a:r>
            <a:endParaRPr lang="en-US" sz="2400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A2499D-A943-D53F-A10D-C01331D90771}"/>
              </a:ext>
            </a:extLst>
          </p:cNvPr>
          <p:cNvSpPr txBox="1"/>
          <p:nvPr/>
        </p:nvSpPr>
        <p:spPr>
          <a:xfrm>
            <a:off x="3484686" y="5493817"/>
            <a:ext cx="1981601" cy="1127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Nông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dân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lái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máy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cày</a:t>
            </a:r>
            <a:endParaRPr lang="en-US" sz="2400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0B6AED-D4D6-5CF1-B792-491DB11F5173}"/>
              </a:ext>
            </a:extLst>
          </p:cNvPr>
          <p:cNvSpPr txBox="1"/>
          <p:nvPr/>
        </p:nvSpPr>
        <p:spPr>
          <a:xfrm>
            <a:off x="6564440" y="5499203"/>
            <a:ext cx="1802514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Kĩ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sư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mỏ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địa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endParaRPr lang="en-US" sz="2400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0F4B4D-B82B-CFDE-DCBC-910BEC3CB4F0}"/>
              </a:ext>
            </a:extLst>
          </p:cNvPr>
          <p:cNvSpPr txBox="1"/>
          <p:nvPr/>
        </p:nvSpPr>
        <p:spPr>
          <a:xfrm>
            <a:off x="9152044" y="5493817"/>
            <a:ext cx="2469288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lái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tàu</a:t>
            </a:r>
            <a:endParaRPr lang="en-US" sz="2400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7" name="Picture 26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50C3E83F-EB68-F373-00EE-2A5EAC891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59" y="2662309"/>
            <a:ext cx="2634845" cy="2634845"/>
          </a:xfrm>
          <a:prstGeom prst="rect">
            <a:avLst/>
          </a:prstGeom>
        </p:spPr>
      </p:pic>
      <p:pic>
        <p:nvPicPr>
          <p:cNvPr id="28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id="{F79131EF-0AAD-F37A-1306-8AD1B9B4B2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582" y="3079660"/>
            <a:ext cx="3625935" cy="2097192"/>
          </a:xfrm>
          <a:prstGeom prst="rect">
            <a:avLst/>
          </a:prstGeom>
        </p:spPr>
      </p:pic>
      <p:pic>
        <p:nvPicPr>
          <p:cNvPr id="29" name="Picture 28" descr="A picture containing toy&#10;&#10;Description automatically generated">
            <a:extLst>
              <a:ext uri="{FF2B5EF4-FFF2-40B4-BE49-F238E27FC236}">
                <a16:creationId xmlns:a16="http://schemas.microsoft.com/office/drawing/2014/main" id="{52967B5F-446D-FAB9-E484-4668C94312A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3" t="10685" r="15593" b="13602"/>
          <a:stretch/>
        </p:blipFill>
        <p:spPr>
          <a:xfrm>
            <a:off x="6370484" y="2868823"/>
            <a:ext cx="1937133" cy="228076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9369385-2961-42A9-43F4-10D2CDE4EF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2838682"/>
            <a:ext cx="3313988" cy="233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7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B1CCB64-5202-77AE-94F2-BD79861A0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832" y="3429000"/>
            <a:ext cx="2610336" cy="144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1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3A7661-3728-D534-63B2-E5BE348FAD07}"/>
              </a:ext>
            </a:extLst>
          </p:cNvPr>
          <p:cNvSpPr txBox="1"/>
          <p:nvPr/>
        </p:nvSpPr>
        <p:spPr>
          <a:xfrm>
            <a:off x="0" y="1888567"/>
            <a:ext cx="12192000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6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bức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tranh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mục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1_phần </a:t>
            </a:r>
            <a:r>
              <a:rPr lang="en-US" sz="2400" b="1" i="1" dirty="0" err="1">
                <a:latin typeface="UTM Avo" panose="02040603050506020204" pitchFamily="18"/>
                <a:cs typeface="Arial" panose="020B0604020202020204" pitchFamily="34" charset="0"/>
              </a:rPr>
              <a:t>Khám</a:t>
            </a:r>
            <a:r>
              <a:rPr lang="en-US" sz="2400" b="1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/>
                <a:cs typeface="Arial" panose="020B0604020202020204" pitchFamily="34" charset="0"/>
              </a:rPr>
              <a:t>phá</a:t>
            </a:r>
            <a:r>
              <a:rPr lang="en-US" sz="2400" b="1" i="1" dirty="0">
                <a:latin typeface="UTM Avo" panose="02040603050506020204" pitchFamily="18"/>
                <a:cs typeface="Arial" panose="020B0604020202020204" pitchFamily="34" charset="0"/>
              </a:rPr>
              <a:t> (SGK_tr.6)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đây</a:t>
            </a:r>
            <a:r>
              <a:rPr lang="en-US" sz="2400" b="1" i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  <a:endParaRPr lang="en-VN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" name="Picture 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150F96ED-8937-7BD1-809E-EEF66CDE07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4" t="13796" r="48616" b="61852"/>
          <a:stretch/>
        </p:blipFill>
        <p:spPr>
          <a:xfrm>
            <a:off x="811530" y="2943779"/>
            <a:ext cx="2927410" cy="1815848"/>
          </a:xfrm>
          <a:prstGeom prst="rect">
            <a:avLst/>
          </a:prstGeom>
        </p:spPr>
      </p:pic>
      <p:pic>
        <p:nvPicPr>
          <p:cNvPr id="4" name="Picture 3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0F324C93-48DA-F03E-A3C0-D2AB64BFB2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89" t="13464" r="12438" b="61373"/>
          <a:stretch/>
        </p:blipFill>
        <p:spPr>
          <a:xfrm>
            <a:off x="4566642" y="2943779"/>
            <a:ext cx="2905240" cy="1815848"/>
          </a:xfrm>
          <a:prstGeom prst="rect">
            <a:avLst/>
          </a:prstGeom>
        </p:spPr>
      </p:pic>
      <p:pic>
        <p:nvPicPr>
          <p:cNvPr id="5" name="Picture 4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A92B2807-43F3-1168-1737-3176635A3F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7" t="38627" r="48843" b="36907"/>
          <a:stretch/>
        </p:blipFill>
        <p:spPr>
          <a:xfrm>
            <a:off x="8299584" y="2943779"/>
            <a:ext cx="2913806" cy="1815848"/>
          </a:xfrm>
          <a:prstGeom prst="rect">
            <a:avLst/>
          </a:prstGeom>
        </p:spPr>
      </p:pic>
      <p:pic>
        <p:nvPicPr>
          <p:cNvPr id="6" name="Picture 5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68BBD4FB-4600-FF2C-BE03-904B6CBEF8F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7301" r="12669" b="38300"/>
          <a:stretch/>
        </p:blipFill>
        <p:spPr>
          <a:xfrm>
            <a:off x="811529" y="4969433"/>
            <a:ext cx="2927411" cy="1785627"/>
          </a:xfrm>
          <a:prstGeom prst="rect">
            <a:avLst/>
          </a:prstGeom>
        </p:spPr>
      </p:pic>
      <p:pic>
        <p:nvPicPr>
          <p:cNvPr id="7" name="Picture 6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B79E239A-9CD4-FD49-5CE8-6FB8B044C04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2" t="61182" r="48617" b="13016"/>
          <a:stretch/>
        </p:blipFill>
        <p:spPr>
          <a:xfrm>
            <a:off x="4636990" y="4969432"/>
            <a:ext cx="2768170" cy="1785627"/>
          </a:xfrm>
          <a:prstGeom prst="rect">
            <a:avLst/>
          </a:prstGeom>
        </p:spPr>
      </p:pic>
      <p:pic>
        <p:nvPicPr>
          <p:cNvPr id="8" name="Picture 7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C9B10106-614A-40F4-F533-3D40935A7E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1182" r="12669" b="13703"/>
          <a:stretch/>
        </p:blipFill>
        <p:spPr>
          <a:xfrm>
            <a:off x="8299584" y="4969431"/>
            <a:ext cx="2843985" cy="178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9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3">
            <a:extLst>
              <a:ext uri="{FF2B5EF4-FFF2-40B4-BE49-F238E27FC236}">
                <a16:creationId xmlns:a16="http://schemas.microsoft.com/office/drawing/2014/main" id="{6CB84CE3-2617-5A3D-C9BD-A8D77C12D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146197">
            <a:off x="-297286" y="6712958"/>
            <a:ext cx="1253033" cy="49964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3499A1B-7967-A1FA-575B-4C7E2A15B85F}"/>
              </a:ext>
            </a:extLst>
          </p:cNvPr>
          <p:cNvSpPr txBox="1"/>
          <p:nvPr/>
        </p:nvSpPr>
        <p:spPr>
          <a:xfrm>
            <a:off x="3263153" y="2751973"/>
            <a:ext cx="7623068" cy="2663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25" indent="-495325" algn="just" defTabSz="609630">
              <a:lnSpc>
                <a:spcPct val="150000"/>
              </a:lnSpc>
              <a:spcBef>
                <a:spcPts val="600"/>
              </a:spcBef>
              <a:buSzPct val="100000"/>
              <a:buFont typeface="+mj-lt"/>
              <a:buAutoNum type="alphaLcPeriod"/>
            </a:pPr>
            <a:r>
              <a:rPr lang="vi-VN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Em hãy nêu những đóng góp của người lao động trong các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bức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tranh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vi-VN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495325" indent="-495325" algn="just" defTabSz="609630">
              <a:lnSpc>
                <a:spcPct val="150000"/>
              </a:lnSpc>
              <a:spcBef>
                <a:spcPts val="600"/>
              </a:spcBef>
              <a:buSzPct val="100000"/>
              <a:buFont typeface="+mj-lt"/>
              <a:buAutoNum type="alphaLcPeriod"/>
            </a:pPr>
            <a:r>
              <a:rPr lang="vi-VN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Hãy kể thêm đóng góp của một số người lao động khác mà em biết.</a:t>
            </a:r>
          </a:p>
        </p:txBody>
      </p:sp>
      <p:pic>
        <p:nvPicPr>
          <p:cNvPr id="16" name="Picture 15" descr="A picture containing doll, toy&#10;&#10;Description automatically generated">
            <a:extLst>
              <a:ext uri="{FF2B5EF4-FFF2-40B4-BE49-F238E27FC236}">
                <a16:creationId xmlns:a16="http://schemas.microsoft.com/office/drawing/2014/main" id="{91F21684-4627-CB4B-9426-BB52EAE5AA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4947" y="2108674"/>
            <a:ext cx="4749326" cy="4749326"/>
          </a:xfrm>
          <a:prstGeom prst="rect">
            <a:avLst/>
          </a:prstGeom>
        </p:spPr>
      </p:pic>
      <p:sp>
        <p:nvSpPr>
          <p:cNvPr id="17" name="AutoShape 24">
            <a:extLst>
              <a:ext uri="{FF2B5EF4-FFF2-40B4-BE49-F238E27FC236}">
                <a16:creationId xmlns:a16="http://schemas.microsoft.com/office/drawing/2014/main" id="{C2710560-3004-8A73-F51D-396E85846E3F}"/>
              </a:ext>
            </a:extLst>
          </p:cNvPr>
          <p:cNvSpPr/>
          <p:nvPr/>
        </p:nvSpPr>
        <p:spPr>
          <a:xfrm>
            <a:off x="493225" y="1519870"/>
            <a:ext cx="11359668" cy="726994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478EE8-FBD7-90DD-7DB0-8F3F8DE0A138}"/>
              </a:ext>
            </a:extLst>
          </p:cNvPr>
          <p:cNvSpPr/>
          <p:nvPr/>
        </p:nvSpPr>
        <p:spPr>
          <a:xfrm>
            <a:off x="832332" y="1652534"/>
            <a:ext cx="11359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spcBef>
                <a:spcPts val="200"/>
              </a:spcBef>
              <a:spcAft>
                <a:spcPts val="200"/>
              </a:spcAft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Sau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bức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suy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nghĩ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98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1EEB5C7-B42B-5458-CBDE-82EAF4CD6E7A}"/>
              </a:ext>
            </a:extLst>
          </p:cNvPr>
          <p:cNvGrpSpPr/>
          <p:nvPr/>
        </p:nvGrpSpPr>
        <p:grpSpPr>
          <a:xfrm>
            <a:off x="1048855" y="2869394"/>
            <a:ext cx="4699381" cy="3218391"/>
            <a:chOff x="2072578" y="3742274"/>
            <a:chExt cx="7049071" cy="4827586"/>
          </a:xfrm>
        </p:grpSpPr>
        <p:pic>
          <p:nvPicPr>
            <p:cNvPr id="4" name="Picture 11">
              <a:extLst>
                <a:ext uri="{FF2B5EF4-FFF2-40B4-BE49-F238E27FC236}">
                  <a16:creationId xmlns:a16="http://schemas.microsoft.com/office/drawing/2014/main" id="{7DCFB5D4-06B0-C0F2-37A6-A750D5227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072578" y="3742274"/>
              <a:ext cx="2912278" cy="3162655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362D83E-7BE0-9EAE-F04E-89AB77C402E4}"/>
                </a:ext>
              </a:extLst>
            </p:cNvPr>
            <p:cNvGrpSpPr/>
            <p:nvPr/>
          </p:nvGrpSpPr>
          <p:grpSpPr>
            <a:xfrm>
              <a:off x="2412738" y="5143500"/>
              <a:ext cx="6708911" cy="3426360"/>
              <a:chOff x="7900517" y="4330690"/>
              <a:chExt cx="9113891" cy="4045915"/>
            </a:xfrm>
          </p:grpSpPr>
          <p:grpSp>
            <p:nvGrpSpPr>
              <p:cNvPr id="7" name="Group 2">
                <a:extLst>
                  <a:ext uri="{FF2B5EF4-FFF2-40B4-BE49-F238E27FC236}">
                    <a16:creationId xmlns:a16="http://schemas.microsoft.com/office/drawing/2014/main" id="{3901CD09-E3D7-471E-D1C9-F47834A3164F}"/>
                  </a:ext>
                </a:extLst>
              </p:cNvPr>
              <p:cNvGrpSpPr/>
              <p:nvPr/>
            </p:nvGrpSpPr>
            <p:grpSpPr>
              <a:xfrm>
                <a:off x="7900517" y="4539472"/>
                <a:ext cx="9113891" cy="3837133"/>
                <a:chOff x="-3810" y="0"/>
                <a:chExt cx="5156300" cy="2170907"/>
              </a:xfrm>
            </p:grpSpPr>
            <p:sp>
              <p:nvSpPr>
                <p:cNvPr id="9" name="Freeform 3">
                  <a:extLst>
                    <a:ext uri="{FF2B5EF4-FFF2-40B4-BE49-F238E27FC236}">
                      <a16:creationId xmlns:a16="http://schemas.microsoft.com/office/drawing/2014/main" id="{01A5FEFB-C118-00BF-92D7-33E98953EF1C}"/>
                    </a:ext>
                  </a:extLst>
                </p:cNvPr>
                <p:cNvSpPr/>
                <p:nvPr/>
              </p:nvSpPr>
              <p:spPr>
                <a:xfrm>
                  <a:off x="10160" y="16510"/>
                  <a:ext cx="5127090" cy="21543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7090" h="2714241">
                      <a:moveTo>
                        <a:pt x="5127090" y="2714241"/>
                      </a:moveTo>
                      <a:lnTo>
                        <a:pt x="0" y="2706621"/>
                      </a:lnTo>
                      <a:lnTo>
                        <a:pt x="0" y="954597"/>
                      </a:lnTo>
                      <a:lnTo>
                        <a:pt x="17780" y="19050"/>
                      </a:lnTo>
                      <a:lnTo>
                        <a:pt x="2554675" y="0"/>
                      </a:lnTo>
                      <a:lnTo>
                        <a:pt x="5108040" y="5080"/>
                      </a:lnTo>
                      <a:close/>
                    </a:path>
                  </a:pathLst>
                </a:custGeom>
                <a:solidFill>
                  <a:srgbClr val="FFFDFA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  <p:sp>
              <p:nvSpPr>
                <p:cNvPr id="10" name="Freeform 4">
                  <a:extLst>
                    <a:ext uri="{FF2B5EF4-FFF2-40B4-BE49-F238E27FC236}">
                      <a16:creationId xmlns:a16="http://schemas.microsoft.com/office/drawing/2014/main" id="{A88FA2A2-799D-619B-CAA7-527C667EE836}"/>
                    </a:ext>
                  </a:extLst>
                </p:cNvPr>
                <p:cNvSpPr/>
                <p:nvPr/>
              </p:nvSpPr>
              <p:spPr>
                <a:xfrm>
                  <a:off x="-3810" y="0"/>
                  <a:ext cx="5156300" cy="2170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6300" h="2740911">
                      <a:moveTo>
                        <a:pt x="5122010" y="21590"/>
                      </a:moveTo>
                      <a:cubicBezTo>
                        <a:pt x="5123280" y="34290"/>
                        <a:pt x="5123280" y="44450"/>
                        <a:pt x="5124550" y="54610"/>
                      </a:cubicBezTo>
                      <a:cubicBezTo>
                        <a:pt x="5127090" y="104801"/>
                        <a:pt x="5128360" y="163392"/>
                        <a:pt x="5130900" y="219890"/>
                      </a:cubicBezTo>
                      <a:cubicBezTo>
                        <a:pt x="5130900" y="301499"/>
                        <a:pt x="5143600" y="1910650"/>
                        <a:pt x="5149950" y="1992259"/>
                      </a:cubicBezTo>
                      <a:cubicBezTo>
                        <a:pt x="5156300" y="2115718"/>
                        <a:pt x="5152490" y="2241269"/>
                        <a:pt x="5152490" y="2364728"/>
                      </a:cubicBezTo>
                      <a:cubicBezTo>
                        <a:pt x="5152490" y="2473540"/>
                        <a:pt x="5153760" y="2573981"/>
                        <a:pt x="5155030" y="2679951"/>
                      </a:cubicBezTo>
                      <a:cubicBezTo>
                        <a:pt x="5155030" y="2701541"/>
                        <a:pt x="5155030" y="2715511"/>
                        <a:pt x="5155030" y="2739641"/>
                      </a:cubicBezTo>
                      <a:cubicBezTo>
                        <a:pt x="5132170" y="2739641"/>
                        <a:pt x="5111850" y="2740911"/>
                        <a:pt x="5080366" y="2739641"/>
                      </a:cubicBezTo>
                      <a:cubicBezTo>
                        <a:pt x="4820395" y="2734561"/>
                        <a:pt x="4556424" y="2740911"/>
                        <a:pt x="4296453" y="2735831"/>
                      </a:cubicBezTo>
                      <a:cubicBezTo>
                        <a:pt x="4140471" y="2732021"/>
                        <a:pt x="3988487" y="2734561"/>
                        <a:pt x="3832505" y="2732021"/>
                      </a:cubicBezTo>
                      <a:cubicBezTo>
                        <a:pt x="3760513" y="2730751"/>
                        <a:pt x="3688521" y="2729481"/>
                        <a:pt x="3616529" y="2728211"/>
                      </a:cubicBezTo>
                      <a:cubicBezTo>
                        <a:pt x="3572534" y="2728211"/>
                        <a:pt x="3532538" y="2729481"/>
                        <a:pt x="3488543" y="2729481"/>
                      </a:cubicBezTo>
                      <a:cubicBezTo>
                        <a:pt x="3376555" y="2728211"/>
                        <a:pt x="3068589" y="2729481"/>
                        <a:pt x="2956602" y="2728211"/>
                      </a:cubicBezTo>
                      <a:cubicBezTo>
                        <a:pt x="2876611" y="2726941"/>
                        <a:pt x="1276788" y="2735831"/>
                        <a:pt x="1196797" y="2734561"/>
                      </a:cubicBezTo>
                      <a:cubicBezTo>
                        <a:pt x="1176799" y="2734561"/>
                        <a:pt x="1152802" y="2735831"/>
                        <a:pt x="1132804" y="2735831"/>
                      </a:cubicBezTo>
                      <a:cubicBezTo>
                        <a:pt x="1084810" y="2735831"/>
                        <a:pt x="1040814" y="2737101"/>
                        <a:pt x="992820" y="2737101"/>
                      </a:cubicBezTo>
                      <a:cubicBezTo>
                        <a:pt x="872833" y="2737101"/>
                        <a:pt x="756846" y="2735831"/>
                        <a:pt x="636859" y="2734561"/>
                      </a:cubicBezTo>
                      <a:cubicBezTo>
                        <a:pt x="564867" y="2733291"/>
                        <a:pt x="492875" y="2732021"/>
                        <a:pt x="424883" y="2730751"/>
                      </a:cubicBezTo>
                      <a:cubicBezTo>
                        <a:pt x="296897" y="2729481"/>
                        <a:pt x="168911" y="2728211"/>
                        <a:pt x="48260" y="2728211"/>
                      </a:cubicBezTo>
                      <a:cubicBezTo>
                        <a:pt x="38100" y="2728211"/>
                        <a:pt x="29210" y="2728211"/>
                        <a:pt x="19050" y="2726941"/>
                      </a:cubicBezTo>
                      <a:cubicBezTo>
                        <a:pt x="10160" y="2725671"/>
                        <a:pt x="5080" y="2719321"/>
                        <a:pt x="7620" y="2710431"/>
                      </a:cubicBezTo>
                      <a:cubicBezTo>
                        <a:pt x="16510" y="2678607"/>
                        <a:pt x="12700" y="2626294"/>
                        <a:pt x="11430" y="2571888"/>
                      </a:cubicBezTo>
                      <a:cubicBezTo>
                        <a:pt x="10160" y="2460984"/>
                        <a:pt x="6350" y="2352173"/>
                        <a:pt x="7620" y="2241269"/>
                      </a:cubicBezTo>
                      <a:cubicBezTo>
                        <a:pt x="5080" y="2103163"/>
                        <a:pt x="0" y="393570"/>
                        <a:pt x="7620" y="253370"/>
                      </a:cubicBezTo>
                      <a:cubicBezTo>
                        <a:pt x="8890" y="226168"/>
                        <a:pt x="7620" y="196872"/>
                        <a:pt x="8890" y="169669"/>
                      </a:cubicBezTo>
                      <a:cubicBezTo>
                        <a:pt x="10160" y="125726"/>
                        <a:pt x="12700" y="77598"/>
                        <a:pt x="13970" y="44450"/>
                      </a:cubicBezTo>
                      <a:cubicBezTo>
                        <a:pt x="13970" y="41910"/>
                        <a:pt x="15240" y="39370"/>
                        <a:pt x="16510" y="38100"/>
                      </a:cubicBezTo>
                      <a:cubicBezTo>
                        <a:pt x="38100" y="35560"/>
                        <a:pt x="68922" y="30480"/>
                        <a:pt x="132915" y="29210"/>
                      </a:cubicBezTo>
                      <a:cubicBezTo>
                        <a:pt x="240903" y="25400"/>
                        <a:pt x="348891" y="22860"/>
                        <a:pt x="460879" y="20320"/>
                      </a:cubicBezTo>
                      <a:cubicBezTo>
                        <a:pt x="536870" y="17780"/>
                        <a:pt x="612862" y="16510"/>
                        <a:pt x="684854" y="13970"/>
                      </a:cubicBezTo>
                      <a:cubicBezTo>
                        <a:pt x="756846" y="11430"/>
                        <a:pt x="832837" y="8890"/>
                        <a:pt x="904830" y="8890"/>
                      </a:cubicBezTo>
                      <a:cubicBezTo>
                        <a:pt x="984821" y="7620"/>
                        <a:pt x="1064812" y="10160"/>
                        <a:pt x="1144803" y="8890"/>
                      </a:cubicBezTo>
                      <a:cubicBezTo>
                        <a:pt x="1244792" y="8890"/>
                        <a:pt x="3056591" y="6350"/>
                        <a:pt x="3156580" y="5080"/>
                      </a:cubicBezTo>
                      <a:cubicBezTo>
                        <a:pt x="3252569" y="3810"/>
                        <a:pt x="3348559" y="2540"/>
                        <a:pt x="3448547" y="2540"/>
                      </a:cubicBezTo>
                      <a:cubicBezTo>
                        <a:pt x="3612529" y="1270"/>
                        <a:pt x="3772511" y="0"/>
                        <a:pt x="3936493" y="0"/>
                      </a:cubicBezTo>
                      <a:cubicBezTo>
                        <a:pt x="4004486" y="0"/>
                        <a:pt x="4076478" y="2540"/>
                        <a:pt x="4144470" y="2540"/>
                      </a:cubicBezTo>
                      <a:cubicBezTo>
                        <a:pt x="4332449" y="3810"/>
                        <a:pt x="4524428" y="5080"/>
                        <a:pt x="4712407" y="7620"/>
                      </a:cubicBezTo>
                      <a:cubicBezTo>
                        <a:pt x="4812396" y="8890"/>
                        <a:pt x="4912385" y="12700"/>
                        <a:pt x="5012374" y="16510"/>
                      </a:cubicBezTo>
                      <a:cubicBezTo>
                        <a:pt x="5036371" y="16510"/>
                        <a:pt x="5060368" y="16510"/>
                        <a:pt x="5080366" y="16510"/>
                      </a:cubicBezTo>
                      <a:cubicBezTo>
                        <a:pt x="5102960" y="17780"/>
                        <a:pt x="5111850" y="20320"/>
                        <a:pt x="5122010" y="21590"/>
                      </a:cubicBezTo>
                      <a:close/>
                      <a:moveTo>
                        <a:pt x="5132170" y="2723131"/>
                      </a:moveTo>
                      <a:cubicBezTo>
                        <a:pt x="5133440" y="2706621"/>
                        <a:pt x="5134710" y="2693921"/>
                        <a:pt x="5134710" y="2681221"/>
                      </a:cubicBezTo>
                      <a:cubicBezTo>
                        <a:pt x="5133440" y="2563518"/>
                        <a:pt x="5132170" y="2452614"/>
                        <a:pt x="5132170" y="2333340"/>
                      </a:cubicBezTo>
                      <a:cubicBezTo>
                        <a:pt x="5132170" y="2278935"/>
                        <a:pt x="5134710" y="2224529"/>
                        <a:pt x="5133440" y="2170123"/>
                      </a:cubicBezTo>
                      <a:cubicBezTo>
                        <a:pt x="5133440" y="2119903"/>
                        <a:pt x="5132170" y="2067590"/>
                        <a:pt x="5130900" y="2017369"/>
                      </a:cubicBezTo>
                      <a:cubicBezTo>
                        <a:pt x="5125820" y="1939946"/>
                        <a:pt x="5114390" y="337071"/>
                        <a:pt x="5114390" y="259648"/>
                      </a:cubicBezTo>
                      <a:cubicBezTo>
                        <a:pt x="5111850" y="194780"/>
                        <a:pt x="5109310" y="127819"/>
                        <a:pt x="5106770" y="63500"/>
                      </a:cubicBezTo>
                      <a:cubicBezTo>
                        <a:pt x="5105500" y="44450"/>
                        <a:pt x="5104230" y="43180"/>
                        <a:pt x="5068368" y="41910"/>
                      </a:cubicBezTo>
                      <a:cubicBezTo>
                        <a:pt x="5056369" y="41910"/>
                        <a:pt x="5048370" y="41910"/>
                        <a:pt x="5036371" y="40640"/>
                      </a:cubicBezTo>
                      <a:cubicBezTo>
                        <a:pt x="4936383" y="36830"/>
                        <a:pt x="4832394" y="31750"/>
                        <a:pt x="4732405" y="30480"/>
                      </a:cubicBezTo>
                      <a:cubicBezTo>
                        <a:pt x="4488432" y="26670"/>
                        <a:pt x="4240460" y="25400"/>
                        <a:pt x="3996487" y="22860"/>
                      </a:cubicBezTo>
                      <a:cubicBezTo>
                        <a:pt x="3960491" y="22860"/>
                        <a:pt x="3920495" y="22860"/>
                        <a:pt x="3884499" y="22860"/>
                      </a:cubicBezTo>
                      <a:cubicBezTo>
                        <a:pt x="3824506" y="22860"/>
                        <a:pt x="3764512" y="22860"/>
                        <a:pt x="3708519" y="22860"/>
                      </a:cubicBezTo>
                      <a:cubicBezTo>
                        <a:pt x="3580533" y="22860"/>
                        <a:pt x="3452547" y="22860"/>
                        <a:pt x="3328561" y="24130"/>
                      </a:cubicBezTo>
                      <a:cubicBezTo>
                        <a:pt x="3220573" y="25400"/>
                        <a:pt x="1400774" y="29210"/>
                        <a:pt x="1292787" y="29210"/>
                      </a:cubicBezTo>
                      <a:cubicBezTo>
                        <a:pt x="1116806" y="29210"/>
                        <a:pt x="940826" y="26670"/>
                        <a:pt x="764845" y="33020"/>
                      </a:cubicBezTo>
                      <a:cubicBezTo>
                        <a:pt x="672855" y="36830"/>
                        <a:pt x="584865" y="36830"/>
                        <a:pt x="496875" y="38100"/>
                      </a:cubicBezTo>
                      <a:cubicBezTo>
                        <a:pt x="344892" y="41910"/>
                        <a:pt x="192908" y="45720"/>
                        <a:pt x="49530" y="50800"/>
                      </a:cubicBezTo>
                      <a:cubicBezTo>
                        <a:pt x="36830" y="50800"/>
                        <a:pt x="34290" y="53340"/>
                        <a:pt x="33020" y="71321"/>
                      </a:cubicBezTo>
                      <a:cubicBezTo>
                        <a:pt x="31750" y="108986"/>
                        <a:pt x="31750" y="146652"/>
                        <a:pt x="30480" y="184317"/>
                      </a:cubicBezTo>
                      <a:cubicBezTo>
                        <a:pt x="29210" y="247093"/>
                        <a:pt x="26670" y="307776"/>
                        <a:pt x="25400" y="370552"/>
                      </a:cubicBezTo>
                      <a:cubicBezTo>
                        <a:pt x="20320" y="437513"/>
                        <a:pt x="26670" y="2073867"/>
                        <a:pt x="29210" y="2140828"/>
                      </a:cubicBezTo>
                      <a:cubicBezTo>
                        <a:pt x="29210" y="2211974"/>
                        <a:pt x="29210" y="2285212"/>
                        <a:pt x="30480" y="2356358"/>
                      </a:cubicBezTo>
                      <a:cubicBezTo>
                        <a:pt x="30480" y="2408671"/>
                        <a:pt x="33020" y="2460984"/>
                        <a:pt x="33020" y="2513298"/>
                      </a:cubicBezTo>
                      <a:cubicBezTo>
                        <a:pt x="33020" y="2569796"/>
                        <a:pt x="33020" y="2626294"/>
                        <a:pt x="31750" y="2681221"/>
                      </a:cubicBezTo>
                      <a:cubicBezTo>
                        <a:pt x="31750" y="2685031"/>
                        <a:pt x="31750" y="2687571"/>
                        <a:pt x="31750" y="2691381"/>
                      </a:cubicBezTo>
                      <a:cubicBezTo>
                        <a:pt x="31750" y="2701541"/>
                        <a:pt x="35560" y="2705351"/>
                        <a:pt x="44450" y="2705351"/>
                      </a:cubicBezTo>
                      <a:cubicBezTo>
                        <a:pt x="76921" y="2705351"/>
                        <a:pt x="132915" y="2706621"/>
                        <a:pt x="184909" y="2706621"/>
                      </a:cubicBezTo>
                      <a:cubicBezTo>
                        <a:pt x="260901" y="2706621"/>
                        <a:pt x="340892" y="2704081"/>
                        <a:pt x="416884" y="2706621"/>
                      </a:cubicBezTo>
                      <a:cubicBezTo>
                        <a:pt x="540870" y="2710431"/>
                        <a:pt x="664856" y="2712971"/>
                        <a:pt x="788842" y="2711701"/>
                      </a:cubicBezTo>
                      <a:cubicBezTo>
                        <a:pt x="868834" y="2710431"/>
                        <a:pt x="944825" y="2712971"/>
                        <a:pt x="1024816" y="2712971"/>
                      </a:cubicBezTo>
                      <a:cubicBezTo>
                        <a:pt x="1140803" y="2712971"/>
                        <a:pt x="1256790" y="2711701"/>
                        <a:pt x="1372778" y="2712971"/>
                      </a:cubicBezTo>
                      <a:cubicBezTo>
                        <a:pt x="1544759" y="2714241"/>
                        <a:pt x="3432549" y="2704081"/>
                        <a:pt x="3608530" y="2706621"/>
                      </a:cubicBezTo>
                      <a:cubicBezTo>
                        <a:pt x="3684521" y="2707891"/>
                        <a:pt x="3760513" y="2709161"/>
                        <a:pt x="3832505" y="2709161"/>
                      </a:cubicBezTo>
                      <a:cubicBezTo>
                        <a:pt x="3964490" y="2711701"/>
                        <a:pt x="4092476" y="2707891"/>
                        <a:pt x="4224461" y="2711701"/>
                      </a:cubicBezTo>
                      <a:cubicBezTo>
                        <a:pt x="4332449" y="2714241"/>
                        <a:pt x="4440437" y="2714241"/>
                        <a:pt x="4548425" y="2716781"/>
                      </a:cubicBezTo>
                      <a:cubicBezTo>
                        <a:pt x="4708408" y="2720591"/>
                        <a:pt x="4868390" y="2723131"/>
                        <a:pt x="5028372" y="2724401"/>
                      </a:cubicBezTo>
                      <a:cubicBezTo>
                        <a:pt x="5088366" y="2724401"/>
                        <a:pt x="5111850" y="2723131"/>
                        <a:pt x="5132170" y="2723131"/>
                      </a:cubicBezTo>
                      <a:close/>
                    </a:path>
                  </a:pathLst>
                </a:custGeom>
                <a:solidFill>
                  <a:srgbClr val="393839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8" name="Picture 5">
                <a:extLst>
                  <a:ext uri="{FF2B5EF4-FFF2-40B4-BE49-F238E27FC236}">
                    <a16:creationId xmlns:a16="http://schemas.microsoft.com/office/drawing/2014/main" id="{0A6A0029-F717-4C89-CF9C-C5BF33928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32510">
                <a:off x="11000356" y="4330690"/>
                <a:ext cx="2911967" cy="579577"/>
              </a:xfrm>
              <a:prstGeom prst="rect">
                <a:avLst/>
              </a:prstGeom>
            </p:spPr>
          </p:pic>
        </p:grp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AED0771B-A1D8-85F0-9AA6-F4B75D7BF057}"/>
                </a:ext>
              </a:extLst>
            </p:cNvPr>
            <p:cNvSpPr txBox="1"/>
            <p:nvPr/>
          </p:nvSpPr>
          <p:spPr>
            <a:xfrm>
              <a:off x="2587489" y="6513213"/>
              <a:ext cx="6172200" cy="15442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Đáp ứng nhu cầu tinh thần của con người.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A0FFC4D-45B4-C382-0243-F42B840ED6F7}"/>
              </a:ext>
            </a:extLst>
          </p:cNvPr>
          <p:cNvSpPr txBox="1"/>
          <p:nvPr/>
        </p:nvSpPr>
        <p:spPr>
          <a:xfrm>
            <a:off x="1287746" y="1831250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a. Đóng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góp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lao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endParaRPr lang="en-VN" sz="32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3332C2-9C26-370B-E9F2-FC3F250BBCCE}"/>
              </a:ext>
            </a:extLst>
          </p:cNvPr>
          <p:cNvGrpSpPr/>
          <p:nvPr/>
        </p:nvGrpSpPr>
        <p:grpSpPr>
          <a:xfrm>
            <a:off x="4396727" y="983408"/>
            <a:ext cx="3398546" cy="746892"/>
            <a:chOff x="0" y="246146"/>
            <a:chExt cx="5097820" cy="112033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ED6510-6C07-FA27-30B9-9D32B220CA89}"/>
                </a:ext>
              </a:extLst>
            </p:cNvPr>
            <p:cNvSpPr/>
            <p:nvPr/>
          </p:nvSpPr>
          <p:spPr>
            <a:xfrm>
              <a:off x="0" y="246146"/>
              <a:ext cx="4507604" cy="9508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5A0CFD-4189-73EB-FDB6-CF471D83B434}"/>
                </a:ext>
              </a:extLst>
            </p:cNvPr>
            <p:cNvSpPr txBox="1"/>
            <p:nvPr/>
          </p:nvSpPr>
          <p:spPr>
            <a:xfrm>
              <a:off x="384770" y="292898"/>
              <a:ext cx="4713050" cy="815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latin typeface="UTM Avo" panose="02040603050506020204" pitchFamily="18"/>
                  <a:cs typeface="Arial" panose="020B0604020202020204" pitchFamily="34" charset="0"/>
                </a:rPr>
                <a:t>Gợi</a:t>
              </a:r>
              <a:r>
                <a:rPr lang="en-US" sz="2800" b="1" dirty="0">
                  <a:latin typeface="UTM Avo" panose="02040603050506020204" pitchFamily="18"/>
                  <a:cs typeface="Arial" panose="020B0604020202020204" pitchFamily="34" charset="0"/>
                </a:rPr>
                <a:t> ý </a:t>
              </a:r>
              <a:r>
                <a:rPr lang="en-US" sz="2800" b="1" dirty="0" err="1">
                  <a:latin typeface="UTM Avo" panose="02040603050506020204" pitchFamily="18"/>
                  <a:cs typeface="Arial" panose="020B0604020202020204" pitchFamily="34" charset="0"/>
                </a:rPr>
                <a:t>trả</a:t>
              </a:r>
              <a:r>
                <a:rPr lang="en-US" sz="28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/>
                  <a:cs typeface="Arial" panose="020B0604020202020204" pitchFamily="34" charset="0"/>
                </a:rPr>
                <a:t>lời</a:t>
              </a:r>
              <a:endParaRPr lang="en-US" sz="2800" b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C429918C-9458-50AC-65FD-54457E4EE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3917387" y="246146"/>
              <a:ext cx="1180433" cy="1120338"/>
            </a:xfrm>
            <a:prstGeom prst="rect">
              <a:avLst/>
            </a:prstGeom>
          </p:spPr>
        </p:pic>
      </p:grpSp>
      <p:pic>
        <p:nvPicPr>
          <p:cNvPr id="21" name="Picture 20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465BAA93-AC1B-E94C-7EC6-B5E469C3710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4" t="13796" r="48616" b="61852"/>
          <a:stretch/>
        </p:blipFill>
        <p:spPr>
          <a:xfrm>
            <a:off x="6443766" y="2552929"/>
            <a:ext cx="5148014" cy="319327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A436212-DA75-BE51-8F4B-3D7B2DA736D4}"/>
              </a:ext>
            </a:extLst>
          </p:cNvPr>
          <p:cNvSpPr txBox="1"/>
          <p:nvPr/>
        </p:nvSpPr>
        <p:spPr>
          <a:xfrm>
            <a:off x="7282264" y="5826605"/>
            <a:ext cx="3471017" cy="530524"/>
          </a:xfrm>
          <a:custGeom>
            <a:avLst/>
            <a:gdLst>
              <a:gd name="connsiteX0" fmla="*/ 0 w 3471017"/>
              <a:gd name="connsiteY0" fmla="*/ 0 h 530524"/>
              <a:gd name="connsiteX1" fmla="*/ 647923 w 3471017"/>
              <a:gd name="connsiteY1" fmla="*/ 0 h 530524"/>
              <a:gd name="connsiteX2" fmla="*/ 1261136 w 3471017"/>
              <a:gd name="connsiteY2" fmla="*/ 0 h 530524"/>
              <a:gd name="connsiteX3" fmla="*/ 1874349 w 3471017"/>
              <a:gd name="connsiteY3" fmla="*/ 0 h 530524"/>
              <a:gd name="connsiteX4" fmla="*/ 2348722 w 3471017"/>
              <a:gd name="connsiteY4" fmla="*/ 0 h 530524"/>
              <a:gd name="connsiteX5" fmla="*/ 2857804 w 3471017"/>
              <a:gd name="connsiteY5" fmla="*/ 0 h 530524"/>
              <a:gd name="connsiteX6" fmla="*/ 3471017 w 3471017"/>
              <a:gd name="connsiteY6" fmla="*/ 0 h 530524"/>
              <a:gd name="connsiteX7" fmla="*/ 3471017 w 3471017"/>
              <a:gd name="connsiteY7" fmla="*/ 530524 h 530524"/>
              <a:gd name="connsiteX8" fmla="*/ 2892514 w 3471017"/>
              <a:gd name="connsiteY8" fmla="*/ 530524 h 530524"/>
              <a:gd name="connsiteX9" fmla="*/ 2418142 w 3471017"/>
              <a:gd name="connsiteY9" fmla="*/ 530524 h 530524"/>
              <a:gd name="connsiteX10" fmla="*/ 1943770 w 3471017"/>
              <a:gd name="connsiteY10" fmla="*/ 530524 h 530524"/>
              <a:gd name="connsiteX11" fmla="*/ 1330557 w 3471017"/>
              <a:gd name="connsiteY11" fmla="*/ 530524 h 530524"/>
              <a:gd name="connsiteX12" fmla="*/ 821474 w 3471017"/>
              <a:gd name="connsiteY12" fmla="*/ 530524 h 530524"/>
              <a:gd name="connsiteX13" fmla="*/ 0 w 3471017"/>
              <a:gd name="connsiteY13" fmla="*/ 530524 h 530524"/>
              <a:gd name="connsiteX14" fmla="*/ 0 w 3471017"/>
              <a:gd name="connsiteY14" fmla="*/ 0 h 53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71017" h="530524" fill="none" extrusionOk="0">
                <a:moveTo>
                  <a:pt x="0" y="0"/>
                </a:moveTo>
                <a:cubicBezTo>
                  <a:pt x="223603" y="-56806"/>
                  <a:pt x="434404" y="21794"/>
                  <a:pt x="647923" y="0"/>
                </a:cubicBezTo>
                <a:cubicBezTo>
                  <a:pt x="861442" y="-21794"/>
                  <a:pt x="1110646" y="60309"/>
                  <a:pt x="1261136" y="0"/>
                </a:cubicBezTo>
                <a:cubicBezTo>
                  <a:pt x="1411626" y="-60309"/>
                  <a:pt x="1635596" y="56992"/>
                  <a:pt x="1874349" y="0"/>
                </a:cubicBezTo>
                <a:cubicBezTo>
                  <a:pt x="2113102" y="-56992"/>
                  <a:pt x="2181431" y="51036"/>
                  <a:pt x="2348722" y="0"/>
                </a:cubicBezTo>
                <a:cubicBezTo>
                  <a:pt x="2516013" y="-51036"/>
                  <a:pt x="2697524" y="6949"/>
                  <a:pt x="2857804" y="0"/>
                </a:cubicBezTo>
                <a:cubicBezTo>
                  <a:pt x="3018084" y="-6949"/>
                  <a:pt x="3348255" y="33266"/>
                  <a:pt x="3471017" y="0"/>
                </a:cubicBezTo>
                <a:cubicBezTo>
                  <a:pt x="3520454" y="236419"/>
                  <a:pt x="3435068" y="377914"/>
                  <a:pt x="3471017" y="530524"/>
                </a:cubicBezTo>
                <a:cubicBezTo>
                  <a:pt x="3258846" y="598319"/>
                  <a:pt x="3141820" y="501331"/>
                  <a:pt x="2892514" y="530524"/>
                </a:cubicBezTo>
                <a:cubicBezTo>
                  <a:pt x="2643208" y="559717"/>
                  <a:pt x="2554234" y="492655"/>
                  <a:pt x="2418142" y="530524"/>
                </a:cubicBezTo>
                <a:cubicBezTo>
                  <a:pt x="2282050" y="568393"/>
                  <a:pt x="2047565" y="494883"/>
                  <a:pt x="1943770" y="530524"/>
                </a:cubicBezTo>
                <a:cubicBezTo>
                  <a:pt x="1839975" y="566165"/>
                  <a:pt x="1586257" y="497600"/>
                  <a:pt x="1330557" y="530524"/>
                </a:cubicBezTo>
                <a:cubicBezTo>
                  <a:pt x="1074857" y="563448"/>
                  <a:pt x="959549" y="478118"/>
                  <a:pt x="821474" y="530524"/>
                </a:cubicBezTo>
                <a:cubicBezTo>
                  <a:pt x="683399" y="582930"/>
                  <a:pt x="171374" y="463953"/>
                  <a:pt x="0" y="530524"/>
                </a:cubicBezTo>
                <a:cubicBezTo>
                  <a:pt x="-40823" y="275358"/>
                  <a:pt x="60813" y="251332"/>
                  <a:pt x="0" y="0"/>
                </a:cubicBezTo>
                <a:close/>
              </a:path>
              <a:path w="3471017" h="530524" stroke="0" extrusionOk="0">
                <a:moveTo>
                  <a:pt x="0" y="0"/>
                </a:moveTo>
                <a:cubicBezTo>
                  <a:pt x="171096" y="-8504"/>
                  <a:pt x="280021" y="25628"/>
                  <a:pt x="543793" y="0"/>
                </a:cubicBezTo>
                <a:cubicBezTo>
                  <a:pt x="807565" y="-25628"/>
                  <a:pt x="891835" y="5252"/>
                  <a:pt x="1018165" y="0"/>
                </a:cubicBezTo>
                <a:cubicBezTo>
                  <a:pt x="1144495" y="-5252"/>
                  <a:pt x="1525942" y="51236"/>
                  <a:pt x="1666088" y="0"/>
                </a:cubicBezTo>
                <a:cubicBezTo>
                  <a:pt x="1806234" y="-51236"/>
                  <a:pt x="1998666" y="53222"/>
                  <a:pt x="2209881" y="0"/>
                </a:cubicBezTo>
                <a:cubicBezTo>
                  <a:pt x="2421096" y="-53222"/>
                  <a:pt x="2611661" y="14053"/>
                  <a:pt x="2753673" y="0"/>
                </a:cubicBezTo>
                <a:cubicBezTo>
                  <a:pt x="2895685" y="-14053"/>
                  <a:pt x="3251020" y="16939"/>
                  <a:pt x="3471017" y="0"/>
                </a:cubicBezTo>
                <a:cubicBezTo>
                  <a:pt x="3489103" y="153839"/>
                  <a:pt x="3430528" y="270907"/>
                  <a:pt x="3471017" y="530524"/>
                </a:cubicBezTo>
                <a:cubicBezTo>
                  <a:pt x="3210743" y="570221"/>
                  <a:pt x="3020214" y="475181"/>
                  <a:pt x="2892514" y="530524"/>
                </a:cubicBezTo>
                <a:cubicBezTo>
                  <a:pt x="2764814" y="585867"/>
                  <a:pt x="2562936" y="487158"/>
                  <a:pt x="2418142" y="530524"/>
                </a:cubicBezTo>
                <a:cubicBezTo>
                  <a:pt x="2273348" y="573890"/>
                  <a:pt x="1972940" y="524951"/>
                  <a:pt x="1839639" y="530524"/>
                </a:cubicBezTo>
                <a:cubicBezTo>
                  <a:pt x="1706338" y="536097"/>
                  <a:pt x="1392453" y="525278"/>
                  <a:pt x="1261136" y="530524"/>
                </a:cubicBezTo>
                <a:cubicBezTo>
                  <a:pt x="1129819" y="535770"/>
                  <a:pt x="962827" y="505393"/>
                  <a:pt x="717344" y="530524"/>
                </a:cubicBezTo>
                <a:cubicBezTo>
                  <a:pt x="471861" y="555655"/>
                  <a:pt x="232509" y="477197"/>
                  <a:pt x="0" y="530524"/>
                </a:cubicBezTo>
                <a:cubicBezTo>
                  <a:pt x="-57390" y="354673"/>
                  <a:pt x="38861" y="126395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6812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48000" tIns="0" rIns="48000" bIns="48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sĩ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đánh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đàn</a:t>
            </a:r>
            <a:endParaRPr lang="en-VN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29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1EEB5C7-B42B-5458-CBDE-82EAF4CD6E7A}"/>
              </a:ext>
            </a:extLst>
          </p:cNvPr>
          <p:cNvGrpSpPr/>
          <p:nvPr/>
        </p:nvGrpSpPr>
        <p:grpSpPr>
          <a:xfrm>
            <a:off x="6763875" y="2311424"/>
            <a:ext cx="4699381" cy="3218391"/>
            <a:chOff x="2072578" y="3742274"/>
            <a:chExt cx="7049071" cy="4827586"/>
          </a:xfrm>
        </p:grpSpPr>
        <p:pic>
          <p:nvPicPr>
            <p:cNvPr id="4" name="Picture 11">
              <a:extLst>
                <a:ext uri="{FF2B5EF4-FFF2-40B4-BE49-F238E27FC236}">
                  <a16:creationId xmlns:a16="http://schemas.microsoft.com/office/drawing/2014/main" id="{7DCFB5D4-06B0-C0F2-37A6-A750D5227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072578" y="3742274"/>
              <a:ext cx="2912278" cy="3162655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362D83E-7BE0-9EAE-F04E-89AB77C402E4}"/>
                </a:ext>
              </a:extLst>
            </p:cNvPr>
            <p:cNvGrpSpPr/>
            <p:nvPr/>
          </p:nvGrpSpPr>
          <p:grpSpPr>
            <a:xfrm>
              <a:off x="2412738" y="5143500"/>
              <a:ext cx="6708911" cy="3426360"/>
              <a:chOff x="7900517" y="4330690"/>
              <a:chExt cx="9113891" cy="4045915"/>
            </a:xfrm>
          </p:grpSpPr>
          <p:grpSp>
            <p:nvGrpSpPr>
              <p:cNvPr id="7" name="Group 2">
                <a:extLst>
                  <a:ext uri="{FF2B5EF4-FFF2-40B4-BE49-F238E27FC236}">
                    <a16:creationId xmlns:a16="http://schemas.microsoft.com/office/drawing/2014/main" id="{3901CD09-E3D7-471E-D1C9-F47834A3164F}"/>
                  </a:ext>
                </a:extLst>
              </p:cNvPr>
              <p:cNvGrpSpPr/>
              <p:nvPr/>
            </p:nvGrpSpPr>
            <p:grpSpPr>
              <a:xfrm>
                <a:off x="7900517" y="4539472"/>
                <a:ext cx="9113891" cy="3837133"/>
                <a:chOff x="-3810" y="0"/>
                <a:chExt cx="5156300" cy="2170907"/>
              </a:xfrm>
            </p:grpSpPr>
            <p:sp>
              <p:nvSpPr>
                <p:cNvPr id="9" name="Freeform 3">
                  <a:extLst>
                    <a:ext uri="{FF2B5EF4-FFF2-40B4-BE49-F238E27FC236}">
                      <a16:creationId xmlns:a16="http://schemas.microsoft.com/office/drawing/2014/main" id="{01A5FEFB-C118-00BF-92D7-33E98953EF1C}"/>
                    </a:ext>
                  </a:extLst>
                </p:cNvPr>
                <p:cNvSpPr/>
                <p:nvPr/>
              </p:nvSpPr>
              <p:spPr>
                <a:xfrm>
                  <a:off x="10160" y="16510"/>
                  <a:ext cx="5127090" cy="21543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7090" h="2714241">
                      <a:moveTo>
                        <a:pt x="5127090" y="2714241"/>
                      </a:moveTo>
                      <a:lnTo>
                        <a:pt x="0" y="2706621"/>
                      </a:lnTo>
                      <a:lnTo>
                        <a:pt x="0" y="954597"/>
                      </a:lnTo>
                      <a:lnTo>
                        <a:pt x="17780" y="19050"/>
                      </a:lnTo>
                      <a:lnTo>
                        <a:pt x="2554675" y="0"/>
                      </a:lnTo>
                      <a:lnTo>
                        <a:pt x="5108040" y="5080"/>
                      </a:lnTo>
                      <a:close/>
                    </a:path>
                  </a:pathLst>
                </a:custGeom>
                <a:solidFill>
                  <a:srgbClr val="FFFDFA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  <p:sp>
              <p:nvSpPr>
                <p:cNvPr id="10" name="Freeform 4">
                  <a:extLst>
                    <a:ext uri="{FF2B5EF4-FFF2-40B4-BE49-F238E27FC236}">
                      <a16:creationId xmlns:a16="http://schemas.microsoft.com/office/drawing/2014/main" id="{A88FA2A2-799D-619B-CAA7-527C667EE836}"/>
                    </a:ext>
                  </a:extLst>
                </p:cNvPr>
                <p:cNvSpPr/>
                <p:nvPr/>
              </p:nvSpPr>
              <p:spPr>
                <a:xfrm>
                  <a:off x="-3810" y="0"/>
                  <a:ext cx="5156300" cy="2170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6300" h="2740911">
                      <a:moveTo>
                        <a:pt x="5122010" y="21590"/>
                      </a:moveTo>
                      <a:cubicBezTo>
                        <a:pt x="5123280" y="34290"/>
                        <a:pt x="5123280" y="44450"/>
                        <a:pt x="5124550" y="54610"/>
                      </a:cubicBezTo>
                      <a:cubicBezTo>
                        <a:pt x="5127090" y="104801"/>
                        <a:pt x="5128360" y="163392"/>
                        <a:pt x="5130900" y="219890"/>
                      </a:cubicBezTo>
                      <a:cubicBezTo>
                        <a:pt x="5130900" y="301499"/>
                        <a:pt x="5143600" y="1910650"/>
                        <a:pt x="5149950" y="1992259"/>
                      </a:cubicBezTo>
                      <a:cubicBezTo>
                        <a:pt x="5156300" y="2115718"/>
                        <a:pt x="5152490" y="2241269"/>
                        <a:pt x="5152490" y="2364728"/>
                      </a:cubicBezTo>
                      <a:cubicBezTo>
                        <a:pt x="5152490" y="2473540"/>
                        <a:pt x="5153760" y="2573981"/>
                        <a:pt x="5155030" y="2679951"/>
                      </a:cubicBezTo>
                      <a:cubicBezTo>
                        <a:pt x="5155030" y="2701541"/>
                        <a:pt x="5155030" y="2715511"/>
                        <a:pt x="5155030" y="2739641"/>
                      </a:cubicBezTo>
                      <a:cubicBezTo>
                        <a:pt x="5132170" y="2739641"/>
                        <a:pt x="5111850" y="2740911"/>
                        <a:pt x="5080366" y="2739641"/>
                      </a:cubicBezTo>
                      <a:cubicBezTo>
                        <a:pt x="4820395" y="2734561"/>
                        <a:pt x="4556424" y="2740911"/>
                        <a:pt x="4296453" y="2735831"/>
                      </a:cubicBezTo>
                      <a:cubicBezTo>
                        <a:pt x="4140471" y="2732021"/>
                        <a:pt x="3988487" y="2734561"/>
                        <a:pt x="3832505" y="2732021"/>
                      </a:cubicBezTo>
                      <a:cubicBezTo>
                        <a:pt x="3760513" y="2730751"/>
                        <a:pt x="3688521" y="2729481"/>
                        <a:pt x="3616529" y="2728211"/>
                      </a:cubicBezTo>
                      <a:cubicBezTo>
                        <a:pt x="3572534" y="2728211"/>
                        <a:pt x="3532538" y="2729481"/>
                        <a:pt x="3488543" y="2729481"/>
                      </a:cubicBezTo>
                      <a:cubicBezTo>
                        <a:pt x="3376555" y="2728211"/>
                        <a:pt x="3068589" y="2729481"/>
                        <a:pt x="2956602" y="2728211"/>
                      </a:cubicBezTo>
                      <a:cubicBezTo>
                        <a:pt x="2876611" y="2726941"/>
                        <a:pt x="1276788" y="2735831"/>
                        <a:pt x="1196797" y="2734561"/>
                      </a:cubicBezTo>
                      <a:cubicBezTo>
                        <a:pt x="1176799" y="2734561"/>
                        <a:pt x="1152802" y="2735831"/>
                        <a:pt x="1132804" y="2735831"/>
                      </a:cubicBezTo>
                      <a:cubicBezTo>
                        <a:pt x="1084810" y="2735831"/>
                        <a:pt x="1040814" y="2737101"/>
                        <a:pt x="992820" y="2737101"/>
                      </a:cubicBezTo>
                      <a:cubicBezTo>
                        <a:pt x="872833" y="2737101"/>
                        <a:pt x="756846" y="2735831"/>
                        <a:pt x="636859" y="2734561"/>
                      </a:cubicBezTo>
                      <a:cubicBezTo>
                        <a:pt x="564867" y="2733291"/>
                        <a:pt x="492875" y="2732021"/>
                        <a:pt x="424883" y="2730751"/>
                      </a:cubicBezTo>
                      <a:cubicBezTo>
                        <a:pt x="296897" y="2729481"/>
                        <a:pt x="168911" y="2728211"/>
                        <a:pt x="48260" y="2728211"/>
                      </a:cubicBezTo>
                      <a:cubicBezTo>
                        <a:pt x="38100" y="2728211"/>
                        <a:pt x="29210" y="2728211"/>
                        <a:pt x="19050" y="2726941"/>
                      </a:cubicBezTo>
                      <a:cubicBezTo>
                        <a:pt x="10160" y="2725671"/>
                        <a:pt x="5080" y="2719321"/>
                        <a:pt x="7620" y="2710431"/>
                      </a:cubicBezTo>
                      <a:cubicBezTo>
                        <a:pt x="16510" y="2678607"/>
                        <a:pt x="12700" y="2626294"/>
                        <a:pt x="11430" y="2571888"/>
                      </a:cubicBezTo>
                      <a:cubicBezTo>
                        <a:pt x="10160" y="2460984"/>
                        <a:pt x="6350" y="2352173"/>
                        <a:pt x="7620" y="2241269"/>
                      </a:cubicBezTo>
                      <a:cubicBezTo>
                        <a:pt x="5080" y="2103163"/>
                        <a:pt x="0" y="393570"/>
                        <a:pt x="7620" y="253370"/>
                      </a:cubicBezTo>
                      <a:cubicBezTo>
                        <a:pt x="8890" y="226168"/>
                        <a:pt x="7620" y="196872"/>
                        <a:pt x="8890" y="169669"/>
                      </a:cubicBezTo>
                      <a:cubicBezTo>
                        <a:pt x="10160" y="125726"/>
                        <a:pt x="12700" y="77598"/>
                        <a:pt x="13970" y="44450"/>
                      </a:cubicBezTo>
                      <a:cubicBezTo>
                        <a:pt x="13970" y="41910"/>
                        <a:pt x="15240" y="39370"/>
                        <a:pt x="16510" y="38100"/>
                      </a:cubicBezTo>
                      <a:cubicBezTo>
                        <a:pt x="38100" y="35560"/>
                        <a:pt x="68922" y="30480"/>
                        <a:pt x="132915" y="29210"/>
                      </a:cubicBezTo>
                      <a:cubicBezTo>
                        <a:pt x="240903" y="25400"/>
                        <a:pt x="348891" y="22860"/>
                        <a:pt x="460879" y="20320"/>
                      </a:cubicBezTo>
                      <a:cubicBezTo>
                        <a:pt x="536870" y="17780"/>
                        <a:pt x="612862" y="16510"/>
                        <a:pt x="684854" y="13970"/>
                      </a:cubicBezTo>
                      <a:cubicBezTo>
                        <a:pt x="756846" y="11430"/>
                        <a:pt x="832837" y="8890"/>
                        <a:pt x="904830" y="8890"/>
                      </a:cubicBezTo>
                      <a:cubicBezTo>
                        <a:pt x="984821" y="7620"/>
                        <a:pt x="1064812" y="10160"/>
                        <a:pt x="1144803" y="8890"/>
                      </a:cubicBezTo>
                      <a:cubicBezTo>
                        <a:pt x="1244792" y="8890"/>
                        <a:pt x="3056591" y="6350"/>
                        <a:pt x="3156580" y="5080"/>
                      </a:cubicBezTo>
                      <a:cubicBezTo>
                        <a:pt x="3252569" y="3810"/>
                        <a:pt x="3348559" y="2540"/>
                        <a:pt x="3448547" y="2540"/>
                      </a:cubicBezTo>
                      <a:cubicBezTo>
                        <a:pt x="3612529" y="1270"/>
                        <a:pt x="3772511" y="0"/>
                        <a:pt x="3936493" y="0"/>
                      </a:cubicBezTo>
                      <a:cubicBezTo>
                        <a:pt x="4004486" y="0"/>
                        <a:pt x="4076478" y="2540"/>
                        <a:pt x="4144470" y="2540"/>
                      </a:cubicBezTo>
                      <a:cubicBezTo>
                        <a:pt x="4332449" y="3810"/>
                        <a:pt x="4524428" y="5080"/>
                        <a:pt x="4712407" y="7620"/>
                      </a:cubicBezTo>
                      <a:cubicBezTo>
                        <a:pt x="4812396" y="8890"/>
                        <a:pt x="4912385" y="12700"/>
                        <a:pt x="5012374" y="16510"/>
                      </a:cubicBezTo>
                      <a:cubicBezTo>
                        <a:pt x="5036371" y="16510"/>
                        <a:pt x="5060368" y="16510"/>
                        <a:pt x="5080366" y="16510"/>
                      </a:cubicBezTo>
                      <a:cubicBezTo>
                        <a:pt x="5102960" y="17780"/>
                        <a:pt x="5111850" y="20320"/>
                        <a:pt x="5122010" y="21590"/>
                      </a:cubicBezTo>
                      <a:close/>
                      <a:moveTo>
                        <a:pt x="5132170" y="2723131"/>
                      </a:moveTo>
                      <a:cubicBezTo>
                        <a:pt x="5133440" y="2706621"/>
                        <a:pt x="5134710" y="2693921"/>
                        <a:pt x="5134710" y="2681221"/>
                      </a:cubicBezTo>
                      <a:cubicBezTo>
                        <a:pt x="5133440" y="2563518"/>
                        <a:pt x="5132170" y="2452614"/>
                        <a:pt x="5132170" y="2333340"/>
                      </a:cubicBezTo>
                      <a:cubicBezTo>
                        <a:pt x="5132170" y="2278935"/>
                        <a:pt x="5134710" y="2224529"/>
                        <a:pt x="5133440" y="2170123"/>
                      </a:cubicBezTo>
                      <a:cubicBezTo>
                        <a:pt x="5133440" y="2119903"/>
                        <a:pt x="5132170" y="2067590"/>
                        <a:pt x="5130900" y="2017369"/>
                      </a:cubicBezTo>
                      <a:cubicBezTo>
                        <a:pt x="5125820" y="1939946"/>
                        <a:pt x="5114390" y="337071"/>
                        <a:pt x="5114390" y="259648"/>
                      </a:cubicBezTo>
                      <a:cubicBezTo>
                        <a:pt x="5111850" y="194780"/>
                        <a:pt x="5109310" y="127819"/>
                        <a:pt x="5106770" y="63500"/>
                      </a:cubicBezTo>
                      <a:cubicBezTo>
                        <a:pt x="5105500" y="44450"/>
                        <a:pt x="5104230" y="43180"/>
                        <a:pt x="5068368" y="41910"/>
                      </a:cubicBezTo>
                      <a:cubicBezTo>
                        <a:pt x="5056369" y="41910"/>
                        <a:pt x="5048370" y="41910"/>
                        <a:pt x="5036371" y="40640"/>
                      </a:cubicBezTo>
                      <a:cubicBezTo>
                        <a:pt x="4936383" y="36830"/>
                        <a:pt x="4832394" y="31750"/>
                        <a:pt x="4732405" y="30480"/>
                      </a:cubicBezTo>
                      <a:cubicBezTo>
                        <a:pt x="4488432" y="26670"/>
                        <a:pt x="4240460" y="25400"/>
                        <a:pt x="3996487" y="22860"/>
                      </a:cubicBezTo>
                      <a:cubicBezTo>
                        <a:pt x="3960491" y="22860"/>
                        <a:pt x="3920495" y="22860"/>
                        <a:pt x="3884499" y="22860"/>
                      </a:cubicBezTo>
                      <a:cubicBezTo>
                        <a:pt x="3824506" y="22860"/>
                        <a:pt x="3764512" y="22860"/>
                        <a:pt x="3708519" y="22860"/>
                      </a:cubicBezTo>
                      <a:cubicBezTo>
                        <a:pt x="3580533" y="22860"/>
                        <a:pt x="3452547" y="22860"/>
                        <a:pt x="3328561" y="24130"/>
                      </a:cubicBezTo>
                      <a:cubicBezTo>
                        <a:pt x="3220573" y="25400"/>
                        <a:pt x="1400774" y="29210"/>
                        <a:pt x="1292787" y="29210"/>
                      </a:cubicBezTo>
                      <a:cubicBezTo>
                        <a:pt x="1116806" y="29210"/>
                        <a:pt x="940826" y="26670"/>
                        <a:pt x="764845" y="33020"/>
                      </a:cubicBezTo>
                      <a:cubicBezTo>
                        <a:pt x="672855" y="36830"/>
                        <a:pt x="584865" y="36830"/>
                        <a:pt x="496875" y="38100"/>
                      </a:cubicBezTo>
                      <a:cubicBezTo>
                        <a:pt x="344892" y="41910"/>
                        <a:pt x="192908" y="45720"/>
                        <a:pt x="49530" y="50800"/>
                      </a:cubicBezTo>
                      <a:cubicBezTo>
                        <a:pt x="36830" y="50800"/>
                        <a:pt x="34290" y="53340"/>
                        <a:pt x="33020" y="71321"/>
                      </a:cubicBezTo>
                      <a:cubicBezTo>
                        <a:pt x="31750" y="108986"/>
                        <a:pt x="31750" y="146652"/>
                        <a:pt x="30480" y="184317"/>
                      </a:cubicBezTo>
                      <a:cubicBezTo>
                        <a:pt x="29210" y="247093"/>
                        <a:pt x="26670" y="307776"/>
                        <a:pt x="25400" y="370552"/>
                      </a:cubicBezTo>
                      <a:cubicBezTo>
                        <a:pt x="20320" y="437513"/>
                        <a:pt x="26670" y="2073867"/>
                        <a:pt x="29210" y="2140828"/>
                      </a:cubicBezTo>
                      <a:cubicBezTo>
                        <a:pt x="29210" y="2211974"/>
                        <a:pt x="29210" y="2285212"/>
                        <a:pt x="30480" y="2356358"/>
                      </a:cubicBezTo>
                      <a:cubicBezTo>
                        <a:pt x="30480" y="2408671"/>
                        <a:pt x="33020" y="2460984"/>
                        <a:pt x="33020" y="2513298"/>
                      </a:cubicBezTo>
                      <a:cubicBezTo>
                        <a:pt x="33020" y="2569796"/>
                        <a:pt x="33020" y="2626294"/>
                        <a:pt x="31750" y="2681221"/>
                      </a:cubicBezTo>
                      <a:cubicBezTo>
                        <a:pt x="31750" y="2685031"/>
                        <a:pt x="31750" y="2687571"/>
                        <a:pt x="31750" y="2691381"/>
                      </a:cubicBezTo>
                      <a:cubicBezTo>
                        <a:pt x="31750" y="2701541"/>
                        <a:pt x="35560" y="2705351"/>
                        <a:pt x="44450" y="2705351"/>
                      </a:cubicBezTo>
                      <a:cubicBezTo>
                        <a:pt x="76921" y="2705351"/>
                        <a:pt x="132915" y="2706621"/>
                        <a:pt x="184909" y="2706621"/>
                      </a:cubicBezTo>
                      <a:cubicBezTo>
                        <a:pt x="260901" y="2706621"/>
                        <a:pt x="340892" y="2704081"/>
                        <a:pt x="416884" y="2706621"/>
                      </a:cubicBezTo>
                      <a:cubicBezTo>
                        <a:pt x="540870" y="2710431"/>
                        <a:pt x="664856" y="2712971"/>
                        <a:pt x="788842" y="2711701"/>
                      </a:cubicBezTo>
                      <a:cubicBezTo>
                        <a:pt x="868834" y="2710431"/>
                        <a:pt x="944825" y="2712971"/>
                        <a:pt x="1024816" y="2712971"/>
                      </a:cubicBezTo>
                      <a:cubicBezTo>
                        <a:pt x="1140803" y="2712971"/>
                        <a:pt x="1256790" y="2711701"/>
                        <a:pt x="1372778" y="2712971"/>
                      </a:cubicBezTo>
                      <a:cubicBezTo>
                        <a:pt x="1544759" y="2714241"/>
                        <a:pt x="3432549" y="2704081"/>
                        <a:pt x="3608530" y="2706621"/>
                      </a:cubicBezTo>
                      <a:cubicBezTo>
                        <a:pt x="3684521" y="2707891"/>
                        <a:pt x="3760513" y="2709161"/>
                        <a:pt x="3832505" y="2709161"/>
                      </a:cubicBezTo>
                      <a:cubicBezTo>
                        <a:pt x="3964490" y="2711701"/>
                        <a:pt x="4092476" y="2707891"/>
                        <a:pt x="4224461" y="2711701"/>
                      </a:cubicBezTo>
                      <a:cubicBezTo>
                        <a:pt x="4332449" y="2714241"/>
                        <a:pt x="4440437" y="2714241"/>
                        <a:pt x="4548425" y="2716781"/>
                      </a:cubicBezTo>
                      <a:cubicBezTo>
                        <a:pt x="4708408" y="2720591"/>
                        <a:pt x="4868390" y="2723131"/>
                        <a:pt x="5028372" y="2724401"/>
                      </a:cubicBezTo>
                      <a:cubicBezTo>
                        <a:pt x="5088366" y="2724401"/>
                        <a:pt x="5111850" y="2723131"/>
                        <a:pt x="5132170" y="2723131"/>
                      </a:cubicBezTo>
                      <a:close/>
                    </a:path>
                  </a:pathLst>
                </a:custGeom>
                <a:solidFill>
                  <a:srgbClr val="393839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8" name="Picture 5">
                <a:extLst>
                  <a:ext uri="{FF2B5EF4-FFF2-40B4-BE49-F238E27FC236}">
                    <a16:creationId xmlns:a16="http://schemas.microsoft.com/office/drawing/2014/main" id="{0A6A0029-F717-4C89-CF9C-C5BF33928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32510">
                <a:off x="11000356" y="4330690"/>
                <a:ext cx="2911967" cy="579577"/>
              </a:xfrm>
              <a:prstGeom prst="rect">
                <a:avLst/>
              </a:prstGeom>
            </p:spPr>
          </p:pic>
        </p:grp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AED0771B-A1D8-85F0-9AA6-F4B75D7BF057}"/>
                </a:ext>
              </a:extLst>
            </p:cNvPr>
            <p:cNvSpPr txBox="1"/>
            <p:nvPr/>
          </p:nvSpPr>
          <p:spPr>
            <a:xfrm>
              <a:off x="2587489" y="6513213"/>
              <a:ext cx="6172200" cy="15442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Bảo vệ quê hương, </a:t>
              </a:r>
              <a:b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đất nước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A436212-DA75-BE51-8F4B-3D7B2DA736D4}"/>
              </a:ext>
            </a:extLst>
          </p:cNvPr>
          <p:cNvSpPr txBox="1"/>
          <p:nvPr/>
        </p:nvSpPr>
        <p:spPr>
          <a:xfrm>
            <a:off x="1452064" y="5244208"/>
            <a:ext cx="3471017" cy="530524"/>
          </a:xfrm>
          <a:custGeom>
            <a:avLst/>
            <a:gdLst>
              <a:gd name="connsiteX0" fmla="*/ 0 w 3471017"/>
              <a:gd name="connsiteY0" fmla="*/ 0 h 530524"/>
              <a:gd name="connsiteX1" fmla="*/ 647923 w 3471017"/>
              <a:gd name="connsiteY1" fmla="*/ 0 h 530524"/>
              <a:gd name="connsiteX2" fmla="*/ 1261136 w 3471017"/>
              <a:gd name="connsiteY2" fmla="*/ 0 h 530524"/>
              <a:gd name="connsiteX3" fmla="*/ 1874349 w 3471017"/>
              <a:gd name="connsiteY3" fmla="*/ 0 h 530524"/>
              <a:gd name="connsiteX4" fmla="*/ 2348722 w 3471017"/>
              <a:gd name="connsiteY4" fmla="*/ 0 h 530524"/>
              <a:gd name="connsiteX5" fmla="*/ 2857804 w 3471017"/>
              <a:gd name="connsiteY5" fmla="*/ 0 h 530524"/>
              <a:gd name="connsiteX6" fmla="*/ 3471017 w 3471017"/>
              <a:gd name="connsiteY6" fmla="*/ 0 h 530524"/>
              <a:gd name="connsiteX7" fmla="*/ 3471017 w 3471017"/>
              <a:gd name="connsiteY7" fmla="*/ 530524 h 530524"/>
              <a:gd name="connsiteX8" fmla="*/ 2892514 w 3471017"/>
              <a:gd name="connsiteY8" fmla="*/ 530524 h 530524"/>
              <a:gd name="connsiteX9" fmla="*/ 2418142 w 3471017"/>
              <a:gd name="connsiteY9" fmla="*/ 530524 h 530524"/>
              <a:gd name="connsiteX10" fmla="*/ 1943770 w 3471017"/>
              <a:gd name="connsiteY10" fmla="*/ 530524 h 530524"/>
              <a:gd name="connsiteX11" fmla="*/ 1330557 w 3471017"/>
              <a:gd name="connsiteY11" fmla="*/ 530524 h 530524"/>
              <a:gd name="connsiteX12" fmla="*/ 821474 w 3471017"/>
              <a:gd name="connsiteY12" fmla="*/ 530524 h 530524"/>
              <a:gd name="connsiteX13" fmla="*/ 0 w 3471017"/>
              <a:gd name="connsiteY13" fmla="*/ 530524 h 530524"/>
              <a:gd name="connsiteX14" fmla="*/ 0 w 3471017"/>
              <a:gd name="connsiteY14" fmla="*/ 0 h 53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71017" h="530524" fill="none" extrusionOk="0">
                <a:moveTo>
                  <a:pt x="0" y="0"/>
                </a:moveTo>
                <a:cubicBezTo>
                  <a:pt x="223603" y="-56806"/>
                  <a:pt x="434404" y="21794"/>
                  <a:pt x="647923" y="0"/>
                </a:cubicBezTo>
                <a:cubicBezTo>
                  <a:pt x="861442" y="-21794"/>
                  <a:pt x="1110646" y="60309"/>
                  <a:pt x="1261136" y="0"/>
                </a:cubicBezTo>
                <a:cubicBezTo>
                  <a:pt x="1411626" y="-60309"/>
                  <a:pt x="1635596" y="56992"/>
                  <a:pt x="1874349" y="0"/>
                </a:cubicBezTo>
                <a:cubicBezTo>
                  <a:pt x="2113102" y="-56992"/>
                  <a:pt x="2181431" y="51036"/>
                  <a:pt x="2348722" y="0"/>
                </a:cubicBezTo>
                <a:cubicBezTo>
                  <a:pt x="2516013" y="-51036"/>
                  <a:pt x="2697524" y="6949"/>
                  <a:pt x="2857804" y="0"/>
                </a:cubicBezTo>
                <a:cubicBezTo>
                  <a:pt x="3018084" y="-6949"/>
                  <a:pt x="3348255" y="33266"/>
                  <a:pt x="3471017" y="0"/>
                </a:cubicBezTo>
                <a:cubicBezTo>
                  <a:pt x="3520454" y="236419"/>
                  <a:pt x="3435068" y="377914"/>
                  <a:pt x="3471017" y="530524"/>
                </a:cubicBezTo>
                <a:cubicBezTo>
                  <a:pt x="3258846" y="598319"/>
                  <a:pt x="3141820" y="501331"/>
                  <a:pt x="2892514" y="530524"/>
                </a:cubicBezTo>
                <a:cubicBezTo>
                  <a:pt x="2643208" y="559717"/>
                  <a:pt x="2554234" y="492655"/>
                  <a:pt x="2418142" y="530524"/>
                </a:cubicBezTo>
                <a:cubicBezTo>
                  <a:pt x="2282050" y="568393"/>
                  <a:pt x="2047565" y="494883"/>
                  <a:pt x="1943770" y="530524"/>
                </a:cubicBezTo>
                <a:cubicBezTo>
                  <a:pt x="1839975" y="566165"/>
                  <a:pt x="1586257" y="497600"/>
                  <a:pt x="1330557" y="530524"/>
                </a:cubicBezTo>
                <a:cubicBezTo>
                  <a:pt x="1074857" y="563448"/>
                  <a:pt x="959549" y="478118"/>
                  <a:pt x="821474" y="530524"/>
                </a:cubicBezTo>
                <a:cubicBezTo>
                  <a:pt x="683399" y="582930"/>
                  <a:pt x="171374" y="463953"/>
                  <a:pt x="0" y="530524"/>
                </a:cubicBezTo>
                <a:cubicBezTo>
                  <a:pt x="-40823" y="275358"/>
                  <a:pt x="60813" y="251332"/>
                  <a:pt x="0" y="0"/>
                </a:cubicBezTo>
                <a:close/>
              </a:path>
              <a:path w="3471017" h="530524" stroke="0" extrusionOk="0">
                <a:moveTo>
                  <a:pt x="0" y="0"/>
                </a:moveTo>
                <a:cubicBezTo>
                  <a:pt x="171096" y="-8504"/>
                  <a:pt x="280021" y="25628"/>
                  <a:pt x="543793" y="0"/>
                </a:cubicBezTo>
                <a:cubicBezTo>
                  <a:pt x="807565" y="-25628"/>
                  <a:pt x="891835" y="5252"/>
                  <a:pt x="1018165" y="0"/>
                </a:cubicBezTo>
                <a:cubicBezTo>
                  <a:pt x="1144495" y="-5252"/>
                  <a:pt x="1525942" y="51236"/>
                  <a:pt x="1666088" y="0"/>
                </a:cubicBezTo>
                <a:cubicBezTo>
                  <a:pt x="1806234" y="-51236"/>
                  <a:pt x="1998666" y="53222"/>
                  <a:pt x="2209881" y="0"/>
                </a:cubicBezTo>
                <a:cubicBezTo>
                  <a:pt x="2421096" y="-53222"/>
                  <a:pt x="2611661" y="14053"/>
                  <a:pt x="2753673" y="0"/>
                </a:cubicBezTo>
                <a:cubicBezTo>
                  <a:pt x="2895685" y="-14053"/>
                  <a:pt x="3251020" y="16939"/>
                  <a:pt x="3471017" y="0"/>
                </a:cubicBezTo>
                <a:cubicBezTo>
                  <a:pt x="3489103" y="153839"/>
                  <a:pt x="3430528" y="270907"/>
                  <a:pt x="3471017" y="530524"/>
                </a:cubicBezTo>
                <a:cubicBezTo>
                  <a:pt x="3210743" y="570221"/>
                  <a:pt x="3020214" y="475181"/>
                  <a:pt x="2892514" y="530524"/>
                </a:cubicBezTo>
                <a:cubicBezTo>
                  <a:pt x="2764814" y="585867"/>
                  <a:pt x="2562936" y="487158"/>
                  <a:pt x="2418142" y="530524"/>
                </a:cubicBezTo>
                <a:cubicBezTo>
                  <a:pt x="2273348" y="573890"/>
                  <a:pt x="1972940" y="524951"/>
                  <a:pt x="1839639" y="530524"/>
                </a:cubicBezTo>
                <a:cubicBezTo>
                  <a:pt x="1706338" y="536097"/>
                  <a:pt x="1392453" y="525278"/>
                  <a:pt x="1261136" y="530524"/>
                </a:cubicBezTo>
                <a:cubicBezTo>
                  <a:pt x="1129819" y="535770"/>
                  <a:pt x="962827" y="505393"/>
                  <a:pt x="717344" y="530524"/>
                </a:cubicBezTo>
                <a:cubicBezTo>
                  <a:pt x="471861" y="555655"/>
                  <a:pt x="232509" y="477197"/>
                  <a:pt x="0" y="530524"/>
                </a:cubicBezTo>
                <a:cubicBezTo>
                  <a:pt x="-57390" y="354673"/>
                  <a:pt x="38861" y="126395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6812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48000" tIns="0" rIns="48000" bIns="48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endParaRPr lang="en-VN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" name="Picture 1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A06B19C-2D07-E6F7-F39B-B61482D09CE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89" t="13464" r="12438" b="61373"/>
          <a:stretch/>
        </p:blipFill>
        <p:spPr>
          <a:xfrm>
            <a:off x="804885" y="2112814"/>
            <a:ext cx="4765376" cy="297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67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1EEB5C7-B42B-5458-CBDE-82EAF4CD6E7A}"/>
              </a:ext>
            </a:extLst>
          </p:cNvPr>
          <p:cNvGrpSpPr/>
          <p:nvPr/>
        </p:nvGrpSpPr>
        <p:grpSpPr>
          <a:xfrm>
            <a:off x="1057563" y="2346880"/>
            <a:ext cx="4699381" cy="3218391"/>
            <a:chOff x="2072578" y="3742274"/>
            <a:chExt cx="7049071" cy="4827586"/>
          </a:xfrm>
        </p:grpSpPr>
        <p:pic>
          <p:nvPicPr>
            <p:cNvPr id="4" name="Picture 11">
              <a:extLst>
                <a:ext uri="{FF2B5EF4-FFF2-40B4-BE49-F238E27FC236}">
                  <a16:creationId xmlns:a16="http://schemas.microsoft.com/office/drawing/2014/main" id="{7DCFB5D4-06B0-C0F2-37A6-A750D5227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072578" y="3742274"/>
              <a:ext cx="2912278" cy="3162655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362D83E-7BE0-9EAE-F04E-89AB77C402E4}"/>
                </a:ext>
              </a:extLst>
            </p:cNvPr>
            <p:cNvGrpSpPr/>
            <p:nvPr/>
          </p:nvGrpSpPr>
          <p:grpSpPr>
            <a:xfrm>
              <a:off x="2412738" y="5143500"/>
              <a:ext cx="6708911" cy="3426360"/>
              <a:chOff x="7900517" y="4330690"/>
              <a:chExt cx="9113891" cy="4045915"/>
            </a:xfrm>
          </p:grpSpPr>
          <p:grpSp>
            <p:nvGrpSpPr>
              <p:cNvPr id="7" name="Group 2">
                <a:extLst>
                  <a:ext uri="{FF2B5EF4-FFF2-40B4-BE49-F238E27FC236}">
                    <a16:creationId xmlns:a16="http://schemas.microsoft.com/office/drawing/2014/main" id="{3901CD09-E3D7-471E-D1C9-F47834A3164F}"/>
                  </a:ext>
                </a:extLst>
              </p:cNvPr>
              <p:cNvGrpSpPr/>
              <p:nvPr/>
            </p:nvGrpSpPr>
            <p:grpSpPr>
              <a:xfrm>
                <a:off x="7900517" y="4539472"/>
                <a:ext cx="9113891" cy="3837133"/>
                <a:chOff x="-3810" y="0"/>
                <a:chExt cx="5156300" cy="2170907"/>
              </a:xfrm>
            </p:grpSpPr>
            <p:sp>
              <p:nvSpPr>
                <p:cNvPr id="9" name="Freeform 3">
                  <a:extLst>
                    <a:ext uri="{FF2B5EF4-FFF2-40B4-BE49-F238E27FC236}">
                      <a16:creationId xmlns:a16="http://schemas.microsoft.com/office/drawing/2014/main" id="{01A5FEFB-C118-00BF-92D7-33E98953EF1C}"/>
                    </a:ext>
                  </a:extLst>
                </p:cNvPr>
                <p:cNvSpPr/>
                <p:nvPr/>
              </p:nvSpPr>
              <p:spPr>
                <a:xfrm>
                  <a:off x="10160" y="16510"/>
                  <a:ext cx="5127090" cy="21543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7090" h="2714241">
                      <a:moveTo>
                        <a:pt x="5127090" y="2714241"/>
                      </a:moveTo>
                      <a:lnTo>
                        <a:pt x="0" y="2706621"/>
                      </a:lnTo>
                      <a:lnTo>
                        <a:pt x="0" y="954597"/>
                      </a:lnTo>
                      <a:lnTo>
                        <a:pt x="17780" y="19050"/>
                      </a:lnTo>
                      <a:lnTo>
                        <a:pt x="2554675" y="0"/>
                      </a:lnTo>
                      <a:lnTo>
                        <a:pt x="5108040" y="5080"/>
                      </a:lnTo>
                      <a:close/>
                    </a:path>
                  </a:pathLst>
                </a:custGeom>
                <a:solidFill>
                  <a:srgbClr val="FFFDFA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  <p:sp>
              <p:nvSpPr>
                <p:cNvPr id="10" name="Freeform 4">
                  <a:extLst>
                    <a:ext uri="{FF2B5EF4-FFF2-40B4-BE49-F238E27FC236}">
                      <a16:creationId xmlns:a16="http://schemas.microsoft.com/office/drawing/2014/main" id="{A88FA2A2-799D-619B-CAA7-527C667EE836}"/>
                    </a:ext>
                  </a:extLst>
                </p:cNvPr>
                <p:cNvSpPr/>
                <p:nvPr/>
              </p:nvSpPr>
              <p:spPr>
                <a:xfrm>
                  <a:off x="-3810" y="0"/>
                  <a:ext cx="5156300" cy="2170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6300" h="2740911">
                      <a:moveTo>
                        <a:pt x="5122010" y="21590"/>
                      </a:moveTo>
                      <a:cubicBezTo>
                        <a:pt x="5123280" y="34290"/>
                        <a:pt x="5123280" y="44450"/>
                        <a:pt x="5124550" y="54610"/>
                      </a:cubicBezTo>
                      <a:cubicBezTo>
                        <a:pt x="5127090" y="104801"/>
                        <a:pt x="5128360" y="163392"/>
                        <a:pt x="5130900" y="219890"/>
                      </a:cubicBezTo>
                      <a:cubicBezTo>
                        <a:pt x="5130900" y="301499"/>
                        <a:pt x="5143600" y="1910650"/>
                        <a:pt x="5149950" y="1992259"/>
                      </a:cubicBezTo>
                      <a:cubicBezTo>
                        <a:pt x="5156300" y="2115718"/>
                        <a:pt x="5152490" y="2241269"/>
                        <a:pt x="5152490" y="2364728"/>
                      </a:cubicBezTo>
                      <a:cubicBezTo>
                        <a:pt x="5152490" y="2473540"/>
                        <a:pt x="5153760" y="2573981"/>
                        <a:pt x="5155030" y="2679951"/>
                      </a:cubicBezTo>
                      <a:cubicBezTo>
                        <a:pt x="5155030" y="2701541"/>
                        <a:pt x="5155030" y="2715511"/>
                        <a:pt x="5155030" y="2739641"/>
                      </a:cubicBezTo>
                      <a:cubicBezTo>
                        <a:pt x="5132170" y="2739641"/>
                        <a:pt x="5111850" y="2740911"/>
                        <a:pt x="5080366" y="2739641"/>
                      </a:cubicBezTo>
                      <a:cubicBezTo>
                        <a:pt x="4820395" y="2734561"/>
                        <a:pt x="4556424" y="2740911"/>
                        <a:pt x="4296453" y="2735831"/>
                      </a:cubicBezTo>
                      <a:cubicBezTo>
                        <a:pt x="4140471" y="2732021"/>
                        <a:pt x="3988487" y="2734561"/>
                        <a:pt x="3832505" y="2732021"/>
                      </a:cubicBezTo>
                      <a:cubicBezTo>
                        <a:pt x="3760513" y="2730751"/>
                        <a:pt x="3688521" y="2729481"/>
                        <a:pt x="3616529" y="2728211"/>
                      </a:cubicBezTo>
                      <a:cubicBezTo>
                        <a:pt x="3572534" y="2728211"/>
                        <a:pt x="3532538" y="2729481"/>
                        <a:pt x="3488543" y="2729481"/>
                      </a:cubicBezTo>
                      <a:cubicBezTo>
                        <a:pt x="3376555" y="2728211"/>
                        <a:pt x="3068589" y="2729481"/>
                        <a:pt x="2956602" y="2728211"/>
                      </a:cubicBezTo>
                      <a:cubicBezTo>
                        <a:pt x="2876611" y="2726941"/>
                        <a:pt x="1276788" y="2735831"/>
                        <a:pt x="1196797" y="2734561"/>
                      </a:cubicBezTo>
                      <a:cubicBezTo>
                        <a:pt x="1176799" y="2734561"/>
                        <a:pt x="1152802" y="2735831"/>
                        <a:pt x="1132804" y="2735831"/>
                      </a:cubicBezTo>
                      <a:cubicBezTo>
                        <a:pt x="1084810" y="2735831"/>
                        <a:pt x="1040814" y="2737101"/>
                        <a:pt x="992820" y="2737101"/>
                      </a:cubicBezTo>
                      <a:cubicBezTo>
                        <a:pt x="872833" y="2737101"/>
                        <a:pt x="756846" y="2735831"/>
                        <a:pt x="636859" y="2734561"/>
                      </a:cubicBezTo>
                      <a:cubicBezTo>
                        <a:pt x="564867" y="2733291"/>
                        <a:pt x="492875" y="2732021"/>
                        <a:pt x="424883" y="2730751"/>
                      </a:cubicBezTo>
                      <a:cubicBezTo>
                        <a:pt x="296897" y="2729481"/>
                        <a:pt x="168911" y="2728211"/>
                        <a:pt x="48260" y="2728211"/>
                      </a:cubicBezTo>
                      <a:cubicBezTo>
                        <a:pt x="38100" y="2728211"/>
                        <a:pt x="29210" y="2728211"/>
                        <a:pt x="19050" y="2726941"/>
                      </a:cubicBezTo>
                      <a:cubicBezTo>
                        <a:pt x="10160" y="2725671"/>
                        <a:pt x="5080" y="2719321"/>
                        <a:pt x="7620" y="2710431"/>
                      </a:cubicBezTo>
                      <a:cubicBezTo>
                        <a:pt x="16510" y="2678607"/>
                        <a:pt x="12700" y="2626294"/>
                        <a:pt x="11430" y="2571888"/>
                      </a:cubicBezTo>
                      <a:cubicBezTo>
                        <a:pt x="10160" y="2460984"/>
                        <a:pt x="6350" y="2352173"/>
                        <a:pt x="7620" y="2241269"/>
                      </a:cubicBezTo>
                      <a:cubicBezTo>
                        <a:pt x="5080" y="2103163"/>
                        <a:pt x="0" y="393570"/>
                        <a:pt x="7620" y="253370"/>
                      </a:cubicBezTo>
                      <a:cubicBezTo>
                        <a:pt x="8890" y="226168"/>
                        <a:pt x="7620" y="196872"/>
                        <a:pt x="8890" y="169669"/>
                      </a:cubicBezTo>
                      <a:cubicBezTo>
                        <a:pt x="10160" y="125726"/>
                        <a:pt x="12700" y="77598"/>
                        <a:pt x="13970" y="44450"/>
                      </a:cubicBezTo>
                      <a:cubicBezTo>
                        <a:pt x="13970" y="41910"/>
                        <a:pt x="15240" y="39370"/>
                        <a:pt x="16510" y="38100"/>
                      </a:cubicBezTo>
                      <a:cubicBezTo>
                        <a:pt x="38100" y="35560"/>
                        <a:pt x="68922" y="30480"/>
                        <a:pt x="132915" y="29210"/>
                      </a:cubicBezTo>
                      <a:cubicBezTo>
                        <a:pt x="240903" y="25400"/>
                        <a:pt x="348891" y="22860"/>
                        <a:pt x="460879" y="20320"/>
                      </a:cubicBezTo>
                      <a:cubicBezTo>
                        <a:pt x="536870" y="17780"/>
                        <a:pt x="612862" y="16510"/>
                        <a:pt x="684854" y="13970"/>
                      </a:cubicBezTo>
                      <a:cubicBezTo>
                        <a:pt x="756846" y="11430"/>
                        <a:pt x="832837" y="8890"/>
                        <a:pt x="904830" y="8890"/>
                      </a:cubicBezTo>
                      <a:cubicBezTo>
                        <a:pt x="984821" y="7620"/>
                        <a:pt x="1064812" y="10160"/>
                        <a:pt x="1144803" y="8890"/>
                      </a:cubicBezTo>
                      <a:cubicBezTo>
                        <a:pt x="1244792" y="8890"/>
                        <a:pt x="3056591" y="6350"/>
                        <a:pt x="3156580" y="5080"/>
                      </a:cubicBezTo>
                      <a:cubicBezTo>
                        <a:pt x="3252569" y="3810"/>
                        <a:pt x="3348559" y="2540"/>
                        <a:pt x="3448547" y="2540"/>
                      </a:cubicBezTo>
                      <a:cubicBezTo>
                        <a:pt x="3612529" y="1270"/>
                        <a:pt x="3772511" y="0"/>
                        <a:pt x="3936493" y="0"/>
                      </a:cubicBezTo>
                      <a:cubicBezTo>
                        <a:pt x="4004486" y="0"/>
                        <a:pt x="4076478" y="2540"/>
                        <a:pt x="4144470" y="2540"/>
                      </a:cubicBezTo>
                      <a:cubicBezTo>
                        <a:pt x="4332449" y="3810"/>
                        <a:pt x="4524428" y="5080"/>
                        <a:pt x="4712407" y="7620"/>
                      </a:cubicBezTo>
                      <a:cubicBezTo>
                        <a:pt x="4812396" y="8890"/>
                        <a:pt x="4912385" y="12700"/>
                        <a:pt x="5012374" y="16510"/>
                      </a:cubicBezTo>
                      <a:cubicBezTo>
                        <a:pt x="5036371" y="16510"/>
                        <a:pt x="5060368" y="16510"/>
                        <a:pt x="5080366" y="16510"/>
                      </a:cubicBezTo>
                      <a:cubicBezTo>
                        <a:pt x="5102960" y="17780"/>
                        <a:pt x="5111850" y="20320"/>
                        <a:pt x="5122010" y="21590"/>
                      </a:cubicBezTo>
                      <a:close/>
                      <a:moveTo>
                        <a:pt x="5132170" y="2723131"/>
                      </a:moveTo>
                      <a:cubicBezTo>
                        <a:pt x="5133440" y="2706621"/>
                        <a:pt x="5134710" y="2693921"/>
                        <a:pt x="5134710" y="2681221"/>
                      </a:cubicBezTo>
                      <a:cubicBezTo>
                        <a:pt x="5133440" y="2563518"/>
                        <a:pt x="5132170" y="2452614"/>
                        <a:pt x="5132170" y="2333340"/>
                      </a:cubicBezTo>
                      <a:cubicBezTo>
                        <a:pt x="5132170" y="2278935"/>
                        <a:pt x="5134710" y="2224529"/>
                        <a:pt x="5133440" y="2170123"/>
                      </a:cubicBezTo>
                      <a:cubicBezTo>
                        <a:pt x="5133440" y="2119903"/>
                        <a:pt x="5132170" y="2067590"/>
                        <a:pt x="5130900" y="2017369"/>
                      </a:cubicBezTo>
                      <a:cubicBezTo>
                        <a:pt x="5125820" y="1939946"/>
                        <a:pt x="5114390" y="337071"/>
                        <a:pt x="5114390" y="259648"/>
                      </a:cubicBezTo>
                      <a:cubicBezTo>
                        <a:pt x="5111850" y="194780"/>
                        <a:pt x="5109310" y="127819"/>
                        <a:pt x="5106770" y="63500"/>
                      </a:cubicBezTo>
                      <a:cubicBezTo>
                        <a:pt x="5105500" y="44450"/>
                        <a:pt x="5104230" y="43180"/>
                        <a:pt x="5068368" y="41910"/>
                      </a:cubicBezTo>
                      <a:cubicBezTo>
                        <a:pt x="5056369" y="41910"/>
                        <a:pt x="5048370" y="41910"/>
                        <a:pt x="5036371" y="40640"/>
                      </a:cubicBezTo>
                      <a:cubicBezTo>
                        <a:pt x="4936383" y="36830"/>
                        <a:pt x="4832394" y="31750"/>
                        <a:pt x="4732405" y="30480"/>
                      </a:cubicBezTo>
                      <a:cubicBezTo>
                        <a:pt x="4488432" y="26670"/>
                        <a:pt x="4240460" y="25400"/>
                        <a:pt x="3996487" y="22860"/>
                      </a:cubicBezTo>
                      <a:cubicBezTo>
                        <a:pt x="3960491" y="22860"/>
                        <a:pt x="3920495" y="22860"/>
                        <a:pt x="3884499" y="22860"/>
                      </a:cubicBezTo>
                      <a:cubicBezTo>
                        <a:pt x="3824506" y="22860"/>
                        <a:pt x="3764512" y="22860"/>
                        <a:pt x="3708519" y="22860"/>
                      </a:cubicBezTo>
                      <a:cubicBezTo>
                        <a:pt x="3580533" y="22860"/>
                        <a:pt x="3452547" y="22860"/>
                        <a:pt x="3328561" y="24130"/>
                      </a:cubicBezTo>
                      <a:cubicBezTo>
                        <a:pt x="3220573" y="25400"/>
                        <a:pt x="1400774" y="29210"/>
                        <a:pt x="1292787" y="29210"/>
                      </a:cubicBezTo>
                      <a:cubicBezTo>
                        <a:pt x="1116806" y="29210"/>
                        <a:pt x="940826" y="26670"/>
                        <a:pt x="764845" y="33020"/>
                      </a:cubicBezTo>
                      <a:cubicBezTo>
                        <a:pt x="672855" y="36830"/>
                        <a:pt x="584865" y="36830"/>
                        <a:pt x="496875" y="38100"/>
                      </a:cubicBezTo>
                      <a:cubicBezTo>
                        <a:pt x="344892" y="41910"/>
                        <a:pt x="192908" y="45720"/>
                        <a:pt x="49530" y="50800"/>
                      </a:cubicBezTo>
                      <a:cubicBezTo>
                        <a:pt x="36830" y="50800"/>
                        <a:pt x="34290" y="53340"/>
                        <a:pt x="33020" y="71321"/>
                      </a:cubicBezTo>
                      <a:cubicBezTo>
                        <a:pt x="31750" y="108986"/>
                        <a:pt x="31750" y="146652"/>
                        <a:pt x="30480" y="184317"/>
                      </a:cubicBezTo>
                      <a:cubicBezTo>
                        <a:pt x="29210" y="247093"/>
                        <a:pt x="26670" y="307776"/>
                        <a:pt x="25400" y="370552"/>
                      </a:cubicBezTo>
                      <a:cubicBezTo>
                        <a:pt x="20320" y="437513"/>
                        <a:pt x="26670" y="2073867"/>
                        <a:pt x="29210" y="2140828"/>
                      </a:cubicBezTo>
                      <a:cubicBezTo>
                        <a:pt x="29210" y="2211974"/>
                        <a:pt x="29210" y="2285212"/>
                        <a:pt x="30480" y="2356358"/>
                      </a:cubicBezTo>
                      <a:cubicBezTo>
                        <a:pt x="30480" y="2408671"/>
                        <a:pt x="33020" y="2460984"/>
                        <a:pt x="33020" y="2513298"/>
                      </a:cubicBezTo>
                      <a:cubicBezTo>
                        <a:pt x="33020" y="2569796"/>
                        <a:pt x="33020" y="2626294"/>
                        <a:pt x="31750" y="2681221"/>
                      </a:cubicBezTo>
                      <a:cubicBezTo>
                        <a:pt x="31750" y="2685031"/>
                        <a:pt x="31750" y="2687571"/>
                        <a:pt x="31750" y="2691381"/>
                      </a:cubicBezTo>
                      <a:cubicBezTo>
                        <a:pt x="31750" y="2701541"/>
                        <a:pt x="35560" y="2705351"/>
                        <a:pt x="44450" y="2705351"/>
                      </a:cubicBezTo>
                      <a:cubicBezTo>
                        <a:pt x="76921" y="2705351"/>
                        <a:pt x="132915" y="2706621"/>
                        <a:pt x="184909" y="2706621"/>
                      </a:cubicBezTo>
                      <a:cubicBezTo>
                        <a:pt x="260901" y="2706621"/>
                        <a:pt x="340892" y="2704081"/>
                        <a:pt x="416884" y="2706621"/>
                      </a:cubicBezTo>
                      <a:cubicBezTo>
                        <a:pt x="540870" y="2710431"/>
                        <a:pt x="664856" y="2712971"/>
                        <a:pt x="788842" y="2711701"/>
                      </a:cubicBezTo>
                      <a:cubicBezTo>
                        <a:pt x="868834" y="2710431"/>
                        <a:pt x="944825" y="2712971"/>
                        <a:pt x="1024816" y="2712971"/>
                      </a:cubicBezTo>
                      <a:cubicBezTo>
                        <a:pt x="1140803" y="2712971"/>
                        <a:pt x="1256790" y="2711701"/>
                        <a:pt x="1372778" y="2712971"/>
                      </a:cubicBezTo>
                      <a:cubicBezTo>
                        <a:pt x="1544759" y="2714241"/>
                        <a:pt x="3432549" y="2704081"/>
                        <a:pt x="3608530" y="2706621"/>
                      </a:cubicBezTo>
                      <a:cubicBezTo>
                        <a:pt x="3684521" y="2707891"/>
                        <a:pt x="3760513" y="2709161"/>
                        <a:pt x="3832505" y="2709161"/>
                      </a:cubicBezTo>
                      <a:cubicBezTo>
                        <a:pt x="3964490" y="2711701"/>
                        <a:pt x="4092476" y="2707891"/>
                        <a:pt x="4224461" y="2711701"/>
                      </a:cubicBezTo>
                      <a:cubicBezTo>
                        <a:pt x="4332449" y="2714241"/>
                        <a:pt x="4440437" y="2714241"/>
                        <a:pt x="4548425" y="2716781"/>
                      </a:cubicBezTo>
                      <a:cubicBezTo>
                        <a:pt x="4708408" y="2720591"/>
                        <a:pt x="4868390" y="2723131"/>
                        <a:pt x="5028372" y="2724401"/>
                      </a:cubicBezTo>
                      <a:cubicBezTo>
                        <a:pt x="5088366" y="2724401"/>
                        <a:pt x="5111850" y="2723131"/>
                        <a:pt x="5132170" y="2723131"/>
                      </a:cubicBezTo>
                      <a:close/>
                    </a:path>
                  </a:pathLst>
                </a:custGeom>
                <a:solidFill>
                  <a:srgbClr val="393839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8" name="Picture 5">
                <a:extLst>
                  <a:ext uri="{FF2B5EF4-FFF2-40B4-BE49-F238E27FC236}">
                    <a16:creationId xmlns:a16="http://schemas.microsoft.com/office/drawing/2014/main" id="{0A6A0029-F717-4C89-CF9C-C5BF33928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32510">
                <a:off x="11000356" y="4330690"/>
                <a:ext cx="2911967" cy="579577"/>
              </a:xfrm>
              <a:prstGeom prst="rect">
                <a:avLst/>
              </a:prstGeom>
            </p:spPr>
          </p:pic>
        </p:grp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AED0771B-A1D8-85F0-9AA6-F4B75D7BF057}"/>
                </a:ext>
              </a:extLst>
            </p:cNvPr>
            <p:cNvSpPr txBox="1"/>
            <p:nvPr/>
          </p:nvSpPr>
          <p:spPr>
            <a:xfrm>
              <a:off x="2587489" y="6513213"/>
              <a:ext cx="6172200" cy="7132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Làm ra lúa, gạo cho xã hội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A436212-DA75-BE51-8F4B-3D7B2DA736D4}"/>
              </a:ext>
            </a:extLst>
          </p:cNvPr>
          <p:cNvSpPr txBox="1"/>
          <p:nvPr/>
        </p:nvSpPr>
        <p:spPr>
          <a:xfrm>
            <a:off x="7290972" y="5304091"/>
            <a:ext cx="3471017" cy="530524"/>
          </a:xfrm>
          <a:custGeom>
            <a:avLst/>
            <a:gdLst>
              <a:gd name="connsiteX0" fmla="*/ 0 w 3471017"/>
              <a:gd name="connsiteY0" fmla="*/ 0 h 530524"/>
              <a:gd name="connsiteX1" fmla="*/ 647923 w 3471017"/>
              <a:gd name="connsiteY1" fmla="*/ 0 h 530524"/>
              <a:gd name="connsiteX2" fmla="*/ 1261136 w 3471017"/>
              <a:gd name="connsiteY2" fmla="*/ 0 h 530524"/>
              <a:gd name="connsiteX3" fmla="*/ 1874349 w 3471017"/>
              <a:gd name="connsiteY3" fmla="*/ 0 h 530524"/>
              <a:gd name="connsiteX4" fmla="*/ 2348722 w 3471017"/>
              <a:gd name="connsiteY4" fmla="*/ 0 h 530524"/>
              <a:gd name="connsiteX5" fmla="*/ 2857804 w 3471017"/>
              <a:gd name="connsiteY5" fmla="*/ 0 h 530524"/>
              <a:gd name="connsiteX6" fmla="*/ 3471017 w 3471017"/>
              <a:gd name="connsiteY6" fmla="*/ 0 h 530524"/>
              <a:gd name="connsiteX7" fmla="*/ 3471017 w 3471017"/>
              <a:gd name="connsiteY7" fmla="*/ 530524 h 530524"/>
              <a:gd name="connsiteX8" fmla="*/ 2892514 w 3471017"/>
              <a:gd name="connsiteY8" fmla="*/ 530524 h 530524"/>
              <a:gd name="connsiteX9" fmla="*/ 2418142 w 3471017"/>
              <a:gd name="connsiteY9" fmla="*/ 530524 h 530524"/>
              <a:gd name="connsiteX10" fmla="*/ 1943770 w 3471017"/>
              <a:gd name="connsiteY10" fmla="*/ 530524 h 530524"/>
              <a:gd name="connsiteX11" fmla="*/ 1330557 w 3471017"/>
              <a:gd name="connsiteY11" fmla="*/ 530524 h 530524"/>
              <a:gd name="connsiteX12" fmla="*/ 821474 w 3471017"/>
              <a:gd name="connsiteY12" fmla="*/ 530524 h 530524"/>
              <a:gd name="connsiteX13" fmla="*/ 0 w 3471017"/>
              <a:gd name="connsiteY13" fmla="*/ 530524 h 530524"/>
              <a:gd name="connsiteX14" fmla="*/ 0 w 3471017"/>
              <a:gd name="connsiteY14" fmla="*/ 0 h 53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71017" h="530524" fill="none" extrusionOk="0">
                <a:moveTo>
                  <a:pt x="0" y="0"/>
                </a:moveTo>
                <a:cubicBezTo>
                  <a:pt x="223603" y="-56806"/>
                  <a:pt x="434404" y="21794"/>
                  <a:pt x="647923" y="0"/>
                </a:cubicBezTo>
                <a:cubicBezTo>
                  <a:pt x="861442" y="-21794"/>
                  <a:pt x="1110646" y="60309"/>
                  <a:pt x="1261136" y="0"/>
                </a:cubicBezTo>
                <a:cubicBezTo>
                  <a:pt x="1411626" y="-60309"/>
                  <a:pt x="1635596" y="56992"/>
                  <a:pt x="1874349" y="0"/>
                </a:cubicBezTo>
                <a:cubicBezTo>
                  <a:pt x="2113102" y="-56992"/>
                  <a:pt x="2181431" y="51036"/>
                  <a:pt x="2348722" y="0"/>
                </a:cubicBezTo>
                <a:cubicBezTo>
                  <a:pt x="2516013" y="-51036"/>
                  <a:pt x="2697524" y="6949"/>
                  <a:pt x="2857804" y="0"/>
                </a:cubicBezTo>
                <a:cubicBezTo>
                  <a:pt x="3018084" y="-6949"/>
                  <a:pt x="3348255" y="33266"/>
                  <a:pt x="3471017" y="0"/>
                </a:cubicBezTo>
                <a:cubicBezTo>
                  <a:pt x="3520454" y="236419"/>
                  <a:pt x="3435068" y="377914"/>
                  <a:pt x="3471017" y="530524"/>
                </a:cubicBezTo>
                <a:cubicBezTo>
                  <a:pt x="3258846" y="598319"/>
                  <a:pt x="3141820" y="501331"/>
                  <a:pt x="2892514" y="530524"/>
                </a:cubicBezTo>
                <a:cubicBezTo>
                  <a:pt x="2643208" y="559717"/>
                  <a:pt x="2554234" y="492655"/>
                  <a:pt x="2418142" y="530524"/>
                </a:cubicBezTo>
                <a:cubicBezTo>
                  <a:pt x="2282050" y="568393"/>
                  <a:pt x="2047565" y="494883"/>
                  <a:pt x="1943770" y="530524"/>
                </a:cubicBezTo>
                <a:cubicBezTo>
                  <a:pt x="1839975" y="566165"/>
                  <a:pt x="1586257" y="497600"/>
                  <a:pt x="1330557" y="530524"/>
                </a:cubicBezTo>
                <a:cubicBezTo>
                  <a:pt x="1074857" y="563448"/>
                  <a:pt x="959549" y="478118"/>
                  <a:pt x="821474" y="530524"/>
                </a:cubicBezTo>
                <a:cubicBezTo>
                  <a:pt x="683399" y="582930"/>
                  <a:pt x="171374" y="463953"/>
                  <a:pt x="0" y="530524"/>
                </a:cubicBezTo>
                <a:cubicBezTo>
                  <a:pt x="-40823" y="275358"/>
                  <a:pt x="60813" y="251332"/>
                  <a:pt x="0" y="0"/>
                </a:cubicBezTo>
                <a:close/>
              </a:path>
              <a:path w="3471017" h="530524" stroke="0" extrusionOk="0">
                <a:moveTo>
                  <a:pt x="0" y="0"/>
                </a:moveTo>
                <a:cubicBezTo>
                  <a:pt x="171096" y="-8504"/>
                  <a:pt x="280021" y="25628"/>
                  <a:pt x="543793" y="0"/>
                </a:cubicBezTo>
                <a:cubicBezTo>
                  <a:pt x="807565" y="-25628"/>
                  <a:pt x="891835" y="5252"/>
                  <a:pt x="1018165" y="0"/>
                </a:cubicBezTo>
                <a:cubicBezTo>
                  <a:pt x="1144495" y="-5252"/>
                  <a:pt x="1525942" y="51236"/>
                  <a:pt x="1666088" y="0"/>
                </a:cubicBezTo>
                <a:cubicBezTo>
                  <a:pt x="1806234" y="-51236"/>
                  <a:pt x="1998666" y="53222"/>
                  <a:pt x="2209881" y="0"/>
                </a:cubicBezTo>
                <a:cubicBezTo>
                  <a:pt x="2421096" y="-53222"/>
                  <a:pt x="2611661" y="14053"/>
                  <a:pt x="2753673" y="0"/>
                </a:cubicBezTo>
                <a:cubicBezTo>
                  <a:pt x="2895685" y="-14053"/>
                  <a:pt x="3251020" y="16939"/>
                  <a:pt x="3471017" y="0"/>
                </a:cubicBezTo>
                <a:cubicBezTo>
                  <a:pt x="3489103" y="153839"/>
                  <a:pt x="3430528" y="270907"/>
                  <a:pt x="3471017" y="530524"/>
                </a:cubicBezTo>
                <a:cubicBezTo>
                  <a:pt x="3210743" y="570221"/>
                  <a:pt x="3020214" y="475181"/>
                  <a:pt x="2892514" y="530524"/>
                </a:cubicBezTo>
                <a:cubicBezTo>
                  <a:pt x="2764814" y="585867"/>
                  <a:pt x="2562936" y="487158"/>
                  <a:pt x="2418142" y="530524"/>
                </a:cubicBezTo>
                <a:cubicBezTo>
                  <a:pt x="2273348" y="573890"/>
                  <a:pt x="1972940" y="524951"/>
                  <a:pt x="1839639" y="530524"/>
                </a:cubicBezTo>
                <a:cubicBezTo>
                  <a:pt x="1706338" y="536097"/>
                  <a:pt x="1392453" y="525278"/>
                  <a:pt x="1261136" y="530524"/>
                </a:cubicBezTo>
                <a:cubicBezTo>
                  <a:pt x="1129819" y="535770"/>
                  <a:pt x="962827" y="505393"/>
                  <a:pt x="717344" y="530524"/>
                </a:cubicBezTo>
                <a:cubicBezTo>
                  <a:pt x="471861" y="555655"/>
                  <a:pt x="232509" y="477197"/>
                  <a:pt x="0" y="530524"/>
                </a:cubicBezTo>
                <a:cubicBezTo>
                  <a:pt x="-57390" y="354673"/>
                  <a:pt x="38861" y="126395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6812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48000" tIns="0" rIns="48000" bIns="48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Nông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dân</a:t>
            </a:r>
            <a:endParaRPr lang="en-VN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" name="Picture 1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B0F4ADF5-3F2D-4F40-B445-A5DE301D1FF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7" t="38627" r="48843" b="36907"/>
          <a:stretch/>
        </p:blipFill>
        <p:spPr>
          <a:xfrm>
            <a:off x="6452474" y="2096160"/>
            <a:ext cx="4940730" cy="307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6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1EEB5C7-B42B-5458-CBDE-82EAF4CD6E7A}"/>
              </a:ext>
            </a:extLst>
          </p:cNvPr>
          <p:cNvGrpSpPr/>
          <p:nvPr/>
        </p:nvGrpSpPr>
        <p:grpSpPr>
          <a:xfrm>
            <a:off x="6790001" y="2354967"/>
            <a:ext cx="4699381" cy="3218391"/>
            <a:chOff x="2072578" y="3742274"/>
            <a:chExt cx="7049071" cy="4827586"/>
          </a:xfrm>
        </p:grpSpPr>
        <p:pic>
          <p:nvPicPr>
            <p:cNvPr id="4" name="Picture 11">
              <a:extLst>
                <a:ext uri="{FF2B5EF4-FFF2-40B4-BE49-F238E27FC236}">
                  <a16:creationId xmlns:a16="http://schemas.microsoft.com/office/drawing/2014/main" id="{7DCFB5D4-06B0-C0F2-37A6-A750D5227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072578" y="3742274"/>
              <a:ext cx="2912278" cy="3162655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362D83E-7BE0-9EAE-F04E-89AB77C402E4}"/>
                </a:ext>
              </a:extLst>
            </p:cNvPr>
            <p:cNvGrpSpPr/>
            <p:nvPr/>
          </p:nvGrpSpPr>
          <p:grpSpPr>
            <a:xfrm>
              <a:off x="2412738" y="5143500"/>
              <a:ext cx="6708911" cy="3426360"/>
              <a:chOff x="7900517" y="4330690"/>
              <a:chExt cx="9113891" cy="4045915"/>
            </a:xfrm>
          </p:grpSpPr>
          <p:grpSp>
            <p:nvGrpSpPr>
              <p:cNvPr id="7" name="Group 2">
                <a:extLst>
                  <a:ext uri="{FF2B5EF4-FFF2-40B4-BE49-F238E27FC236}">
                    <a16:creationId xmlns:a16="http://schemas.microsoft.com/office/drawing/2014/main" id="{3901CD09-E3D7-471E-D1C9-F47834A3164F}"/>
                  </a:ext>
                </a:extLst>
              </p:cNvPr>
              <p:cNvGrpSpPr/>
              <p:nvPr/>
            </p:nvGrpSpPr>
            <p:grpSpPr>
              <a:xfrm>
                <a:off x="7900517" y="4539472"/>
                <a:ext cx="9113891" cy="3837133"/>
                <a:chOff x="-3810" y="0"/>
                <a:chExt cx="5156300" cy="2170907"/>
              </a:xfrm>
            </p:grpSpPr>
            <p:sp>
              <p:nvSpPr>
                <p:cNvPr id="9" name="Freeform 3">
                  <a:extLst>
                    <a:ext uri="{FF2B5EF4-FFF2-40B4-BE49-F238E27FC236}">
                      <a16:creationId xmlns:a16="http://schemas.microsoft.com/office/drawing/2014/main" id="{01A5FEFB-C118-00BF-92D7-33E98953EF1C}"/>
                    </a:ext>
                  </a:extLst>
                </p:cNvPr>
                <p:cNvSpPr/>
                <p:nvPr/>
              </p:nvSpPr>
              <p:spPr>
                <a:xfrm>
                  <a:off x="10160" y="16510"/>
                  <a:ext cx="5127090" cy="21543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7090" h="2714241">
                      <a:moveTo>
                        <a:pt x="5127090" y="2714241"/>
                      </a:moveTo>
                      <a:lnTo>
                        <a:pt x="0" y="2706621"/>
                      </a:lnTo>
                      <a:lnTo>
                        <a:pt x="0" y="954597"/>
                      </a:lnTo>
                      <a:lnTo>
                        <a:pt x="17780" y="19050"/>
                      </a:lnTo>
                      <a:lnTo>
                        <a:pt x="2554675" y="0"/>
                      </a:lnTo>
                      <a:lnTo>
                        <a:pt x="5108040" y="5080"/>
                      </a:lnTo>
                      <a:close/>
                    </a:path>
                  </a:pathLst>
                </a:custGeom>
                <a:solidFill>
                  <a:srgbClr val="FFFDFA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  <p:sp>
              <p:nvSpPr>
                <p:cNvPr id="10" name="Freeform 4">
                  <a:extLst>
                    <a:ext uri="{FF2B5EF4-FFF2-40B4-BE49-F238E27FC236}">
                      <a16:creationId xmlns:a16="http://schemas.microsoft.com/office/drawing/2014/main" id="{A88FA2A2-799D-619B-CAA7-527C667EE836}"/>
                    </a:ext>
                  </a:extLst>
                </p:cNvPr>
                <p:cNvSpPr/>
                <p:nvPr/>
              </p:nvSpPr>
              <p:spPr>
                <a:xfrm>
                  <a:off x="-3810" y="0"/>
                  <a:ext cx="5156300" cy="2170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6300" h="2740911">
                      <a:moveTo>
                        <a:pt x="5122010" y="21590"/>
                      </a:moveTo>
                      <a:cubicBezTo>
                        <a:pt x="5123280" y="34290"/>
                        <a:pt x="5123280" y="44450"/>
                        <a:pt x="5124550" y="54610"/>
                      </a:cubicBezTo>
                      <a:cubicBezTo>
                        <a:pt x="5127090" y="104801"/>
                        <a:pt x="5128360" y="163392"/>
                        <a:pt x="5130900" y="219890"/>
                      </a:cubicBezTo>
                      <a:cubicBezTo>
                        <a:pt x="5130900" y="301499"/>
                        <a:pt x="5143600" y="1910650"/>
                        <a:pt x="5149950" y="1992259"/>
                      </a:cubicBezTo>
                      <a:cubicBezTo>
                        <a:pt x="5156300" y="2115718"/>
                        <a:pt x="5152490" y="2241269"/>
                        <a:pt x="5152490" y="2364728"/>
                      </a:cubicBezTo>
                      <a:cubicBezTo>
                        <a:pt x="5152490" y="2473540"/>
                        <a:pt x="5153760" y="2573981"/>
                        <a:pt x="5155030" y="2679951"/>
                      </a:cubicBezTo>
                      <a:cubicBezTo>
                        <a:pt x="5155030" y="2701541"/>
                        <a:pt x="5155030" y="2715511"/>
                        <a:pt x="5155030" y="2739641"/>
                      </a:cubicBezTo>
                      <a:cubicBezTo>
                        <a:pt x="5132170" y="2739641"/>
                        <a:pt x="5111850" y="2740911"/>
                        <a:pt x="5080366" y="2739641"/>
                      </a:cubicBezTo>
                      <a:cubicBezTo>
                        <a:pt x="4820395" y="2734561"/>
                        <a:pt x="4556424" y="2740911"/>
                        <a:pt x="4296453" y="2735831"/>
                      </a:cubicBezTo>
                      <a:cubicBezTo>
                        <a:pt x="4140471" y="2732021"/>
                        <a:pt x="3988487" y="2734561"/>
                        <a:pt x="3832505" y="2732021"/>
                      </a:cubicBezTo>
                      <a:cubicBezTo>
                        <a:pt x="3760513" y="2730751"/>
                        <a:pt x="3688521" y="2729481"/>
                        <a:pt x="3616529" y="2728211"/>
                      </a:cubicBezTo>
                      <a:cubicBezTo>
                        <a:pt x="3572534" y="2728211"/>
                        <a:pt x="3532538" y="2729481"/>
                        <a:pt x="3488543" y="2729481"/>
                      </a:cubicBezTo>
                      <a:cubicBezTo>
                        <a:pt x="3376555" y="2728211"/>
                        <a:pt x="3068589" y="2729481"/>
                        <a:pt x="2956602" y="2728211"/>
                      </a:cubicBezTo>
                      <a:cubicBezTo>
                        <a:pt x="2876611" y="2726941"/>
                        <a:pt x="1276788" y="2735831"/>
                        <a:pt x="1196797" y="2734561"/>
                      </a:cubicBezTo>
                      <a:cubicBezTo>
                        <a:pt x="1176799" y="2734561"/>
                        <a:pt x="1152802" y="2735831"/>
                        <a:pt x="1132804" y="2735831"/>
                      </a:cubicBezTo>
                      <a:cubicBezTo>
                        <a:pt x="1084810" y="2735831"/>
                        <a:pt x="1040814" y="2737101"/>
                        <a:pt x="992820" y="2737101"/>
                      </a:cubicBezTo>
                      <a:cubicBezTo>
                        <a:pt x="872833" y="2737101"/>
                        <a:pt x="756846" y="2735831"/>
                        <a:pt x="636859" y="2734561"/>
                      </a:cubicBezTo>
                      <a:cubicBezTo>
                        <a:pt x="564867" y="2733291"/>
                        <a:pt x="492875" y="2732021"/>
                        <a:pt x="424883" y="2730751"/>
                      </a:cubicBezTo>
                      <a:cubicBezTo>
                        <a:pt x="296897" y="2729481"/>
                        <a:pt x="168911" y="2728211"/>
                        <a:pt x="48260" y="2728211"/>
                      </a:cubicBezTo>
                      <a:cubicBezTo>
                        <a:pt x="38100" y="2728211"/>
                        <a:pt x="29210" y="2728211"/>
                        <a:pt x="19050" y="2726941"/>
                      </a:cubicBezTo>
                      <a:cubicBezTo>
                        <a:pt x="10160" y="2725671"/>
                        <a:pt x="5080" y="2719321"/>
                        <a:pt x="7620" y="2710431"/>
                      </a:cubicBezTo>
                      <a:cubicBezTo>
                        <a:pt x="16510" y="2678607"/>
                        <a:pt x="12700" y="2626294"/>
                        <a:pt x="11430" y="2571888"/>
                      </a:cubicBezTo>
                      <a:cubicBezTo>
                        <a:pt x="10160" y="2460984"/>
                        <a:pt x="6350" y="2352173"/>
                        <a:pt x="7620" y="2241269"/>
                      </a:cubicBezTo>
                      <a:cubicBezTo>
                        <a:pt x="5080" y="2103163"/>
                        <a:pt x="0" y="393570"/>
                        <a:pt x="7620" y="253370"/>
                      </a:cubicBezTo>
                      <a:cubicBezTo>
                        <a:pt x="8890" y="226168"/>
                        <a:pt x="7620" y="196872"/>
                        <a:pt x="8890" y="169669"/>
                      </a:cubicBezTo>
                      <a:cubicBezTo>
                        <a:pt x="10160" y="125726"/>
                        <a:pt x="12700" y="77598"/>
                        <a:pt x="13970" y="44450"/>
                      </a:cubicBezTo>
                      <a:cubicBezTo>
                        <a:pt x="13970" y="41910"/>
                        <a:pt x="15240" y="39370"/>
                        <a:pt x="16510" y="38100"/>
                      </a:cubicBezTo>
                      <a:cubicBezTo>
                        <a:pt x="38100" y="35560"/>
                        <a:pt x="68922" y="30480"/>
                        <a:pt x="132915" y="29210"/>
                      </a:cubicBezTo>
                      <a:cubicBezTo>
                        <a:pt x="240903" y="25400"/>
                        <a:pt x="348891" y="22860"/>
                        <a:pt x="460879" y="20320"/>
                      </a:cubicBezTo>
                      <a:cubicBezTo>
                        <a:pt x="536870" y="17780"/>
                        <a:pt x="612862" y="16510"/>
                        <a:pt x="684854" y="13970"/>
                      </a:cubicBezTo>
                      <a:cubicBezTo>
                        <a:pt x="756846" y="11430"/>
                        <a:pt x="832837" y="8890"/>
                        <a:pt x="904830" y="8890"/>
                      </a:cubicBezTo>
                      <a:cubicBezTo>
                        <a:pt x="984821" y="7620"/>
                        <a:pt x="1064812" y="10160"/>
                        <a:pt x="1144803" y="8890"/>
                      </a:cubicBezTo>
                      <a:cubicBezTo>
                        <a:pt x="1244792" y="8890"/>
                        <a:pt x="3056591" y="6350"/>
                        <a:pt x="3156580" y="5080"/>
                      </a:cubicBezTo>
                      <a:cubicBezTo>
                        <a:pt x="3252569" y="3810"/>
                        <a:pt x="3348559" y="2540"/>
                        <a:pt x="3448547" y="2540"/>
                      </a:cubicBezTo>
                      <a:cubicBezTo>
                        <a:pt x="3612529" y="1270"/>
                        <a:pt x="3772511" y="0"/>
                        <a:pt x="3936493" y="0"/>
                      </a:cubicBezTo>
                      <a:cubicBezTo>
                        <a:pt x="4004486" y="0"/>
                        <a:pt x="4076478" y="2540"/>
                        <a:pt x="4144470" y="2540"/>
                      </a:cubicBezTo>
                      <a:cubicBezTo>
                        <a:pt x="4332449" y="3810"/>
                        <a:pt x="4524428" y="5080"/>
                        <a:pt x="4712407" y="7620"/>
                      </a:cubicBezTo>
                      <a:cubicBezTo>
                        <a:pt x="4812396" y="8890"/>
                        <a:pt x="4912385" y="12700"/>
                        <a:pt x="5012374" y="16510"/>
                      </a:cubicBezTo>
                      <a:cubicBezTo>
                        <a:pt x="5036371" y="16510"/>
                        <a:pt x="5060368" y="16510"/>
                        <a:pt x="5080366" y="16510"/>
                      </a:cubicBezTo>
                      <a:cubicBezTo>
                        <a:pt x="5102960" y="17780"/>
                        <a:pt x="5111850" y="20320"/>
                        <a:pt x="5122010" y="21590"/>
                      </a:cubicBezTo>
                      <a:close/>
                      <a:moveTo>
                        <a:pt x="5132170" y="2723131"/>
                      </a:moveTo>
                      <a:cubicBezTo>
                        <a:pt x="5133440" y="2706621"/>
                        <a:pt x="5134710" y="2693921"/>
                        <a:pt x="5134710" y="2681221"/>
                      </a:cubicBezTo>
                      <a:cubicBezTo>
                        <a:pt x="5133440" y="2563518"/>
                        <a:pt x="5132170" y="2452614"/>
                        <a:pt x="5132170" y="2333340"/>
                      </a:cubicBezTo>
                      <a:cubicBezTo>
                        <a:pt x="5132170" y="2278935"/>
                        <a:pt x="5134710" y="2224529"/>
                        <a:pt x="5133440" y="2170123"/>
                      </a:cubicBezTo>
                      <a:cubicBezTo>
                        <a:pt x="5133440" y="2119903"/>
                        <a:pt x="5132170" y="2067590"/>
                        <a:pt x="5130900" y="2017369"/>
                      </a:cubicBezTo>
                      <a:cubicBezTo>
                        <a:pt x="5125820" y="1939946"/>
                        <a:pt x="5114390" y="337071"/>
                        <a:pt x="5114390" y="259648"/>
                      </a:cubicBezTo>
                      <a:cubicBezTo>
                        <a:pt x="5111850" y="194780"/>
                        <a:pt x="5109310" y="127819"/>
                        <a:pt x="5106770" y="63500"/>
                      </a:cubicBezTo>
                      <a:cubicBezTo>
                        <a:pt x="5105500" y="44450"/>
                        <a:pt x="5104230" y="43180"/>
                        <a:pt x="5068368" y="41910"/>
                      </a:cubicBezTo>
                      <a:cubicBezTo>
                        <a:pt x="5056369" y="41910"/>
                        <a:pt x="5048370" y="41910"/>
                        <a:pt x="5036371" y="40640"/>
                      </a:cubicBezTo>
                      <a:cubicBezTo>
                        <a:pt x="4936383" y="36830"/>
                        <a:pt x="4832394" y="31750"/>
                        <a:pt x="4732405" y="30480"/>
                      </a:cubicBezTo>
                      <a:cubicBezTo>
                        <a:pt x="4488432" y="26670"/>
                        <a:pt x="4240460" y="25400"/>
                        <a:pt x="3996487" y="22860"/>
                      </a:cubicBezTo>
                      <a:cubicBezTo>
                        <a:pt x="3960491" y="22860"/>
                        <a:pt x="3920495" y="22860"/>
                        <a:pt x="3884499" y="22860"/>
                      </a:cubicBezTo>
                      <a:cubicBezTo>
                        <a:pt x="3824506" y="22860"/>
                        <a:pt x="3764512" y="22860"/>
                        <a:pt x="3708519" y="22860"/>
                      </a:cubicBezTo>
                      <a:cubicBezTo>
                        <a:pt x="3580533" y="22860"/>
                        <a:pt x="3452547" y="22860"/>
                        <a:pt x="3328561" y="24130"/>
                      </a:cubicBezTo>
                      <a:cubicBezTo>
                        <a:pt x="3220573" y="25400"/>
                        <a:pt x="1400774" y="29210"/>
                        <a:pt x="1292787" y="29210"/>
                      </a:cubicBezTo>
                      <a:cubicBezTo>
                        <a:pt x="1116806" y="29210"/>
                        <a:pt x="940826" y="26670"/>
                        <a:pt x="764845" y="33020"/>
                      </a:cubicBezTo>
                      <a:cubicBezTo>
                        <a:pt x="672855" y="36830"/>
                        <a:pt x="584865" y="36830"/>
                        <a:pt x="496875" y="38100"/>
                      </a:cubicBezTo>
                      <a:cubicBezTo>
                        <a:pt x="344892" y="41910"/>
                        <a:pt x="192908" y="45720"/>
                        <a:pt x="49530" y="50800"/>
                      </a:cubicBezTo>
                      <a:cubicBezTo>
                        <a:pt x="36830" y="50800"/>
                        <a:pt x="34290" y="53340"/>
                        <a:pt x="33020" y="71321"/>
                      </a:cubicBezTo>
                      <a:cubicBezTo>
                        <a:pt x="31750" y="108986"/>
                        <a:pt x="31750" y="146652"/>
                        <a:pt x="30480" y="184317"/>
                      </a:cubicBezTo>
                      <a:cubicBezTo>
                        <a:pt x="29210" y="247093"/>
                        <a:pt x="26670" y="307776"/>
                        <a:pt x="25400" y="370552"/>
                      </a:cubicBezTo>
                      <a:cubicBezTo>
                        <a:pt x="20320" y="437513"/>
                        <a:pt x="26670" y="2073867"/>
                        <a:pt x="29210" y="2140828"/>
                      </a:cubicBezTo>
                      <a:cubicBezTo>
                        <a:pt x="29210" y="2211974"/>
                        <a:pt x="29210" y="2285212"/>
                        <a:pt x="30480" y="2356358"/>
                      </a:cubicBezTo>
                      <a:cubicBezTo>
                        <a:pt x="30480" y="2408671"/>
                        <a:pt x="33020" y="2460984"/>
                        <a:pt x="33020" y="2513298"/>
                      </a:cubicBezTo>
                      <a:cubicBezTo>
                        <a:pt x="33020" y="2569796"/>
                        <a:pt x="33020" y="2626294"/>
                        <a:pt x="31750" y="2681221"/>
                      </a:cubicBezTo>
                      <a:cubicBezTo>
                        <a:pt x="31750" y="2685031"/>
                        <a:pt x="31750" y="2687571"/>
                        <a:pt x="31750" y="2691381"/>
                      </a:cubicBezTo>
                      <a:cubicBezTo>
                        <a:pt x="31750" y="2701541"/>
                        <a:pt x="35560" y="2705351"/>
                        <a:pt x="44450" y="2705351"/>
                      </a:cubicBezTo>
                      <a:cubicBezTo>
                        <a:pt x="76921" y="2705351"/>
                        <a:pt x="132915" y="2706621"/>
                        <a:pt x="184909" y="2706621"/>
                      </a:cubicBezTo>
                      <a:cubicBezTo>
                        <a:pt x="260901" y="2706621"/>
                        <a:pt x="340892" y="2704081"/>
                        <a:pt x="416884" y="2706621"/>
                      </a:cubicBezTo>
                      <a:cubicBezTo>
                        <a:pt x="540870" y="2710431"/>
                        <a:pt x="664856" y="2712971"/>
                        <a:pt x="788842" y="2711701"/>
                      </a:cubicBezTo>
                      <a:cubicBezTo>
                        <a:pt x="868834" y="2710431"/>
                        <a:pt x="944825" y="2712971"/>
                        <a:pt x="1024816" y="2712971"/>
                      </a:cubicBezTo>
                      <a:cubicBezTo>
                        <a:pt x="1140803" y="2712971"/>
                        <a:pt x="1256790" y="2711701"/>
                        <a:pt x="1372778" y="2712971"/>
                      </a:cubicBezTo>
                      <a:cubicBezTo>
                        <a:pt x="1544759" y="2714241"/>
                        <a:pt x="3432549" y="2704081"/>
                        <a:pt x="3608530" y="2706621"/>
                      </a:cubicBezTo>
                      <a:cubicBezTo>
                        <a:pt x="3684521" y="2707891"/>
                        <a:pt x="3760513" y="2709161"/>
                        <a:pt x="3832505" y="2709161"/>
                      </a:cubicBezTo>
                      <a:cubicBezTo>
                        <a:pt x="3964490" y="2711701"/>
                        <a:pt x="4092476" y="2707891"/>
                        <a:pt x="4224461" y="2711701"/>
                      </a:cubicBezTo>
                      <a:cubicBezTo>
                        <a:pt x="4332449" y="2714241"/>
                        <a:pt x="4440437" y="2714241"/>
                        <a:pt x="4548425" y="2716781"/>
                      </a:cubicBezTo>
                      <a:cubicBezTo>
                        <a:pt x="4708408" y="2720591"/>
                        <a:pt x="4868390" y="2723131"/>
                        <a:pt x="5028372" y="2724401"/>
                      </a:cubicBezTo>
                      <a:cubicBezTo>
                        <a:pt x="5088366" y="2724401"/>
                        <a:pt x="5111850" y="2723131"/>
                        <a:pt x="5132170" y="2723131"/>
                      </a:cubicBezTo>
                      <a:close/>
                    </a:path>
                  </a:pathLst>
                </a:custGeom>
                <a:solidFill>
                  <a:srgbClr val="393839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8" name="Picture 5">
                <a:extLst>
                  <a:ext uri="{FF2B5EF4-FFF2-40B4-BE49-F238E27FC236}">
                    <a16:creationId xmlns:a16="http://schemas.microsoft.com/office/drawing/2014/main" id="{0A6A0029-F717-4C89-CF9C-C5BF33928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32510">
                <a:off x="11000356" y="4330690"/>
                <a:ext cx="2911967" cy="579577"/>
              </a:xfrm>
              <a:prstGeom prst="rect">
                <a:avLst/>
              </a:prstGeom>
            </p:spPr>
          </p:pic>
        </p:grp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AED0771B-A1D8-85F0-9AA6-F4B75D7BF057}"/>
                </a:ext>
              </a:extLst>
            </p:cNvPr>
            <p:cNvSpPr txBox="1"/>
            <p:nvPr/>
          </p:nvSpPr>
          <p:spPr>
            <a:xfrm>
              <a:off x="2587489" y="6513213"/>
              <a:ext cx="6172200" cy="15442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Khám, chữa bệnh cho </a:t>
              </a:r>
              <a:b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mọi người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A436212-DA75-BE51-8F4B-3D7B2DA736D4}"/>
              </a:ext>
            </a:extLst>
          </p:cNvPr>
          <p:cNvSpPr txBox="1"/>
          <p:nvPr/>
        </p:nvSpPr>
        <p:spPr>
          <a:xfrm>
            <a:off x="1504315" y="5331294"/>
            <a:ext cx="3471017" cy="530524"/>
          </a:xfrm>
          <a:custGeom>
            <a:avLst/>
            <a:gdLst>
              <a:gd name="connsiteX0" fmla="*/ 0 w 3471017"/>
              <a:gd name="connsiteY0" fmla="*/ 0 h 530524"/>
              <a:gd name="connsiteX1" fmla="*/ 647923 w 3471017"/>
              <a:gd name="connsiteY1" fmla="*/ 0 h 530524"/>
              <a:gd name="connsiteX2" fmla="*/ 1261136 w 3471017"/>
              <a:gd name="connsiteY2" fmla="*/ 0 h 530524"/>
              <a:gd name="connsiteX3" fmla="*/ 1874349 w 3471017"/>
              <a:gd name="connsiteY3" fmla="*/ 0 h 530524"/>
              <a:gd name="connsiteX4" fmla="*/ 2348722 w 3471017"/>
              <a:gd name="connsiteY4" fmla="*/ 0 h 530524"/>
              <a:gd name="connsiteX5" fmla="*/ 2857804 w 3471017"/>
              <a:gd name="connsiteY5" fmla="*/ 0 h 530524"/>
              <a:gd name="connsiteX6" fmla="*/ 3471017 w 3471017"/>
              <a:gd name="connsiteY6" fmla="*/ 0 h 530524"/>
              <a:gd name="connsiteX7" fmla="*/ 3471017 w 3471017"/>
              <a:gd name="connsiteY7" fmla="*/ 530524 h 530524"/>
              <a:gd name="connsiteX8" fmla="*/ 2892514 w 3471017"/>
              <a:gd name="connsiteY8" fmla="*/ 530524 h 530524"/>
              <a:gd name="connsiteX9" fmla="*/ 2418142 w 3471017"/>
              <a:gd name="connsiteY9" fmla="*/ 530524 h 530524"/>
              <a:gd name="connsiteX10" fmla="*/ 1943770 w 3471017"/>
              <a:gd name="connsiteY10" fmla="*/ 530524 h 530524"/>
              <a:gd name="connsiteX11" fmla="*/ 1330557 w 3471017"/>
              <a:gd name="connsiteY11" fmla="*/ 530524 h 530524"/>
              <a:gd name="connsiteX12" fmla="*/ 821474 w 3471017"/>
              <a:gd name="connsiteY12" fmla="*/ 530524 h 530524"/>
              <a:gd name="connsiteX13" fmla="*/ 0 w 3471017"/>
              <a:gd name="connsiteY13" fmla="*/ 530524 h 530524"/>
              <a:gd name="connsiteX14" fmla="*/ 0 w 3471017"/>
              <a:gd name="connsiteY14" fmla="*/ 0 h 53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71017" h="530524" fill="none" extrusionOk="0">
                <a:moveTo>
                  <a:pt x="0" y="0"/>
                </a:moveTo>
                <a:cubicBezTo>
                  <a:pt x="223603" y="-56806"/>
                  <a:pt x="434404" y="21794"/>
                  <a:pt x="647923" y="0"/>
                </a:cubicBezTo>
                <a:cubicBezTo>
                  <a:pt x="861442" y="-21794"/>
                  <a:pt x="1110646" y="60309"/>
                  <a:pt x="1261136" y="0"/>
                </a:cubicBezTo>
                <a:cubicBezTo>
                  <a:pt x="1411626" y="-60309"/>
                  <a:pt x="1635596" y="56992"/>
                  <a:pt x="1874349" y="0"/>
                </a:cubicBezTo>
                <a:cubicBezTo>
                  <a:pt x="2113102" y="-56992"/>
                  <a:pt x="2181431" y="51036"/>
                  <a:pt x="2348722" y="0"/>
                </a:cubicBezTo>
                <a:cubicBezTo>
                  <a:pt x="2516013" y="-51036"/>
                  <a:pt x="2697524" y="6949"/>
                  <a:pt x="2857804" y="0"/>
                </a:cubicBezTo>
                <a:cubicBezTo>
                  <a:pt x="3018084" y="-6949"/>
                  <a:pt x="3348255" y="33266"/>
                  <a:pt x="3471017" y="0"/>
                </a:cubicBezTo>
                <a:cubicBezTo>
                  <a:pt x="3520454" y="236419"/>
                  <a:pt x="3435068" y="377914"/>
                  <a:pt x="3471017" y="530524"/>
                </a:cubicBezTo>
                <a:cubicBezTo>
                  <a:pt x="3258846" y="598319"/>
                  <a:pt x="3141820" y="501331"/>
                  <a:pt x="2892514" y="530524"/>
                </a:cubicBezTo>
                <a:cubicBezTo>
                  <a:pt x="2643208" y="559717"/>
                  <a:pt x="2554234" y="492655"/>
                  <a:pt x="2418142" y="530524"/>
                </a:cubicBezTo>
                <a:cubicBezTo>
                  <a:pt x="2282050" y="568393"/>
                  <a:pt x="2047565" y="494883"/>
                  <a:pt x="1943770" y="530524"/>
                </a:cubicBezTo>
                <a:cubicBezTo>
                  <a:pt x="1839975" y="566165"/>
                  <a:pt x="1586257" y="497600"/>
                  <a:pt x="1330557" y="530524"/>
                </a:cubicBezTo>
                <a:cubicBezTo>
                  <a:pt x="1074857" y="563448"/>
                  <a:pt x="959549" y="478118"/>
                  <a:pt x="821474" y="530524"/>
                </a:cubicBezTo>
                <a:cubicBezTo>
                  <a:pt x="683399" y="582930"/>
                  <a:pt x="171374" y="463953"/>
                  <a:pt x="0" y="530524"/>
                </a:cubicBezTo>
                <a:cubicBezTo>
                  <a:pt x="-40823" y="275358"/>
                  <a:pt x="60813" y="251332"/>
                  <a:pt x="0" y="0"/>
                </a:cubicBezTo>
                <a:close/>
              </a:path>
              <a:path w="3471017" h="530524" stroke="0" extrusionOk="0">
                <a:moveTo>
                  <a:pt x="0" y="0"/>
                </a:moveTo>
                <a:cubicBezTo>
                  <a:pt x="171096" y="-8504"/>
                  <a:pt x="280021" y="25628"/>
                  <a:pt x="543793" y="0"/>
                </a:cubicBezTo>
                <a:cubicBezTo>
                  <a:pt x="807565" y="-25628"/>
                  <a:pt x="891835" y="5252"/>
                  <a:pt x="1018165" y="0"/>
                </a:cubicBezTo>
                <a:cubicBezTo>
                  <a:pt x="1144495" y="-5252"/>
                  <a:pt x="1525942" y="51236"/>
                  <a:pt x="1666088" y="0"/>
                </a:cubicBezTo>
                <a:cubicBezTo>
                  <a:pt x="1806234" y="-51236"/>
                  <a:pt x="1998666" y="53222"/>
                  <a:pt x="2209881" y="0"/>
                </a:cubicBezTo>
                <a:cubicBezTo>
                  <a:pt x="2421096" y="-53222"/>
                  <a:pt x="2611661" y="14053"/>
                  <a:pt x="2753673" y="0"/>
                </a:cubicBezTo>
                <a:cubicBezTo>
                  <a:pt x="2895685" y="-14053"/>
                  <a:pt x="3251020" y="16939"/>
                  <a:pt x="3471017" y="0"/>
                </a:cubicBezTo>
                <a:cubicBezTo>
                  <a:pt x="3489103" y="153839"/>
                  <a:pt x="3430528" y="270907"/>
                  <a:pt x="3471017" y="530524"/>
                </a:cubicBezTo>
                <a:cubicBezTo>
                  <a:pt x="3210743" y="570221"/>
                  <a:pt x="3020214" y="475181"/>
                  <a:pt x="2892514" y="530524"/>
                </a:cubicBezTo>
                <a:cubicBezTo>
                  <a:pt x="2764814" y="585867"/>
                  <a:pt x="2562936" y="487158"/>
                  <a:pt x="2418142" y="530524"/>
                </a:cubicBezTo>
                <a:cubicBezTo>
                  <a:pt x="2273348" y="573890"/>
                  <a:pt x="1972940" y="524951"/>
                  <a:pt x="1839639" y="530524"/>
                </a:cubicBezTo>
                <a:cubicBezTo>
                  <a:pt x="1706338" y="536097"/>
                  <a:pt x="1392453" y="525278"/>
                  <a:pt x="1261136" y="530524"/>
                </a:cubicBezTo>
                <a:cubicBezTo>
                  <a:pt x="1129819" y="535770"/>
                  <a:pt x="962827" y="505393"/>
                  <a:pt x="717344" y="530524"/>
                </a:cubicBezTo>
                <a:cubicBezTo>
                  <a:pt x="471861" y="555655"/>
                  <a:pt x="232509" y="477197"/>
                  <a:pt x="0" y="530524"/>
                </a:cubicBezTo>
                <a:cubicBezTo>
                  <a:pt x="-57390" y="354673"/>
                  <a:pt x="38861" y="126395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6812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48000" tIns="0" rIns="48000" bIns="48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Bác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sĩ</a:t>
            </a:r>
            <a:endParaRPr lang="en-VN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4" name="Picture 13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D1C03B25-E4C0-8282-28E8-33BFE856C6D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7301" r="12669" b="38300"/>
          <a:stretch/>
        </p:blipFill>
        <p:spPr>
          <a:xfrm>
            <a:off x="1046941" y="2354967"/>
            <a:ext cx="4396752" cy="268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0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1EEB5C7-B42B-5458-CBDE-82EAF4CD6E7A}"/>
              </a:ext>
            </a:extLst>
          </p:cNvPr>
          <p:cNvGrpSpPr/>
          <p:nvPr/>
        </p:nvGrpSpPr>
        <p:grpSpPr>
          <a:xfrm>
            <a:off x="1057563" y="2242377"/>
            <a:ext cx="4699381" cy="3218391"/>
            <a:chOff x="2072578" y="3742274"/>
            <a:chExt cx="7049071" cy="4827586"/>
          </a:xfrm>
        </p:grpSpPr>
        <p:pic>
          <p:nvPicPr>
            <p:cNvPr id="4" name="Picture 11">
              <a:extLst>
                <a:ext uri="{FF2B5EF4-FFF2-40B4-BE49-F238E27FC236}">
                  <a16:creationId xmlns:a16="http://schemas.microsoft.com/office/drawing/2014/main" id="{7DCFB5D4-06B0-C0F2-37A6-A750D5227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072578" y="3742274"/>
              <a:ext cx="2912278" cy="3162655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362D83E-7BE0-9EAE-F04E-89AB77C402E4}"/>
                </a:ext>
              </a:extLst>
            </p:cNvPr>
            <p:cNvGrpSpPr/>
            <p:nvPr/>
          </p:nvGrpSpPr>
          <p:grpSpPr>
            <a:xfrm>
              <a:off x="2412738" y="5143500"/>
              <a:ext cx="6708911" cy="3426360"/>
              <a:chOff x="7900517" y="4330690"/>
              <a:chExt cx="9113891" cy="4045915"/>
            </a:xfrm>
          </p:grpSpPr>
          <p:grpSp>
            <p:nvGrpSpPr>
              <p:cNvPr id="7" name="Group 2">
                <a:extLst>
                  <a:ext uri="{FF2B5EF4-FFF2-40B4-BE49-F238E27FC236}">
                    <a16:creationId xmlns:a16="http://schemas.microsoft.com/office/drawing/2014/main" id="{3901CD09-E3D7-471E-D1C9-F47834A3164F}"/>
                  </a:ext>
                </a:extLst>
              </p:cNvPr>
              <p:cNvGrpSpPr/>
              <p:nvPr/>
            </p:nvGrpSpPr>
            <p:grpSpPr>
              <a:xfrm>
                <a:off x="7900517" y="4539472"/>
                <a:ext cx="9113891" cy="3837133"/>
                <a:chOff x="-3810" y="0"/>
                <a:chExt cx="5156300" cy="2170907"/>
              </a:xfrm>
            </p:grpSpPr>
            <p:sp>
              <p:nvSpPr>
                <p:cNvPr id="9" name="Freeform 3">
                  <a:extLst>
                    <a:ext uri="{FF2B5EF4-FFF2-40B4-BE49-F238E27FC236}">
                      <a16:creationId xmlns:a16="http://schemas.microsoft.com/office/drawing/2014/main" id="{01A5FEFB-C118-00BF-92D7-33E98953EF1C}"/>
                    </a:ext>
                  </a:extLst>
                </p:cNvPr>
                <p:cNvSpPr/>
                <p:nvPr/>
              </p:nvSpPr>
              <p:spPr>
                <a:xfrm>
                  <a:off x="10160" y="16510"/>
                  <a:ext cx="5127090" cy="21543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7090" h="2714241">
                      <a:moveTo>
                        <a:pt x="5127090" y="2714241"/>
                      </a:moveTo>
                      <a:lnTo>
                        <a:pt x="0" y="2706621"/>
                      </a:lnTo>
                      <a:lnTo>
                        <a:pt x="0" y="954597"/>
                      </a:lnTo>
                      <a:lnTo>
                        <a:pt x="17780" y="19050"/>
                      </a:lnTo>
                      <a:lnTo>
                        <a:pt x="2554675" y="0"/>
                      </a:lnTo>
                      <a:lnTo>
                        <a:pt x="5108040" y="5080"/>
                      </a:lnTo>
                      <a:close/>
                    </a:path>
                  </a:pathLst>
                </a:custGeom>
                <a:solidFill>
                  <a:srgbClr val="FFFDFA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  <p:sp>
              <p:nvSpPr>
                <p:cNvPr id="10" name="Freeform 4">
                  <a:extLst>
                    <a:ext uri="{FF2B5EF4-FFF2-40B4-BE49-F238E27FC236}">
                      <a16:creationId xmlns:a16="http://schemas.microsoft.com/office/drawing/2014/main" id="{A88FA2A2-799D-619B-CAA7-527C667EE836}"/>
                    </a:ext>
                  </a:extLst>
                </p:cNvPr>
                <p:cNvSpPr/>
                <p:nvPr/>
              </p:nvSpPr>
              <p:spPr>
                <a:xfrm>
                  <a:off x="-3810" y="0"/>
                  <a:ext cx="5156300" cy="2170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6300" h="2740911">
                      <a:moveTo>
                        <a:pt x="5122010" y="21590"/>
                      </a:moveTo>
                      <a:cubicBezTo>
                        <a:pt x="5123280" y="34290"/>
                        <a:pt x="5123280" y="44450"/>
                        <a:pt x="5124550" y="54610"/>
                      </a:cubicBezTo>
                      <a:cubicBezTo>
                        <a:pt x="5127090" y="104801"/>
                        <a:pt x="5128360" y="163392"/>
                        <a:pt x="5130900" y="219890"/>
                      </a:cubicBezTo>
                      <a:cubicBezTo>
                        <a:pt x="5130900" y="301499"/>
                        <a:pt x="5143600" y="1910650"/>
                        <a:pt x="5149950" y="1992259"/>
                      </a:cubicBezTo>
                      <a:cubicBezTo>
                        <a:pt x="5156300" y="2115718"/>
                        <a:pt x="5152490" y="2241269"/>
                        <a:pt x="5152490" y="2364728"/>
                      </a:cubicBezTo>
                      <a:cubicBezTo>
                        <a:pt x="5152490" y="2473540"/>
                        <a:pt x="5153760" y="2573981"/>
                        <a:pt x="5155030" y="2679951"/>
                      </a:cubicBezTo>
                      <a:cubicBezTo>
                        <a:pt x="5155030" y="2701541"/>
                        <a:pt x="5155030" y="2715511"/>
                        <a:pt x="5155030" y="2739641"/>
                      </a:cubicBezTo>
                      <a:cubicBezTo>
                        <a:pt x="5132170" y="2739641"/>
                        <a:pt x="5111850" y="2740911"/>
                        <a:pt x="5080366" y="2739641"/>
                      </a:cubicBezTo>
                      <a:cubicBezTo>
                        <a:pt x="4820395" y="2734561"/>
                        <a:pt x="4556424" y="2740911"/>
                        <a:pt x="4296453" y="2735831"/>
                      </a:cubicBezTo>
                      <a:cubicBezTo>
                        <a:pt x="4140471" y="2732021"/>
                        <a:pt x="3988487" y="2734561"/>
                        <a:pt x="3832505" y="2732021"/>
                      </a:cubicBezTo>
                      <a:cubicBezTo>
                        <a:pt x="3760513" y="2730751"/>
                        <a:pt x="3688521" y="2729481"/>
                        <a:pt x="3616529" y="2728211"/>
                      </a:cubicBezTo>
                      <a:cubicBezTo>
                        <a:pt x="3572534" y="2728211"/>
                        <a:pt x="3532538" y="2729481"/>
                        <a:pt x="3488543" y="2729481"/>
                      </a:cubicBezTo>
                      <a:cubicBezTo>
                        <a:pt x="3376555" y="2728211"/>
                        <a:pt x="3068589" y="2729481"/>
                        <a:pt x="2956602" y="2728211"/>
                      </a:cubicBezTo>
                      <a:cubicBezTo>
                        <a:pt x="2876611" y="2726941"/>
                        <a:pt x="1276788" y="2735831"/>
                        <a:pt x="1196797" y="2734561"/>
                      </a:cubicBezTo>
                      <a:cubicBezTo>
                        <a:pt x="1176799" y="2734561"/>
                        <a:pt x="1152802" y="2735831"/>
                        <a:pt x="1132804" y="2735831"/>
                      </a:cubicBezTo>
                      <a:cubicBezTo>
                        <a:pt x="1084810" y="2735831"/>
                        <a:pt x="1040814" y="2737101"/>
                        <a:pt x="992820" y="2737101"/>
                      </a:cubicBezTo>
                      <a:cubicBezTo>
                        <a:pt x="872833" y="2737101"/>
                        <a:pt x="756846" y="2735831"/>
                        <a:pt x="636859" y="2734561"/>
                      </a:cubicBezTo>
                      <a:cubicBezTo>
                        <a:pt x="564867" y="2733291"/>
                        <a:pt x="492875" y="2732021"/>
                        <a:pt x="424883" y="2730751"/>
                      </a:cubicBezTo>
                      <a:cubicBezTo>
                        <a:pt x="296897" y="2729481"/>
                        <a:pt x="168911" y="2728211"/>
                        <a:pt x="48260" y="2728211"/>
                      </a:cubicBezTo>
                      <a:cubicBezTo>
                        <a:pt x="38100" y="2728211"/>
                        <a:pt x="29210" y="2728211"/>
                        <a:pt x="19050" y="2726941"/>
                      </a:cubicBezTo>
                      <a:cubicBezTo>
                        <a:pt x="10160" y="2725671"/>
                        <a:pt x="5080" y="2719321"/>
                        <a:pt x="7620" y="2710431"/>
                      </a:cubicBezTo>
                      <a:cubicBezTo>
                        <a:pt x="16510" y="2678607"/>
                        <a:pt x="12700" y="2626294"/>
                        <a:pt x="11430" y="2571888"/>
                      </a:cubicBezTo>
                      <a:cubicBezTo>
                        <a:pt x="10160" y="2460984"/>
                        <a:pt x="6350" y="2352173"/>
                        <a:pt x="7620" y="2241269"/>
                      </a:cubicBezTo>
                      <a:cubicBezTo>
                        <a:pt x="5080" y="2103163"/>
                        <a:pt x="0" y="393570"/>
                        <a:pt x="7620" y="253370"/>
                      </a:cubicBezTo>
                      <a:cubicBezTo>
                        <a:pt x="8890" y="226168"/>
                        <a:pt x="7620" y="196872"/>
                        <a:pt x="8890" y="169669"/>
                      </a:cubicBezTo>
                      <a:cubicBezTo>
                        <a:pt x="10160" y="125726"/>
                        <a:pt x="12700" y="77598"/>
                        <a:pt x="13970" y="44450"/>
                      </a:cubicBezTo>
                      <a:cubicBezTo>
                        <a:pt x="13970" y="41910"/>
                        <a:pt x="15240" y="39370"/>
                        <a:pt x="16510" y="38100"/>
                      </a:cubicBezTo>
                      <a:cubicBezTo>
                        <a:pt x="38100" y="35560"/>
                        <a:pt x="68922" y="30480"/>
                        <a:pt x="132915" y="29210"/>
                      </a:cubicBezTo>
                      <a:cubicBezTo>
                        <a:pt x="240903" y="25400"/>
                        <a:pt x="348891" y="22860"/>
                        <a:pt x="460879" y="20320"/>
                      </a:cubicBezTo>
                      <a:cubicBezTo>
                        <a:pt x="536870" y="17780"/>
                        <a:pt x="612862" y="16510"/>
                        <a:pt x="684854" y="13970"/>
                      </a:cubicBezTo>
                      <a:cubicBezTo>
                        <a:pt x="756846" y="11430"/>
                        <a:pt x="832837" y="8890"/>
                        <a:pt x="904830" y="8890"/>
                      </a:cubicBezTo>
                      <a:cubicBezTo>
                        <a:pt x="984821" y="7620"/>
                        <a:pt x="1064812" y="10160"/>
                        <a:pt x="1144803" y="8890"/>
                      </a:cubicBezTo>
                      <a:cubicBezTo>
                        <a:pt x="1244792" y="8890"/>
                        <a:pt x="3056591" y="6350"/>
                        <a:pt x="3156580" y="5080"/>
                      </a:cubicBezTo>
                      <a:cubicBezTo>
                        <a:pt x="3252569" y="3810"/>
                        <a:pt x="3348559" y="2540"/>
                        <a:pt x="3448547" y="2540"/>
                      </a:cubicBezTo>
                      <a:cubicBezTo>
                        <a:pt x="3612529" y="1270"/>
                        <a:pt x="3772511" y="0"/>
                        <a:pt x="3936493" y="0"/>
                      </a:cubicBezTo>
                      <a:cubicBezTo>
                        <a:pt x="4004486" y="0"/>
                        <a:pt x="4076478" y="2540"/>
                        <a:pt x="4144470" y="2540"/>
                      </a:cubicBezTo>
                      <a:cubicBezTo>
                        <a:pt x="4332449" y="3810"/>
                        <a:pt x="4524428" y="5080"/>
                        <a:pt x="4712407" y="7620"/>
                      </a:cubicBezTo>
                      <a:cubicBezTo>
                        <a:pt x="4812396" y="8890"/>
                        <a:pt x="4912385" y="12700"/>
                        <a:pt x="5012374" y="16510"/>
                      </a:cubicBezTo>
                      <a:cubicBezTo>
                        <a:pt x="5036371" y="16510"/>
                        <a:pt x="5060368" y="16510"/>
                        <a:pt x="5080366" y="16510"/>
                      </a:cubicBezTo>
                      <a:cubicBezTo>
                        <a:pt x="5102960" y="17780"/>
                        <a:pt x="5111850" y="20320"/>
                        <a:pt x="5122010" y="21590"/>
                      </a:cubicBezTo>
                      <a:close/>
                      <a:moveTo>
                        <a:pt x="5132170" y="2723131"/>
                      </a:moveTo>
                      <a:cubicBezTo>
                        <a:pt x="5133440" y="2706621"/>
                        <a:pt x="5134710" y="2693921"/>
                        <a:pt x="5134710" y="2681221"/>
                      </a:cubicBezTo>
                      <a:cubicBezTo>
                        <a:pt x="5133440" y="2563518"/>
                        <a:pt x="5132170" y="2452614"/>
                        <a:pt x="5132170" y="2333340"/>
                      </a:cubicBezTo>
                      <a:cubicBezTo>
                        <a:pt x="5132170" y="2278935"/>
                        <a:pt x="5134710" y="2224529"/>
                        <a:pt x="5133440" y="2170123"/>
                      </a:cubicBezTo>
                      <a:cubicBezTo>
                        <a:pt x="5133440" y="2119903"/>
                        <a:pt x="5132170" y="2067590"/>
                        <a:pt x="5130900" y="2017369"/>
                      </a:cubicBezTo>
                      <a:cubicBezTo>
                        <a:pt x="5125820" y="1939946"/>
                        <a:pt x="5114390" y="337071"/>
                        <a:pt x="5114390" y="259648"/>
                      </a:cubicBezTo>
                      <a:cubicBezTo>
                        <a:pt x="5111850" y="194780"/>
                        <a:pt x="5109310" y="127819"/>
                        <a:pt x="5106770" y="63500"/>
                      </a:cubicBezTo>
                      <a:cubicBezTo>
                        <a:pt x="5105500" y="44450"/>
                        <a:pt x="5104230" y="43180"/>
                        <a:pt x="5068368" y="41910"/>
                      </a:cubicBezTo>
                      <a:cubicBezTo>
                        <a:pt x="5056369" y="41910"/>
                        <a:pt x="5048370" y="41910"/>
                        <a:pt x="5036371" y="40640"/>
                      </a:cubicBezTo>
                      <a:cubicBezTo>
                        <a:pt x="4936383" y="36830"/>
                        <a:pt x="4832394" y="31750"/>
                        <a:pt x="4732405" y="30480"/>
                      </a:cubicBezTo>
                      <a:cubicBezTo>
                        <a:pt x="4488432" y="26670"/>
                        <a:pt x="4240460" y="25400"/>
                        <a:pt x="3996487" y="22860"/>
                      </a:cubicBezTo>
                      <a:cubicBezTo>
                        <a:pt x="3960491" y="22860"/>
                        <a:pt x="3920495" y="22860"/>
                        <a:pt x="3884499" y="22860"/>
                      </a:cubicBezTo>
                      <a:cubicBezTo>
                        <a:pt x="3824506" y="22860"/>
                        <a:pt x="3764512" y="22860"/>
                        <a:pt x="3708519" y="22860"/>
                      </a:cubicBezTo>
                      <a:cubicBezTo>
                        <a:pt x="3580533" y="22860"/>
                        <a:pt x="3452547" y="22860"/>
                        <a:pt x="3328561" y="24130"/>
                      </a:cubicBezTo>
                      <a:cubicBezTo>
                        <a:pt x="3220573" y="25400"/>
                        <a:pt x="1400774" y="29210"/>
                        <a:pt x="1292787" y="29210"/>
                      </a:cubicBezTo>
                      <a:cubicBezTo>
                        <a:pt x="1116806" y="29210"/>
                        <a:pt x="940826" y="26670"/>
                        <a:pt x="764845" y="33020"/>
                      </a:cubicBezTo>
                      <a:cubicBezTo>
                        <a:pt x="672855" y="36830"/>
                        <a:pt x="584865" y="36830"/>
                        <a:pt x="496875" y="38100"/>
                      </a:cubicBezTo>
                      <a:cubicBezTo>
                        <a:pt x="344892" y="41910"/>
                        <a:pt x="192908" y="45720"/>
                        <a:pt x="49530" y="50800"/>
                      </a:cubicBezTo>
                      <a:cubicBezTo>
                        <a:pt x="36830" y="50800"/>
                        <a:pt x="34290" y="53340"/>
                        <a:pt x="33020" y="71321"/>
                      </a:cubicBezTo>
                      <a:cubicBezTo>
                        <a:pt x="31750" y="108986"/>
                        <a:pt x="31750" y="146652"/>
                        <a:pt x="30480" y="184317"/>
                      </a:cubicBezTo>
                      <a:cubicBezTo>
                        <a:pt x="29210" y="247093"/>
                        <a:pt x="26670" y="307776"/>
                        <a:pt x="25400" y="370552"/>
                      </a:cubicBezTo>
                      <a:cubicBezTo>
                        <a:pt x="20320" y="437513"/>
                        <a:pt x="26670" y="2073867"/>
                        <a:pt x="29210" y="2140828"/>
                      </a:cubicBezTo>
                      <a:cubicBezTo>
                        <a:pt x="29210" y="2211974"/>
                        <a:pt x="29210" y="2285212"/>
                        <a:pt x="30480" y="2356358"/>
                      </a:cubicBezTo>
                      <a:cubicBezTo>
                        <a:pt x="30480" y="2408671"/>
                        <a:pt x="33020" y="2460984"/>
                        <a:pt x="33020" y="2513298"/>
                      </a:cubicBezTo>
                      <a:cubicBezTo>
                        <a:pt x="33020" y="2569796"/>
                        <a:pt x="33020" y="2626294"/>
                        <a:pt x="31750" y="2681221"/>
                      </a:cubicBezTo>
                      <a:cubicBezTo>
                        <a:pt x="31750" y="2685031"/>
                        <a:pt x="31750" y="2687571"/>
                        <a:pt x="31750" y="2691381"/>
                      </a:cubicBezTo>
                      <a:cubicBezTo>
                        <a:pt x="31750" y="2701541"/>
                        <a:pt x="35560" y="2705351"/>
                        <a:pt x="44450" y="2705351"/>
                      </a:cubicBezTo>
                      <a:cubicBezTo>
                        <a:pt x="76921" y="2705351"/>
                        <a:pt x="132915" y="2706621"/>
                        <a:pt x="184909" y="2706621"/>
                      </a:cubicBezTo>
                      <a:cubicBezTo>
                        <a:pt x="260901" y="2706621"/>
                        <a:pt x="340892" y="2704081"/>
                        <a:pt x="416884" y="2706621"/>
                      </a:cubicBezTo>
                      <a:cubicBezTo>
                        <a:pt x="540870" y="2710431"/>
                        <a:pt x="664856" y="2712971"/>
                        <a:pt x="788842" y="2711701"/>
                      </a:cubicBezTo>
                      <a:cubicBezTo>
                        <a:pt x="868834" y="2710431"/>
                        <a:pt x="944825" y="2712971"/>
                        <a:pt x="1024816" y="2712971"/>
                      </a:cubicBezTo>
                      <a:cubicBezTo>
                        <a:pt x="1140803" y="2712971"/>
                        <a:pt x="1256790" y="2711701"/>
                        <a:pt x="1372778" y="2712971"/>
                      </a:cubicBezTo>
                      <a:cubicBezTo>
                        <a:pt x="1544759" y="2714241"/>
                        <a:pt x="3432549" y="2704081"/>
                        <a:pt x="3608530" y="2706621"/>
                      </a:cubicBezTo>
                      <a:cubicBezTo>
                        <a:pt x="3684521" y="2707891"/>
                        <a:pt x="3760513" y="2709161"/>
                        <a:pt x="3832505" y="2709161"/>
                      </a:cubicBezTo>
                      <a:cubicBezTo>
                        <a:pt x="3964490" y="2711701"/>
                        <a:pt x="4092476" y="2707891"/>
                        <a:pt x="4224461" y="2711701"/>
                      </a:cubicBezTo>
                      <a:cubicBezTo>
                        <a:pt x="4332449" y="2714241"/>
                        <a:pt x="4440437" y="2714241"/>
                        <a:pt x="4548425" y="2716781"/>
                      </a:cubicBezTo>
                      <a:cubicBezTo>
                        <a:pt x="4708408" y="2720591"/>
                        <a:pt x="4868390" y="2723131"/>
                        <a:pt x="5028372" y="2724401"/>
                      </a:cubicBezTo>
                      <a:cubicBezTo>
                        <a:pt x="5088366" y="2724401"/>
                        <a:pt x="5111850" y="2723131"/>
                        <a:pt x="5132170" y="2723131"/>
                      </a:cubicBezTo>
                      <a:close/>
                    </a:path>
                  </a:pathLst>
                </a:custGeom>
                <a:solidFill>
                  <a:srgbClr val="393839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8" name="Picture 5">
                <a:extLst>
                  <a:ext uri="{FF2B5EF4-FFF2-40B4-BE49-F238E27FC236}">
                    <a16:creationId xmlns:a16="http://schemas.microsoft.com/office/drawing/2014/main" id="{0A6A0029-F717-4C89-CF9C-C5BF33928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32510">
                <a:off x="11000356" y="4330690"/>
                <a:ext cx="2911967" cy="579577"/>
              </a:xfrm>
              <a:prstGeom prst="rect">
                <a:avLst/>
              </a:prstGeom>
            </p:spPr>
          </p:pic>
        </p:grp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AED0771B-A1D8-85F0-9AA6-F4B75D7BF057}"/>
                </a:ext>
              </a:extLst>
            </p:cNvPr>
            <p:cNvSpPr txBox="1"/>
            <p:nvPr/>
          </p:nvSpPr>
          <p:spPr>
            <a:xfrm>
              <a:off x="2587489" y="6513213"/>
              <a:ext cx="6172200" cy="15442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May quần áo cho tất cả mọi người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A436212-DA75-BE51-8F4B-3D7B2DA736D4}"/>
              </a:ext>
            </a:extLst>
          </p:cNvPr>
          <p:cNvSpPr txBox="1"/>
          <p:nvPr/>
        </p:nvSpPr>
        <p:spPr>
          <a:xfrm>
            <a:off x="7290972" y="5199588"/>
            <a:ext cx="3471017" cy="530524"/>
          </a:xfrm>
          <a:custGeom>
            <a:avLst/>
            <a:gdLst>
              <a:gd name="connsiteX0" fmla="*/ 0 w 3471017"/>
              <a:gd name="connsiteY0" fmla="*/ 0 h 530524"/>
              <a:gd name="connsiteX1" fmla="*/ 647923 w 3471017"/>
              <a:gd name="connsiteY1" fmla="*/ 0 h 530524"/>
              <a:gd name="connsiteX2" fmla="*/ 1261136 w 3471017"/>
              <a:gd name="connsiteY2" fmla="*/ 0 h 530524"/>
              <a:gd name="connsiteX3" fmla="*/ 1874349 w 3471017"/>
              <a:gd name="connsiteY3" fmla="*/ 0 h 530524"/>
              <a:gd name="connsiteX4" fmla="*/ 2348722 w 3471017"/>
              <a:gd name="connsiteY4" fmla="*/ 0 h 530524"/>
              <a:gd name="connsiteX5" fmla="*/ 2857804 w 3471017"/>
              <a:gd name="connsiteY5" fmla="*/ 0 h 530524"/>
              <a:gd name="connsiteX6" fmla="*/ 3471017 w 3471017"/>
              <a:gd name="connsiteY6" fmla="*/ 0 h 530524"/>
              <a:gd name="connsiteX7" fmla="*/ 3471017 w 3471017"/>
              <a:gd name="connsiteY7" fmla="*/ 530524 h 530524"/>
              <a:gd name="connsiteX8" fmla="*/ 2892514 w 3471017"/>
              <a:gd name="connsiteY8" fmla="*/ 530524 h 530524"/>
              <a:gd name="connsiteX9" fmla="*/ 2418142 w 3471017"/>
              <a:gd name="connsiteY9" fmla="*/ 530524 h 530524"/>
              <a:gd name="connsiteX10" fmla="*/ 1943770 w 3471017"/>
              <a:gd name="connsiteY10" fmla="*/ 530524 h 530524"/>
              <a:gd name="connsiteX11" fmla="*/ 1330557 w 3471017"/>
              <a:gd name="connsiteY11" fmla="*/ 530524 h 530524"/>
              <a:gd name="connsiteX12" fmla="*/ 821474 w 3471017"/>
              <a:gd name="connsiteY12" fmla="*/ 530524 h 530524"/>
              <a:gd name="connsiteX13" fmla="*/ 0 w 3471017"/>
              <a:gd name="connsiteY13" fmla="*/ 530524 h 530524"/>
              <a:gd name="connsiteX14" fmla="*/ 0 w 3471017"/>
              <a:gd name="connsiteY14" fmla="*/ 0 h 53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71017" h="530524" fill="none" extrusionOk="0">
                <a:moveTo>
                  <a:pt x="0" y="0"/>
                </a:moveTo>
                <a:cubicBezTo>
                  <a:pt x="223603" y="-56806"/>
                  <a:pt x="434404" y="21794"/>
                  <a:pt x="647923" y="0"/>
                </a:cubicBezTo>
                <a:cubicBezTo>
                  <a:pt x="861442" y="-21794"/>
                  <a:pt x="1110646" y="60309"/>
                  <a:pt x="1261136" y="0"/>
                </a:cubicBezTo>
                <a:cubicBezTo>
                  <a:pt x="1411626" y="-60309"/>
                  <a:pt x="1635596" y="56992"/>
                  <a:pt x="1874349" y="0"/>
                </a:cubicBezTo>
                <a:cubicBezTo>
                  <a:pt x="2113102" y="-56992"/>
                  <a:pt x="2181431" y="51036"/>
                  <a:pt x="2348722" y="0"/>
                </a:cubicBezTo>
                <a:cubicBezTo>
                  <a:pt x="2516013" y="-51036"/>
                  <a:pt x="2697524" y="6949"/>
                  <a:pt x="2857804" y="0"/>
                </a:cubicBezTo>
                <a:cubicBezTo>
                  <a:pt x="3018084" y="-6949"/>
                  <a:pt x="3348255" y="33266"/>
                  <a:pt x="3471017" y="0"/>
                </a:cubicBezTo>
                <a:cubicBezTo>
                  <a:pt x="3520454" y="236419"/>
                  <a:pt x="3435068" y="377914"/>
                  <a:pt x="3471017" y="530524"/>
                </a:cubicBezTo>
                <a:cubicBezTo>
                  <a:pt x="3258846" y="598319"/>
                  <a:pt x="3141820" y="501331"/>
                  <a:pt x="2892514" y="530524"/>
                </a:cubicBezTo>
                <a:cubicBezTo>
                  <a:pt x="2643208" y="559717"/>
                  <a:pt x="2554234" y="492655"/>
                  <a:pt x="2418142" y="530524"/>
                </a:cubicBezTo>
                <a:cubicBezTo>
                  <a:pt x="2282050" y="568393"/>
                  <a:pt x="2047565" y="494883"/>
                  <a:pt x="1943770" y="530524"/>
                </a:cubicBezTo>
                <a:cubicBezTo>
                  <a:pt x="1839975" y="566165"/>
                  <a:pt x="1586257" y="497600"/>
                  <a:pt x="1330557" y="530524"/>
                </a:cubicBezTo>
                <a:cubicBezTo>
                  <a:pt x="1074857" y="563448"/>
                  <a:pt x="959549" y="478118"/>
                  <a:pt x="821474" y="530524"/>
                </a:cubicBezTo>
                <a:cubicBezTo>
                  <a:pt x="683399" y="582930"/>
                  <a:pt x="171374" y="463953"/>
                  <a:pt x="0" y="530524"/>
                </a:cubicBezTo>
                <a:cubicBezTo>
                  <a:pt x="-40823" y="275358"/>
                  <a:pt x="60813" y="251332"/>
                  <a:pt x="0" y="0"/>
                </a:cubicBezTo>
                <a:close/>
              </a:path>
              <a:path w="3471017" h="530524" stroke="0" extrusionOk="0">
                <a:moveTo>
                  <a:pt x="0" y="0"/>
                </a:moveTo>
                <a:cubicBezTo>
                  <a:pt x="171096" y="-8504"/>
                  <a:pt x="280021" y="25628"/>
                  <a:pt x="543793" y="0"/>
                </a:cubicBezTo>
                <a:cubicBezTo>
                  <a:pt x="807565" y="-25628"/>
                  <a:pt x="891835" y="5252"/>
                  <a:pt x="1018165" y="0"/>
                </a:cubicBezTo>
                <a:cubicBezTo>
                  <a:pt x="1144495" y="-5252"/>
                  <a:pt x="1525942" y="51236"/>
                  <a:pt x="1666088" y="0"/>
                </a:cubicBezTo>
                <a:cubicBezTo>
                  <a:pt x="1806234" y="-51236"/>
                  <a:pt x="1998666" y="53222"/>
                  <a:pt x="2209881" y="0"/>
                </a:cubicBezTo>
                <a:cubicBezTo>
                  <a:pt x="2421096" y="-53222"/>
                  <a:pt x="2611661" y="14053"/>
                  <a:pt x="2753673" y="0"/>
                </a:cubicBezTo>
                <a:cubicBezTo>
                  <a:pt x="2895685" y="-14053"/>
                  <a:pt x="3251020" y="16939"/>
                  <a:pt x="3471017" y="0"/>
                </a:cubicBezTo>
                <a:cubicBezTo>
                  <a:pt x="3489103" y="153839"/>
                  <a:pt x="3430528" y="270907"/>
                  <a:pt x="3471017" y="530524"/>
                </a:cubicBezTo>
                <a:cubicBezTo>
                  <a:pt x="3210743" y="570221"/>
                  <a:pt x="3020214" y="475181"/>
                  <a:pt x="2892514" y="530524"/>
                </a:cubicBezTo>
                <a:cubicBezTo>
                  <a:pt x="2764814" y="585867"/>
                  <a:pt x="2562936" y="487158"/>
                  <a:pt x="2418142" y="530524"/>
                </a:cubicBezTo>
                <a:cubicBezTo>
                  <a:pt x="2273348" y="573890"/>
                  <a:pt x="1972940" y="524951"/>
                  <a:pt x="1839639" y="530524"/>
                </a:cubicBezTo>
                <a:cubicBezTo>
                  <a:pt x="1706338" y="536097"/>
                  <a:pt x="1392453" y="525278"/>
                  <a:pt x="1261136" y="530524"/>
                </a:cubicBezTo>
                <a:cubicBezTo>
                  <a:pt x="1129819" y="535770"/>
                  <a:pt x="962827" y="505393"/>
                  <a:pt x="717344" y="530524"/>
                </a:cubicBezTo>
                <a:cubicBezTo>
                  <a:pt x="471861" y="555655"/>
                  <a:pt x="232509" y="477197"/>
                  <a:pt x="0" y="530524"/>
                </a:cubicBezTo>
                <a:cubicBezTo>
                  <a:pt x="-57390" y="354673"/>
                  <a:pt x="38861" y="126395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6812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48000" tIns="0" rIns="48000" bIns="48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may</a:t>
            </a:r>
            <a:endParaRPr lang="en-VN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4" name="Picture 13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BE9BCAA8-33A0-59B1-73A9-7B96B06C5C4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2" t="61182" r="48617" b="13016"/>
          <a:stretch/>
        </p:blipFill>
        <p:spPr>
          <a:xfrm>
            <a:off x="6541924" y="2110036"/>
            <a:ext cx="4620569" cy="298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6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1EEB5C7-B42B-5458-CBDE-82EAF4CD6E7A}"/>
              </a:ext>
            </a:extLst>
          </p:cNvPr>
          <p:cNvGrpSpPr/>
          <p:nvPr/>
        </p:nvGrpSpPr>
        <p:grpSpPr>
          <a:xfrm>
            <a:off x="6676790" y="2381092"/>
            <a:ext cx="4699381" cy="3218391"/>
            <a:chOff x="2072578" y="3742274"/>
            <a:chExt cx="7049071" cy="4827586"/>
          </a:xfrm>
        </p:grpSpPr>
        <p:pic>
          <p:nvPicPr>
            <p:cNvPr id="4" name="Picture 11">
              <a:extLst>
                <a:ext uri="{FF2B5EF4-FFF2-40B4-BE49-F238E27FC236}">
                  <a16:creationId xmlns:a16="http://schemas.microsoft.com/office/drawing/2014/main" id="{7DCFB5D4-06B0-C0F2-37A6-A750D5227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072578" y="3742274"/>
              <a:ext cx="2912278" cy="3162655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362D83E-7BE0-9EAE-F04E-89AB77C402E4}"/>
                </a:ext>
              </a:extLst>
            </p:cNvPr>
            <p:cNvGrpSpPr/>
            <p:nvPr/>
          </p:nvGrpSpPr>
          <p:grpSpPr>
            <a:xfrm>
              <a:off x="2412738" y="5143500"/>
              <a:ext cx="6708911" cy="3426360"/>
              <a:chOff x="7900517" y="4330690"/>
              <a:chExt cx="9113891" cy="4045915"/>
            </a:xfrm>
          </p:grpSpPr>
          <p:grpSp>
            <p:nvGrpSpPr>
              <p:cNvPr id="7" name="Group 2">
                <a:extLst>
                  <a:ext uri="{FF2B5EF4-FFF2-40B4-BE49-F238E27FC236}">
                    <a16:creationId xmlns:a16="http://schemas.microsoft.com/office/drawing/2014/main" id="{3901CD09-E3D7-471E-D1C9-F47834A3164F}"/>
                  </a:ext>
                </a:extLst>
              </p:cNvPr>
              <p:cNvGrpSpPr/>
              <p:nvPr/>
            </p:nvGrpSpPr>
            <p:grpSpPr>
              <a:xfrm>
                <a:off x="7900517" y="4539472"/>
                <a:ext cx="9113891" cy="3837133"/>
                <a:chOff x="-3810" y="0"/>
                <a:chExt cx="5156300" cy="2170907"/>
              </a:xfrm>
            </p:grpSpPr>
            <p:sp>
              <p:nvSpPr>
                <p:cNvPr id="9" name="Freeform 3">
                  <a:extLst>
                    <a:ext uri="{FF2B5EF4-FFF2-40B4-BE49-F238E27FC236}">
                      <a16:creationId xmlns:a16="http://schemas.microsoft.com/office/drawing/2014/main" id="{01A5FEFB-C118-00BF-92D7-33E98953EF1C}"/>
                    </a:ext>
                  </a:extLst>
                </p:cNvPr>
                <p:cNvSpPr/>
                <p:nvPr/>
              </p:nvSpPr>
              <p:spPr>
                <a:xfrm>
                  <a:off x="10160" y="16510"/>
                  <a:ext cx="5127090" cy="21543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7090" h="2714241">
                      <a:moveTo>
                        <a:pt x="5127090" y="2714241"/>
                      </a:moveTo>
                      <a:lnTo>
                        <a:pt x="0" y="2706621"/>
                      </a:lnTo>
                      <a:lnTo>
                        <a:pt x="0" y="954597"/>
                      </a:lnTo>
                      <a:lnTo>
                        <a:pt x="17780" y="19050"/>
                      </a:lnTo>
                      <a:lnTo>
                        <a:pt x="2554675" y="0"/>
                      </a:lnTo>
                      <a:lnTo>
                        <a:pt x="5108040" y="5080"/>
                      </a:lnTo>
                      <a:close/>
                    </a:path>
                  </a:pathLst>
                </a:custGeom>
                <a:solidFill>
                  <a:srgbClr val="FFFDFA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  <p:sp>
              <p:nvSpPr>
                <p:cNvPr id="10" name="Freeform 4">
                  <a:extLst>
                    <a:ext uri="{FF2B5EF4-FFF2-40B4-BE49-F238E27FC236}">
                      <a16:creationId xmlns:a16="http://schemas.microsoft.com/office/drawing/2014/main" id="{A88FA2A2-799D-619B-CAA7-527C667EE836}"/>
                    </a:ext>
                  </a:extLst>
                </p:cNvPr>
                <p:cNvSpPr/>
                <p:nvPr/>
              </p:nvSpPr>
              <p:spPr>
                <a:xfrm>
                  <a:off x="-3810" y="0"/>
                  <a:ext cx="5156300" cy="21709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6300" h="2740911">
                      <a:moveTo>
                        <a:pt x="5122010" y="21590"/>
                      </a:moveTo>
                      <a:cubicBezTo>
                        <a:pt x="5123280" y="34290"/>
                        <a:pt x="5123280" y="44450"/>
                        <a:pt x="5124550" y="54610"/>
                      </a:cubicBezTo>
                      <a:cubicBezTo>
                        <a:pt x="5127090" y="104801"/>
                        <a:pt x="5128360" y="163392"/>
                        <a:pt x="5130900" y="219890"/>
                      </a:cubicBezTo>
                      <a:cubicBezTo>
                        <a:pt x="5130900" y="301499"/>
                        <a:pt x="5143600" y="1910650"/>
                        <a:pt x="5149950" y="1992259"/>
                      </a:cubicBezTo>
                      <a:cubicBezTo>
                        <a:pt x="5156300" y="2115718"/>
                        <a:pt x="5152490" y="2241269"/>
                        <a:pt x="5152490" y="2364728"/>
                      </a:cubicBezTo>
                      <a:cubicBezTo>
                        <a:pt x="5152490" y="2473540"/>
                        <a:pt x="5153760" y="2573981"/>
                        <a:pt x="5155030" y="2679951"/>
                      </a:cubicBezTo>
                      <a:cubicBezTo>
                        <a:pt x="5155030" y="2701541"/>
                        <a:pt x="5155030" y="2715511"/>
                        <a:pt x="5155030" y="2739641"/>
                      </a:cubicBezTo>
                      <a:cubicBezTo>
                        <a:pt x="5132170" y="2739641"/>
                        <a:pt x="5111850" y="2740911"/>
                        <a:pt x="5080366" y="2739641"/>
                      </a:cubicBezTo>
                      <a:cubicBezTo>
                        <a:pt x="4820395" y="2734561"/>
                        <a:pt x="4556424" y="2740911"/>
                        <a:pt x="4296453" y="2735831"/>
                      </a:cubicBezTo>
                      <a:cubicBezTo>
                        <a:pt x="4140471" y="2732021"/>
                        <a:pt x="3988487" y="2734561"/>
                        <a:pt x="3832505" y="2732021"/>
                      </a:cubicBezTo>
                      <a:cubicBezTo>
                        <a:pt x="3760513" y="2730751"/>
                        <a:pt x="3688521" y="2729481"/>
                        <a:pt x="3616529" y="2728211"/>
                      </a:cubicBezTo>
                      <a:cubicBezTo>
                        <a:pt x="3572534" y="2728211"/>
                        <a:pt x="3532538" y="2729481"/>
                        <a:pt x="3488543" y="2729481"/>
                      </a:cubicBezTo>
                      <a:cubicBezTo>
                        <a:pt x="3376555" y="2728211"/>
                        <a:pt x="3068589" y="2729481"/>
                        <a:pt x="2956602" y="2728211"/>
                      </a:cubicBezTo>
                      <a:cubicBezTo>
                        <a:pt x="2876611" y="2726941"/>
                        <a:pt x="1276788" y="2735831"/>
                        <a:pt x="1196797" y="2734561"/>
                      </a:cubicBezTo>
                      <a:cubicBezTo>
                        <a:pt x="1176799" y="2734561"/>
                        <a:pt x="1152802" y="2735831"/>
                        <a:pt x="1132804" y="2735831"/>
                      </a:cubicBezTo>
                      <a:cubicBezTo>
                        <a:pt x="1084810" y="2735831"/>
                        <a:pt x="1040814" y="2737101"/>
                        <a:pt x="992820" y="2737101"/>
                      </a:cubicBezTo>
                      <a:cubicBezTo>
                        <a:pt x="872833" y="2737101"/>
                        <a:pt x="756846" y="2735831"/>
                        <a:pt x="636859" y="2734561"/>
                      </a:cubicBezTo>
                      <a:cubicBezTo>
                        <a:pt x="564867" y="2733291"/>
                        <a:pt x="492875" y="2732021"/>
                        <a:pt x="424883" y="2730751"/>
                      </a:cubicBezTo>
                      <a:cubicBezTo>
                        <a:pt x="296897" y="2729481"/>
                        <a:pt x="168911" y="2728211"/>
                        <a:pt x="48260" y="2728211"/>
                      </a:cubicBezTo>
                      <a:cubicBezTo>
                        <a:pt x="38100" y="2728211"/>
                        <a:pt x="29210" y="2728211"/>
                        <a:pt x="19050" y="2726941"/>
                      </a:cubicBezTo>
                      <a:cubicBezTo>
                        <a:pt x="10160" y="2725671"/>
                        <a:pt x="5080" y="2719321"/>
                        <a:pt x="7620" y="2710431"/>
                      </a:cubicBezTo>
                      <a:cubicBezTo>
                        <a:pt x="16510" y="2678607"/>
                        <a:pt x="12700" y="2626294"/>
                        <a:pt x="11430" y="2571888"/>
                      </a:cubicBezTo>
                      <a:cubicBezTo>
                        <a:pt x="10160" y="2460984"/>
                        <a:pt x="6350" y="2352173"/>
                        <a:pt x="7620" y="2241269"/>
                      </a:cubicBezTo>
                      <a:cubicBezTo>
                        <a:pt x="5080" y="2103163"/>
                        <a:pt x="0" y="393570"/>
                        <a:pt x="7620" y="253370"/>
                      </a:cubicBezTo>
                      <a:cubicBezTo>
                        <a:pt x="8890" y="226168"/>
                        <a:pt x="7620" y="196872"/>
                        <a:pt x="8890" y="169669"/>
                      </a:cubicBezTo>
                      <a:cubicBezTo>
                        <a:pt x="10160" y="125726"/>
                        <a:pt x="12700" y="77598"/>
                        <a:pt x="13970" y="44450"/>
                      </a:cubicBezTo>
                      <a:cubicBezTo>
                        <a:pt x="13970" y="41910"/>
                        <a:pt x="15240" y="39370"/>
                        <a:pt x="16510" y="38100"/>
                      </a:cubicBezTo>
                      <a:cubicBezTo>
                        <a:pt x="38100" y="35560"/>
                        <a:pt x="68922" y="30480"/>
                        <a:pt x="132915" y="29210"/>
                      </a:cubicBezTo>
                      <a:cubicBezTo>
                        <a:pt x="240903" y="25400"/>
                        <a:pt x="348891" y="22860"/>
                        <a:pt x="460879" y="20320"/>
                      </a:cubicBezTo>
                      <a:cubicBezTo>
                        <a:pt x="536870" y="17780"/>
                        <a:pt x="612862" y="16510"/>
                        <a:pt x="684854" y="13970"/>
                      </a:cubicBezTo>
                      <a:cubicBezTo>
                        <a:pt x="756846" y="11430"/>
                        <a:pt x="832837" y="8890"/>
                        <a:pt x="904830" y="8890"/>
                      </a:cubicBezTo>
                      <a:cubicBezTo>
                        <a:pt x="984821" y="7620"/>
                        <a:pt x="1064812" y="10160"/>
                        <a:pt x="1144803" y="8890"/>
                      </a:cubicBezTo>
                      <a:cubicBezTo>
                        <a:pt x="1244792" y="8890"/>
                        <a:pt x="3056591" y="6350"/>
                        <a:pt x="3156580" y="5080"/>
                      </a:cubicBezTo>
                      <a:cubicBezTo>
                        <a:pt x="3252569" y="3810"/>
                        <a:pt x="3348559" y="2540"/>
                        <a:pt x="3448547" y="2540"/>
                      </a:cubicBezTo>
                      <a:cubicBezTo>
                        <a:pt x="3612529" y="1270"/>
                        <a:pt x="3772511" y="0"/>
                        <a:pt x="3936493" y="0"/>
                      </a:cubicBezTo>
                      <a:cubicBezTo>
                        <a:pt x="4004486" y="0"/>
                        <a:pt x="4076478" y="2540"/>
                        <a:pt x="4144470" y="2540"/>
                      </a:cubicBezTo>
                      <a:cubicBezTo>
                        <a:pt x="4332449" y="3810"/>
                        <a:pt x="4524428" y="5080"/>
                        <a:pt x="4712407" y="7620"/>
                      </a:cubicBezTo>
                      <a:cubicBezTo>
                        <a:pt x="4812396" y="8890"/>
                        <a:pt x="4912385" y="12700"/>
                        <a:pt x="5012374" y="16510"/>
                      </a:cubicBezTo>
                      <a:cubicBezTo>
                        <a:pt x="5036371" y="16510"/>
                        <a:pt x="5060368" y="16510"/>
                        <a:pt x="5080366" y="16510"/>
                      </a:cubicBezTo>
                      <a:cubicBezTo>
                        <a:pt x="5102960" y="17780"/>
                        <a:pt x="5111850" y="20320"/>
                        <a:pt x="5122010" y="21590"/>
                      </a:cubicBezTo>
                      <a:close/>
                      <a:moveTo>
                        <a:pt x="5132170" y="2723131"/>
                      </a:moveTo>
                      <a:cubicBezTo>
                        <a:pt x="5133440" y="2706621"/>
                        <a:pt x="5134710" y="2693921"/>
                        <a:pt x="5134710" y="2681221"/>
                      </a:cubicBezTo>
                      <a:cubicBezTo>
                        <a:pt x="5133440" y="2563518"/>
                        <a:pt x="5132170" y="2452614"/>
                        <a:pt x="5132170" y="2333340"/>
                      </a:cubicBezTo>
                      <a:cubicBezTo>
                        <a:pt x="5132170" y="2278935"/>
                        <a:pt x="5134710" y="2224529"/>
                        <a:pt x="5133440" y="2170123"/>
                      </a:cubicBezTo>
                      <a:cubicBezTo>
                        <a:pt x="5133440" y="2119903"/>
                        <a:pt x="5132170" y="2067590"/>
                        <a:pt x="5130900" y="2017369"/>
                      </a:cubicBezTo>
                      <a:cubicBezTo>
                        <a:pt x="5125820" y="1939946"/>
                        <a:pt x="5114390" y="337071"/>
                        <a:pt x="5114390" y="259648"/>
                      </a:cubicBezTo>
                      <a:cubicBezTo>
                        <a:pt x="5111850" y="194780"/>
                        <a:pt x="5109310" y="127819"/>
                        <a:pt x="5106770" y="63500"/>
                      </a:cubicBezTo>
                      <a:cubicBezTo>
                        <a:pt x="5105500" y="44450"/>
                        <a:pt x="5104230" y="43180"/>
                        <a:pt x="5068368" y="41910"/>
                      </a:cubicBezTo>
                      <a:cubicBezTo>
                        <a:pt x="5056369" y="41910"/>
                        <a:pt x="5048370" y="41910"/>
                        <a:pt x="5036371" y="40640"/>
                      </a:cubicBezTo>
                      <a:cubicBezTo>
                        <a:pt x="4936383" y="36830"/>
                        <a:pt x="4832394" y="31750"/>
                        <a:pt x="4732405" y="30480"/>
                      </a:cubicBezTo>
                      <a:cubicBezTo>
                        <a:pt x="4488432" y="26670"/>
                        <a:pt x="4240460" y="25400"/>
                        <a:pt x="3996487" y="22860"/>
                      </a:cubicBezTo>
                      <a:cubicBezTo>
                        <a:pt x="3960491" y="22860"/>
                        <a:pt x="3920495" y="22860"/>
                        <a:pt x="3884499" y="22860"/>
                      </a:cubicBezTo>
                      <a:cubicBezTo>
                        <a:pt x="3824506" y="22860"/>
                        <a:pt x="3764512" y="22860"/>
                        <a:pt x="3708519" y="22860"/>
                      </a:cubicBezTo>
                      <a:cubicBezTo>
                        <a:pt x="3580533" y="22860"/>
                        <a:pt x="3452547" y="22860"/>
                        <a:pt x="3328561" y="24130"/>
                      </a:cubicBezTo>
                      <a:cubicBezTo>
                        <a:pt x="3220573" y="25400"/>
                        <a:pt x="1400774" y="29210"/>
                        <a:pt x="1292787" y="29210"/>
                      </a:cubicBezTo>
                      <a:cubicBezTo>
                        <a:pt x="1116806" y="29210"/>
                        <a:pt x="940826" y="26670"/>
                        <a:pt x="764845" y="33020"/>
                      </a:cubicBezTo>
                      <a:cubicBezTo>
                        <a:pt x="672855" y="36830"/>
                        <a:pt x="584865" y="36830"/>
                        <a:pt x="496875" y="38100"/>
                      </a:cubicBezTo>
                      <a:cubicBezTo>
                        <a:pt x="344892" y="41910"/>
                        <a:pt x="192908" y="45720"/>
                        <a:pt x="49530" y="50800"/>
                      </a:cubicBezTo>
                      <a:cubicBezTo>
                        <a:pt x="36830" y="50800"/>
                        <a:pt x="34290" y="53340"/>
                        <a:pt x="33020" y="71321"/>
                      </a:cubicBezTo>
                      <a:cubicBezTo>
                        <a:pt x="31750" y="108986"/>
                        <a:pt x="31750" y="146652"/>
                        <a:pt x="30480" y="184317"/>
                      </a:cubicBezTo>
                      <a:cubicBezTo>
                        <a:pt x="29210" y="247093"/>
                        <a:pt x="26670" y="307776"/>
                        <a:pt x="25400" y="370552"/>
                      </a:cubicBezTo>
                      <a:cubicBezTo>
                        <a:pt x="20320" y="437513"/>
                        <a:pt x="26670" y="2073867"/>
                        <a:pt x="29210" y="2140828"/>
                      </a:cubicBezTo>
                      <a:cubicBezTo>
                        <a:pt x="29210" y="2211974"/>
                        <a:pt x="29210" y="2285212"/>
                        <a:pt x="30480" y="2356358"/>
                      </a:cubicBezTo>
                      <a:cubicBezTo>
                        <a:pt x="30480" y="2408671"/>
                        <a:pt x="33020" y="2460984"/>
                        <a:pt x="33020" y="2513298"/>
                      </a:cubicBezTo>
                      <a:cubicBezTo>
                        <a:pt x="33020" y="2569796"/>
                        <a:pt x="33020" y="2626294"/>
                        <a:pt x="31750" y="2681221"/>
                      </a:cubicBezTo>
                      <a:cubicBezTo>
                        <a:pt x="31750" y="2685031"/>
                        <a:pt x="31750" y="2687571"/>
                        <a:pt x="31750" y="2691381"/>
                      </a:cubicBezTo>
                      <a:cubicBezTo>
                        <a:pt x="31750" y="2701541"/>
                        <a:pt x="35560" y="2705351"/>
                        <a:pt x="44450" y="2705351"/>
                      </a:cubicBezTo>
                      <a:cubicBezTo>
                        <a:pt x="76921" y="2705351"/>
                        <a:pt x="132915" y="2706621"/>
                        <a:pt x="184909" y="2706621"/>
                      </a:cubicBezTo>
                      <a:cubicBezTo>
                        <a:pt x="260901" y="2706621"/>
                        <a:pt x="340892" y="2704081"/>
                        <a:pt x="416884" y="2706621"/>
                      </a:cubicBezTo>
                      <a:cubicBezTo>
                        <a:pt x="540870" y="2710431"/>
                        <a:pt x="664856" y="2712971"/>
                        <a:pt x="788842" y="2711701"/>
                      </a:cubicBezTo>
                      <a:cubicBezTo>
                        <a:pt x="868834" y="2710431"/>
                        <a:pt x="944825" y="2712971"/>
                        <a:pt x="1024816" y="2712971"/>
                      </a:cubicBezTo>
                      <a:cubicBezTo>
                        <a:pt x="1140803" y="2712971"/>
                        <a:pt x="1256790" y="2711701"/>
                        <a:pt x="1372778" y="2712971"/>
                      </a:cubicBezTo>
                      <a:cubicBezTo>
                        <a:pt x="1544759" y="2714241"/>
                        <a:pt x="3432549" y="2704081"/>
                        <a:pt x="3608530" y="2706621"/>
                      </a:cubicBezTo>
                      <a:cubicBezTo>
                        <a:pt x="3684521" y="2707891"/>
                        <a:pt x="3760513" y="2709161"/>
                        <a:pt x="3832505" y="2709161"/>
                      </a:cubicBezTo>
                      <a:cubicBezTo>
                        <a:pt x="3964490" y="2711701"/>
                        <a:pt x="4092476" y="2707891"/>
                        <a:pt x="4224461" y="2711701"/>
                      </a:cubicBezTo>
                      <a:cubicBezTo>
                        <a:pt x="4332449" y="2714241"/>
                        <a:pt x="4440437" y="2714241"/>
                        <a:pt x="4548425" y="2716781"/>
                      </a:cubicBezTo>
                      <a:cubicBezTo>
                        <a:pt x="4708408" y="2720591"/>
                        <a:pt x="4868390" y="2723131"/>
                        <a:pt x="5028372" y="2724401"/>
                      </a:cubicBezTo>
                      <a:cubicBezTo>
                        <a:pt x="5088366" y="2724401"/>
                        <a:pt x="5111850" y="2723131"/>
                        <a:pt x="5132170" y="2723131"/>
                      </a:cubicBezTo>
                      <a:close/>
                    </a:path>
                  </a:pathLst>
                </a:custGeom>
                <a:solidFill>
                  <a:srgbClr val="393839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8" name="Picture 5">
                <a:extLst>
                  <a:ext uri="{FF2B5EF4-FFF2-40B4-BE49-F238E27FC236}">
                    <a16:creationId xmlns:a16="http://schemas.microsoft.com/office/drawing/2014/main" id="{0A6A0029-F717-4C89-CF9C-C5BF33928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132510">
                <a:off x="11000356" y="4330690"/>
                <a:ext cx="2911967" cy="579577"/>
              </a:xfrm>
              <a:prstGeom prst="rect">
                <a:avLst/>
              </a:prstGeom>
            </p:spPr>
          </p:pic>
        </p:grp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AED0771B-A1D8-85F0-9AA6-F4B75D7BF057}"/>
                </a:ext>
              </a:extLst>
            </p:cNvPr>
            <p:cNvSpPr txBox="1"/>
            <p:nvPr/>
          </p:nvSpPr>
          <p:spPr>
            <a:xfrm>
              <a:off x="2587489" y="6513213"/>
              <a:ext cx="6172200" cy="7132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Tạo ra muối cho con người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A436212-DA75-BE51-8F4B-3D7B2DA736D4}"/>
              </a:ext>
            </a:extLst>
          </p:cNvPr>
          <p:cNvSpPr txBox="1"/>
          <p:nvPr/>
        </p:nvSpPr>
        <p:spPr>
          <a:xfrm>
            <a:off x="1050451" y="5357418"/>
            <a:ext cx="4713605" cy="530524"/>
          </a:xfrm>
          <a:custGeom>
            <a:avLst/>
            <a:gdLst>
              <a:gd name="connsiteX0" fmla="*/ 0 w 4713605"/>
              <a:gd name="connsiteY0" fmla="*/ 0 h 530524"/>
              <a:gd name="connsiteX1" fmla="*/ 494929 w 4713605"/>
              <a:gd name="connsiteY1" fmla="*/ 0 h 530524"/>
              <a:gd name="connsiteX2" fmla="*/ 1131265 w 4713605"/>
              <a:gd name="connsiteY2" fmla="*/ 0 h 530524"/>
              <a:gd name="connsiteX3" fmla="*/ 1673330 w 4713605"/>
              <a:gd name="connsiteY3" fmla="*/ 0 h 530524"/>
              <a:gd name="connsiteX4" fmla="*/ 2168258 w 4713605"/>
              <a:gd name="connsiteY4" fmla="*/ 0 h 530524"/>
              <a:gd name="connsiteX5" fmla="*/ 2804595 w 4713605"/>
              <a:gd name="connsiteY5" fmla="*/ 0 h 530524"/>
              <a:gd name="connsiteX6" fmla="*/ 3393796 w 4713605"/>
              <a:gd name="connsiteY6" fmla="*/ 0 h 530524"/>
              <a:gd name="connsiteX7" fmla="*/ 3982996 w 4713605"/>
              <a:gd name="connsiteY7" fmla="*/ 0 h 530524"/>
              <a:gd name="connsiteX8" fmla="*/ 4713605 w 4713605"/>
              <a:gd name="connsiteY8" fmla="*/ 0 h 530524"/>
              <a:gd name="connsiteX9" fmla="*/ 4713605 w 4713605"/>
              <a:gd name="connsiteY9" fmla="*/ 530524 h 530524"/>
              <a:gd name="connsiteX10" fmla="*/ 4218676 w 4713605"/>
              <a:gd name="connsiteY10" fmla="*/ 530524 h 530524"/>
              <a:gd name="connsiteX11" fmla="*/ 3770884 w 4713605"/>
              <a:gd name="connsiteY11" fmla="*/ 530524 h 530524"/>
              <a:gd name="connsiteX12" fmla="*/ 3134547 w 4713605"/>
              <a:gd name="connsiteY12" fmla="*/ 530524 h 530524"/>
              <a:gd name="connsiteX13" fmla="*/ 2639619 w 4713605"/>
              <a:gd name="connsiteY13" fmla="*/ 530524 h 530524"/>
              <a:gd name="connsiteX14" fmla="*/ 2003282 w 4713605"/>
              <a:gd name="connsiteY14" fmla="*/ 530524 h 530524"/>
              <a:gd name="connsiteX15" fmla="*/ 1319809 w 4713605"/>
              <a:gd name="connsiteY15" fmla="*/ 530524 h 530524"/>
              <a:gd name="connsiteX16" fmla="*/ 777745 w 4713605"/>
              <a:gd name="connsiteY16" fmla="*/ 530524 h 530524"/>
              <a:gd name="connsiteX17" fmla="*/ 0 w 4713605"/>
              <a:gd name="connsiteY17" fmla="*/ 530524 h 530524"/>
              <a:gd name="connsiteX18" fmla="*/ 0 w 4713605"/>
              <a:gd name="connsiteY18" fmla="*/ 0 h 53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13605" h="530524" fill="none" extrusionOk="0">
                <a:moveTo>
                  <a:pt x="0" y="0"/>
                </a:moveTo>
                <a:cubicBezTo>
                  <a:pt x="212478" y="-6964"/>
                  <a:pt x="254825" y="6739"/>
                  <a:pt x="494929" y="0"/>
                </a:cubicBezTo>
                <a:cubicBezTo>
                  <a:pt x="735033" y="-6739"/>
                  <a:pt x="902566" y="15936"/>
                  <a:pt x="1131265" y="0"/>
                </a:cubicBezTo>
                <a:cubicBezTo>
                  <a:pt x="1359964" y="-15936"/>
                  <a:pt x="1460910" y="46542"/>
                  <a:pt x="1673330" y="0"/>
                </a:cubicBezTo>
                <a:cubicBezTo>
                  <a:pt x="1885750" y="-46542"/>
                  <a:pt x="2010396" y="48858"/>
                  <a:pt x="2168258" y="0"/>
                </a:cubicBezTo>
                <a:cubicBezTo>
                  <a:pt x="2326120" y="-48858"/>
                  <a:pt x="2648614" y="257"/>
                  <a:pt x="2804595" y="0"/>
                </a:cubicBezTo>
                <a:cubicBezTo>
                  <a:pt x="2960576" y="-257"/>
                  <a:pt x="3122026" y="3336"/>
                  <a:pt x="3393796" y="0"/>
                </a:cubicBezTo>
                <a:cubicBezTo>
                  <a:pt x="3665566" y="-3336"/>
                  <a:pt x="3846850" y="23895"/>
                  <a:pt x="3982996" y="0"/>
                </a:cubicBezTo>
                <a:cubicBezTo>
                  <a:pt x="4119142" y="-23895"/>
                  <a:pt x="4552988" y="59437"/>
                  <a:pt x="4713605" y="0"/>
                </a:cubicBezTo>
                <a:cubicBezTo>
                  <a:pt x="4725687" y="247748"/>
                  <a:pt x="4658650" y="267275"/>
                  <a:pt x="4713605" y="530524"/>
                </a:cubicBezTo>
                <a:cubicBezTo>
                  <a:pt x="4468584" y="584057"/>
                  <a:pt x="4373151" y="499050"/>
                  <a:pt x="4218676" y="530524"/>
                </a:cubicBezTo>
                <a:cubicBezTo>
                  <a:pt x="4064201" y="561998"/>
                  <a:pt x="3884951" y="510883"/>
                  <a:pt x="3770884" y="530524"/>
                </a:cubicBezTo>
                <a:cubicBezTo>
                  <a:pt x="3656817" y="550165"/>
                  <a:pt x="3274519" y="485634"/>
                  <a:pt x="3134547" y="530524"/>
                </a:cubicBezTo>
                <a:cubicBezTo>
                  <a:pt x="2994575" y="575414"/>
                  <a:pt x="2765919" y="476754"/>
                  <a:pt x="2639619" y="530524"/>
                </a:cubicBezTo>
                <a:cubicBezTo>
                  <a:pt x="2513319" y="584294"/>
                  <a:pt x="2140379" y="488898"/>
                  <a:pt x="2003282" y="530524"/>
                </a:cubicBezTo>
                <a:cubicBezTo>
                  <a:pt x="1866185" y="572150"/>
                  <a:pt x="1591957" y="496852"/>
                  <a:pt x="1319809" y="530524"/>
                </a:cubicBezTo>
                <a:cubicBezTo>
                  <a:pt x="1047661" y="564196"/>
                  <a:pt x="926657" y="487589"/>
                  <a:pt x="777745" y="530524"/>
                </a:cubicBezTo>
                <a:cubicBezTo>
                  <a:pt x="628833" y="573459"/>
                  <a:pt x="165199" y="529095"/>
                  <a:pt x="0" y="530524"/>
                </a:cubicBezTo>
                <a:cubicBezTo>
                  <a:pt x="-22605" y="412523"/>
                  <a:pt x="44638" y="185923"/>
                  <a:pt x="0" y="0"/>
                </a:cubicBezTo>
                <a:close/>
              </a:path>
              <a:path w="4713605" h="530524" stroke="0" extrusionOk="0">
                <a:moveTo>
                  <a:pt x="0" y="0"/>
                </a:moveTo>
                <a:cubicBezTo>
                  <a:pt x="232582" y="-57594"/>
                  <a:pt x="380449" y="43803"/>
                  <a:pt x="542065" y="0"/>
                </a:cubicBezTo>
                <a:cubicBezTo>
                  <a:pt x="703681" y="-43803"/>
                  <a:pt x="878020" y="20351"/>
                  <a:pt x="989857" y="0"/>
                </a:cubicBezTo>
                <a:cubicBezTo>
                  <a:pt x="1101694" y="-20351"/>
                  <a:pt x="1401745" y="40674"/>
                  <a:pt x="1673330" y="0"/>
                </a:cubicBezTo>
                <a:cubicBezTo>
                  <a:pt x="1944915" y="-40674"/>
                  <a:pt x="2016237" y="21993"/>
                  <a:pt x="2215394" y="0"/>
                </a:cubicBezTo>
                <a:cubicBezTo>
                  <a:pt x="2414551" y="-21993"/>
                  <a:pt x="2607207" y="39525"/>
                  <a:pt x="2757459" y="0"/>
                </a:cubicBezTo>
                <a:cubicBezTo>
                  <a:pt x="2907712" y="-39525"/>
                  <a:pt x="3111577" y="48960"/>
                  <a:pt x="3440932" y="0"/>
                </a:cubicBezTo>
                <a:cubicBezTo>
                  <a:pt x="3770287" y="-48960"/>
                  <a:pt x="3755739" y="32669"/>
                  <a:pt x="3935860" y="0"/>
                </a:cubicBezTo>
                <a:cubicBezTo>
                  <a:pt x="4115981" y="-32669"/>
                  <a:pt x="4507600" y="39800"/>
                  <a:pt x="4713605" y="0"/>
                </a:cubicBezTo>
                <a:cubicBezTo>
                  <a:pt x="4747419" y="209127"/>
                  <a:pt x="4707542" y="330500"/>
                  <a:pt x="4713605" y="530524"/>
                </a:cubicBezTo>
                <a:cubicBezTo>
                  <a:pt x="4596689" y="547274"/>
                  <a:pt x="4447100" y="474394"/>
                  <a:pt x="4218676" y="530524"/>
                </a:cubicBezTo>
                <a:cubicBezTo>
                  <a:pt x="3990252" y="586654"/>
                  <a:pt x="3757190" y="526298"/>
                  <a:pt x="3629476" y="530524"/>
                </a:cubicBezTo>
                <a:cubicBezTo>
                  <a:pt x="3501762" y="534750"/>
                  <a:pt x="3231061" y="495569"/>
                  <a:pt x="3087411" y="530524"/>
                </a:cubicBezTo>
                <a:cubicBezTo>
                  <a:pt x="2943761" y="565479"/>
                  <a:pt x="2575609" y="521964"/>
                  <a:pt x="2403939" y="530524"/>
                </a:cubicBezTo>
                <a:cubicBezTo>
                  <a:pt x="2232269" y="539084"/>
                  <a:pt x="1928498" y="522879"/>
                  <a:pt x="1720466" y="530524"/>
                </a:cubicBezTo>
                <a:cubicBezTo>
                  <a:pt x="1512434" y="538169"/>
                  <a:pt x="1342341" y="530396"/>
                  <a:pt x="1225537" y="530524"/>
                </a:cubicBezTo>
                <a:cubicBezTo>
                  <a:pt x="1108733" y="530652"/>
                  <a:pt x="841337" y="488377"/>
                  <a:pt x="636337" y="530524"/>
                </a:cubicBezTo>
                <a:cubicBezTo>
                  <a:pt x="431337" y="572671"/>
                  <a:pt x="226243" y="516423"/>
                  <a:pt x="0" y="530524"/>
                </a:cubicBezTo>
                <a:cubicBezTo>
                  <a:pt x="-39159" y="322815"/>
                  <a:pt x="34971" y="173172"/>
                  <a:pt x="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6812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48000" tIns="0" rIns="48000" bIns="48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muối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(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diêm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dân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)</a:t>
            </a:r>
            <a:endParaRPr lang="en-VN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" name="Picture 1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1BEB5AEB-2005-6311-1A68-3B2E38C0EB5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1182" r="12669" b="13703"/>
          <a:stretch/>
        </p:blipFill>
        <p:spPr>
          <a:xfrm>
            <a:off x="1024566" y="2223002"/>
            <a:ext cx="4765377" cy="299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1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4EAEBCA-CBD6-7F46-E686-810B04E856C6}"/>
              </a:ext>
            </a:extLst>
          </p:cNvPr>
          <p:cNvCxnSpPr>
            <a:cxnSpLocks/>
          </p:cNvCxnSpPr>
          <p:nvPr/>
        </p:nvCxnSpPr>
        <p:spPr>
          <a:xfrm>
            <a:off x="5817404" y="2131412"/>
            <a:ext cx="0" cy="4448682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D794F59-DD77-4B47-EC46-866687DB9F8A}"/>
              </a:ext>
            </a:extLst>
          </p:cNvPr>
          <p:cNvCxnSpPr>
            <a:cxnSpLocks/>
          </p:cNvCxnSpPr>
          <p:nvPr/>
        </p:nvCxnSpPr>
        <p:spPr>
          <a:xfrm>
            <a:off x="401837" y="4299487"/>
            <a:ext cx="11388326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BDE725-40A7-667C-8F7A-E09C92F0E8BF}"/>
              </a:ext>
            </a:extLst>
          </p:cNvPr>
          <p:cNvSpPr txBox="1"/>
          <p:nvPr/>
        </p:nvSpPr>
        <p:spPr>
          <a:xfrm>
            <a:off x="6477198" y="2228640"/>
            <a:ext cx="4382391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Giáo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viên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Dạy cho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kiến thức, kĩ năng.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02E334-2053-7E06-7B05-ED02E1769117}"/>
              </a:ext>
            </a:extLst>
          </p:cNvPr>
          <p:cNvSpPr txBox="1"/>
          <p:nvPr/>
        </p:nvSpPr>
        <p:spPr>
          <a:xfrm>
            <a:off x="1219200" y="1414741"/>
            <a:ext cx="975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b.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đóng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góp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nghề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nghiệp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endParaRPr lang="en-VN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6" name="Picture 2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9274613-CC06-661D-730E-D4C3F278C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998" y="2131412"/>
            <a:ext cx="2858667" cy="190110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0386098-7BAC-1EEB-2278-E713F57E3065}"/>
              </a:ext>
            </a:extLst>
          </p:cNvPr>
          <p:cNvSpPr txBox="1"/>
          <p:nvPr/>
        </p:nvSpPr>
        <p:spPr>
          <a:xfrm>
            <a:off x="798221" y="4610896"/>
            <a:ext cx="462280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Lao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cho đường phố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trở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nên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sạch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đẹp</a:t>
            </a: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85CCE1C-4C99-25BD-AB92-DB3E22AE4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451" y="4469944"/>
            <a:ext cx="2951872" cy="185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8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4EAEBCA-CBD6-7F46-E686-810B04E856C6}"/>
              </a:ext>
            </a:extLst>
          </p:cNvPr>
          <p:cNvCxnSpPr>
            <a:cxnSpLocks/>
          </p:cNvCxnSpPr>
          <p:nvPr/>
        </p:nvCxnSpPr>
        <p:spPr>
          <a:xfrm>
            <a:off x="5817404" y="2131412"/>
            <a:ext cx="0" cy="4448682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D794F59-DD77-4B47-EC46-866687DB9F8A}"/>
              </a:ext>
            </a:extLst>
          </p:cNvPr>
          <p:cNvCxnSpPr>
            <a:cxnSpLocks/>
          </p:cNvCxnSpPr>
          <p:nvPr/>
        </p:nvCxnSpPr>
        <p:spPr>
          <a:xfrm>
            <a:off x="401837" y="4299487"/>
            <a:ext cx="11388326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B1C02F35-2F5B-0BEC-843F-E4D7CAC89A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27" y="2068530"/>
            <a:ext cx="2100387" cy="21003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7BC323-5DB8-EBA2-3FEC-0298EF8F1338}"/>
              </a:ext>
            </a:extLst>
          </p:cNvPr>
          <p:cNvSpPr txBox="1"/>
          <p:nvPr/>
        </p:nvSpPr>
        <p:spPr>
          <a:xfrm>
            <a:off x="6374597" y="1937961"/>
            <a:ext cx="5144831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Nhà khoa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Nghiên cứu, phát minh ra những công trình giúp cuộc sống con người được cải thiện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text, toy, doll, vector graphics&#10;&#10;Description automatically generated">
            <a:extLst>
              <a:ext uri="{FF2B5EF4-FFF2-40B4-BE49-F238E27FC236}">
                <a16:creationId xmlns:a16="http://schemas.microsoft.com/office/drawing/2014/main" id="{3F91C487-FFF5-C8B5-F316-FA917B9579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10" y="4430058"/>
            <a:ext cx="3253116" cy="21664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EB92AF-03A9-A644-CD1F-F02B6E4D3E2D}"/>
              </a:ext>
            </a:extLst>
          </p:cNvPr>
          <p:cNvSpPr txBox="1"/>
          <p:nvPr/>
        </p:nvSpPr>
        <p:spPr>
          <a:xfrm>
            <a:off x="798220" y="4605337"/>
            <a:ext cx="462280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viên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bán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hàng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Giúp mọi người mua bán, trao đổi hàng hóa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48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>
            <a:extLst>
              <a:ext uri="{FF2B5EF4-FFF2-40B4-BE49-F238E27FC236}">
                <a16:creationId xmlns:a16="http://schemas.microsoft.com/office/drawing/2014/main" id="{72410300-800D-F8D2-E46C-2C5FE9E93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439706">
            <a:off x="10324830" y="7119869"/>
            <a:ext cx="1270517" cy="120540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BCB3DB4-E8AF-005C-E7CF-D1BEDAB5822E}"/>
              </a:ext>
            </a:extLst>
          </p:cNvPr>
          <p:cNvGrpSpPr/>
          <p:nvPr/>
        </p:nvGrpSpPr>
        <p:grpSpPr>
          <a:xfrm>
            <a:off x="2884434" y="1672022"/>
            <a:ext cx="5662173" cy="921187"/>
            <a:chOff x="5246305" y="784045"/>
            <a:chExt cx="8493260" cy="138177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284F278-5D7E-145F-B377-47BAC1233550}"/>
                </a:ext>
              </a:extLst>
            </p:cNvPr>
            <p:cNvGrpSpPr/>
            <p:nvPr/>
          </p:nvGrpSpPr>
          <p:grpSpPr>
            <a:xfrm>
              <a:off x="5246305" y="784045"/>
              <a:ext cx="8493260" cy="1381779"/>
              <a:chOff x="947156" y="1379655"/>
              <a:chExt cx="9972961" cy="1381779"/>
            </a:xfrm>
          </p:grpSpPr>
          <p:grpSp>
            <p:nvGrpSpPr>
              <p:cNvPr id="11" name="Group 5">
                <a:extLst>
                  <a:ext uri="{FF2B5EF4-FFF2-40B4-BE49-F238E27FC236}">
                    <a16:creationId xmlns:a16="http://schemas.microsoft.com/office/drawing/2014/main" id="{A1F74938-E89E-192D-1A4A-14E5EBEC2680}"/>
                  </a:ext>
                </a:extLst>
              </p:cNvPr>
              <p:cNvGrpSpPr/>
              <p:nvPr/>
            </p:nvGrpSpPr>
            <p:grpSpPr>
              <a:xfrm>
                <a:off x="1536439" y="1465118"/>
                <a:ext cx="9383678" cy="1296316"/>
                <a:chOff x="-3810" y="0"/>
                <a:chExt cx="5308935" cy="1107130"/>
              </a:xfrm>
            </p:grpSpPr>
            <p:sp>
              <p:nvSpPr>
                <p:cNvPr id="13" name="Freeform 6">
                  <a:extLst>
                    <a:ext uri="{FF2B5EF4-FFF2-40B4-BE49-F238E27FC236}">
                      <a16:creationId xmlns:a16="http://schemas.microsoft.com/office/drawing/2014/main" id="{ABA4D7C6-3212-40EF-7AEC-36BCE099FBE8}"/>
                    </a:ext>
                  </a:extLst>
                </p:cNvPr>
                <p:cNvSpPr/>
                <p:nvPr/>
              </p:nvSpPr>
              <p:spPr>
                <a:xfrm>
                  <a:off x="10160" y="16509"/>
                  <a:ext cx="5279725" cy="1009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79725" h="1300845">
                      <a:moveTo>
                        <a:pt x="5279725" y="1300845"/>
                      </a:moveTo>
                      <a:lnTo>
                        <a:pt x="0" y="1293225"/>
                      </a:lnTo>
                      <a:lnTo>
                        <a:pt x="0" y="464394"/>
                      </a:lnTo>
                      <a:lnTo>
                        <a:pt x="17780" y="19050"/>
                      </a:lnTo>
                      <a:lnTo>
                        <a:pt x="2630797" y="0"/>
                      </a:lnTo>
                      <a:lnTo>
                        <a:pt x="5260675" y="5080"/>
                      </a:lnTo>
                      <a:close/>
                    </a:path>
                  </a:pathLst>
                </a:custGeom>
                <a:solidFill>
                  <a:srgbClr val="FFFDFA"/>
                </a:solidFill>
              </p:spPr>
              <p:txBody>
                <a:bodyPr/>
                <a:lstStyle/>
                <a:p>
                  <a:endParaRPr lang="en-US" sz="800" dirty="0">
                    <a:latin typeface="UTM Avo" panose="02040603050506020204" pitchFamily="18"/>
                  </a:endParaRPr>
                </a:p>
              </p:txBody>
            </p:sp>
            <p:sp>
              <p:nvSpPr>
                <p:cNvPr id="14" name="Freeform 7">
                  <a:extLst>
                    <a:ext uri="{FF2B5EF4-FFF2-40B4-BE49-F238E27FC236}">
                      <a16:creationId xmlns:a16="http://schemas.microsoft.com/office/drawing/2014/main" id="{4A5293FD-84CA-563C-8BA4-A11A259CFB3D}"/>
                    </a:ext>
                  </a:extLst>
                </p:cNvPr>
                <p:cNvSpPr/>
                <p:nvPr/>
              </p:nvSpPr>
              <p:spPr>
                <a:xfrm>
                  <a:off x="-3810" y="0"/>
                  <a:ext cx="5308935" cy="1107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8935" h="1327515">
                      <a:moveTo>
                        <a:pt x="5274645" y="21590"/>
                      </a:moveTo>
                      <a:cubicBezTo>
                        <a:pt x="5275915" y="34290"/>
                        <a:pt x="5275915" y="44450"/>
                        <a:pt x="5277185" y="54610"/>
                      </a:cubicBezTo>
                      <a:cubicBezTo>
                        <a:pt x="5279725" y="82932"/>
                        <a:pt x="5280995" y="109848"/>
                        <a:pt x="5283535" y="135803"/>
                      </a:cubicBezTo>
                      <a:cubicBezTo>
                        <a:pt x="5283535" y="173293"/>
                        <a:pt x="5296235" y="912521"/>
                        <a:pt x="5302585" y="950011"/>
                      </a:cubicBezTo>
                      <a:cubicBezTo>
                        <a:pt x="5308935" y="1006727"/>
                        <a:pt x="5305125" y="1064404"/>
                        <a:pt x="5305125" y="1121120"/>
                      </a:cubicBezTo>
                      <a:cubicBezTo>
                        <a:pt x="5305125" y="1171107"/>
                        <a:pt x="5306395" y="1217248"/>
                        <a:pt x="5307665" y="1266555"/>
                      </a:cubicBezTo>
                      <a:cubicBezTo>
                        <a:pt x="5307665" y="1288145"/>
                        <a:pt x="5307665" y="1302115"/>
                        <a:pt x="5307665" y="1326245"/>
                      </a:cubicBezTo>
                      <a:cubicBezTo>
                        <a:pt x="5284805" y="1326245"/>
                        <a:pt x="5264485" y="1327515"/>
                        <a:pt x="5232507" y="1326245"/>
                      </a:cubicBezTo>
                      <a:cubicBezTo>
                        <a:pt x="4964667" y="1321165"/>
                        <a:pt x="4692707" y="1327515"/>
                        <a:pt x="4424868" y="1322435"/>
                      </a:cubicBezTo>
                      <a:cubicBezTo>
                        <a:pt x="4264164" y="1318625"/>
                        <a:pt x="4107581" y="1321165"/>
                        <a:pt x="3946878" y="1318625"/>
                      </a:cubicBezTo>
                      <a:cubicBezTo>
                        <a:pt x="3872707" y="1317355"/>
                        <a:pt x="3798536" y="1316085"/>
                        <a:pt x="3724365" y="1314815"/>
                      </a:cubicBezTo>
                      <a:cubicBezTo>
                        <a:pt x="3679038" y="1314815"/>
                        <a:pt x="3637832" y="1316085"/>
                        <a:pt x="3592506" y="1316085"/>
                      </a:cubicBezTo>
                      <a:cubicBezTo>
                        <a:pt x="3477129" y="1314815"/>
                        <a:pt x="3159842" y="1316085"/>
                        <a:pt x="3044465" y="1314815"/>
                      </a:cubicBezTo>
                      <a:cubicBezTo>
                        <a:pt x="2962053" y="1313545"/>
                        <a:pt x="1313811" y="1322435"/>
                        <a:pt x="1231399" y="1321165"/>
                      </a:cubicBezTo>
                      <a:cubicBezTo>
                        <a:pt x="1210796" y="1321165"/>
                        <a:pt x="1186072" y="1322435"/>
                        <a:pt x="1165469" y="1322435"/>
                      </a:cubicBezTo>
                      <a:cubicBezTo>
                        <a:pt x="1116022" y="1322435"/>
                        <a:pt x="1070695" y="1323705"/>
                        <a:pt x="1021248" y="1323705"/>
                      </a:cubicBezTo>
                      <a:cubicBezTo>
                        <a:pt x="897630" y="1323705"/>
                        <a:pt x="778132" y="1322435"/>
                        <a:pt x="654514" y="1321165"/>
                      </a:cubicBezTo>
                      <a:cubicBezTo>
                        <a:pt x="580343" y="1319895"/>
                        <a:pt x="506172" y="1318625"/>
                        <a:pt x="436122" y="1317355"/>
                      </a:cubicBezTo>
                      <a:cubicBezTo>
                        <a:pt x="304262" y="1316085"/>
                        <a:pt x="172403" y="1314815"/>
                        <a:pt x="48260" y="1314815"/>
                      </a:cubicBezTo>
                      <a:cubicBezTo>
                        <a:pt x="38100" y="1314815"/>
                        <a:pt x="29210" y="1314815"/>
                        <a:pt x="19050" y="1313545"/>
                      </a:cubicBezTo>
                      <a:cubicBezTo>
                        <a:pt x="10160" y="1312275"/>
                        <a:pt x="5080" y="1305925"/>
                        <a:pt x="7620" y="1297035"/>
                      </a:cubicBezTo>
                      <a:cubicBezTo>
                        <a:pt x="16510" y="1265313"/>
                        <a:pt x="12700" y="1241281"/>
                        <a:pt x="11430" y="1216287"/>
                      </a:cubicBezTo>
                      <a:cubicBezTo>
                        <a:pt x="10160" y="1165339"/>
                        <a:pt x="6350" y="1115352"/>
                        <a:pt x="7620" y="1064404"/>
                      </a:cubicBezTo>
                      <a:cubicBezTo>
                        <a:pt x="5080" y="1000959"/>
                        <a:pt x="0" y="215589"/>
                        <a:pt x="7620" y="151183"/>
                      </a:cubicBezTo>
                      <a:cubicBezTo>
                        <a:pt x="8890" y="138686"/>
                        <a:pt x="7620" y="125228"/>
                        <a:pt x="8890" y="112732"/>
                      </a:cubicBezTo>
                      <a:cubicBezTo>
                        <a:pt x="10160" y="92545"/>
                        <a:pt x="12700" y="70435"/>
                        <a:pt x="13970" y="44450"/>
                      </a:cubicBezTo>
                      <a:cubicBezTo>
                        <a:pt x="13970" y="41910"/>
                        <a:pt x="15240" y="39370"/>
                        <a:pt x="16510" y="38100"/>
                      </a:cubicBezTo>
                      <a:cubicBezTo>
                        <a:pt x="38100" y="35560"/>
                        <a:pt x="69388" y="30480"/>
                        <a:pt x="135318" y="29210"/>
                      </a:cubicBezTo>
                      <a:cubicBezTo>
                        <a:pt x="246574" y="25400"/>
                        <a:pt x="357830" y="22860"/>
                        <a:pt x="473207" y="20320"/>
                      </a:cubicBezTo>
                      <a:cubicBezTo>
                        <a:pt x="551499" y="17780"/>
                        <a:pt x="629790" y="16510"/>
                        <a:pt x="703961" y="13970"/>
                      </a:cubicBezTo>
                      <a:cubicBezTo>
                        <a:pt x="778132" y="11430"/>
                        <a:pt x="856424" y="8890"/>
                        <a:pt x="930595" y="8890"/>
                      </a:cubicBezTo>
                      <a:cubicBezTo>
                        <a:pt x="1013007" y="7620"/>
                        <a:pt x="1095419" y="10160"/>
                        <a:pt x="1177831" y="8890"/>
                      </a:cubicBezTo>
                      <a:cubicBezTo>
                        <a:pt x="1280846" y="8890"/>
                        <a:pt x="3147480" y="6350"/>
                        <a:pt x="3250495" y="5080"/>
                      </a:cubicBezTo>
                      <a:cubicBezTo>
                        <a:pt x="3349390" y="3810"/>
                        <a:pt x="3448284" y="2540"/>
                        <a:pt x="3551300" y="2540"/>
                      </a:cubicBezTo>
                      <a:cubicBezTo>
                        <a:pt x="3720244" y="1270"/>
                        <a:pt x="3885069" y="0"/>
                        <a:pt x="4054014" y="0"/>
                      </a:cubicBezTo>
                      <a:cubicBezTo>
                        <a:pt x="4124064" y="0"/>
                        <a:pt x="4198235" y="2540"/>
                        <a:pt x="4268285" y="2540"/>
                      </a:cubicBezTo>
                      <a:cubicBezTo>
                        <a:pt x="4461953" y="3810"/>
                        <a:pt x="4659742" y="5080"/>
                        <a:pt x="4853411" y="7620"/>
                      </a:cubicBezTo>
                      <a:cubicBezTo>
                        <a:pt x="4956426" y="8890"/>
                        <a:pt x="5059441" y="12700"/>
                        <a:pt x="5162456" y="16510"/>
                      </a:cubicBezTo>
                      <a:cubicBezTo>
                        <a:pt x="5187180" y="16510"/>
                        <a:pt x="5211904" y="16510"/>
                        <a:pt x="5232507" y="16510"/>
                      </a:cubicBezTo>
                      <a:cubicBezTo>
                        <a:pt x="5255595" y="17780"/>
                        <a:pt x="5264485" y="20320"/>
                        <a:pt x="5274645" y="21590"/>
                      </a:cubicBezTo>
                      <a:close/>
                      <a:moveTo>
                        <a:pt x="5284805" y="1309735"/>
                      </a:moveTo>
                      <a:cubicBezTo>
                        <a:pt x="5286075" y="1293225"/>
                        <a:pt x="5287345" y="1280525"/>
                        <a:pt x="5287345" y="1267825"/>
                      </a:cubicBezTo>
                      <a:cubicBezTo>
                        <a:pt x="5286075" y="1212442"/>
                        <a:pt x="5284805" y="1161494"/>
                        <a:pt x="5284805" y="1106701"/>
                      </a:cubicBezTo>
                      <a:cubicBezTo>
                        <a:pt x="5284805" y="1081707"/>
                        <a:pt x="5287345" y="1056714"/>
                        <a:pt x="5286075" y="1031720"/>
                      </a:cubicBezTo>
                      <a:cubicBezTo>
                        <a:pt x="5286075" y="1008650"/>
                        <a:pt x="5284805" y="984617"/>
                        <a:pt x="5283535" y="961547"/>
                      </a:cubicBezTo>
                      <a:cubicBezTo>
                        <a:pt x="5278455" y="925979"/>
                        <a:pt x="5267025" y="189634"/>
                        <a:pt x="5267025" y="154067"/>
                      </a:cubicBezTo>
                      <a:cubicBezTo>
                        <a:pt x="5264485" y="124267"/>
                        <a:pt x="5261945" y="93506"/>
                        <a:pt x="5259405" y="63500"/>
                      </a:cubicBezTo>
                      <a:cubicBezTo>
                        <a:pt x="5258135" y="44450"/>
                        <a:pt x="5256865" y="43180"/>
                        <a:pt x="5220145" y="41910"/>
                      </a:cubicBezTo>
                      <a:cubicBezTo>
                        <a:pt x="5207783" y="41910"/>
                        <a:pt x="5199542" y="41910"/>
                        <a:pt x="5187180" y="40640"/>
                      </a:cubicBezTo>
                      <a:cubicBezTo>
                        <a:pt x="5084165" y="36830"/>
                        <a:pt x="4977029" y="31750"/>
                        <a:pt x="4874014" y="30480"/>
                      </a:cubicBezTo>
                      <a:cubicBezTo>
                        <a:pt x="4622657" y="26670"/>
                        <a:pt x="4367180" y="25400"/>
                        <a:pt x="4115823" y="22860"/>
                      </a:cubicBezTo>
                      <a:cubicBezTo>
                        <a:pt x="4078737" y="22860"/>
                        <a:pt x="4037531" y="22860"/>
                        <a:pt x="4000446" y="22860"/>
                      </a:cubicBezTo>
                      <a:cubicBezTo>
                        <a:pt x="3938636" y="22860"/>
                        <a:pt x="3876827" y="22860"/>
                        <a:pt x="3819139" y="22860"/>
                      </a:cubicBezTo>
                      <a:cubicBezTo>
                        <a:pt x="3687280" y="22860"/>
                        <a:pt x="3555420" y="22860"/>
                        <a:pt x="3427682" y="24130"/>
                      </a:cubicBezTo>
                      <a:cubicBezTo>
                        <a:pt x="3316425" y="25400"/>
                        <a:pt x="1441550" y="29210"/>
                        <a:pt x="1330293" y="29210"/>
                      </a:cubicBezTo>
                      <a:cubicBezTo>
                        <a:pt x="1148987" y="29210"/>
                        <a:pt x="967680" y="26670"/>
                        <a:pt x="786373" y="33020"/>
                      </a:cubicBezTo>
                      <a:cubicBezTo>
                        <a:pt x="691599" y="36830"/>
                        <a:pt x="600946" y="36830"/>
                        <a:pt x="510293" y="38100"/>
                      </a:cubicBezTo>
                      <a:cubicBezTo>
                        <a:pt x="353710" y="41910"/>
                        <a:pt x="197127" y="45720"/>
                        <a:pt x="49530" y="50800"/>
                      </a:cubicBezTo>
                      <a:cubicBezTo>
                        <a:pt x="36830" y="50800"/>
                        <a:pt x="34290" y="53340"/>
                        <a:pt x="33020" y="67551"/>
                      </a:cubicBezTo>
                      <a:cubicBezTo>
                        <a:pt x="31750" y="84854"/>
                        <a:pt x="31750" y="102158"/>
                        <a:pt x="30480" y="119461"/>
                      </a:cubicBezTo>
                      <a:cubicBezTo>
                        <a:pt x="29210" y="148299"/>
                        <a:pt x="26670" y="176177"/>
                        <a:pt x="25400" y="205015"/>
                      </a:cubicBezTo>
                      <a:cubicBezTo>
                        <a:pt x="20320" y="235776"/>
                        <a:pt x="26670" y="987501"/>
                        <a:pt x="29210" y="1018262"/>
                      </a:cubicBezTo>
                      <a:cubicBezTo>
                        <a:pt x="29210" y="1050946"/>
                        <a:pt x="29210" y="1084591"/>
                        <a:pt x="30480" y="1117275"/>
                      </a:cubicBezTo>
                      <a:cubicBezTo>
                        <a:pt x="30480" y="1141307"/>
                        <a:pt x="33020" y="1165339"/>
                        <a:pt x="33020" y="1189371"/>
                      </a:cubicBezTo>
                      <a:cubicBezTo>
                        <a:pt x="33020" y="1215326"/>
                        <a:pt x="33020" y="1241281"/>
                        <a:pt x="31750" y="1267825"/>
                      </a:cubicBezTo>
                      <a:cubicBezTo>
                        <a:pt x="31750" y="1271635"/>
                        <a:pt x="31750" y="1274175"/>
                        <a:pt x="31750" y="1277985"/>
                      </a:cubicBezTo>
                      <a:cubicBezTo>
                        <a:pt x="31750" y="1288145"/>
                        <a:pt x="35560" y="1291955"/>
                        <a:pt x="44450" y="1291955"/>
                      </a:cubicBezTo>
                      <a:cubicBezTo>
                        <a:pt x="77629" y="1291955"/>
                        <a:pt x="135318" y="1293225"/>
                        <a:pt x="188886" y="1293225"/>
                      </a:cubicBezTo>
                      <a:cubicBezTo>
                        <a:pt x="267177" y="1293225"/>
                        <a:pt x="349589" y="1290685"/>
                        <a:pt x="427881" y="1293225"/>
                      </a:cubicBezTo>
                      <a:cubicBezTo>
                        <a:pt x="555619" y="1297035"/>
                        <a:pt x="683358" y="1299575"/>
                        <a:pt x="811097" y="1298305"/>
                      </a:cubicBezTo>
                      <a:cubicBezTo>
                        <a:pt x="893509" y="1297035"/>
                        <a:pt x="971801" y="1299575"/>
                        <a:pt x="1054213" y="1299575"/>
                      </a:cubicBezTo>
                      <a:cubicBezTo>
                        <a:pt x="1173710" y="1299575"/>
                        <a:pt x="1293208" y="1298305"/>
                        <a:pt x="1412705" y="1299575"/>
                      </a:cubicBezTo>
                      <a:cubicBezTo>
                        <a:pt x="1589891" y="1300845"/>
                        <a:pt x="3534817" y="1290685"/>
                        <a:pt x="3716124" y="1293225"/>
                      </a:cubicBezTo>
                      <a:cubicBezTo>
                        <a:pt x="3794415" y="1294495"/>
                        <a:pt x="3872707" y="1295765"/>
                        <a:pt x="3946878" y="1295765"/>
                      </a:cubicBezTo>
                      <a:cubicBezTo>
                        <a:pt x="4082858" y="1298305"/>
                        <a:pt x="4214717" y="1294495"/>
                        <a:pt x="4350697" y="1298305"/>
                      </a:cubicBezTo>
                      <a:cubicBezTo>
                        <a:pt x="4461953" y="1300845"/>
                        <a:pt x="4573210" y="1300845"/>
                        <a:pt x="4684466" y="1303385"/>
                      </a:cubicBezTo>
                      <a:cubicBezTo>
                        <a:pt x="4849291" y="1307195"/>
                        <a:pt x="5014115" y="1309735"/>
                        <a:pt x="5178939" y="1311005"/>
                      </a:cubicBezTo>
                      <a:cubicBezTo>
                        <a:pt x="5240748" y="1311005"/>
                        <a:pt x="5264485" y="1309735"/>
                        <a:pt x="5284805" y="1309735"/>
                      </a:cubicBezTo>
                      <a:close/>
                    </a:path>
                  </a:pathLst>
                </a:custGeom>
                <a:solidFill>
                  <a:srgbClr val="393839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12" name="Picture 12">
                <a:extLst>
                  <a:ext uri="{FF2B5EF4-FFF2-40B4-BE49-F238E27FC236}">
                    <a16:creationId xmlns:a16="http://schemas.microsoft.com/office/drawing/2014/main" id="{BDD747EF-2558-AFD5-BF92-92ED6357D6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-2338856">
                <a:off x="947156" y="1379655"/>
                <a:ext cx="1530490" cy="612833"/>
              </a:xfrm>
              <a:prstGeom prst="rect">
                <a:avLst/>
              </a:prstGeom>
            </p:spPr>
          </p:pic>
        </p:grp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6A9A5A57-C5AC-E024-58AD-8E99FB2B45A5}"/>
                </a:ext>
              </a:extLst>
            </p:cNvPr>
            <p:cNvSpPr txBox="1"/>
            <p:nvPr/>
          </p:nvSpPr>
          <p:spPr>
            <a:xfrm>
              <a:off x="5774202" y="978569"/>
              <a:ext cx="7592819" cy="9641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sz="3200" b="1" dirty="0">
                  <a:latin typeface="UTM Avo" panose="02040603050506020204" pitchFamily="18"/>
                  <a:cs typeface="Arial" panose="020B0604020202020204" pitchFamily="34" charset="0"/>
                </a:rPr>
                <a:t>GIẢI ĐỐ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3E72FE3-DEB2-F8A3-4257-D7DC49940477}"/>
              </a:ext>
            </a:extLst>
          </p:cNvPr>
          <p:cNvSpPr txBox="1"/>
          <p:nvPr/>
        </p:nvSpPr>
        <p:spPr>
          <a:xfrm>
            <a:off x="4886148" y="3429000"/>
            <a:ext cx="6824192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i="1" dirty="0">
                <a:latin typeface="UTM Avo" panose="02040603050506020204" pitchFamily="18"/>
                <a:cs typeface="Arial" panose="020B0604020202020204" pitchFamily="34" charset="0"/>
              </a:rPr>
              <a:t>Nghề gì cần đến đục cưa</a:t>
            </a:r>
          </a:p>
          <a:p>
            <a:pPr algn="ctr">
              <a:lnSpc>
                <a:spcPct val="150000"/>
              </a:lnSpc>
            </a:pPr>
            <a:r>
              <a:rPr lang="vi-VN" sz="2800" i="1" dirty="0">
                <a:latin typeface="UTM Avo" panose="02040603050506020204" pitchFamily="18"/>
                <a:cs typeface="Arial" panose="020B0604020202020204" pitchFamily="34" charset="0"/>
              </a:rPr>
              <a:t>Làm ra giường, tủ,... sớm trưa ta cần?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C25BEE0-51CC-700D-4BDA-4E52E1BE8C62}"/>
              </a:ext>
            </a:extLst>
          </p:cNvPr>
          <p:cNvGrpSpPr/>
          <p:nvPr/>
        </p:nvGrpSpPr>
        <p:grpSpPr>
          <a:xfrm>
            <a:off x="966222" y="2813221"/>
            <a:ext cx="3772880" cy="3472750"/>
            <a:chOff x="11517743" y="2986331"/>
            <a:chExt cx="5673607" cy="5459002"/>
          </a:xfrm>
        </p:grpSpPr>
        <p:pic>
          <p:nvPicPr>
            <p:cNvPr id="17" name="Picture 1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C9ECEF4-5754-069A-F690-9DC826539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17743" y="2986331"/>
              <a:ext cx="5673607" cy="5459002"/>
            </a:xfrm>
            <a:prstGeom prst="flowChartConnector">
              <a:avLst/>
            </a:prstGeom>
          </p:spPr>
        </p:pic>
        <p:pic>
          <p:nvPicPr>
            <p:cNvPr id="18" name="Picture 7">
              <a:extLst>
                <a:ext uri="{FF2B5EF4-FFF2-40B4-BE49-F238E27FC236}">
                  <a16:creationId xmlns:a16="http://schemas.microsoft.com/office/drawing/2014/main" id="{10540CD3-E40B-6A9C-4955-A55E55CE1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2983819" flipH="1">
              <a:off x="14699035" y="3341143"/>
              <a:ext cx="1995312" cy="693919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1DF2EE8-380D-4D38-3FEA-894B905DB8EC}"/>
              </a:ext>
            </a:extLst>
          </p:cNvPr>
          <p:cNvSpPr txBox="1"/>
          <p:nvPr/>
        </p:nvSpPr>
        <p:spPr>
          <a:xfrm>
            <a:off x="469974" y="6018978"/>
            <a:ext cx="4765376" cy="533986"/>
          </a:xfrm>
          <a:prstGeom prst="rect">
            <a:avLst/>
          </a:prstGeom>
          <a:noFill/>
        </p:spPr>
        <p:txBody>
          <a:bodyPr wrap="square" lIns="48000" tIns="0" rIns="48000" bIns="48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Thợ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mộc</a:t>
            </a:r>
            <a:endParaRPr lang="en-VN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07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>
            <a:extLst>
              <a:ext uri="{FF2B5EF4-FFF2-40B4-BE49-F238E27FC236}">
                <a16:creationId xmlns:a16="http://schemas.microsoft.com/office/drawing/2014/main" id="{72410300-800D-F8D2-E46C-2C5FE9E93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439706">
            <a:off x="10324830" y="7119869"/>
            <a:ext cx="1270517" cy="120540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BCB3DB4-E8AF-005C-E7CF-D1BEDAB5822E}"/>
              </a:ext>
            </a:extLst>
          </p:cNvPr>
          <p:cNvGrpSpPr/>
          <p:nvPr/>
        </p:nvGrpSpPr>
        <p:grpSpPr>
          <a:xfrm>
            <a:off x="2884434" y="1672022"/>
            <a:ext cx="5662173" cy="921187"/>
            <a:chOff x="5246305" y="784045"/>
            <a:chExt cx="8493260" cy="138177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284F278-5D7E-145F-B377-47BAC1233550}"/>
                </a:ext>
              </a:extLst>
            </p:cNvPr>
            <p:cNvGrpSpPr/>
            <p:nvPr/>
          </p:nvGrpSpPr>
          <p:grpSpPr>
            <a:xfrm>
              <a:off x="5246305" y="784045"/>
              <a:ext cx="8493260" cy="1381779"/>
              <a:chOff x="947156" y="1379655"/>
              <a:chExt cx="9972961" cy="1381779"/>
            </a:xfrm>
          </p:grpSpPr>
          <p:grpSp>
            <p:nvGrpSpPr>
              <p:cNvPr id="11" name="Group 5">
                <a:extLst>
                  <a:ext uri="{FF2B5EF4-FFF2-40B4-BE49-F238E27FC236}">
                    <a16:creationId xmlns:a16="http://schemas.microsoft.com/office/drawing/2014/main" id="{A1F74938-E89E-192D-1A4A-14E5EBEC2680}"/>
                  </a:ext>
                </a:extLst>
              </p:cNvPr>
              <p:cNvGrpSpPr/>
              <p:nvPr/>
            </p:nvGrpSpPr>
            <p:grpSpPr>
              <a:xfrm>
                <a:off x="1536439" y="1465118"/>
                <a:ext cx="9383678" cy="1296316"/>
                <a:chOff x="-3810" y="0"/>
                <a:chExt cx="5308935" cy="1107130"/>
              </a:xfrm>
            </p:grpSpPr>
            <p:sp>
              <p:nvSpPr>
                <p:cNvPr id="13" name="Freeform 6">
                  <a:extLst>
                    <a:ext uri="{FF2B5EF4-FFF2-40B4-BE49-F238E27FC236}">
                      <a16:creationId xmlns:a16="http://schemas.microsoft.com/office/drawing/2014/main" id="{ABA4D7C6-3212-40EF-7AEC-36BCE099FBE8}"/>
                    </a:ext>
                  </a:extLst>
                </p:cNvPr>
                <p:cNvSpPr/>
                <p:nvPr/>
              </p:nvSpPr>
              <p:spPr>
                <a:xfrm>
                  <a:off x="10160" y="16509"/>
                  <a:ext cx="5279725" cy="1009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79725" h="1300845">
                      <a:moveTo>
                        <a:pt x="5279725" y="1300845"/>
                      </a:moveTo>
                      <a:lnTo>
                        <a:pt x="0" y="1293225"/>
                      </a:lnTo>
                      <a:lnTo>
                        <a:pt x="0" y="464394"/>
                      </a:lnTo>
                      <a:lnTo>
                        <a:pt x="17780" y="19050"/>
                      </a:lnTo>
                      <a:lnTo>
                        <a:pt x="2630797" y="0"/>
                      </a:lnTo>
                      <a:lnTo>
                        <a:pt x="5260675" y="5080"/>
                      </a:lnTo>
                      <a:close/>
                    </a:path>
                  </a:pathLst>
                </a:custGeom>
                <a:solidFill>
                  <a:srgbClr val="FFFDFA"/>
                </a:solidFill>
              </p:spPr>
              <p:txBody>
                <a:bodyPr/>
                <a:lstStyle/>
                <a:p>
                  <a:endParaRPr lang="en-US" sz="800" dirty="0">
                    <a:latin typeface="UTM Avo" panose="02040603050506020204" pitchFamily="18"/>
                  </a:endParaRPr>
                </a:p>
              </p:txBody>
            </p:sp>
            <p:sp>
              <p:nvSpPr>
                <p:cNvPr id="14" name="Freeform 7">
                  <a:extLst>
                    <a:ext uri="{FF2B5EF4-FFF2-40B4-BE49-F238E27FC236}">
                      <a16:creationId xmlns:a16="http://schemas.microsoft.com/office/drawing/2014/main" id="{4A5293FD-84CA-563C-8BA4-A11A259CFB3D}"/>
                    </a:ext>
                  </a:extLst>
                </p:cNvPr>
                <p:cNvSpPr/>
                <p:nvPr/>
              </p:nvSpPr>
              <p:spPr>
                <a:xfrm>
                  <a:off x="-3810" y="0"/>
                  <a:ext cx="5308935" cy="1107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8935" h="1327515">
                      <a:moveTo>
                        <a:pt x="5274645" y="21590"/>
                      </a:moveTo>
                      <a:cubicBezTo>
                        <a:pt x="5275915" y="34290"/>
                        <a:pt x="5275915" y="44450"/>
                        <a:pt x="5277185" y="54610"/>
                      </a:cubicBezTo>
                      <a:cubicBezTo>
                        <a:pt x="5279725" y="82932"/>
                        <a:pt x="5280995" y="109848"/>
                        <a:pt x="5283535" y="135803"/>
                      </a:cubicBezTo>
                      <a:cubicBezTo>
                        <a:pt x="5283535" y="173293"/>
                        <a:pt x="5296235" y="912521"/>
                        <a:pt x="5302585" y="950011"/>
                      </a:cubicBezTo>
                      <a:cubicBezTo>
                        <a:pt x="5308935" y="1006727"/>
                        <a:pt x="5305125" y="1064404"/>
                        <a:pt x="5305125" y="1121120"/>
                      </a:cubicBezTo>
                      <a:cubicBezTo>
                        <a:pt x="5305125" y="1171107"/>
                        <a:pt x="5306395" y="1217248"/>
                        <a:pt x="5307665" y="1266555"/>
                      </a:cubicBezTo>
                      <a:cubicBezTo>
                        <a:pt x="5307665" y="1288145"/>
                        <a:pt x="5307665" y="1302115"/>
                        <a:pt x="5307665" y="1326245"/>
                      </a:cubicBezTo>
                      <a:cubicBezTo>
                        <a:pt x="5284805" y="1326245"/>
                        <a:pt x="5264485" y="1327515"/>
                        <a:pt x="5232507" y="1326245"/>
                      </a:cubicBezTo>
                      <a:cubicBezTo>
                        <a:pt x="4964667" y="1321165"/>
                        <a:pt x="4692707" y="1327515"/>
                        <a:pt x="4424868" y="1322435"/>
                      </a:cubicBezTo>
                      <a:cubicBezTo>
                        <a:pt x="4264164" y="1318625"/>
                        <a:pt x="4107581" y="1321165"/>
                        <a:pt x="3946878" y="1318625"/>
                      </a:cubicBezTo>
                      <a:cubicBezTo>
                        <a:pt x="3872707" y="1317355"/>
                        <a:pt x="3798536" y="1316085"/>
                        <a:pt x="3724365" y="1314815"/>
                      </a:cubicBezTo>
                      <a:cubicBezTo>
                        <a:pt x="3679038" y="1314815"/>
                        <a:pt x="3637832" y="1316085"/>
                        <a:pt x="3592506" y="1316085"/>
                      </a:cubicBezTo>
                      <a:cubicBezTo>
                        <a:pt x="3477129" y="1314815"/>
                        <a:pt x="3159842" y="1316085"/>
                        <a:pt x="3044465" y="1314815"/>
                      </a:cubicBezTo>
                      <a:cubicBezTo>
                        <a:pt x="2962053" y="1313545"/>
                        <a:pt x="1313811" y="1322435"/>
                        <a:pt x="1231399" y="1321165"/>
                      </a:cubicBezTo>
                      <a:cubicBezTo>
                        <a:pt x="1210796" y="1321165"/>
                        <a:pt x="1186072" y="1322435"/>
                        <a:pt x="1165469" y="1322435"/>
                      </a:cubicBezTo>
                      <a:cubicBezTo>
                        <a:pt x="1116022" y="1322435"/>
                        <a:pt x="1070695" y="1323705"/>
                        <a:pt x="1021248" y="1323705"/>
                      </a:cubicBezTo>
                      <a:cubicBezTo>
                        <a:pt x="897630" y="1323705"/>
                        <a:pt x="778132" y="1322435"/>
                        <a:pt x="654514" y="1321165"/>
                      </a:cubicBezTo>
                      <a:cubicBezTo>
                        <a:pt x="580343" y="1319895"/>
                        <a:pt x="506172" y="1318625"/>
                        <a:pt x="436122" y="1317355"/>
                      </a:cubicBezTo>
                      <a:cubicBezTo>
                        <a:pt x="304262" y="1316085"/>
                        <a:pt x="172403" y="1314815"/>
                        <a:pt x="48260" y="1314815"/>
                      </a:cubicBezTo>
                      <a:cubicBezTo>
                        <a:pt x="38100" y="1314815"/>
                        <a:pt x="29210" y="1314815"/>
                        <a:pt x="19050" y="1313545"/>
                      </a:cubicBezTo>
                      <a:cubicBezTo>
                        <a:pt x="10160" y="1312275"/>
                        <a:pt x="5080" y="1305925"/>
                        <a:pt x="7620" y="1297035"/>
                      </a:cubicBezTo>
                      <a:cubicBezTo>
                        <a:pt x="16510" y="1265313"/>
                        <a:pt x="12700" y="1241281"/>
                        <a:pt x="11430" y="1216287"/>
                      </a:cubicBezTo>
                      <a:cubicBezTo>
                        <a:pt x="10160" y="1165339"/>
                        <a:pt x="6350" y="1115352"/>
                        <a:pt x="7620" y="1064404"/>
                      </a:cubicBezTo>
                      <a:cubicBezTo>
                        <a:pt x="5080" y="1000959"/>
                        <a:pt x="0" y="215589"/>
                        <a:pt x="7620" y="151183"/>
                      </a:cubicBezTo>
                      <a:cubicBezTo>
                        <a:pt x="8890" y="138686"/>
                        <a:pt x="7620" y="125228"/>
                        <a:pt x="8890" y="112732"/>
                      </a:cubicBezTo>
                      <a:cubicBezTo>
                        <a:pt x="10160" y="92545"/>
                        <a:pt x="12700" y="70435"/>
                        <a:pt x="13970" y="44450"/>
                      </a:cubicBezTo>
                      <a:cubicBezTo>
                        <a:pt x="13970" y="41910"/>
                        <a:pt x="15240" y="39370"/>
                        <a:pt x="16510" y="38100"/>
                      </a:cubicBezTo>
                      <a:cubicBezTo>
                        <a:pt x="38100" y="35560"/>
                        <a:pt x="69388" y="30480"/>
                        <a:pt x="135318" y="29210"/>
                      </a:cubicBezTo>
                      <a:cubicBezTo>
                        <a:pt x="246574" y="25400"/>
                        <a:pt x="357830" y="22860"/>
                        <a:pt x="473207" y="20320"/>
                      </a:cubicBezTo>
                      <a:cubicBezTo>
                        <a:pt x="551499" y="17780"/>
                        <a:pt x="629790" y="16510"/>
                        <a:pt x="703961" y="13970"/>
                      </a:cubicBezTo>
                      <a:cubicBezTo>
                        <a:pt x="778132" y="11430"/>
                        <a:pt x="856424" y="8890"/>
                        <a:pt x="930595" y="8890"/>
                      </a:cubicBezTo>
                      <a:cubicBezTo>
                        <a:pt x="1013007" y="7620"/>
                        <a:pt x="1095419" y="10160"/>
                        <a:pt x="1177831" y="8890"/>
                      </a:cubicBezTo>
                      <a:cubicBezTo>
                        <a:pt x="1280846" y="8890"/>
                        <a:pt x="3147480" y="6350"/>
                        <a:pt x="3250495" y="5080"/>
                      </a:cubicBezTo>
                      <a:cubicBezTo>
                        <a:pt x="3349390" y="3810"/>
                        <a:pt x="3448284" y="2540"/>
                        <a:pt x="3551300" y="2540"/>
                      </a:cubicBezTo>
                      <a:cubicBezTo>
                        <a:pt x="3720244" y="1270"/>
                        <a:pt x="3885069" y="0"/>
                        <a:pt x="4054014" y="0"/>
                      </a:cubicBezTo>
                      <a:cubicBezTo>
                        <a:pt x="4124064" y="0"/>
                        <a:pt x="4198235" y="2540"/>
                        <a:pt x="4268285" y="2540"/>
                      </a:cubicBezTo>
                      <a:cubicBezTo>
                        <a:pt x="4461953" y="3810"/>
                        <a:pt x="4659742" y="5080"/>
                        <a:pt x="4853411" y="7620"/>
                      </a:cubicBezTo>
                      <a:cubicBezTo>
                        <a:pt x="4956426" y="8890"/>
                        <a:pt x="5059441" y="12700"/>
                        <a:pt x="5162456" y="16510"/>
                      </a:cubicBezTo>
                      <a:cubicBezTo>
                        <a:pt x="5187180" y="16510"/>
                        <a:pt x="5211904" y="16510"/>
                        <a:pt x="5232507" y="16510"/>
                      </a:cubicBezTo>
                      <a:cubicBezTo>
                        <a:pt x="5255595" y="17780"/>
                        <a:pt x="5264485" y="20320"/>
                        <a:pt x="5274645" y="21590"/>
                      </a:cubicBezTo>
                      <a:close/>
                      <a:moveTo>
                        <a:pt x="5284805" y="1309735"/>
                      </a:moveTo>
                      <a:cubicBezTo>
                        <a:pt x="5286075" y="1293225"/>
                        <a:pt x="5287345" y="1280525"/>
                        <a:pt x="5287345" y="1267825"/>
                      </a:cubicBezTo>
                      <a:cubicBezTo>
                        <a:pt x="5286075" y="1212442"/>
                        <a:pt x="5284805" y="1161494"/>
                        <a:pt x="5284805" y="1106701"/>
                      </a:cubicBezTo>
                      <a:cubicBezTo>
                        <a:pt x="5284805" y="1081707"/>
                        <a:pt x="5287345" y="1056714"/>
                        <a:pt x="5286075" y="1031720"/>
                      </a:cubicBezTo>
                      <a:cubicBezTo>
                        <a:pt x="5286075" y="1008650"/>
                        <a:pt x="5284805" y="984617"/>
                        <a:pt x="5283535" y="961547"/>
                      </a:cubicBezTo>
                      <a:cubicBezTo>
                        <a:pt x="5278455" y="925979"/>
                        <a:pt x="5267025" y="189634"/>
                        <a:pt x="5267025" y="154067"/>
                      </a:cubicBezTo>
                      <a:cubicBezTo>
                        <a:pt x="5264485" y="124267"/>
                        <a:pt x="5261945" y="93506"/>
                        <a:pt x="5259405" y="63500"/>
                      </a:cubicBezTo>
                      <a:cubicBezTo>
                        <a:pt x="5258135" y="44450"/>
                        <a:pt x="5256865" y="43180"/>
                        <a:pt x="5220145" y="41910"/>
                      </a:cubicBezTo>
                      <a:cubicBezTo>
                        <a:pt x="5207783" y="41910"/>
                        <a:pt x="5199542" y="41910"/>
                        <a:pt x="5187180" y="40640"/>
                      </a:cubicBezTo>
                      <a:cubicBezTo>
                        <a:pt x="5084165" y="36830"/>
                        <a:pt x="4977029" y="31750"/>
                        <a:pt x="4874014" y="30480"/>
                      </a:cubicBezTo>
                      <a:cubicBezTo>
                        <a:pt x="4622657" y="26670"/>
                        <a:pt x="4367180" y="25400"/>
                        <a:pt x="4115823" y="22860"/>
                      </a:cubicBezTo>
                      <a:cubicBezTo>
                        <a:pt x="4078737" y="22860"/>
                        <a:pt x="4037531" y="22860"/>
                        <a:pt x="4000446" y="22860"/>
                      </a:cubicBezTo>
                      <a:cubicBezTo>
                        <a:pt x="3938636" y="22860"/>
                        <a:pt x="3876827" y="22860"/>
                        <a:pt x="3819139" y="22860"/>
                      </a:cubicBezTo>
                      <a:cubicBezTo>
                        <a:pt x="3687280" y="22860"/>
                        <a:pt x="3555420" y="22860"/>
                        <a:pt x="3427682" y="24130"/>
                      </a:cubicBezTo>
                      <a:cubicBezTo>
                        <a:pt x="3316425" y="25400"/>
                        <a:pt x="1441550" y="29210"/>
                        <a:pt x="1330293" y="29210"/>
                      </a:cubicBezTo>
                      <a:cubicBezTo>
                        <a:pt x="1148987" y="29210"/>
                        <a:pt x="967680" y="26670"/>
                        <a:pt x="786373" y="33020"/>
                      </a:cubicBezTo>
                      <a:cubicBezTo>
                        <a:pt x="691599" y="36830"/>
                        <a:pt x="600946" y="36830"/>
                        <a:pt x="510293" y="38100"/>
                      </a:cubicBezTo>
                      <a:cubicBezTo>
                        <a:pt x="353710" y="41910"/>
                        <a:pt x="197127" y="45720"/>
                        <a:pt x="49530" y="50800"/>
                      </a:cubicBezTo>
                      <a:cubicBezTo>
                        <a:pt x="36830" y="50800"/>
                        <a:pt x="34290" y="53340"/>
                        <a:pt x="33020" y="67551"/>
                      </a:cubicBezTo>
                      <a:cubicBezTo>
                        <a:pt x="31750" y="84854"/>
                        <a:pt x="31750" y="102158"/>
                        <a:pt x="30480" y="119461"/>
                      </a:cubicBezTo>
                      <a:cubicBezTo>
                        <a:pt x="29210" y="148299"/>
                        <a:pt x="26670" y="176177"/>
                        <a:pt x="25400" y="205015"/>
                      </a:cubicBezTo>
                      <a:cubicBezTo>
                        <a:pt x="20320" y="235776"/>
                        <a:pt x="26670" y="987501"/>
                        <a:pt x="29210" y="1018262"/>
                      </a:cubicBezTo>
                      <a:cubicBezTo>
                        <a:pt x="29210" y="1050946"/>
                        <a:pt x="29210" y="1084591"/>
                        <a:pt x="30480" y="1117275"/>
                      </a:cubicBezTo>
                      <a:cubicBezTo>
                        <a:pt x="30480" y="1141307"/>
                        <a:pt x="33020" y="1165339"/>
                        <a:pt x="33020" y="1189371"/>
                      </a:cubicBezTo>
                      <a:cubicBezTo>
                        <a:pt x="33020" y="1215326"/>
                        <a:pt x="33020" y="1241281"/>
                        <a:pt x="31750" y="1267825"/>
                      </a:cubicBezTo>
                      <a:cubicBezTo>
                        <a:pt x="31750" y="1271635"/>
                        <a:pt x="31750" y="1274175"/>
                        <a:pt x="31750" y="1277985"/>
                      </a:cubicBezTo>
                      <a:cubicBezTo>
                        <a:pt x="31750" y="1288145"/>
                        <a:pt x="35560" y="1291955"/>
                        <a:pt x="44450" y="1291955"/>
                      </a:cubicBezTo>
                      <a:cubicBezTo>
                        <a:pt x="77629" y="1291955"/>
                        <a:pt x="135318" y="1293225"/>
                        <a:pt x="188886" y="1293225"/>
                      </a:cubicBezTo>
                      <a:cubicBezTo>
                        <a:pt x="267177" y="1293225"/>
                        <a:pt x="349589" y="1290685"/>
                        <a:pt x="427881" y="1293225"/>
                      </a:cubicBezTo>
                      <a:cubicBezTo>
                        <a:pt x="555619" y="1297035"/>
                        <a:pt x="683358" y="1299575"/>
                        <a:pt x="811097" y="1298305"/>
                      </a:cubicBezTo>
                      <a:cubicBezTo>
                        <a:pt x="893509" y="1297035"/>
                        <a:pt x="971801" y="1299575"/>
                        <a:pt x="1054213" y="1299575"/>
                      </a:cubicBezTo>
                      <a:cubicBezTo>
                        <a:pt x="1173710" y="1299575"/>
                        <a:pt x="1293208" y="1298305"/>
                        <a:pt x="1412705" y="1299575"/>
                      </a:cubicBezTo>
                      <a:cubicBezTo>
                        <a:pt x="1589891" y="1300845"/>
                        <a:pt x="3534817" y="1290685"/>
                        <a:pt x="3716124" y="1293225"/>
                      </a:cubicBezTo>
                      <a:cubicBezTo>
                        <a:pt x="3794415" y="1294495"/>
                        <a:pt x="3872707" y="1295765"/>
                        <a:pt x="3946878" y="1295765"/>
                      </a:cubicBezTo>
                      <a:cubicBezTo>
                        <a:pt x="4082858" y="1298305"/>
                        <a:pt x="4214717" y="1294495"/>
                        <a:pt x="4350697" y="1298305"/>
                      </a:cubicBezTo>
                      <a:cubicBezTo>
                        <a:pt x="4461953" y="1300845"/>
                        <a:pt x="4573210" y="1300845"/>
                        <a:pt x="4684466" y="1303385"/>
                      </a:cubicBezTo>
                      <a:cubicBezTo>
                        <a:pt x="4849291" y="1307195"/>
                        <a:pt x="5014115" y="1309735"/>
                        <a:pt x="5178939" y="1311005"/>
                      </a:cubicBezTo>
                      <a:cubicBezTo>
                        <a:pt x="5240748" y="1311005"/>
                        <a:pt x="5264485" y="1309735"/>
                        <a:pt x="5284805" y="1309735"/>
                      </a:cubicBezTo>
                      <a:close/>
                    </a:path>
                  </a:pathLst>
                </a:custGeom>
                <a:solidFill>
                  <a:srgbClr val="393839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12" name="Picture 12">
                <a:extLst>
                  <a:ext uri="{FF2B5EF4-FFF2-40B4-BE49-F238E27FC236}">
                    <a16:creationId xmlns:a16="http://schemas.microsoft.com/office/drawing/2014/main" id="{BDD747EF-2558-AFD5-BF92-92ED6357D6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-2338856">
                <a:off x="947156" y="1379655"/>
                <a:ext cx="1530490" cy="612833"/>
              </a:xfrm>
              <a:prstGeom prst="rect">
                <a:avLst/>
              </a:prstGeom>
            </p:spPr>
          </p:pic>
        </p:grp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6A9A5A57-C5AC-E024-58AD-8E99FB2B45A5}"/>
                </a:ext>
              </a:extLst>
            </p:cNvPr>
            <p:cNvSpPr txBox="1"/>
            <p:nvPr/>
          </p:nvSpPr>
          <p:spPr>
            <a:xfrm>
              <a:off x="5774202" y="978569"/>
              <a:ext cx="7592819" cy="9641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r>
                <a:rPr lang="en-US" sz="3200" b="1" dirty="0">
                  <a:solidFill>
                    <a:schemeClr val="accent6">
                      <a:lumMod val="75000"/>
                    </a:schemeClr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GIẢI ĐỐ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346EA66-73AB-A0F0-EDFB-1ECC77F63CF9}"/>
              </a:ext>
            </a:extLst>
          </p:cNvPr>
          <p:cNvSpPr txBox="1"/>
          <p:nvPr/>
        </p:nvSpPr>
        <p:spPr>
          <a:xfrm>
            <a:off x="634349" y="2599292"/>
            <a:ext cx="11328400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i="1" dirty="0">
                <a:latin typeface="UTM Avo" panose="02040603050506020204" pitchFamily="18"/>
                <a:cs typeface="Arial" panose="020B0604020202020204" pitchFamily="34" charset="0"/>
              </a:rPr>
              <a:t>Nghề gì vận chuyển hàng hóa, hành khách từ nơi này đến nơi khác?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B5B1C7-E935-02B6-23F5-557BCB5D42A8}"/>
              </a:ext>
            </a:extLst>
          </p:cNvPr>
          <p:cNvSpPr txBox="1"/>
          <p:nvPr/>
        </p:nvSpPr>
        <p:spPr>
          <a:xfrm>
            <a:off x="4436601" y="6149486"/>
            <a:ext cx="3318797" cy="530524"/>
          </a:xfrm>
          <a:prstGeom prst="rect">
            <a:avLst/>
          </a:prstGeom>
          <a:noFill/>
        </p:spPr>
        <p:txBody>
          <a:bodyPr wrap="square" lIns="48000" tIns="0" rIns="48000" bIns="480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Nghề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vận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tải</a:t>
            </a:r>
            <a:endParaRPr lang="en-VN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21D9B5A-8BD5-8E47-ACDD-3E932A2421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266" y="3345135"/>
            <a:ext cx="4073800" cy="262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7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ED7B46DC-4986-547D-9AF1-2CCDAA76873D}"/>
              </a:ext>
            </a:extLst>
          </p:cNvPr>
          <p:cNvSpPr/>
          <p:nvPr/>
        </p:nvSpPr>
        <p:spPr>
          <a:xfrm>
            <a:off x="991996" y="2166275"/>
            <a:ext cx="10137478" cy="45232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sz="80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16" name="Picture 9">
            <a:extLst>
              <a:ext uri="{FF2B5EF4-FFF2-40B4-BE49-F238E27FC236}">
                <a16:creationId xmlns:a16="http://schemas.microsoft.com/office/drawing/2014/main" id="{5ED570AB-04E3-6231-6A49-3A8518FBB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493199">
            <a:off x="10846024" y="3422862"/>
            <a:ext cx="622142" cy="528043"/>
          </a:xfrm>
          <a:prstGeom prst="rect">
            <a:avLst/>
          </a:prstGeom>
        </p:spPr>
      </p:pic>
      <p:sp>
        <p:nvSpPr>
          <p:cNvPr id="18" name="TextBox 6">
            <a:extLst>
              <a:ext uri="{FF2B5EF4-FFF2-40B4-BE49-F238E27FC236}">
                <a16:creationId xmlns:a16="http://schemas.microsoft.com/office/drawing/2014/main" id="{F96B495C-9191-E06F-FB4B-26C0F2AD49B1}"/>
              </a:ext>
            </a:extLst>
          </p:cNvPr>
          <p:cNvSpPr txBox="1"/>
          <p:nvPr/>
        </p:nvSpPr>
        <p:spPr>
          <a:xfrm>
            <a:off x="2925695" y="1392911"/>
            <a:ext cx="6718467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THẢO LUẬN NHÓM ĐÔI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3D5411-5695-D607-9A62-ABC9633E877E}"/>
              </a:ext>
            </a:extLst>
          </p:cNvPr>
          <p:cNvSpPr txBox="1"/>
          <p:nvPr/>
        </p:nvSpPr>
        <p:spPr>
          <a:xfrm>
            <a:off x="1763144" y="2319073"/>
            <a:ext cx="8522887" cy="1305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đ</a:t>
            </a:r>
            <a:r>
              <a:rPr lang="vi-VN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ọc câu chuyện </a:t>
            </a:r>
            <a:r>
              <a:rPr lang="vi-VN" sz="28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Cái gì quý nhất </a:t>
            </a:r>
            <a:r>
              <a:rPr lang="vi-VN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 mục 2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_</a:t>
            </a:r>
            <a:r>
              <a:rPr lang="vi-VN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phần </a:t>
            </a:r>
            <a:r>
              <a:rPr lang="vi-VN" sz="28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Khám phá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 trả lời</a:t>
            </a:r>
            <a:r>
              <a:rPr lang="en-US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vi-VN" sz="28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câu hỏi: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5B6971-50B1-2128-286D-B64F1BF569F1}"/>
              </a:ext>
            </a:extLst>
          </p:cNvPr>
          <p:cNvSpPr txBox="1"/>
          <p:nvPr/>
        </p:nvSpPr>
        <p:spPr>
          <a:xfrm>
            <a:off x="5536841" y="3835204"/>
            <a:ext cx="5244498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25" indent="-495325" algn="just">
              <a:lnSpc>
                <a:spcPct val="150000"/>
              </a:lnSpc>
              <a:buSzPct val="100000"/>
              <a:buFont typeface="+mj-lt"/>
              <a:buAutoNum type="alphaLcPeriod"/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Bài học quý mà Hùng,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Quý và Nam nhận được là gì?</a:t>
            </a:r>
          </a:p>
          <a:p>
            <a:pPr marL="495325" indent="-495325" algn="just">
              <a:lnSpc>
                <a:spcPct val="150000"/>
              </a:lnSpc>
              <a:buSzPct val="100000"/>
              <a:buFont typeface="+mj-lt"/>
              <a:buAutoNum type="alphaLcPeriod"/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Theo em, vì sao phải biết ơn người lao động?</a:t>
            </a:r>
          </a:p>
        </p:txBody>
      </p:sp>
      <p:pic>
        <p:nvPicPr>
          <p:cNvPr id="21" name="Picture 20" descr="A picture containing text, nature, plant, mountain&#10;&#10;Description automatically generated">
            <a:extLst>
              <a:ext uri="{FF2B5EF4-FFF2-40B4-BE49-F238E27FC236}">
                <a16:creationId xmlns:a16="http://schemas.microsoft.com/office/drawing/2014/main" id="{053A68CD-4889-E984-D39A-4CDCFA43D3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9"/>
          <a:stretch/>
        </p:blipFill>
        <p:spPr>
          <a:xfrm>
            <a:off x="1252041" y="3992668"/>
            <a:ext cx="4284800" cy="213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48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942116-3F45-7B73-EF45-3B518E7894E5}"/>
              </a:ext>
            </a:extLst>
          </p:cNvPr>
          <p:cNvSpPr/>
          <p:nvPr/>
        </p:nvSpPr>
        <p:spPr>
          <a:xfrm>
            <a:off x="2946401" y="2128862"/>
            <a:ext cx="6299197" cy="1408937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Bài học quý mà Hùng, Quý, Nam nhận được </a:t>
            </a:r>
            <a:endParaRPr lang="pt-BR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66D79E-9671-DD13-2E03-4CF2AEB30CDE}"/>
              </a:ext>
            </a:extLst>
          </p:cNvPr>
          <p:cNvSpPr/>
          <p:nvPr/>
        </p:nvSpPr>
        <p:spPr>
          <a:xfrm>
            <a:off x="192506" y="3844005"/>
            <a:ext cx="4166349" cy="267935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Trên đời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quý nhất là người lao động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bởi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họ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 người làm ra lúa gạo, vàng bạc và biết sử dụng thời gian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BAD1E6-DA52-30E8-5AEF-4EA6B9A64BE6}"/>
              </a:ext>
            </a:extLst>
          </p:cNvPr>
          <p:cNvGrpSpPr/>
          <p:nvPr/>
        </p:nvGrpSpPr>
        <p:grpSpPr>
          <a:xfrm>
            <a:off x="1936618" y="2794831"/>
            <a:ext cx="956977" cy="1049173"/>
            <a:chOff x="6498137" y="3625822"/>
            <a:chExt cx="558104" cy="973671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913774B-CD14-C84F-0FB8-810BA0BB95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98137" y="3625823"/>
              <a:ext cx="558104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D23392A-D33A-845C-0763-C6FADFFFE6A0}"/>
                </a:ext>
              </a:extLst>
            </p:cNvPr>
            <p:cNvCxnSpPr>
              <a:cxnSpLocks/>
            </p:cNvCxnSpPr>
            <p:nvPr/>
          </p:nvCxnSpPr>
          <p:spPr>
            <a:xfrm>
              <a:off x="6498137" y="3625822"/>
              <a:ext cx="0" cy="973671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D908A4D-099F-C056-C2D6-D97D15BB2C00}"/>
              </a:ext>
            </a:extLst>
          </p:cNvPr>
          <p:cNvSpPr txBox="1"/>
          <p:nvPr/>
        </p:nvSpPr>
        <p:spPr>
          <a:xfrm>
            <a:off x="3713312" y="1447474"/>
            <a:ext cx="4765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US" sz="32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DBD80A-A8EF-6AF4-B2FB-360F680701B4}"/>
              </a:ext>
            </a:extLst>
          </p:cNvPr>
          <p:cNvSpPr/>
          <p:nvPr/>
        </p:nvSpPr>
        <p:spPr>
          <a:xfrm>
            <a:off x="7623296" y="3881757"/>
            <a:ext cx="4376189" cy="267935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Nếu không có người lao 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tất cả mọi thứ đều không có và thời gian cũng trôi qua một cách vô vị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nhàm chán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11" descr="A picture containing person, posing&#10;&#10;Description automatically generated">
            <a:extLst>
              <a:ext uri="{FF2B5EF4-FFF2-40B4-BE49-F238E27FC236}">
                <a16:creationId xmlns:a16="http://schemas.microsoft.com/office/drawing/2014/main" id="{2636BBD1-4980-F5B7-874A-08FDF82B1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582" y="4114801"/>
            <a:ext cx="3612834" cy="240855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19754DC-5382-3451-6733-F7BA0ACFE50A}"/>
              </a:ext>
            </a:extLst>
          </p:cNvPr>
          <p:cNvGrpSpPr/>
          <p:nvPr/>
        </p:nvGrpSpPr>
        <p:grpSpPr>
          <a:xfrm>
            <a:off x="9223968" y="2793361"/>
            <a:ext cx="889661" cy="1088395"/>
            <a:chOff x="11242221" y="3096183"/>
            <a:chExt cx="660429" cy="96931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843204-47A8-DA43-273F-5AF3B092D4DB}"/>
                </a:ext>
              </a:extLst>
            </p:cNvPr>
            <p:cNvCxnSpPr>
              <a:cxnSpLocks/>
            </p:cNvCxnSpPr>
            <p:nvPr/>
          </p:nvCxnSpPr>
          <p:spPr>
            <a:xfrm>
              <a:off x="11242221" y="3096183"/>
              <a:ext cx="660429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CCABD3E-EB0F-9197-6E5D-C4C11A1B4FB8}"/>
                </a:ext>
              </a:extLst>
            </p:cNvPr>
            <p:cNvCxnSpPr>
              <a:cxnSpLocks/>
            </p:cNvCxnSpPr>
            <p:nvPr/>
          </p:nvCxnSpPr>
          <p:spPr>
            <a:xfrm>
              <a:off x="11902650" y="3096183"/>
              <a:ext cx="0" cy="969317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100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0" grpId="0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D908A4D-099F-C056-C2D6-D97D15BB2C00}"/>
              </a:ext>
            </a:extLst>
          </p:cNvPr>
          <p:cNvSpPr txBox="1"/>
          <p:nvPr/>
        </p:nvSpPr>
        <p:spPr>
          <a:xfrm>
            <a:off x="3713312" y="1447474"/>
            <a:ext cx="4765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US" sz="32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83E9EDC-B812-002D-4695-5F5097428F28}"/>
              </a:ext>
            </a:extLst>
          </p:cNvPr>
          <p:cNvSpPr/>
          <p:nvPr/>
        </p:nvSpPr>
        <p:spPr>
          <a:xfrm>
            <a:off x="421851" y="2125128"/>
            <a:ext cx="6908800" cy="812801"/>
          </a:xfrm>
          <a:prstGeom prst="rect">
            <a:avLst/>
          </a:prstGeom>
          <a:solidFill>
            <a:srgbClr val="FEF6F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Lí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do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cần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tôn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trọng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lao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CF88BAE-EA49-69C5-D6C8-658C32774460}"/>
              </a:ext>
            </a:extLst>
          </p:cNvPr>
          <p:cNvCxnSpPr>
            <a:cxnSpLocks/>
            <a:stCxn id="26" idx="2"/>
            <a:endCxn id="28" idx="0"/>
          </p:cNvCxnSpPr>
          <p:nvPr/>
        </p:nvCxnSpPr>
        <p:spPr>
          <a:xfrm>
            <a:off x="3876251" y="2937929"/>
            <a:ext cx="0" cy="36802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7C3D63F7-CDD1-6093-B37D-840DE9D8ADAC}"/>
              </a:ext>
            </a:extLst>
          </p:cNvPr>
          <p:cNvSpPr/>
          <p:nvPr/>
        </p:nvSpPr>
        <p:spPr>
          <a:xfrm>
            <a:off x="421851" y="3305956"/>
            <a:ext cx="6908800" cy="219312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 cuộc sống, chúng ta cần có những sản phẩm 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(</a:t>
            </a: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lương thực, thực phẩm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)</a:t>
            </a: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 những đồ dùng cần thiết do người lao động tạo 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để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đáp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cầu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3C93104-395D-C94B-746A-4642122F990C}"/>
              </a:ext>
            </a:extLst>
          </p:cNvPr>
          <p:cNvCxnSpPr>
            <a:cxnSpLocks/>
            <a:stCxn id="28" idx="2"/>
            <a:endCxn id="30" idx="0"/>
          </p:cNvCxnSpPr>
          <p:nvPr/>
        </p:nvCxnSpPr>
        <p:spPr>
          <a:xfrm>
            <a:off x="3876251" y="5499076"/>
            <a:ext cx="0" cy="343963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598C15C-6950-3C16-5AC7-1DA42E68BE6F}"/>
              </a:ext>
            </a:extLst>
          </p:cNvPr>
          <p:cNvSpPr/>
          <p:nvPr/>
        </p:nvSpPr>
        <p:spPr>
          <a:xfrm>
            <a:off x="421851" y="5843039"/>
            <a:ext cx="6908800" cy="859793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Chúng ta cần phải biết ơn người lao động. </a:t>
            </a:r>
            <a:endParaRPr lang="en-US" sz="2400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BBE7C61-5D88-0C13-B6DE-172263A89B27}"/>
              </a:ext>
            </a:extLst>
          </p:cNvPr>
          <p:cNvGrpSpPr/>
          <p:nvPr/>
        </p:nvGrpSpPr>
        <p:grpSpPr>
          <a:xfrm>
            <a:off x="7649402" y="2644517"/>
            <a:ext cx="4064394" cy="3026540"/>
            <a:chOff x="11417549" y="3346890"/>
            <a:chExt cx="6096590" cy="4539810"/>
          </a:xfrm>
        </p:grpSpPr>
        <p:pic>
          <p:nvPicPr>
            <p:cNvPr id="32" name="Picture 31" descr="A group of people in garment&#10;&#10;Description automatically generated with low confidence">
              <a:extLst>
                <a:ext uri="{FF2B5EF4-FFF2-40B4-BE49-F238E27FC236}">
                  <a16:creationId xmlns:a16="http://schemas.microsoft.com/office/drawing/2014/main" id="{871438D4-C42F-8A3C-FE83-E8D5C2FDF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82400" y="3928963"/>
              <a:ext cx="5931739" cy="3957737"/>
            </a:xfrm>
            <a:prstGeom prst="flowChartAlternateProcess">
              <a:avLst/>
            </a:prstGeom>
          </p:spPr>
        </p:pic>
        <p:pic>
          <p:nvPicPr>
            <p:cNvPr id="34" name="Picture 14">
              <a:extLst>
                <a:ext uri="{FF2B5EF4-FFF2-40B4-BE49-F238E27FC236}">
                  <a16:creationId xmlns:a16="http://schemas.microsoft.com/office/drawing/2014/main" id="{01433321-910B-F59A-D3D0-BDE937CC9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417549" y="3346890"/>
              <a:ext cx="1371600" cy="11641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068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5E90063-630E-A92F-5A86-9B862C392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832" y="3429000"/>
            <a:ext cx="2610336" cy="144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11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55407A-F845-59D4-8DDF-9C98C4191C69}"/>
              </a:ext>
            </a:extLst>
          </p:cNvPr>
          <p:cNvSpPr txBox="1"/>
          <p:nvPr/>
        </p:nvSpPr>
        <p:spPr>
          <a:xfrm>
            <a:off x="1219200" y="1246063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1: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xét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endParaRPr lang="en-VN" sz="32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2A28633-560B-6EA4-08C1-7337909CE126}"/>
              </a:ext>
            </a:extLst>
          </p:cNvPr>
          <p:cNvGrpSpPr/>
          <p:nvPr/>
        </p:nvGrpSpPr>
        <p:grpSpPr>
          <a:xfrm>
            <a:off x="4054133" y="1900147"/>
            <a:ext cx="4083734" cy="746892"/>
            <a:chOff x="0" y="231240"/>
            <a:chExt cx="6125602" cy="112033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DFE4B6A-A26A-6FB3-0B6C-966B1EF544A5}"/>
                </a:ext>
              </a:extLst>
            </p:cNvPr>
            <p:cNvSpPr/>
            <p:nvPr/>
          </p:nvSpPr>
          <p:spPr>
            <a:xfrm>
              <a:off x="0" y="246146"/>
              <a:ext cx="5535386" cy="9508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9158350-2CF3-8593-1655-719C8974E5CF}"/>
                </a:ext>
              </a:extLst>
            </p:cNvPr>
            <p:cNvSpPr txBox="1"/>
            <p:nvPr/>
          </p:nvSpPr>
          <p:spPr>
            <a:xfrm>
              <a:off x="384770" y="292898"/>
              <a:ext cx="5740832" cy="815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latin typeface="UTM Avo" panose="02040603050506020204" pitchFamily="18"/>
                  <a:cs typeface="Arial" panose="020B0604020202020204" pitchFamily="34" charset="0"/>
                </a:rPr>
                <a:t>Làm</a:t>
              </a:r>
              <a:r>
                <a:rPr lang="en-US" sz="28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/>
                  <a:cs typeface="Arial" panose="020B0604020202020204" pitchFamily="34" charset="0"/>
                </a:rPr>
                <a:t>việc</a:t>
              </a:r>
              <a:r>
                <a:rPr lang="en-US" sz="28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endParaRPr lang="en-US" sz="2800" b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D0042C44-D185-8513-94AB-BC159AEDD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45169" y="231240"/>
              <a:ext cx="1180433" cy="1120338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B4ADD21-EF33-C2C5-935B-C91AF7B3D8BD}"/>
              </a:ext>
            </a:extLst>
          </p:cNvPr>
          <p:cNvGrpSpPr/>
          <p:nvPr/>
        </p:nvGrpSpPr>
        <p:grpSpPr>
          <a:xfrm>
            <a:off x="6726721" y="3194329"/>
            <a:ext cx="4622800" cy="3353895"/>
            <a:chOff x="10264691" y="3399165"/>
            <a:chExt cx="6934200" cy="503084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EE258B8-3E7E-7667-29CA-5263D7C6C82B}"/>
                </a:ext>
              </a:extLst>
            </p:cNvPr>
            <p:cNvSpPr txBox="1"/>
            <p:nvPr/>
          </p:nvSpPr>
          <p:spPr>
            <a:xfrm>
              <a:off x="10264691" y="5085246"/>
              <a:ext cx="6934200" cy="3344762"/>
            </a:xfrm>
            <a:prstGeom prst="rect">
              <a:avLst/>
            </a:prstGeom>
            <a:solidFill>
              <a:srgbClr val="FFF9F7"/>
            </a:solidFill>
            <a:ln>
              <a:solidFill>
                <a:srgbClr val="FFF9F7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2 – Ý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kiến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2:</a:t>
              </a:r>
            </a:p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Tất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sản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phẩm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xã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hội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được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nhờ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người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lao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động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76C40D8D-6810-AA7F-A3B0-88C7B78CB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2422073" y="3399165"/>
              <a:ext cx="2493281" cy="1686081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0EDDC50-5A17-8546-427A-0B95CF2F3284}"/>
              </a:ext>
            </a:extLst>
          </p:cNvPr>
          <p:cNvGrpSpPr/>
          <p:nvPr/>
        </p:nvGrpSpPr>
        <p:grpSpPr>
          <a:xfrm>
            <a:off x="842479" y="2764784"/>
            <a:ext cx="4860473" cy="3788642"/>
            <a:chOff x="1178818" y="3219797"/>
            <a:chExt cx="7290710" cy="568296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E90DF43-C2F0-97DC-9E43-9999BD64CC5C}"/>
                </a:ext>
              </a:extLst>
            </p:cNvPr>
            <p:cNvSpPr txBox="1"/>
            <p:nvPr/>
          </p:nvSpPr>
          <p:spPr>
            <a:xfrm>
              <a:off x="1178818" y="5557998"/>
              <a:ext cx="7290710" cy="334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1 – Ý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kiến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1:</a:t>
              </a: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Những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người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lao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động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kiếm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được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nhiều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tiền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mới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đóng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góp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cho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xã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hội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13" name="Picture 12" descr="A picture containing text, vector graphics&#10;&#10;Description automatically generated">
              <a:extLst>
                <a:ext uri="{FF2B5EF4-FFF2-40B4-BE49-F238E27FC236}">
                  <a16:creationId xmlns:a16="http://schemas.microsoft.com/office/drawing/2014/main" id="{E3C4873D-01CD-0ACC-55AD-46C0C104A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0875" y="3219797"/>
              <a:ext cx="2705100" cy="2705100"/>
            </a:xfrm>
            <a:prstGeom prst="rect">
              <a:avLst/>
            </a:prstGeom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24C059F-EB5E-E209-83B5-452FA7F15122}"/>
              </a:ext>
            </a:extLst>
          </p:cNvPr>
          <p:cNvCxnSpPr>
            <a:cxnSpLocks/>
          </p:cNvCxnSpPr>
          <p:nvPr/>
        </p:nvCxnSpPr>
        <p:spPr>
          <a:xfrm>
            <a:off x="6110877" y="3052993"/>
            <a:ext cx="0" cy="356320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06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F1CC899-A560-1BF9-3370-7D91A56B8D26}"/>
              </a:ext>
            </a:extLst>
          </p:cNvPr>
          <p:cNvGrpSpPr/>
          <p:nvPr/>
        </p:nvGrpSpPr>
        <p:grpSpPr>
          <a:xfrm>
            <a:off x="905853" y="2433838"/>
            <a:ext cx="4860473" cy="3391505"/>
            <a:chOff x="1178818" y="3830507"/>
            <a:chExt cx="7290710" cy="508725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135E4E-E739-7233-D721-70EF38836B93}"/>
                </a:ext>
              </a:extLst>
            </p:cNvPr>
            <p:cNvSpPr txBox="1"/>
            <p:nvPr/>
          </p:nvSpPr>
          <p:spPr>
            <a:xfrm>
              <a:off x="1178818" y="5557998"/>
              <a:ext cx="7290710" cy="3359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3 – Ý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kiến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3:</a:t>
              </a: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Chỉ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cần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biết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ơn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người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lao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động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mà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mình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sử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dụng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sản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phẩm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họ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ra.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5" name="Picture 12">
              <a:extLst>
                <a:ext uri="{FF2B5EF4-FFF2-40B4-BE49-F238E27FC236}">
                  <a16:creationId xmlns:a16="http://schemas.microsoft.com/office/drawing/2014/main" id="{1A8B2114-155B-020C-5824-22434EC14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452404" y="3830507"/>
              <a:ext cx="4743538" cy="17333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234C63E-3E30-4B3A-FBE5-6E9159B1B043}"/>
              </a:ext>
            </a:extLst>
          </p:cNvPr>
          <p:cNvGrpSpPr/>
          <p:nvPr/>
        </p:nvGrpSpPr>
        <p:grpSpPr>
          <a:xfrm>
            <a:off x="6862523" y="1974979"/>
            <a:ext cx="4622800" cy="3850364"/>
            <a:chOff x="10471842" y="3546944"/>
            <a:chExt cx="6934200" cy="577554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D4C945-8A64-6FFC-8DE5-B81E6A9973EA}"/>
                </a:ext>
              </a:extLst>
            </p:cNvPr>
            <p:cNvSpPr txBox="1"/>
            <p:nvPr/>
          </p:nvSpPr>
          <p:spPr>
            <a:xfrm>
              <a:off x="10471842" y="5977728"/>
              <a:ext cx="6934200" cy="3344761"/>
            </a:xfrm>
            <a:prstGeom prst="rect">
              <a:avLst/>
            </a:prstGeom>
            <a:solidFill>
              <a:srgbClr val="FFF9F7"/>
            </a:solidFill>
            <a:ln>
              <a:solidFill>
                <a:srgbClr val="FFF9F7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4 – Ý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kiến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4:</a:t>
              </a: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Cuộc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sống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xã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hội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tốt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đẹp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hơn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nhờ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công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lao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tất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người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lao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động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21" name="Picture 20" descr="A picture containing toy, doll&#10;&#10;Description automatically generated">
              <a:extLst>
                <a:ext uri="{FF2B5EF4-FFF2-40B4-BE49-F238E27FC236}">
                  <a16:creationId xmlns:a16="http://schemas.microsoft.com/office/drawing/2014/main" id="{4097AA1C-1A83-61AA-A4DE-E0FC6DB04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7974" y="3546944"/>
              <a:ext cx="3245328" cy="2415779"/>
            </a:xfrm>
            <a:prstGeom prst="rect">
              <a:avLst/>
            </a:prstGeom>
          </p:spPr>
        </p:pic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99038F5-3085-CF1B-5F2A-6AB3794622C1}"/>
              </a:ext>
            </a:extLst>
          </p:cNvPr>
          <p:cNvCxnSpPr>
            <a:cxnSpLocks/>
          </p:cNvCxnSpPr>
          <p:nvPr/>
        </p:nvCxnSpPr>
        <p:spPr>
          <a:xfrm>
            <a:off x="6261768" y="2247404"/>
            <a:ext cx="0" cy="356320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30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55407A-F845-59D4-8DDF-9C98C4191C69}"/>
              </a:ext>
            </a:extLst>
          </p:cNvPr>
          <p:cNvSpPr txBox="1"/>
          <p:nvPr/>
        </p:nvSpPr>
        <p:spPr>
          <a:xfrm>
            <a:off x="1237382" y="1401949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1: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xét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endParaRPr lang="en-VN" sz="32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80F197A-96BB-BC16-0894-9C883666D208}"/>
              </a:ext>
            </a:extLst>
          </p:cNvPr>
          <p:cNvGrpSpPr/>
          <p:nvPr/>
        </p:nvGrpSpPr>
        <p:grpSpPr>
          <a:xfrm>
            <a:off x="502237" y="2157669"/>
            <a:ext cx="4930097" cy="4024670"/>
            <a:chOff x="592685" y="1393841"/>
            <a:chExt cx="4930097" cy="402467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FE77E1D-3C6F-2B4B-49F1-74767BF4920B}"/>
                </a:ext>
              </a:extLst>
            </p:cNvPr>
            <p:cNvGrpSpPr/>
            <p:nvPr/>
          </p:nvGrpSpPr>
          <p:grpSpPr>
            <a:xfrm>
              <a:off x="2294792" y="1393841"/>
              <a:ext cx="1664281" cy="1625600"/>
              <a:chOff x="1389778" y="893955"/>
              <a:chExt cx="725205" cy="728778"/>
            </a:xfrm>
          </p:grpSpPr>
          <p:grpSp>
            <p:nvGrpSpPr>
              <p:cNvPr id="12" name="Google Shape;2580;p42">
                <a:extLst>
                  <a:ext uri="{FF2B5EF4-FFF2-40B4-BE49-F238E27FC236}">
                    <a16:creationId xmlns:a16="http://schemas.microsoft.com/office/drawing/2014/main" id="{FA5C9C84-68B2-B78C-5349-0B9AE5DC7893}"/>
                  </a:ext>
                </a:extLst>
              </p:cNvPr>
              <p:cNvGrpSpPr/>
              <p:nvPr/>
            </p:nvGrpSpPr>
            <p:grpSpPr>
              <a:xfrm>
                <a:off x="1389778" y="893955"/>
                <a:ext cx="725205" cy="728778"/>
                <a:chOff x="312766" y="80708"/>
                <a:chExt cx="1860932" cy="1869620"/>
              </a:xfrm>
            </p:grpSpPr>
            <p:sp>
              <p:nvSpPr>
                <p:cNvPr id="33" name="Google Shape;2581;p42">
                  <a:extLst>
                    <a:ext uri="{FF2B5EF4-FFF2-40B4-BE49-F238E27FC236}">
                      <a16:creationId xmlns:a16="http://schemas.microsoft.com/office/drawing/2014/main" id="{11CC5C64-98BD-9693-E80B-E6745816DF58}"/>
                    </a:ext>
                  </a:extLst>
                </p:cNvPr>
                <p:cNvSpPr/>
                <p:nvPr/>
              </p:nvSpPr>
              <p:spPr>
                <a:xfrm>
                  <a:off x="312770" y="80732"/>
                  <a:ext cx="1860928" cy="18695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63" h="34556" extrusionOk="0">
                      <a:moveTo>
                        <a:pt x="32924" y="17061"/>
                      </a:moveTo>
                      <a:cubicBezTo>
                        <a:pt x="34363" y="16082"/>
                        <a:pt x="34188" y="14835"/>
                        <a:pt x="32536" y="14288"/>
                      </a:cubicBezTo>
                      <a:lnTo>
                        <a:pt x="26302" y="12226"/>
                      </a:lnTo>
                      <a:cubicBezTo>
                        <a:pt x="24649" y="11680"/>
                        <a:pt x="22899" y="9867"/>
                        <a:pt x="22413" y="8196"/>
                      </a:cubicBezTo>
                      <a:lnTo>
                        <a:pt x="20578" y="1891"/>
                      </a:lnTo>
                      <a:cubicBezTo>
                        <a:pt x="20092" y="220"/>
                        <a:pt x="18850" y="0"/>
                        <a:pt x="17820" y="1403"/>
                      </a:cubicBezTo>
                      <a:lnTo>
                        <a:pt x="13933" y="6693"/>
                      </a:lnTo>
                      <a:cubicBezTo>
                        <a:pt x="12902" y="8095"/>
                        <a:pt x="10636" y="9199"/>
                        <a:pt x="8895" y="9144"/>
                      </a:cubicBezTo>
                      <a:lnTo>
                        <a:pt x="2332" y="8942"/>
                      </a:lnTo>
                      <a:cubicBezTo>
                        <a:pt x="592" y="8888"/>
                        <a:pt x="1" y="10000"/>
                        <a:pt x="1015" y="11413"/>
                      </a:cubicBezTo>
                      <a:lnTo>
                        <a:pt x="4846" y="16744"/>
                      </a:lnTo>
                      <a:cubicBezTo>
                        <a:pt x="5861" y="18157"/>
                        <a:pt x="6210" y="20654"/>
                        <a:pt x="5621" y="22291"/>
                      </a:cubicBezTo>
                      <a:lnTo>
                        <a:pt x="3399" y="28471"/>
                      </a:lnTo>
                      <a:cubicBezTo>
                        <a:pt x="2810" y="30110"/>
                        <a:pt x="3684" y="31017"/>
                        <a:pt x="5343" y="30487"/>
                      </a:cubicBezTo>
                      <a:lnTo>
                        <a:pt x="11599" y="28492"/>
                      </a:lnTo>
                      <a:cubicBezTo>
                        <a:pt x="13258" y="27963"/>
                        <a:pt x="15739" y="28402"/>
                        <a:pt x="17115" y="29469"/>
                      </a:cubicBezTo>
                      <a:lnTo>
                        <a:pt x="22304" y="33491"/>
                      </a:lnTo>
                      <a:cubicBezTo>
                        <a:pt x="23679" y="34556"/>
                        <a:pt x="24813" y="34005"/>
                        <a:pt x="24822" y="32264"/>
                      </a:cubicBezTo>
                      <a:lnTo>
                        <a:pt x="24857" y="25697"/>
                      </a:lnTo>
                      <a:cubicBezTo>
                        <a:pt x="24866" y="23958"/>
                        <a:pt x="26051" y="21732"/>
                        <a:pt x="27489" y="2075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1524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34" name="Google Shape;2582;p42">
                  <a:extLst>
                    <a:ext uri="{FF2B5EF4-FFF2-40B4-BE49-F238E27FC236}">
                      <a16:creationId xmlns:a16="http://schemas.microsoft.com/office/drawing/2014/main" id="{32C2E3AC-6195-A2CE-4A06-470E29AC18EE}"/>
                    </a:ext>
                  </a:extLst>
                </p:cNvPr>
                <p:cNvSpPr/>
                <p:nvPr/>
              </p:nvSpPr>
              <p:spPr>
                <a:xfrm>
                  <a:off x="312766" y="80708"/>
                  <a:ext cx="1860928" cy="18696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63" h="34557" extrusionOk="0">
                      <a:moveTo>
                        <a:pt x="32923" y="17061"/>
                      </a:moveTo>
                      <a:cubicBezTo>
                        <a:pt x="34362" y="16083"/>
                        <a:pt x="34188" y="14835"/>
                        <a:pt x="32535" y="14289"/>
                      </a:cubicBezTo>
                      <a:lnTo>
                        <a:pt x="26301" y="12227"/>
                      </a:lnTo>
                      <a:cubicBezTo>
                        <a:pt x="24649" y="11680"/>
                        <a:pt x="22899" y="9867"/>
                        <a:pt x="22411" y="8196"/>
                      </a:cubicBezTo>
                      <a:lnTo>
                        <a:pt x="20576" y="1892"/>
                      </a:lnTo>
                      <a:cubicBezTo>
                        <a:pt x="20089" y="220"/>
                        <a:pt x="18849" y="1"/>
                        <a:pt x="17819" y="1404"/>
                      </a:cubicBezTo>
                      <a:lnTo>
                        <a:pt x="13932" y="6696"/>
                      </a:lnTo>
                      <a:cubicBezTo>
                        <a:pt x="12902" y="8098"/>
                        <a:pt x="10635" y="9202"/>
                        <a:pt x="8896" y="9147"/>
                      </a:cubicBezTo>
                      <a:lnTo>
                        <a:pt x="2332" y="8942"/>
                      </a:lnTo>
                      <a:cubicBezTo>
                        <a:pt x="592" y="8889"/>
                        <a:pt x="0" y="10001"/>
                        <a:pt x="1014" y="11413"/>
                      </a:cubicBezTo>
                      <a:lnTo>
                        <a:pt x="4845" y="16745"/>
                      </a:lnTo>
                      <a:cubicBezTo>
                        <a:pt x="5861" y="18158"/>
                        <a:pt x="6209" y="20655"/>
                        <a:pt x="5620" y="22292"/>
                      </a:cubicBezTo>
                      <a:lnTo>
                        <a:pt x="3400" y="28472"/>
                      </a:lnTo>
                      <a:cubicBezTo>
                        <a:pt x="2810" y="30110"/>
                        <a:pt x="3685" y="31017"/>
                        <a:pt x="5343" y="30488"/>
                      </a:cubicBezTo>
                      <a:lnTo>
                        <a:pt x="11600" y="28493"/>
                      </a:lnTo>
                      <a:cubicBezTo>
                        <a:pt x="13258" y="27964"/>
                        <a:pt x="15740" y="28404"/>
                        <a:pt x="17116" y="29470"/>
                      </a:cubicBezTo>
                      <a:lnTo>
                        <a:pt x="22305" y="33492"/>
                      </a:lnTo>
                      <a:cubicBezTo>
                        <a:pt x="23680" y="34557"/>
                        <a:pt x="24813" y="34007"/>
                        <a:pt x="24822" y="32265"/>
                      </a:cubicBezTo>
                      <a:lnTo>
                        <a:pt x="24859" y="25699"/>
                      </a:lnTo>
                      <a:cubicBezTo>
                        <a:pt x="24867" y="23959"/>
                        <a:pt x="26053" y="21734"/>
                        <a:pt x="27491" y="20755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 dirty="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13" name="Google Shape;2583;p42">
                <a:extLst>
                  <a:ext uri="{FF2B5EF4-FFF2-40B4-BE49-F238E27FC236}">
                    <a16:creationId xmlns:a16="http://schemas.microsoft.com/office/drawing/2014/main" id="{632C0AB8-147B-48CD-D8CB-DA97C909F37C}"/>
                  </a:ext>
                </a:extLst>
              </p:cNvPr>
              <p:cNvGrpSpPr/>
              <p:nvPr/>
            </p:nvGrpSpPr>
            <p:grpSpPr>
              <a:xfrm>
                <a:off x="1560125" y="1144763"/>
                <a:ext cx="311998" cy="309488"/>
                <a:chOff x="1742350" y="1547625"/>
                <a:chExt cx="385325" cy="382225"/>
              </a:xfrm>
            </p:grpSpPr>
            <p:sp>
              <p:nvSpPr>
                <p:cNvPr id="16" name="Google Shape;2584;p42">
                  <a:extLst>
                    <a:ext uri="{FF2B5EF4-FFF2-40B4-BE49-F238E27FC236}">
                      <a16:creationId xmlns:a16="http://schemas.microsoft.com/office/drawing/2014/main" id="{CCF78F1A-4A58-A697-6873-56195B594655}"/>
                    </a:ext>
                  </a:extLst>
                </p:cNvPr>
                <p:cNvSpPr/>
                <p:nvPr/>
              </p:nvSpPr>
              <p:spPr>
                <a:xfrm>
                  <a:off x="1748450" y="1788400"/>
                  <a:ext cx="136750" cy="13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0" h="5434" extrusionOk="0">
                      <a:moveTo>
                        <a:pt x="5469" y="0"/>
                      </a:moveTo>
                      <a:lnTo>
                        <a:pt x="3496" y="197"/>
                      </a:lnTo>
                      <a:cubicBezTo>
                        <a:pt x="3496" y="197"/>
                        <a:pt x="2810" y="973"/>
                        <a:pt x="1601" y="1248"/>
                      </a:cubicBezTo>
                      <a:cubicBezTo>
                        <a:pt x="1309" y="1315"/>
                        <a:pt x="1086" y="1550"/>
                        <a:pt x="1038" y="1845"/>
                      </a:cubicBezTo>
                      <a:cubicBezTo>
                        <a:pt x="947" y="2406"/>
                        <a:pt x="711" y="3328"/>
                        <a:pt x="102" y="4113"/>
                      </a:cubicBezTo>
                      <a:cubicBezTo>
                        <a:pt x="1" y="4241"/>
                        <a:pt x="14" y="4424"/>
                        <a:pt x="130" y="4541"/>
                      </a:cubicBezTo>
                      <a:lnTo>
                        <a:pt x="370" y="4781"/>
                      </a:lnTo>
                      <a:lnTo>
                        <a:pt x="661" y="4842"/>
                      </a:lnTo>
                      <a:lnTo>
                        <a:pt x="687" y="5098"/>
                      </a:lnTo>
                      <a:lnTo>
                        <a:pt x="928" y="5338"/>
                      </a:lnTo>
                      <a:cubicBezTo>
                        <a:pt x="991" y="5401"/>
                        <a:pt x="1075" y="5434"/>
                        <a:pt x="1158" y="5434"/>
                      </a:cubicBezTo>
                      <a:cubicBezTo>
                        <a:pt x="1228" y="5434"/>
                        <a:pt x="1297" y="5411"/>
                        <a:pt x="1355" y="5366"/>
                      </a:cubicBezTo>
                      <a:cubicBezTo>
                        <a:pt x="2140" y="4756"/>
                        <a:pt x="3062" y="4521"/>
                        <a:pt x="3623" y="4430"/>
                      </a:cubicBezTo>
                      <a:cubicBezTo>
                        <a:pt x="3918" y="4382"/>
                        <a:pt x="4153" y="4157"/>
                        <a:pt x="4219" y="3866"/>
                      </a:cubicBezTo>
                      <a:cubicBezTo>
                        <a:pt x="4494" y="2658"/>
                        <a:pt x="5272" y="1972"/>
                        <a:pt x="5272" y="1972"/>
                      </a:cubicBezTo>
                      <a:lnTo>
                        <a:pt x="5469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17" name="Google Shape;2585;p42">
                  <a:extLst>
                    <a:ext uri="{FF2B5EF4-FFF2-40B4-BE49-F238E27FC236}">
                      <a16:creationId xmlns:a16="http://schemas.microsoft.com/office/drawing/2014/main" id="{6A21BAC6-93B2-90EA-09F5-DB7530F25731}"/>
                    </a:ext>
                  </a:extLst>
                </p:cNvPr>
                <p:cNvSpPr/>
                <p:nvPr/>
              </p:nvSpPr>
              <p:spPr>
                <a:xfrm>
                  <a:off x="1763800" y="1822725"/>
                  <a:ext cx="116400" cy="10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6" h="4059" extrusionOk="0">
                      <a:moveTo>
                        <a:pt x="4060" y="0"/>
                      </a:moveTo>
                      <a:cubicBezTo>
                        <a:pt x="4060" y="0"/>
                        <a:pt x="3283" y="686"/>
                        <a:pt x="3008" y="1895"/>
                      </a:cubicBezTo>
                      <a:cubicBezTo>
                        <a:pt x="2941" y="2187"/>
                        <a:pt x="2706" y="2410"/>
                        <a:pt x="2411" y="2458"/>
                      </a:cubicBezTo>
                      <a:cubicBezTo>
                        <a:pt x="1850" y="2548"/>
                        <a:pt x="928" y="2785"/>
                        <a:pt x="143" y="3394"/>
                      </a:cubicBezTo>
                      <a:cubicBezTo>
                        <a:pt x="101" y="3429"/>
                        <a:pt x="51" y="3449"/>
                        <a:pt x="0" y="3457"/>
                      </a:cubicBezTo>
                      <a:lnTo>
                        <a:pt x="46" y="3466"/>
                      </a:lnTo>
                      <a:lnTo>
                        <a:pt x="72" y="3722"/>
                      </a:lnTo>
                      <a:lnTo>
                        <a:pt x="312" y="3963"/>
                      </a:lnTo>
                      <a:cubicBezTo>
                        <a:pt x="376" y="4026"/>
                        <a:pt x="459" y="4058"/>
                        <a:pt x="543" y="4058"/>
                      </a:cubicBezTo>
                      <a:cubicBezTo>
                        <a:pt x="612" y="4058"/>
                        <a:pt x="682" y="4036"/>
                        <a:pt x="740" y="3991"/>
                      </a:cubicBezTo>
                      <a:cubicBezTo>
                        <a:pt x="1525" y="3380"/>
                        <a:pt x="2446" y="3145"/>
                        <a:pt x="3008" y="3054"/>
                      </a:cubicBezTo>
                      <a:cubicBezTo>
                        <a:pt x="3303" y="3006"/>
                        <a:pt x="3538" y="2781"/>
                        <a:pt x="3604" y="2490"/>
                      </a:cubicBezTo>
                      <a:cubicBezTo>
                        <a:pt x="3879" y="1283"/>
                        <a:pt x="4656" y="597"/>
                        <a:pt x="4656" y="597"/>
                      </a:cubicBezTo>
                      <a:lnTo>
                        <a:pt x="4060" y="0"/>
                      </a:lnTo>
                      <a:close/>
                    </a:path>
                  </a:pathLst>
                </a:custGeom>
                <a:solidFill>
                  <a:srgbClr val="191919">
                    <a:alpha val="28369"/>
                  </a:srgbClr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18" name="Google Shape;2586;p42">
                  <a:extLst>
                    <a:ext uri="{FF2B5EF4-FFF2-40B4-BE49-F238E27FC236}">
                      <a16:creationId xmlns:a16="http://schemas.microsoft.com/office/drawing/2014/main" id="{29250C4A-8F5D-D750-2967-CED34A677595}"/>
                    </a:ext>
                  </a:extLst>
                </p:cNvPr>
                <p:cNvSpPr/>
                <p:nvPr/>
              </p:nvSpPr>
              <p:spPr>
                <a:xfrm>
                  <a:off x="1880475" y="1585475"/>
                  <a:ext cx="207525" cy="207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01" h="8302" extrusionOk="0">
                      <a:moveTo>
                        <a:pt x="6483" y="1"/>
                      </a:moveTo>
                      <a:lnTo>
                        <a:pt x="1371" y="4058"/>
                      </a:lnTo>
                      <a:cubicBezTo>
                        <a:pt x="868" y="4457"/>
                        <a:pt x="409" y="4908"/>
                        <a:pt x="0" y="5401"/>
                      </a:cubicBezTo>
                      <a:lnTo>
                        <a:pt x="186" y="8115"/>
                      </a:lnTo>
                      <a:lnTo>
                        <a:pt x="2902" y="8301"/>
                      </a:lnTo>
                      <a:cubicBezTo>
                        <a:pt x="3396" y="7894"/>
                        <a:pt x="3847" y="7433"/>
                        <a:pt x="4245" y="6929"/>
                      </a:cubicBezTo>
                      <a:lnTo>
                        <a:pt x="8301" y="1817"/>
                      </a:lnTo>
                      <a:lnTo>
                        <a:pt x="8217" y="85"/>
                      </a:lnTo>
                      <a:lnTo>
                        <a:pt x="6483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23" name="Google Shape;2587;p42">
                  <a:extLst>
                    <a:ext uri="{FF2B5EF4-FFF2-40B4-BE49-F238E27FC236}">
                      <a16:creationId xmlns:a16="http://schemas.microsoft.com/office/drawing/2014/main" id="{1480DDC5-22B8-64A5-23F1-44313B36B4D7}"/>
                    </a:ext>
                  </a:extLst>
                </p:cNvPr>
                <p:cNvSpPr/>
                <p:nvPr/>
              </p:nvSpPr>
              <p:spPr>
                <a:xfrm>
                  <a:off x="1884175" y="1586900"/>
                  <a:ext cx="203825" cy="20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53" h="8245" extrusionOk="0">
                      <a:moveTo>
                        <a:pt x="7500" y="1"/>
                      </a:moveTo>
                      <a:lnTo>
                        <a:pt x="7556" y="1165"/>
                      </a:lnTo>
                      <a:lnTo>
                        <a:pt x="3501" y="6277"/>
                      </a:lnTo>
                      <a:cubicBezTo>
                        <a:pt x="3101" y="6781"/>
                        <a:pt x="2651" y="7239"/>
                        <a:pt x="2157" y="7647"/>
                      </a:cubicBezTo>
                      <a:lnTo>
                        <a:pt x="1" y="7500"/>
                      </a:lnTo>
                      <a:lnTo>
                        <a:pt x="38" y="8058"/>
                      </a:lnTo>
                      <a:lnTo>
                        <a:pt x="2754" y="8244"/>
                      </a:lnTo>
                      <a:cubicBezTo>
                        <a:pt x="3247" y="7837"/>
                        <a:pt x="3697" y="7376"/>
                        <a:pt x="4097" y="6874"/>
                      </a:cubicBezTo>
                      <a:lnTo>
                        <a:pt x="8153" y="1762"/>
                      </a:lnTo>
                      <a:lnTo>
                        <a:pt x="8070" y="28"/>
                      </a:lnTo>
                      <a:lnTo>
                        <a:pt x="7500" y="1"/>
                      </a:lnTo>
                      <a:close/>
                    </a:path>
                  </a:pathLst>
                </a:custGeom>
                <a:solidFill>
                  <a:srgbClr val="191919">
                    <a:alpha val="28369"/>
                  </a:srgbClr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24" name="Google Shape;2588;p42">
                  <a:extLst>
                    <a:ext uri="{FF2B5EF4-FFF2-40B4-BE49-F238E27FC236}">
                      <a16:creationId xmlns:a16="http://schemas.microsoft.com/office/drawing/2014/main" id="{75F878FB-7070-D2D4-1ECF-DA6A6C7A0749}"/>
                    </a:ext>
                  </a:extLst>
                </p:cNvPr>
                <p:cNvSpPr/>
                <p:nvPr/>
              </p:nvSpPr>
              <p:spPr>
                <a:xfrm>
                  <a:off x="2042575" y="1553175"/>
                  <a:ext cx="78975" cy="77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9" h="3111" extrusionOk="0">
                      <a:moveTo>
                        <a:pt x="1802" y="0"/>
                      </a:moveTo>
                      <a:cubicBezTo>
                        <a:pt x="1693" y="0"/>
                        <a:pt x="1584" y="36"/>
                        <a:pt x="1494" y="108"/>
                      </a:cubicBezTo>
                      <a:lnTo>
                        <a:pt x="0" y="1293"/>
                      </a:lnTo>
                      <a:lnTo>
                        <a:pt x="1818" y="3110"/>
                      </a:lnTo>
                      <a:lnTo>
                        <a:pt x="3002" y="1616"/>
                      </a:lnTo>
                      <a:cubicBezTo>
                        <a:pt x="3159" y="1418"/>
                        <a:pt x="3142" y="1136"/>
                        <a:pt x="2964" y="957"/>
                      </a:cubicBezTo>
                      <a:lnTo>
                        <a:pt x="2152" y="145"/>
                      </a:lnTo>
                      <a:cubicBezTo>
                        <a:pt x="2055" y="49"/>
                        <a:pt x="1929" y="0"/>
                        <a:pt x="1802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25" name="Google Shape;2589;p42">
                  <a:extLst>
                    <a:ext uri="{FF2B5EF4-FFF2-40B4-BE49-F238E27FC236}">
                      <a16:creationId xmlns:a16="http://schemas.microsoft.com/office/drawing/2014/main" id="{D7C68BA0-F257-69B5-BEB7-29C69A8551EC}"/>
                    </a:ext>
                  </a:extLst>
                </p:cNvPr>
                <p:cNvSpPr/>
                <p:nvPr/>
              </p:nvSpPr>
              <p:spPr>
                <a:xfrm>
                  <a:off x="2073050" y="1562200"/>
                  <a:ext cx="48500" cy="68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0" h="2749" extrusionOk="0">
                      <a:moveTo>
                        <a:pt x="1148" y="1"/>
                      </a:moveTo>
                      <a:lnTo>
                        <a:pt x="1148" y="1"/>
                      </a:lnTo>
                      <a:cubicBezTo>
                        <a:pt x="1325" y="178"/>
                        <a:pt x="1342" y="461"/>
                        <a:pt x="1185" y="658"/>
                      </a:cubicBezTo>
                      <a:lnTo>
                        <a:pt x="0" y="2151"/>
                      </a:lnTo>
                      <a:lnTo>
                        <a:pt x="598" y="2748"/>
                      </a:lnTo>
                      <a:lnTo>
                        <a:pt x="1783" y="1256"/>
                      </a:lnTo>
                      <a:cubicBezTo>
                        <a:pt x="1940" y="1058"/>
                        <a:pt x="1923" y="776"/>
                        <a:pt x="1745" y="598"/>
                      </a:cubicBezTo>
                      <a:lnTo>
                        <a:pt x="1148" y="1"/>
                      </a:lnTo>
                      <a:close/>
                    </a:path>
                  </a:pathLst>
                </a:custGeom>
                <a:solidFill>
                  <a:srgbClr val="191919">
                    <a:alpha val="28369"/>
                  </a:srgbClr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26" name="Google Shape;2590;p42">
                  <a:extLst>
                    <a:ext uri="{FF2B5EF4-FFF2-40B4-BE49-F238E27FC236}">
                      <a16:creationId xmlns:a16="http://schemas.microsoft.com/office/drawing/2014/main" id="{4CEF04D9-08A9-B849-3CC9-81024668013E}"/>
                    </a:ext>
                  </a:extLst>
                </p:cNvPr>
                <p:cNvSpPr/>
                <p:nvPr/>
              </p:nvSpPr>
              <p:spPr>
                <a:xfrm>
                  <a:off x="1835825" y="1720475"/>
                  <a:ext cx="117200" cy="11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8" h="4688" extrusionOk="0">
                      <a:moveTo>
                        <a:pt x="1787" y="1"/>
                      </a:moveTo>
                      <a:cubicBezTo>
                        <a:pt x="1413" y="453"/>
                        <a:pt x="1082" y="940"/>
                        <a:pt x="798" y="1457"/>
                      </a:cubicBezTo>
                      <a:lnTo>
                        <a:pt x="1" y="2913"/>
                      </a:lnTo>
                      <a:lnTo>
                        <a:pt x="1775" y="4688"/>
                      </a:lnTo>
                      <a:lnTo>
                        <a:pt x="3232" y="3891"/>
                      </a:lnTo>
                      <a:cubicBezTo>
                        <a:pt x="3748" y="3607"/>
                        <a:pt x="4236" y="3275"/>
                        <a:pt x="4688" y="2901"/>
                      </a:cubicBezTo>
                      <a:lnTo>
                        <a:pt x="1787" y="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27" name="Google Shape;2591;p42">
                  <a:extLst>
                    <a:ext uri="{FF2B5EF4-FFF2-40B4-BE49-F238E27FC236}">
                      <a16:creationId xmlns:a16="http://schemas.microsoft.com/office/drawing/2014/main" id="{9FA31944-4AEF-B5AB-9852-D1C7A42EA9F5}"/>
                    </a:ext>
                  </a:extLst>
                </p:cNvPr>
                <p:cNvSpPr/>
                <p:nvPr/>
              </p:nvSpPr>
              <p:spPr>
                <a:xfrm>
                  <a:off x="1865300" y="1778050"/>
                  <a:ext cx="87750" cy="5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0" h="2385" extrusionOk="0">
                      <a:moveTo>
                        <a:pt x="2912" y="1"/>
                      </a:moveTo>
                      <a:cubicBezTo>
                        <a:pt x="2460" y="375"/>
                        <a:pt x="1973" y="706"/>
                        <a:pt x="1456" y="990"/>
                      </a:cubicBezTo>
                      <a:lnTo>
                        <a:pt x="0" y="1787"/>
                      </a:lnTo>
                      <a:lnTo>
                        <a:pt x="598" y="2385"/>
                      </a:lnTo>
                      <a:lnTo>
                        <a:pt x="2054" y="1588"/>
                      </a:lnTo>
                      <a:cubicBezTo>
                        <a:pt x="2571" y="1304"/>
                        <a:pt x="3058" y="972"/>
                        <a:pt x="3510" y="598"/>
                      </a:cubicBezTo>
                      <a:lnTo>
                        <a:pt x="2912" y="1"/>
                      </a:lnTo>
                      <a:close/>
                    </a:path>
                  </a:pathLst>
                </a:custGeom>
                <a:solidFill>
                  <a:srgbClr val="191919">
                    <a:alpha val="28369"/>
                  </a:srgbClr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28" name="Google Shape;2592;p42">
                  <a:extLst>
                    <a:ext uri="{FF2B5EF4-FFF2-40B4-BE49-F238E27FC236}">
                      <a16:creationId xmlns:a16="http://schemas.microsoft.com/office/drawing/2014/main" id="{32468270-357A-75E8-600C-6121F2E8BDA0}"/>
                    </a:ext>
                  </a:extLst>
                </p:cNvPr>
                <p:cNvSpPr/>
                <p:nvPr/>
              </p:nvSpPr>
              <p:spPr>
                <a:xfrm>
                  <a:off x="1942550" y="1710525"/>
                  <a:ext cx="20750" cy="1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0" h="733" extrusionOk="0">
                      <a:moveTo>
                        <a:pt x="245" y="1"/>
                      </a:moveTo>
                      <a:cubicBezTo>
                        <a:pt x="188" y="1"/>
                        <a:pt x="131" y="23"/>
                        <a:pt x="87" y="66"/>
                      </a:cubicBezTo>
                      <a:cubicBezTo>
                        <a:pt x="0" y="153"/>
                        <a:pt x="0" y="295"/>
                        <a:pt x="87" y="383"/>
                      </a:cubicBezTo>
                      <a:lnTo>
                        <a:pt x="371" y="667"/>
                      </a:lnTo>
                      <a:cubicBezTo>
                        <a:pt x="415" y="710"/>
                        <a:pt x="472" y="732"/>
                        <a:pt x="529" y="732"/>
                      </a:cubicBezTo>
                      <a:cubicBezTo>
                        <a:pt x="727" y="732"/>
                        <a:pt x="829" y="492"/>
                        <a:pt x="687" y="351"/>
                      </a:cubicBezTo>
                      <a:lnTo>
                        <a:pt x="404" y="67"/>
                      </a:lnTo>
                      <a:cubicBezTo>
                        <a:pt x="360" y="23"/>
                        <a:pt x="302" y="1"/>
                        <a:pt x="24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29" name="Google Shape;2593;p42">
                  <a:extLst>
                    <a:ext uri="{FF2B5EF4-FFF2-40B4-BE49-F238E27FC236}">
                      <a16:creationId xmlns:a16="http://schemas.microsoft.com/office/drawing/2014/main" id="{6A5B09DB-8C71-404B-C5A5-9B04BFD6EEE1}"/>
                    </a:ext>
                  </a:extLst>
                </p:cNvPr>
                <p:cNvSpPr/>
                <p:nvPr/>
              </p:nvSpPr>
              <p:spPr>
                <a:xfrm>
                  <a:off x="2016175" y="1636925"/>
                  <a:ext cx="20750" cy="1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0" h="734" extrusionOk="0">
                      <a:moveTo>
                        <a:pt x="245" y="0"/>
                      </a:moveTo>
                      <a:cubicBezTo>
                        <a:pt x="188" y="0"/>
                        <a:pt x="131" y="22"/>
                        <a:pt x="88" y="67"/>
                      </a:cubicBezTo>
                      <a:cubicBezTo>
                        <a:pt x="0" y="153"/>
                        <a:pt x="0" y="296"/>
                        <a:pt x="88" y="383"/>
                      </a:cubicBezTo>
                      <a:lnTo>
                        <a:pt x="370" y="667"/>
                      </a:lnTo>
                      <a:cubicBezTo>
                        <a:pt x="415" y="710"/>
                        <a:pt x="472" y="733"/>
                        <a:pt x="529" y="733"/>
                      </a:cubicBezTo>
                      <a:cubicBezTo>
                        <a:pt x="727" y="733"/>
                        <a:pt x="830" y="493"/>
                        <a:pt x="687" y="351"/>
                      </a:cubicBezTo>
                      <a:lnTo>
                        <a:pt x="405" y="68"/>
                      </a:lnTo>
                      <a:cubicBezTo>
                        <a:pt x="360" y="23"/>
                        <a:pt x="303" y="0"/>
                        <a:pt x="24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30" name="Google Shape;2594;p42">
                  <a:extLst>
                    <a:ext uri="{FF2B5EF4-FFF2-40B4-BE49-F238E27FC236}">
                      <a16:creationId xmlns:a16="http://schemas.microsoft.com/office/drawing/2014/main" id="{2853CAB1-8948-EAE4-8B70-012C1D1255A8}"/>
                    </a:ext>
                  </a:extLst>
                </p:cNvPr>
                <p:cNvSpPr/>
                <p:nvPr/>
              </p:nvSpPr>
              <p:spPr>
                <a:xfrm>
                  <a:off x="1976800" y="1670900"/>
                  <a:ext cx="31800" cy="30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2" h="1227" extrusionOk="0">
                      <a:moveTo>
                        <a:pt x="1009" y="0"/>
                      </a:moveTo>
                      <a:cubicBezTo>
                        <a:pt x="1004" y="0"/>
                        <a:pt x="999" y="0"/>
                        <a:pt x="993" y="1"/>
                      </a:cubicBezTo>
                      <a:cubicBezTo>
                        <a:pt x="870" y="10"/>
                        <a:pt x="776" y="117"/>
                        <a:pt x="786" y="240"/>
                      </a:cubicBezTo>
                      <a:cubicBezTo>
                        <a:pt x="796" y="385"/>
                        <a:pt x="743" y="529"/>
                        <a:pt x="639" y="632"/>
                      </a:cubicBezTo>
                      <a:cubicBezTo>
                        <a:pt x="546" y="726"/>
                        <a:pt x="419" y="778"/>
                        <a:pt x="286" y="778"/>
                      </a:cubicBezTo>
                      <a:cubicBezTo>
                        <a:pt x="273" y="778"/>
                        <a:pt x="261" y="778"/>
                        <a:pt x="249" y="777"/>
                      </a:cubicBezTo>
                      <a:cubicBezTo>
                        <a:pt x="244" y="777"/>
                        <a:pt x="238" y="776"/>
                        <a:pt x="232" y="776"/>
                      </a:cubicBezTo>
                      <a:cubicBezTo>
                        <a:pt x="116" y="776"/>
                        <a:pt x="19" y="867"/>
                        <a:pt x="10" y="985"/>
                      </a:cubicBezTo>
                      <a:cubicBezTo>
                        <a:pt x="1" y="1109"/>
                        <a:pt x="94" y="1215"/>
                        <a:pt x="218" y="1224"/>
                      </a:cubicBezTo>
                      <a:cubicBezTo>
                        <a:pt x="241" y="1226"/>
                        <a:pt x="264" y="1226"/>
                        <a:pt x="286" y="1226"/>
                      </a:cubicBezTo>
                      <a:cubicBezTo>
                        <a:pt x="833" y="1226"/>
                        <a:pt x="1271" y="761"/>
                        <a:pt x="1232" y="209"/>
                      </a:cubicBezTo>
                      <a:cubicBezTo>
                        <a:pt x="1223" y="91"/>
                        <a:pt x="1126" y="0"/>
                        <a:pt x="100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31" name="Google Shape;2595;p42">
                  <a:extLst>
                    <a:ext uri="{FF2B5EF4-FFF2-40B4-BE49-F238E27FC236}">
                      <a16:creationId xmlns:a16="http://schemas.microsoft.com/office/drawing/2014/main" id="{E6146015-03A7-7440-0BA3-03170D128E5F}"/>
                    </a:ext>
                  </a:extLst>
                </p:cNvPr>
                <p:cNvSpPr/>
                <p:nvPr/>
              </p:nvSpPr>
              <p:spPr>
                <a:xfrm>
                  <a:off x="1918650" y="1547625"/>
                  <a:ext cx="209025" cy="13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61" h="5473" extrusionOk="0">
                      <a:moveTo>
                        <a:pt x="6758" y="448"/>
                      </a:moveTo>
                      <a:cubicBezTo>
                        <a:pt x="6828" y="448"/>
                        <a:pt x="6898" y="475"/>
                        <a:pt x="6951" y="527"/>
                      </a:cubicBezTo>
                      <a:lnTo>
                        <a:pt x="7762" y="1339"/>
                      </a:lnTo>
                      <a:cubicBezTo>
                        <a:pt x="7860" y="1437"/>
                        <a:pt x="7869" y="1593"/>
                        <a:pt x="7783" y="1701"/>
                      </a:cubicBezTo>
                      <a:lnTo>
                        <a:pt x="6755" y="2997"/>
                      </a:lnTo>
                      <a:lnTo>
                        <a:pt x="5293" y="1534"/>
                      </a:lnTo>
                      <a:lnTo>
                        <a:pt x="6589" y="507"/>
                      </a:lnTo>
                      <a:cubicBezTo>
                        <a:pt x="6639" y="467"/>
                        <a:pt x="6698" y="448"/>
                        <a:pt x="6758" y="448"/>
                      </a:cubicBezTo>
                      <a:close/>
                      <a:moveTo>
                        <a:pt x="6759" y="1"/>
                      </a:moveTo>
                      <a:cubicBezTo>
                        <a:pt x="6601" y="1"/>
                        <a:pt x="6443" y="53"/>
                        <a:pt x="6311" y="157"/>
                      </a:cubicBezTo>
                      <a:cubicBezTo>
                        <a:pt x="6307" y="159"/>
                        <a:pt x="117" y="5071"/>
                        <a:pt x="113" y="5074"/>
                      </a:cubicBezTo>
                      <a:cubicBezTo>
                        <a:pt x="16" y="5150"/>
                        <a:pt x="0" y="5292"/>
                        <a:pt x="77" y="5388"/>
                      </a:cubicBezTo>
                      <a:cubicBezTo>
                        <a:pt x="121" y="5443"/>
                        <a:pt x="186" y="5472"/>
                        <a:pt x="252" y="5472"/>
                      </a:cubicBezTo>
                      <a:cubicBezTo>
                        <a:pt x="301" y="5472"/>
                        <a:pt x="351" y="5456"/>
                        <a:pt x="392" y="5423"/>
                      </a:cubicBezTo>
                      <a:lnTo>
                        <a:pt x="4940" y="1815"/>
                      </a:lnTo>
                      <a:lnTo>
                        <a:pt x="6475" y="3350"/>
                      </a:lnTo>
                      <a:lnTo>
                        <a:pt x="5464" y="4623"/>
                      </a:lnTo>
                      <a:cubicBezTo>
                        <a:pt x="5388" y="4721"/>
                        <a:pt x="5403" y="4861"/>
                        <a:pt x="5501" y="4938"/>
                      </a:cubicBezTo>
                      <a:cubicBezTo>
                        <a:pt x="5542" y="4970"/>
                        <a:pt x="5591" y="4986"/>
                        <a:pt x="5640" y="4986"/>
                      </a:cubicBezTo>
                      <a:cubicBezTo>
                        <a:pt x="5706" y="4986"/>
                        <a:pt x="5771" y="4957"/>
                        <a:pt x="5815" y="4901"/>
                      </a:cubicBezTo>
                      <a:cubicBezTo>
                        <a:pt x="8192" y="1905"/>
                        <a:pt x="6213" y="4400"/>
                        <a:pt x="8133" y="1979"/>
                      </a:cubicBezTo>
                      <a:cubicBezTo>
                        <a:pt x="8361" y="1692"/>
                        <a:pt x="8338" y="1282"/>
                        <a:pt x="8079" y="1023"/>
                      </a:cubicBezTo>
                      <a:lnTo>
                        <a:pt x="7268" y="211"/>
                      </a:lnTo>
                      <a:cubicBezTo>
                        <a:pt x="7128" y="72"/>
                        <a:pt x="6944" y="1"/>
                        <a:pt x="675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32" name="Google Shape;2596;p42">
                  <a:extLst>
                    <a:ext uri="{FF2B5EF4-FFF2-40B4-BE49-F238E27FC236}">
                      <a16:creationId xmlns:a16="http://schemas.microsoft.com/office/drawing/2014/main" id="{EA23147C-A5C6-95D7-1D40-8B638201EE29}"/>
                    </a:ext>
                  </a:extLst>
                </p:cNvPr>
                <p:cNvSpPr/>
                <p:nvPr/>
              </p:nvSpPr>
              <p:spPr>
                <a:xfrm>
                  <a:off x="1742350" y="1678450"/>
                  <a:ext cx="309925" cy="251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7" h="10056" extrusionOk="0">
                      <a:moveTo>
                        <a:pt x="5544" y="2015"/>
                      </a:moveTo>
                      <a:lnTo>
                        <a:pt x="8093" y="4565"/>
                      </a:lnTo>
                      <a:cubicBezTo>
                        <a:pt x="7223" y="5245"/>
                        <a:pt x="6595" y="5500"/>
                        <a:pt x="5554" y="6091"/>
                      </a:cubicBezTo>
                      <a:lnTo>
                        <a:pt x="4017" y="4554"/>
                      </a:lnTo>
                      <a:cubicBezTo>
                        <a:pt x="4610" y="3512"/>
                        <a:pt x="4863" y="2885"/>
                        <a:pt x="5544" y="2015"/>
                      </a:cubicBezTo>
                      <a:close/>
                      <a:moveTo>
                        <a:pt x="3740" y="4909"/>
                      </a:moveTo>
                      <a:lnTo>
                        <a:pt x="5200" y="6369"/>
                      </a:lnTo>
                      <a:cubicBezTo>
                        <a:pt x="4941" y="6653"/>
                        <a:pt x="4456" y="7286"/>
                        <a:pt x="4245" y="8212"/>
                      </a:cubicBezTo>
                      <a:cubicBezTo>
                        <a:pt x="4198" y="8417"/>
                        <a:pt x="4036" y="8572"/>
                        <a:pt x="3830" y="8604"/>
                      </a:cubicBezTo>
                      <a:cubicBezTo>
                        <a:pt x="3193" y="8708"/>
                        <a:pt x="2264" y="8962"/>
                        <a:pt x="1461" y="9586"/>
                      </a:cubicBezTo>
                      <a:cubicBezTo>
                        <a:pt x="1443" y="9600"/>
                        <a:pt x="1422" y="9606"/>
                        <a:pt x="1401" y="9606"/>
                      </a:cubicBezTo>
                      <a:cubicBezTo>
                        <a:pt x="1375" y="9606"/>
                        <a:pt x="1349" y="9597"/>
                        <a:pt x="1330" y="9578"/>
                      </a:cubicBezTo>
                      <a:lnTo>
                        <a:pt x="1090" y="9337"/>
                      </a:lnTo>
                      <a:lnTo>
                        <a:pt x="2833" y="7594"/>
                      </a:lnTo>
                      <a:cubicBezTo>
                        <a:pt x="2881" y="7609"/>
                        <a:pt x="2932" y="7617"/>
                        <a:pt x="2983" y="7617"/>
                      </a:cubicBezTo>
                      <a:cubicBezTo>
                        <a:pt x="3108" y="7617"/>
                        <a:pt x="3233" y="7570"/>
                        <a:pt x="3328" y="7474"/>
                      </a:cubicBezTo>
                      <a:cubicBezTo>
                        <a:pt x="3519" y="7283"/>
                        <a:pt x="3519" y="6975"/>
                        <a:pt x="3328" y="6783"/>
                      </a:cubicBezTo>
                      <a:cubicBezTo>
                        <a:pt x="3233" y="6688"/>
                        <a:pt x="3108" y="6640"/>
                        <a:pt x="2982" y="6640"/>
                      </a:cubicBezTo>
                      <a:cubicBezTo>
                        <a:pt x="2857" y="6640"/>
                        <a:pt x="2732" y="6688"/>
                        <a:pt x="2637" y="6783"/>
                      </a:cubicBezTo>
                      <a:cubicBezTo>
                        <a:pt x="2503" y="6917"/>
                        <a:pt x="2463" y="7110"/>
                        <a:pt x="2518" y="7278"/>
                      </a:cubicBezTo>
                      <a:lnTo>
                        <a:pt x="774" y="9022"/>
                      </a:lnTo>
                      <a:lnTo>
                        <a:pt x="534" y="8781"/>
                      </a:lnTo>
                      <a:cubicBezTo>
                        <a:pt x="494" y="8743"/>
                        <a:pt x="491" y="8686"/>
                        <a:pt x="522" y="8648"/>
                      </a:cubicBezTo>
                      <a:cubicBezTo>
                        <a:pt x="1146" y="7844"/>
                        <a:pt x="1401" y="6915"/>
                        <a:pt x="1504" y="6278"/>
                      </a:cubicBezTo>
                      <a:cubicBezTo>
                        <a:pt x="1538" y="6072"/>
                        <a:pt x="1692" y="5910"/>
                        <a:pt x="1896" y="5864"/>
                      </a:cubicBezTo>
                      <a:cubicBezTo>
                        <a:pt x="2822" y="5653"/>
                        <a:pt x="3455" y="5167"/>
                        <a:pt x="3740" y="4909"/>
                      </a:cubicBezTo>
                      <a:close/>
                      <a:moveTo>
                        <a:pt x="12144" y="0"/>
                      </a:moveTo>
                      <a:cubicBezTo>
                        <a:pt x="12078" y="0"/>
                        <a:pt x="12013" y="29"/>
                        <a:pt x="11970" y="85"/>
                      </a:cubicBezTo>
                      <a:lnTo>
                        <a:pt x="9597" y="3074"/>
                      </a:lnTo>
                      <a:cubicBezTo>
                        <a:pt x="9250" y="3511"/>
                        <a:pt x="8863" y="3916"/>
                        <a:pt x="8443" y="4280"/>
                      </a:cubicBezTo>
                      <a:lnTo>
                        <a:pt x="5833" y="1670"/>
                      </a:lnTo>
                      <a:cubicBezTo>
                        <a:pt x="6120" y="1339"/>
                        <a:pt x="6434" y="1026"/>
                        <a:pt x="6770" y="737"/>
                      </a:cubicBezTo>
                      <a:cubicBezTo>
                        <a:pt x="6864" y="657"/>
                        <a:pt x="6874" y="516"/>
                        <a:pt x="6794" y="422"/>
                      </a:cubicBezTo>
                      <a:cubicBezTo>
                        <a:pt x="6750" y="371"/>
                        <a:pt x="6687" y="344"/>
                        <a:pt x="6624" y="344"/>
                      </a:cubicBezTo>
                      <a:cubicBezTo>
                        <a:pt x="6572" y="344"/>
                        <a:pt x="6521" y="362"/>
                        <a:pt x="6478" y="398"/>
                      </a:cubicBezTo>
                      <a:cubicBezTo>
                        <a:pt x="5611" y="1142"/>
                        <a:pt x="4890" y="2033"/>
                        <a:pt x="4343" y="3032"/>
                      </a:cubicBezTo>
                      <a:lnTo>
                        <a:pt x="3558" y="4465"/>
                      </a:lnTo>
                      <a:cubicBezTo>
                        <a:pt x="3455" y="4572"/>
                        <a:pt x="2827" y="5195"/>
                        <a:pt x="1798" y="5429"/>
                      </a:cubicBezTo>
                      <a:cubicBezTo>
                        <a:pt x="1413" y="5516"/>
                        <a:pt x="1125" y="5823"/>
                        <a:pt x="1063" y="6209"/>
                      </a:cubicBezTo>
                      <a:cubicBezTo>
                        <a:pt x="967" y="6795"/>
                        <a:pt x="735" y="7647"/>
                        <a:pt x="170" y="8375"/>
                      </a:cubicBezTo>
                      <a:cubicBezTo>
                        <a:pt x="1" y="8593"/>
                        <a:pt x="21" y="8903"/>
                        <a:pt x="217" y="9100"/>
                      </a:cubicBezTo>
                      <a:lnTo>
                        <a:pt x="1013" y="9895"/>
                      </a:lnTo>
                      <a:cubicBezTo>
                        <a:pt x="1120" y="10001"/>
                        <a:pt x="1261" y="10055"/>
                        <a:pt x="1402" y="10055"/>
                      </a:cubicBezTo>
                      <a:cubicBezTo>
                        <a:pt x="1519" y="10055"/>
                        <a:pt x="1637" y="10018"/>
                        <a:pt x="1736" y="9942"/>
                      </a:cubicBezTo>
                      <a:cubicBezTo>
                        <a:pt x="2466" y="9375"/>
                        <a:pt x="3316" y="9143"/>
                        <a:pt x="3903" y="9049"/>
                      </a:cubicBezTo>
                      <a:cubicBezTo>
                        <a:pt x="4289" y="8987"/>
                        <a:pt x="4596" y="8698"/>
                        <a:pt x="4683" y="8313"/>
                      </a:cubicBezTo>
                      <a:cubicBezTo>
                        <a:pt x="4915" y="7288"/>
                        <a:pt x="5542" y="6654"/>
                        <a:pt x="5648" y="6554"/>
                      </a:cubicBezTo>
                      <a:lnTo>
                        <a:pt x="7081" y="5769"/>
                      </a:lnTo>
                      <a:cubicBezTo>
                        <a:pt x="7950" y="5293"/>
                        <a:pt x="8495" y="4815"/>
                        <a:pt x="8572" y="4757"/>
                      </a:cubicBezTo>
                      <a:cubicBezTo>
                        <a:pt x="9078" y="4338"/>
                        <a:pt x="9540" y="3867"/>
                        <a:pt x="9948" y="3353"/>
                      </a:cubicBezTo>
                      <a:lnTo>
                        <a:pt x="12320" y="363"/>
                      </a:lnTo>
                      <a:cubicBezTo>
                        <a:pt x="12397" y="266"/>
                        <a:pt x="12381" y="126"/>
                        <a:pt x="12284" y="49"/>
                      </a:cubicBezTo>
                      <a:cubicBezTo>
                        <a:pt x="12242" y="16"/>
                        <a:pt x="12193" y="0"/>
                        <a:pt x="1214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D79895-9132-B286-5FD2-7C4A2018F2C9}"/>
                </a:ext>
              </a:extLst>
            </p:cNvPr>
            <p:cNvSpPr txBox="1"/>
            <p:nvPr/>
          </p:nvSpPr>
          <p:spPr>
            <a:xfrm>
              <a:off x="592685" y="3188670"/>
              <a:ext cx="4930097" cy="2229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1. Ý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kiến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1: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Không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chính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xác</a:t>
              </a:r>
              <a:endParaRPr lang="en-US" sz="2400" b="1" dirty="0"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Vì bất kể người lao động kiếm được nhiều tiền hay ít tiền thì đều có đóng góp cho xã hội.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CFE2C13-8A84-50F4-99E2-D7C27E7032B5}"/>
              </a:ext>
            </a:extLst>
          </p:cNvPr>
          <p:cNvGrpSpPr/>
          <p:nvPr/>
        </p:nvGrpSpPr>
        <p:grpSpPr>
          <a:xfrm>
            <a:off x="6242561" y="2157669"/>
            <a:ext cx="5771517" cy="4606344"/>
            <a:chOff x="5973572" y="1376205"/>
            <a:chExt cx="5771517" cy="4606344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8924A88-C4DB-6ABF-E7DF-92F92F05231E}"/>
                </a:ext>
              </a:extLst>
            </p:cNvPr>
            <p:cNvGrpSpPr/>
            <p:nvPr/>
          </p:nvGrpSpPr>
          <p:grpSpPr>
            <a:xfrm>
              <a:off x="8027189" y="1376205"/>
              <a:ext cx="1664281" cy="1625600"/>
              <a:chOff x="11502617" y="2334991"/>
              <a:chExt cx="2496422" cy="2438400"/>
            </a:xfrm>
          </p:grpSpPr>
          <p:grpSp>
            <p:nvGrpSpPr>
              <p:cNvPr id="38" name="Google Shape;2580;p42">
                <a:extLst>
                  <a:ext uri="{FF2B5EF4-FFF2-40B4-BE49-F238E27FC236}">
                    <a16:creationId xmlns:a16="http://schemas.microsoft.com/office/drawing/2014/main" id="{2F605DAC-2930-5441-8A9B-6FADA84CC806}"/>
                  </a:ext>
                </a:extLst>
              </p:cNvPr>
              <p:cNvGrpSpPr/>
              <p:nvPr/>
            </p:nvGrpSpPr>
            <p:grpSpPr>
              <a:xfrm>
                <a:off x="11502617" y="2334991"/>
                <a:ext cx="2496422" cy="2438400"/>
                <a:chOff x="312766" y="80708"/>
                <a:chExt cx="1860932" cy="1869620"/>
              </a:xfrm>
            </p:grpSpPr>
            <p:sp>
              <p:nvSpPr>
                <p:cNvPr id="40" name="Google Shape;2581;p42">
                  <a:extLst>
                    <a:ext uri="{FF2B5EF4-FFF2-40B4-BE49-F238E27FC236}">
                      <a16:creationId xmlns:a16="http://schemas.microsoft.com/office/drawing/2014/main" id="{9DC83EC5-B9E0-6590-EF12-349CB5BFAB78}"/>
                    </a:ext>
                  </a:extLst>
                </p:cNvPr>
                <p:cNvSpPr/>
                <p:nvPr/>
              </p:nvSpPr>
              <p:spPr>
                <a:xfrm>
                  <a:off x="312770" y="80732"/>
                  <a:ext cx="1860928" cy="18695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63" h="34556" extrusionOk="0">
                      <a:moveTo>
                        <a:pt x="32924" y="17061"/>
                      </a:moveTo>
                      <a:cubicBezTo>
                        <a:pt x="34363" y="16082"/>
                        <a:pt x="34188" y="14835"/>
                        <a:pt x="32536" y="14288"/>
                      </a:cubicBezTo>
                      <a:lnTo>
                        <a:pt x="26302" y="12226"/>
                      </a:lnTo>
                      <a:cubicBezTo>
                        <a:pt x="24649" y="11680"/>
                        <a:pt x="22899" y="9867"/>
                        <a:pt x="22413" y="8196"/>
                      </a:cubicBezTo>
                      <a:lnTo>
                        <a:pt x="20578" y="1891"/>
                      </a:lnTo>
                      <a:cubicBezTo>
                        <a:pt x="20092" y="220"/>
                        <a:pt x="18850" y="0"/>
                        <a:pt x="17820" y="1403"/>
                      </a:cubicBezTo>
                      <a:lnTo>
                        <a:pt x="13933" y="6693"/>
                      </a:lnTo>
                      <a:cubicBezTo>
                        <a:pt x="12902" y="8095"/>
                        <a:pt x="10636" y="9199"/>
                        <a:pt x="8895" y="9144"/>
                      </a:cubicBezTo>
                      <a:lnTo>
                        <a:pt x="2332" y="8942"/>
                      </a:lnTo>
                      <a:cubicBezTo>
                        <a:pt x="592" y="8888"/>
                        <a:pt x="1" y="10000"/>
                        <a:pt x="1015" y="11413"/>
                      </a:cubicBezTo>
                      <a:lnTo>
                        <a:pt x="4846" y="16744"/>
                      </a:lnTo>
                      <a:cubicBezTo>
                        <a:pt x="5861" y="18157"/>
                        <a:pt x="6210" y="20654"/>
                        <a:pt x="5621" y="22291"/>
                      </a:cubicBezTo>
                      <a:lnTo>
                        <a:pt x="3399" y="28471"/>
                      </a:lnTo>
                      <a:cubicBezTo>
                        <a:pt x="2810" y="30110"/>
                        <a:pt x="3684" y="31017"/>
                        <a:pt x="5343" y="30487"/>
                      </a:cubicBezTo>
                      <a:lnTo>
                        <a:pt x="11599" y="28492"/>
                      </a:lnTo>
                      <a:cubicBezTo>
                        <a:pt x="13258" y="27963"/>
                        <a:pt x="15739" y="28402"/>
                        <a:pt x="17115" y="29469"/>
                      </a:cubicBezTo>
                      <a:lnTo>
                        <a:pt x="22304" y="33491"/>
                      </a:lnTo>
                      <a:cubicBezTo>
                        <a:pt x="23679" y="34556"/>
                        <a:pt x="24813" y="34005"/>
                        <a:pt x="24822" y="32264"/>
                      </a:cubicBezTo>
                      <a:lnTo>
                        <a:pt x="24857" y="25697"/>
                      </a:lnTo>
                      <a:cubicBezTo>
                        <a:pt x="24866" y="23958"/>
                        <a:pt x="26051" y="21732"/>
                        <a:pt x="27489" y="2075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1524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41" name="Google Shape;2582;p42">
                  <a:extLst>
                    <a:ext uri="{FF2B5EF4-FFF2-40B4-BE49-F238E27FC236}">
                      <a16:creationId xmlns:a16="http://schemas.microsoft.com/office/drawing/2014/main" id="{56753F32-2B24-E8B6-CD92-5345516A9206}"/>
                    </a:ext>
                  </a:extLst>
                </p:cNvPr>
                <p:cNvSpPr/>
                <p:nvPr/>
              </p:nvSpPr>
              <p:spPr>
                <a:xfrm>
                  <a:off x="312766" y="80708"/>
                  <a:ext cx="1860928" cy="18696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63" h="34557" extrusionOk="0">
                      <a:moveTo>
                        <a:pt x="32923" y="17061"/>
                      </a:moveTo>
                      <a:cubicBezTo>
                        <a:pt x="34362" y="16083"/>
                        <a:pt x="34188" y="14835"/>
                        <a:pt x="32535" y="14289"/>
                      </a:cubicBezTo>
                      <a:lnTo>
                        <a:pt x="26301" y="12227"/>
                      </a:lnTo>
                      <a:cubicBezTo>
                        <a:pt x="24649" y="11680"/>
                        <a:pt x="22899" y="9867"/>
                        <a:pt x="22411" y="8196"/>
                      </a:cubicBezTo>
                      <a:lnTo>
                        <a:pt x="20576" y="1892"/>
                      </a:lnTo>
                      <a:cubicBezTo>
                        <a:pt x="20089" y="220"/>
                        <a:pt x="18849" y="1"/>
                        <a:pt x="17819" y="1404"/>
                      </a:cubicBezTo>
                      <a:lnTo>
                        <a:pt x="13932" y="6696"/>
                      </a:lnTo>
                      <a:cubicBezTo>
                        <a:pt x="12902" y="8098"/>
                        <a:pt x="10635" y="9202"/>
                        <a:pt x="8896" y="9147"/>
                      </a:cubicBezTo>
                      <a:lnTo>
                        <a:pt x="2332" y="8942"/>
                      </a:lnTo>
                      <a:cubicBezTo>
                        <a:pt x="592" y="8889"/>
                        <a:pt x="0" y="10001"/>
                        <a:pt x="1014" y="11413"/>
                      </a:cubicBezTo>
                      <a:lnTo>
                        <a:pt x="4845" y="16745"/>
                      </a:lnTo>
                      <a:cubicBezTo>
                        <a:pt x="5861" y="18158"/>
                        <a:pt x="6209" y="20655"/>
                        <a:pt x="5620" y="22292"/>
                      </a:cubicBezTo>
                      <a:lnTo>
                        <a:pt x="3400" y="28472"/>
                      </a:lnTo>
                      <a:cubicBezTo>
                        <a:pt x="2810" y="30110"/>
                        <a:pt x="3685" y="31017"/>
                        <a:pt x="5343" y="30488"/>
                      </a:cubicBezTo>
                      <a:lnTo>
                        <a:pt x="11600" y="28493"/>
                      </a:lnTo>
                      <a:cubicBezTo>
                        <a:pt x="13258" y="27964"/>
                        <a:pt x="15740" y="28404"/>
                        <a:pt x="17116" y="29470"/>
                      </a:cubicBezTo>
                      <a:lnTo>
                        <a:pt x="22305" y="33492"/>
                      </a:lnTo>
                      <a:cubicBezTo>
                        <a:pt x="23680" y="34557"/>
                        <a:pt x="24813" y="34007"/>
                        <a:pt x="24822" y="32265"/>
                      </a:cubicBezTo>
                      <a:lnTo>
                        <a:pt x="24859" y="25699"/>
                      </a:lnTo>
                      <a:cubicBezTo>
                        <a:pt x="24867" y="23959"/>
                        <a:pt x="26053" y="21734"/>
                        <a:pt x="27491" y="20755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 dirty="0"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39" name="Picture 18">
                <a:extLst>
                  <a:ext uri="{FF2B5EF4-FFF2-40B4-BE49-F238E27FC236}">
                    <a16:creationId xmlns:a16="http://schemas.microsoft.com/office/drawing/2014/main" id="{A7649718-78F7-8441-A006-CBDF5B782B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2335300" y="3039730"/>
                <a:ext cx="831050" cy="898497"/>
              </a:xfrm>
              <a:prstGeom prst="rect">
                <a:avLst/>
              </a:prstGeom>
            </p:spPr>
          </p:pic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738DD29-397F-19AA-6EC1-0ECEADD098D2}"/>
                </a:ext>
              </a:extLst>
            </p:cNvPr>
            <p:cNvSpPr txBox="1"/>
            <p:nvPr/>
          </p:nvSpPr>
          <p:spPr>
            <a:xfrm>
              <a:off x="5973572" y="3198710"/>
              <a:ext cx="5771517" cy="2783839"/>
            </a:xfrm>
            <a:prstGeom prst="rect">
              <a:avLst/>
            </a:prstGeom>
            <a:solidFill>
              <a:srgbClr val="FFF9F7"/>
            </a:solidFill>
            <a:ln>
              <a:solidFill>
                <a:srgbClr val="FFF9F7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2. Ý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kiến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2: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Chính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xác</a:t>
              </a:r>
              <a:endParaRPr lang="en-US" sz="2400" b="1" dirty="0"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V</a:t>
              </a: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ì tất cả sản phẩm cả vật chất và tinh thần đều được tạo ra nhờ những người lao động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,</a:t>
              </a: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 trải qua quá trình nghiên cứu, phát triển mới tạo ra.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7F03FCB-2827-05E7-2D87-6AD2DF7A46A2}"/>
              </a:ext>
            </a:extLst>
          </p:cNvPr>
          <p:cNvCxnSpPr>
            <a:cxnSpLocks/>
          </p:cNvCxnSpPr>
          <p:nvPr/>
        </p:nvCxnSpPr>
        <p:spPr>
          <a:xfrm>
            <a:off x="5813383" y="2157669"/>
            <a:ext cx="0" cy="4763832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79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7F03FCB-2827-05E7-2D87-6AD2DF7A46A2}"/>
              </a:ext>
            </a:extLst>
          </p:cNvPr>
          <p:cNvCxnSpPr>
            <a:cxnSpLocks/>
          </p:cNvCxnSpPr>
          <p:nvPr/>
        </p:nvCxnSpPr>
        <p:spPr>
          <a:xfrm>
            <a:off x="5786223" y="1569194"/>
            <a:ext cx="0" cy="4763832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CD7D52DB-766A-5F64-6F95-7A1FF6C4C9BC}"/>
              </a:ext>
            </a:extLst>
          </p:cNvPr>
          <p:cNvGrpSpPr/>
          <p:nvPr/>
        </p:nvGrpSpPr>
        <p:grpSpPr>
          <a:xfrm>
            <a:off x="150762" y="1569194"/>
            <a:ext cx="5595610" cy="4251485"/>
            <a:chOff x="665513" y="1393841"/>
            <a:chExt cx="4930097" cy="425148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FBF202-C1E4-64B8-9CA9-B79BAD2D868D}"/>
                </a:ext>
              </a:extLst>
            </p:cNvPr>
            <p:cNvSpPr txBox="1"/>
            <p:nvPr/>
          </p:nvSpPr>
          <p:spPr>
            <a:xfrm>
              <a:off x="665513" y="3177406"/>
              <a:ext cx="4930097" cy="2467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667" b="1" dirty="0">
                  <a:latin typeface="UTM Avo" panose="02040603050506020204" pitchFamily="18"/>
                  <a:cs typeface="Arial" panose="020B0604020202020204" pitchFamily="34" charset="0"/>
                </a:rPr>
                <a:t>3. Ý </a:t>
              </a:r>
              <a:r>
                <a:rPr lang="en-US" sz="2667" b="1" dirty="0" err="1">
                  <a:latin typeface="UTM Avo" panose="02040603050506020204" pitchFamily="18"/>
                  <a:cs typeface="Arial" panose="020B0604020202020204" pitchFamily="34" charset="0"/>
                </a:rPr>
                <a:t>kiến</a:t>
              </a:r>
              <a:r>
                <a:rPr lang="en-US" sz="2667" b="1" dirty="0">
                  <a:latin typeface="UTM Avo" panose="02040603050506020204" pitchFamily="18"/>
                  <a:cs typeface="Arial" panose="020B0604020202020204" pitchFamily="34" charset="0"/>
                </a:rPr>
                <a:t> 3: </a:t>
              </a:r>
              <a:r>
                <a:rPr lang="en-US" sz="2667" b="1" dirty="0" err="1">
                  <a:latin typeface="UTM Avo" panose="02040603050506020204" pitchFamily="18"/>
                  <a:cs typeface="Arial" panose="020B0604020202020204" pitchFamily="34" charset="0"/>
                </a:rPr>
                <a:t>Không</a:t>
              </a:r>
              <a:r>
                <a:rPr lang="en-US" sz="2667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/>
                  <a:cs typeface="Arial" panose="020B0604020202020204" pitchFamily="34" charset="0"/>
                </a:rPr>
                <a:t>chính</a:t>
              </a:r>
              <a:r>
                <a:rPr lang="en-US" sz="2667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/>
                  <a:cs typeface="Arial" panose="020B0604020202020204" pitchFamily="34" charset="0"/>
                </a:rPr>
                <a:t>xác</a:t>
              </a:r>
              <a:endParaRPr lang="en-US" sz="2667" b="1" dirty="0"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vi-VN" sz="2667" dirty="0">
                  <a:latin typeface="UTM Avo" panose="02040603050506020204" pitchFamily="18"/>
                  <a:cs typeface="Arial" panose="020B0604020202020204" pitchFamily="34" charset="0"/>
                </a:rPr>
                <a:t>Vì cần biết ơn tất cả những người lao động tạo ra tất cả sản phẩm trong xã hội.</a:t>
              </a:r>
              <a:endParaRPr lang="en-US" sz="2667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52DCAEA-F0BE-79B7-EB1B-D875FCF00723}"/>
                </a:ext>
              </a:extLst>
            </p:cNvPr>
            <p:cNvGrpSpPr/>
            <p:nvPr/>
          </p:nvGrpSpPr>
          <p:grpSpPr>
            <a:xfrm>
              <a:off x="2294792" y="1393841"/>
              <a:ext cx="1664281" cy="1625600"/>
              <a:chOff x="3440997" y="2090761"/>
              <a:chExt cx="2496422" cy="2438400"/>
            </a:xfrm>
          </p:grpSpPr>
          <p:grpSp>
            <p:nvGrpSpPr>
              <p:cNvPr id="6" name="Google Shape;2580;p42">
                <a:extLst>
                  <a:ext uri="{FF2B5EF4-FFF2-40B4-BE49-F238E27FC236}">
                    <a16:creationId xmlns:a16="http://schemas.microsoft.com/office/drawing/2014/main" id="{78E4E194-91AF-0FC9-8700-48EE6C2DD033}"/>
                  </a:ext>
                </a:extLst>
              </p:cNvPr>
              <p:cNvGrpSpPr/>
              <p:nvPr/>
            </p:nvGrpSpPr>
            <p:grpSpPr>
              <a:xfrm>
                <a:off x="3440997" y="2090761"/>
                <a:ext cx="2496422" cy="2438400"/>
                <a:chOff x="312766" y="80708"/>
                <a:chExt cx="1860932" cy="1869620"/>
              </a:xfrm>
            </p:grpSpPr>
            <p:sp>
              <p:nvSpPr>
                <p:cNvPr id="8" name="Google Shape;2581;p42">
                  <a:extLst>
                    <a:ext uri="{FF2B5EF4-FFF2-40B4-BE49-F238E27FC236}">
                      <a16:creationId xmlns:a16="http://schemas.microsoft.com/office/drawing/2014/main" id="{76206C07-8EC8-EBD2-6466-942B9F6ECBCC}"/>
                    </a:ext>
                  </a:extLst>
                </p:cNvPr>
                <p:cNvSpPr/>
                <p:nvPr/>
              </p:nvSpPr>
              <p:spPr>
                <a:xfrm>
                  <a:off x="312770" y="80732"/>
                  <a:ext cx="1860928" cy="18695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63" h="34556" extrusionOk="0">
                      <a:moveTo>
                        <a:pt x="32924" y="17061"/>
                      </a:moveTo>
                      <a:cubicBezTo>
                        <a:pt x="34363" y="16082"/>
                        <a:pt x="34188" y="14835"/>
                        <a:pt x="32536" y="14288"/>
                      </a:cubicBezTo>
                      <a:lnTo>
                        <a:pt x="26302" y="12226"/>
                      </a:lnTo>
                      <a:cubicBezTo>
                        <a:pt x="24649" y="11680"/>
                        <a:pt x="22899" y="9867"/>
                        <a:pt x="22413" y="8196"/>
                      </a:cubicBezTo>
                      <a:lnTo>
                        <a:pt x="20578" y="1891"/>
                      </a:lnTo>
                      <a:cubicBezTo>
                        <a:pt x="20092" y="220"/>
                        <a:pt x="18850" y="0"/>
                        <a:pt x="17820" y="1403"/>
                      </a:cubicBezTo>
                      <a:lnTo>
                        <a:pt x="13933" y="6693"/>
                      </a:lnTo>
                      <a:cubicBezTo>
                        <a:pt x="12902" y="8095"/>
                        <a:pt x="10636" y="9199"/>
                        <a:pt x="8895" y="9144"/>
                      </a:cubicBezTo>
                      <a:lnTo>
                        <a:pt x="2332" y="8942"/>
                      </a:lnTo>
                      <a:cubicBezTo>
                        <a:pt x="592" y="8888"/>
                        <a:pt x="1" y="10000"/>
                        <a:pt x="1015" y="11413"/>
                      </a:cubicBezTo>
                      <a:lnTo>
                        <a:pt x="4846" y="16744"/>
                      </a:lnTo>
                      <a:cubicBezTo>
                        <a:pt x="5861" y="18157"/>
                        <a:pt x="6210" y="20654"/>
                        <a:pt x="5621" y="22291"/>
                      </a:cubicBezTo>
                      <a:lnTo>
                        <a:pt x="3399" y="28471"/>
                      </a:lnTo>
                      <a:cubicBezTo>
                        <a:pt x="2810" y="30110"/>
                        <a:pt x="3684" y="31017"/>
                        <a:pt x="5343" y="30487"/>
                      </a:cubicBezTo>
                      <a:lnTo>
                        <a:pt x="11599" y="28492"/>
                      </a:lnTo>
                      <a:cubicBezTo>
                        <a:pt x="13258" y="27963"/>
                        <a:pt x="15739" y="28402"/>
                        <a:pt x="17115" y="29469"/>
                      </a:cubicBezTo>
                      <a:lnTo>
                        <a:pt x="22304" y="33491"/>
                      </a:lnTo>
                      <a:cubicBezTo>
                        <a:pt x="23679" y="34556"/>
                        <a:pt x="24813" y="34005"/>
                        <a:pt x="24822" y="32264"/>
                      </a:cubicBezTo>
                      <a:lnTo>
                        <a:pt x="24857" y="25697"/>
                      </a:lnTo>
                      <a:cubicBezTo>
                        <a:pt x="24866" y="23958"/>
                        <a:pt x="26051" y="21732"/>
                        <a:pt x="27489" y="2075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1524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57150" dist="19050" dir="5400000" algn="bl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800">
                    <a:latin typeface="UTM Avo" panose="02040603050506020204" pitchFamily="18"/>
                  </a:endParaRPr>
                </a:p>
              </p:txBody>
            </p:sp>
            <p:sp>
              <p:nvSpPr>
                <p:cNvPr id="14" name="Google Shape;2582;p42">
                  <a:extLst>
                    <a:ext uri="{FF2B5EF4-FFF2-40B4-BE49-F238E27FC236}">
                      <a16:creationId xmlns:a16="http://schemas.microsoft.com/office/drawing/2014/main" id="{A92EEAA8-799D-4FFC-7F9D-D58B13C2BD85}"/>
                    </a:ext>
                  </a:extLst>
                </p:cNvPr>
                <p:cNvSpPr/>
                <p:nvPr/>
              </p:nvSpPr>
              <p:spPr>
                <a:xfrm>
                  <a:off x="312766" y="80708"/>
                  <a:ext cx="1860928" cy="18696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63" h="34557" extrusionOk="0">
                      <a:moveTo>
                        <a:pt x="32923" y="17061"/>
                      </a:moveTo>
                      <a:cubicBezTo>
                        <a:pt x="34362" y="16083"/>
                        <a:pt x="34188" y="14835"/>
                        <a:pt x="32535" y="14289"/>
                      </a:cubicBezTo>
                      <a:lnTo>
                        <a:pt x="26301" y="12227"/>
                      </a:lnTo>
                      <a:cubicBezTo>
                        <a:pt x="24649" y="11680"/>
                        <a:pt x="22899" y="9867"/>
                        <a:pt x="22411" y="8196"/>
                      </a:cubicBezTo>
                      <a:lnTo>
                        <a:pt x="20576" y="1892"/>
                      </a:lnTo>
                      <a:cubicBezTo>
                        <a:pt x="20089" y="220"/>
                        <a:pt x="18849" y="1"/>
                        <a:pt x="17819" y="1404"/>
                      </a:cubicBezTo>
                      <a:lnTo>
                        <a:pt x="13932" y="6696"/>
                      </a:lnTo>
                      <a:cubicBezTo>
                        <a:pt x="12902" y="8098"/>
                        <a:pt x="10635" y="9202"/>
                        <a:pt x="8896" y="9147"/>
                      </a:cubicBezTo>
                      <a:lnTo>
                        <a:pt x="2332" y="8942"/>
                      </a:lnTo>
                      <a:cubicBezTo>
                        <a:pt x="592" y="8889"/>
                        <a:pt x="0" y="10001"/>
                        <a:pt x="1014" y="11413"/>
                      </a:cubicBezTo>
                      <a:lnTo>
                        <a:pt x="4845" y="16745"/>
                      </a:lnTo>
                      <a:cubicBezTo>
                        <a:pt x="5861" y="18158"/>
                        <a:pt x="6209" y="20655"/>
                        <a:pt x="5620" y="22292"/>
                      </a:cubicBezTo>
                      <a:lnTo>
                        <a:pt x="3400" y="28472"/>
                      </a:lnTo>
                      <a:cubicBezTo>
                        <a:pt x="2810" y="30110"/>
                        <a:pt x="3685" y="31017"/>
                        <a:pt x="5343" y="30488"/>
                      </a:cubicBezTo>
                      <a:lnTo>
                        <a:pt x="11600" y="28493"/>
                      </a:lnTo>
                      <a:cubicBezTo>
                        <a:pt x="13258" y="27964"/>
                        <a:pt x="15740" y="28404"/>
                        <a:pt x="17116" y="29470"/>
                      </a:cubicBezTo>
                      <a:lnTo>
                        <a:pt x="22305" y="33492"/>
                      </a:lnTo>
                      <a:cubicBezTo>
                        <a:pt x="23680" y="34557"/>
                        <a:pt x="24813" y="34007"/>
                        <a:pt x="24822" y="32265"/>
                      </a:cubicBezTo>
                      <a:lnTo>
                        <a:pt x="24859" y="25699"/>
                      </a:lnTo>
                      <a:cubicBezTo>
                        <a:pt x="24867" y="23959"/>
                        <a:pt x="26053" y="21734"/>
                        <a:pt x="27491" y="20755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800" dirty="0"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7" name="Picture 24">
                <a:extLst>
                  <a:ext uri="{FF2B5EF4-FFF2-40B4-BE49-F238E27FC236}">
                    <a16:creationId xmlns:a16="http://schemas.microsoft.com/office/drawing/2014/main" id="{94A54040-BE04-48B3-5931-8750C08486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 rot="582957">
                <a:off x="4338956" y="2806002"/>
                <a:ext cx="700498" cy="1007911"/>
              </a:xfrm>
              <a:prstGeom prst="rect">
                <a:avLst/>
              </a:prstGeom>
            </p:spPr>
          </p:pic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B82FA37-0E76-A263-6B23-8DD45D766701}"/>
              </a:ext>
            </a:extLst>
          </p:cNvPr>
          <p:cNvGrpSpPr/>
          <p:nvPr/>
        </p:nvGrpSpPr>
        <p:grpSpPr>
          <a:xfrm>
            <a:off x="6180225" y="1569194"/>
            <a:ext cx="5806693" cy="4713288"/>
            <a:chOff x="6207383" y="1547719"/>
            <a:chExt cx="5806693" cy="471328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CE0533C-B348-E288-F4FF-FA5DD6077ACE}"/>
                </a:ext>
              </a:extLst>
            </p:cNvPr>
            <p:cNvSpPr txBox="1"/>
            <p:nvPr/>
          </p:nvSpPr>
          <p:spPr>
            <a:xfrm>
              <a:off x="6207383" y="3177406"/>
              <a:ext cx="5806693" cy="3083601"/>
            </a:xfrm>
            <a:prstGeom prst="rect">
              <a:avLst/>
            </a:prstGeom>
            <a:solidFill>
              <a:srgbClr val="FFF9F7"/>
            </a:solidFill>
            <a:ln>
              <a:solidFill>
                <a:srgbClr val="FFF9F7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667" b="1" dirty="0">
                  <a:latin typeface="UTM Avo" panose="02040603050506020204" pitchFamily="18"/>
                  <a:cs typeface="Arial" panose="020B0604020202020204" pitchFamily="34" charset="0"/>
                </a:rPr>
                <a:t>4. Ý </a:t>
              </a:r>
              <a:r>
                <a:rPr lang="en-US" sz="2667" b="1" dirty="0" err="1">
                  <a:latin typeface="UTM Avo" panose="02040603050506020204" pitchFamily="18"/>
                  <a:cs typeface="Arial" panose="020B0604020202020204" pitchFamily="34" charset="0"/>
                </a:rPr>
                <a:t>kiến</a:t>
              </a:r>
              <a:r>
                <a:rPr lang="en-US" sz="2667" b="1" dirty="0">
                  <a:latin typeface="UTM Avo" panose="02040603050506020204" pitchFamily="18"/>
                  <a:cs typeface="Arial" panose="020B0604020202020204" pitchFamily="34" charset="0"/>
                </a:rPr>
                <a:t> 4: </a:t>
              </a:r>
              <a:r>
                <a:rPr lang="en-US" sz="2667" b="1" dirty="0" err="1">
                  <a:latin typeface="UTM Avo" panose="02040603050506020204" pitchFamily="18"/>
                  <a:cs typeface="Arial" panose="020B0604020202020204" pitchFamily="34" charset="0"/>
                </a:rPr>
                <a:t>Chính</a:t>
              </a:r>
              <a:r>
                <a:rPr lang="en-US" sz="2667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/>
                  <a:cs typeface="Arial" panose="020B0604020202020204" pitchFamily="34" charset="0"/>
                </a:rPr>
                <a:t>xác</a:t>
              </a:r>
              <a:endParaRPr lang="en-US" sz="2667" b="1" dirty="0"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667" dirty="0">
                  <a:latin typeface="UTM Avo" panose="02040603050506020204" pitchFamily="18"/>
                  <a:cs typeface="Arial" panose="020B0604020202020204" pitchFamily="34" charset="0"/>
                </a:rPr>
                <a:t>V</a:t>
              </a:r>
              <a:r>
                <a:rPr lang="vi-VN" sz="2667" dirty="0">
                  <a:latin typeface="UTM Avo" panose="02040603050506020204" pitchFamily="18"/>
                  <a:cs typeface="Arial" panose="020B0604020202020204" pitchFamily="34" charset="0"/>
                </a:rPr>
                <a:t>ì xã hội, cuộc sống con người ngày càng phát triển và được cải thiện là nhờ tất cả sản phẩm do người lao động tạo ra.</a:t>
              </a:r>
              <a:endParaRPr lang="en-US" sz="2667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grpSp>
          <p:nvGrpSpPr>
            <p:cNvPr id="20" name="Google Shape;2580;p42">
              <a:extLst>
                <a:ext uri="{FF2B5EF4-FFF2-40B4-BE49-F238E27FC236}">
                  <a16:creationId xmlns:a16="http://schemas.microsoft.com/office/drawing/2014/main" id="{B9006D05-2FF4-9369-BA9A-E93AF56689C4}"/>
                </a:ext>
              </a:extLst>
            </p:cNvPr>
            <p:cNvGrpSpPr/>
            <p:nvPr/>
          </p:nvGrpSpPr>
          <p:grpSpPr>
            <a:xfrm>
              <a:off x="8101694" y="1547719"/>
              <a:ext cx="1489265" cy="1454654"/>
              <a:chOff x="312766" y="277314"/>
              <a:chExt cx="1665236" cy="1673014"/>
            </a:xfrm>
          </p:grpSpPr>
          <p:sp>
            <p:nvSpPr>
              <p:cNvPr id="22" name="Google Shape;2581;p42">
                <a:extLst>
                  <a:ext uri="{FF2B5EF4-FFF2-40B4-BE49-F238E27FC236}">
                    <a16:creationId xmlns:a16="http://schemas.microsoft.com/office/drawing/2014/main" id="{F265C5D5-3CAA-D733-3820-FAAD224155DE}"/>
                  </a:ext>
                </a:extLst>
              </p:cNvPr>
              <p:cNvSpPr/>
              <p:nvPr/>
            </p:nvSpPr>
            <p:spPr>
              <a:xfrm>
                <a:off x="312770" y="280591"/>
                <a:ext cx="1606363" cy="1613820"/>
              </a:xfrm>
              <a:custGeom>
                <a:avLst/>
                <a:gdLst/>
                <a:ahLst/>
                <a:cxnLst/>
                <a:rect l="l" t="t" r="r" b="b"/>
                <a:pathLst>
                  <a:path w="34363" h="34556" extrusionOk="0">
                    <a:moveTo>
                      <a:pt x="32924" y="17061"/>
                    </a:moveTo>
                    <a:cubicBezTo>
                      <a:pt x="34363" y="16082"/>
                      <a:pt x="34188" y="14835"/>
                      <a:pt x="32536" y="14288"/>
                    </a:cubicBezTo>
                    <a:lnTo>
                      <a:pt x="26302" y="12226"/>
                    </a:lnTo>
                    <a:cubicBezTo>
                      <a:pt x="24649" y="11680"/>
                      <a:pt x="22899" y="9867"/>
                      <a:pt x="22413" y="8196"/>
                    </a:cubicBezTo>
                    <a:lnTo>
                      <a:pt x="20578" y="1891"/>
                    </a:lnTo>
                    <a:cubicBezTo>
                      <a:pt x="20092" y="220"/>
                      <a:pt x="18850" y="0"/>
                      <a:pt x="17820" y="1403"/>
                    </a:cubicBezTo>
                    <a:lnTo>
                      <a:pt x="13933" y="6693"/>
                    </a:lnTo>
                    <a:cubicBezTo>
                      <a:pt x="12902" y="8095"/>
                      <a:pt x="10636" y="9199"/>
                      <a:pt x="8895" y="9144"/>
                    </a:cubicBezTo>
                    <a:lnTo>
                      <a:pt x="2332" y="8942"/>
                    </a:lnTo>
                    <a:cubicBezTo>
                      <a:pt x="592" y="8888"/>
                      <a:pt x="1" y="10000"/>
                      <a:pt x="1015" y="11413"/>
                    </a:cubicBezTo>
                    <a:lnTo>
                      <a:pt x="4846" y="16744"/>
                    </a:lnTo>
                    <a:cubicBezTo>
                      <a:pt x="5861" y="18157"/>
                      <a:pt x="6210" y="20654"/>
                      <a:pt x="5621" y="22291"/>
                    </a:cubicBezTo>
                    <a:lnTo>
                      <a:pt x="3399" y="28471"/>
                    </a:lnTo>
                    <a:cubicBezTo>
                      <a:pt x="2810" y="30110"/>
                      <a:pt x="3684" y="31017"/>
                      <a:pt x="5343" y="30487"/>
                    </a:cubicBezTo>
                    <a:lnTo>
                      <a:pt x="11599" y="28492"/>
                    </a:lnTo>
                    <a:cubicBezTo>
                      <a:pt x="13258" y="27963"/>
                      <a:pt x="15739" y="28402"/>
                      <a:pt x="17115" y="29469"/>
                    </a:cubicBezTo>
                    <a:lnTo>
                      <a:pt x="22304" y="33491"/>
                    </a:lnTo>
                    <a:cubicBezTo>
                      <a:pt x="23679" y="34556"/>
                      <a:pt x="24813" y="34005"/>
                      <a:pt x="24822" y="32264"/>
                    </a:cubicBezTo>
                    <a:lnTo>
                      <a:pt x="24857" y="25697"/>
                    </a:lnTo>
                    <a:cubicBezTo>
                      <a:pt x="24866" y="23958"/>
                      <a:pt x="26051" y="21732"/>
                      <a:pt x="27489" y="20754"/>
                    </a:cubicBezTo>
                    <a:close/>
                  </a:path>
                </a:pathLst>
              </a:custGeom>
              <a:solidFill>
                <a:schemeClr val="lt1"/>
              </a:solidFill>
              <a:ln w="152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800">
                  <a:latin typeface="UTM Avo" panose="02040603050506020204" pitchFamily="18"/>
                </a:endParaRPr>
              </a:p>
            </p:txBody>
          </p:sp>
          <p:sp>
            <p:nvSpPr>
              <p:cNvPr id="43" name="Google Shape;2582;p42">
                <a:extLst>
                  <a:ext uri="{FF2B5EF4-FFF2-40B4-BE49-F238E27FC236}">
                    <a16:creationId xmlns:a16="http://schemas.microsoft.com/office/drawing/2014/main" id="{52467164-9354-6DA4-EFF5-088725CC8BFC}"/>
                  </a:ext>
                </a:extLst>
              </p:cNvPr>
              <p:cNvSpPr/>
              <p:nvPr/>
            </p:nvSpPr>
            <p:spPr>
              <a:xfrm>
                <a:off x="312766" y="277314"/>
                <a:ext cx="1665236" cy="1673014"/>
              </a:xfrm>
              <a:custGeom>
                <a:avLst/>
                <a:gdLst/>
                <a:ahLst/>
                <a:cxnLst/>
                <a:rect l="l" t="t" r="r" b="b"/>
                <a:pathLst>
                  <a:path w="34363" h="34557" extrusionOk="0">
                    <a:moveTo>
                      <a:pt x="32923" y="17061"/>
                    </a:moveTo>
                    <a:cubicBezTo>
                      <a:pt x="34362" y="16083"/>
                      <a:pt x="34188" y="14835"/>
                      <a:pt x="32535" y="14289"/>
                    </a:cubicBezTo>
                    <a:lnTo>
                      <a:pt x="26301" y="12227"/>
                    </a:lnTo>
                    <a:cubicBezTo>
                      <a:pt x="24649" y="11680"/>
                      <a:pt x="22899" y="9867"/>
                      <a:pt x="22411" y="8196"/>
                    </a:cubicBezTo>
                    <a:lnTo>
                      <a:pt x="20576" y="1892"/>
                    </a:lnTo>
                    <a:cubicBezTo>
                      <a:pt x="20089" y="220"/>
                      <a:pt x="18849" y="1"/>
                      <a:pt x="17819" y="1404"/>
                    </a:cubicBezTo>
                    <a:lnTo>
                      <a:pt x="13932" y="6696"/>
                    </a:lnTo>
                    <a:cubicBezTo>
                      <a:pt x="12902" y="8098"/>
                      <a:pt x="10635" y="9202"/>
                      <a:pt x="8896" y="9147"/>
                    </a:cubicBezTo>
                    <a:lnTo>
                      <a:pt x="2332" y="8942"/>
                    </a:lnTo>
                    <a:cubicBezTo>
                      <a:pt x="592" y="8889"/>
                      <a:pt x="0" y="10001"/>
                      <a:pt x="1014" y="11413"/>
                    </a:cubicBezTo>
                    <a:lnTo>
                      <a:pt x="4845" y="16745"/>
                    </a:lnTo>
                    <a:cubicBezTo>
                      <a:pt x="5861" y="18158"/>
                      <a:pt x="6209" y="20655"/>
                      <a:pt x="5620" y="22292"/>
                    </a:cubicBezTo>
                    <a:lnTo>
                      <a:pt x="3400" y="28472"/>
                    </a:lnTo>
                    <a:cubicBezTo>
                      <a:pt x="2810" y="30110"/>
                      <a:pt x="3685" y="31017"/>
                      <a:pt x="5343" y="30488"/>
                    </a:cubicBezTo>
                    <a:lnTo>
                      <a:pt x="11600" y="28493"/>
                    </a:lnTo>
                    <a:cubicBezTo>
                      <a:pt x="13258" y="27964"/>
                      <a:pt x="15740" y="28404"/>
                      <a:pt x="17116" y="29470"/>
                    </a:cubicBezTo>
                    <a:lnTo>
                      <a:pt x="22305" y="33492"/>
                    </a:lnTo>
                    <a:cubicBezTo>
                      <a:pt x="23680" y="34557"/>
                      <a:pt x="24813" y="34007"/>
                      <a:pt x="24822" y="32265"/>
                    </a:cubicBezTo>
                    <a:lnTo>
                      <a:pt x="24859" y="25699"/>
                    </a:lnTo>
                    <a:cubicBezTo>
                      <a:pt x="24867" y="23959"/>
                      <a:pt x="26053" y="21734"/>
                      <a:pt x="27491" y="20755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800" dirty="0">
                  <a:latin typeface="UTM Avo" panose="02040603050506020204" pitchFamily="18"/>
                </a:endParaRPr>
              </a:p>
            </p:txBody>
          </p:sp>
        </p:grpSp>
        <p:pic>
          <p:nvPicPr>
            <p:cNvPr id="21" name="Picture 29">
              <a:extLst>
                <a:ext uri="{FF2B5EF4-FFF2-40B4-BE49-F238E27FC236}">
                  <a16:creationId xmlns:a16="http://schemas.microsoft.com/office/drawing/2014/main" id="{409A814D-3B63-450E-5D9F-B4D30D50D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2560364">
              <a:off x="8577781" y="1764948"/>
              <a:ext cx="712103" cy="7247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791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2335738-EB7F-1019-5BBD-0757CDA13F08}"/>
              </a:ext>
            </a:extLst>
          </p:cNvPr>
          <p:cNvSpPr txBox="1"/>
          <p:nvPr/>
        </p:nvSpPr>
        <p:spPr>
          <a:xfrm>
            <a:off x="1219200" y="1393309"/>
            <a:ext cx="980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2: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tỏ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endParaRPr lang="en-VN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1EB532-2D5A-CEF7-B394-5714695973EB}"/>
              </a:ext>
            </a:extLst>
          </p:cNvPr>
          <p:cNvSpPr txBox="1"/>
          <p:nvPr/>
        </p:nvSpPr>
        <p:spPr>
          <a:xfrm>
            <a:off x="3403599" y="1966074"/>
            <a:ext cx="538480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Thảo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đôi</a:t>
            </a:r>
            <a:endParaRPr lang="en-US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AutoShape 24">
            <a:extLst>
              <a:ext uri="{FF2B5EF4-FFF2-40B4-BE49-F238E27FC236}">
                <a16:creationId xmlns:a16="http://schemas.microsoft.com/office/drawing/2014/main" id="{5315B740-EE2A-97CE-F25E-D22D16DF0AD9}"/>
              </a:ext>
            </a:extLst>
          </p:cNvPr>
          <p:cNvSpPr/>
          <p:nvPr/>
        </p:nvSpPr>
        <p:spPr>
          <a:xfrm>
            <a:off x="0" y="2641928"/>
            <a:ext cx="11673114" cy="8610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2EF6C9-CAD5-B028-9A98-10467E25C546}"/>
              </a:ext>
            </a:extLst>
          </p:cNvPr>
          <p:cNvSpPr/>
          <p:nvPr/>
        </p:nvSpPr>
        <p:spPr>
          <a:xfrm>
            <a:off x="0" y="2847475"/>
            <a:ext cx="117493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200"/>
              </a:spcBef>
              <a:spcAft>
                <a:spcPts val="200"/>
              </a:spcAft>
            </a:pP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E21B4D4-EF9E-BAE7-9CFA-C36940E02862}"/>
              </a:ext>
            </a:extLst>
          </p:cNvPr>
          <p:cNvCxnSpPr>
            <a:cxnSpLocks/>
          </p:cNvCxnSpPr>
          <p:nvPr/>
        </p:nvCxnSpPr>
        <p:spPr>
          <a:xfrm>
            <a:off x="6074331" y="3658154"/>
            <a:ext cx="21668" cy="3199846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E3E0AB3-B378-6CD5-70B7-5D6F061F9971}"/>
              </a:ext>
            </a:extLst>
          </p:cNvPr>
          <p:cNvCxnSpPr>
            <a:cxnSpLocks/>
          </p:cNvCxnSpPr>
          <p:nvPr/>
        </p:nvCxnSpPr>
        <p:spPr>
          <a:xfrm>
            <a:off x="2022437" y="5292093"/>
            <a:ext cx="8147125" cy="1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D4FF6EB-932A-1888-32F9-A82B18231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7" t="7037" r="48997" b="51481"/>
          <a:stretch/>
        </p:blipFill>
        <p:spPr>
          <a:xfrm>
            <a:off x="2700429" y="3726187"/>
            <a:ext cx="2295792" cy="1460959"/>
          </a:xfrm>
          <a:prstGeom prst="rect">
            <a:avLst/>
          </a:prstGeom>
        </p:spPr>
      </p:pic>
      <p:pic>
        <p:nvPicPr>
          <p:cNvPr id="24" name="Picture 2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FA197FB-4811-991D-4D5F-01833BB7BC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5" t="7037" r="7378" b="50000"/>
          <a:stretch/>
        </p:blipFill>
        <p:spPr>
          <a:xfrm>
            <a:off x="7174109" y="3714529"/>
            <a:ext cx="2083064" cy="1460959"/>
          </a:xfrm>
          <a:prstGeom prst="rect">
            <a:avLst/>
          </a:prstGeom>
        </p:spPr>
      </p:pic>
      <p:pic>
        <p:nvPicPr>
          <p:cNvPr id="25" name="Picture 2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24A0685-FEDA-6050-6A87-F0641F55642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0" t="48890" r="49028" b="8518"/>
          <a:stretch/>
        </p:blipFill>
        <p:spPr>
          <a:xfrm>
            <a:off x="2819821" y="5394801"/>
            <a:ext cx="2057008" cy="1376330"/>
          </a:xfrm>
          <a:prstGeom prst="rect">
            <a:avLst/>
          </a:prstGeom>
        </p:spPr>
      </p:pic>
      <p:pic>
        <p:nvPicPr>
          <p:cNvPr id="26" name="Picture 2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9C19E75-E010-6A55-E575-E0CC79DB04E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9" t="47798" r="6597" b="1111"/>
          <a:stretch/>
        </p:blipFill>
        <p:spPr>
          <a:xfrm>
            <a:off x="7360160" y="5408699"/>
            <a:ext cx="1710962" cy="138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6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2335738-EB7F-1019-5BBD-0757CDA13F08}"/>
              </a:ext>
            </a:extLst>
          </p:cNvPr>
          <p:cNvSpPr txBox="1"/>
          <p:nvPr/>
        </p:nvSpPr>
        <p:spPr>
          <a:xfrm>
            <a:off x="1219200" y="1393309"/>
            <a:ext cx="980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1</a:t>
            </a:r>
            <a:endParaRPr lang="en-VN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7" name="Picture 3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65602AE-673C-77EA-C01C-14B2A20AB0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7" t="7037" r="48997" b="51481"/>
          <a:stretch/>
        </p:blipFill>
        <p:spPr>
          <a:xfrm>
            <a:off x="6096000" y="2993188"/>
            <a:ext cx="5360405" cy="341116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BF10B77-60D8-A633-A508-52BF179A44C1}"/>
              </a:ext>
            </a:extLst>
          </p:cNvPr>
          <p:cNvSpPr txBox="1"/>
          <p:nvPr/>
        </p:nvSpPr>
        <p:spPr>
          <a:xfrm>
            <a:off x="707341" y="3963956"/>
            <a:ext cx="4930097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Đồng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 defTabSz="609630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V</a:t>
            </a: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ì bạn học sinh đã hiểu rõ sự đóng góp của công việc đầu bếp trong xã hội.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561E35A-9701-672D-1A0E-9E8423B0E719}"/>
              </a:ext>
            </a:extLst>
          </p:cNvPr>
          <p:cNvGrpSpPr/>
          <p:nvPr/>
        </p:nvGrpSpPr>
        <p:grpSpPr>
          <a:xfrm>
            <a:off x="2409448" y="2180390"/>
            <a:ext cx="1664281" cy="1625600"/>
            <a:chOff x="3695679" y="2476500"/>
            <a:chExt cx="2496422" cy="2438400"/>
          </a:xfrm>
        </p:grpSpPr>
        <p:grpSp>
          <p:nvGrpSpPr>
            <p:cNvPr id="40" name="Google Shape;2580;p42">
              <a:extLst>
                <a:ext uri="{FF2B5EF4-FFF2-40B4-BE49-F238E27FC236}">
                  <a16:creationId xmlns:a16="http://schemas.microsoft.com/office/drawing/2014/main" id="{8C295FC8-9DE0-E461-131D-60A0371EFC0E}"/>
                </a:ext>
              </a:extLst>
            </p:cNvPr>
            <p:cNvGrpSpPr/>
            <p:nvPr/>
          </p:nvGrpSpPr>
          <p:grpSpPr>
            <a:xfrm>
              <a:off x="3695679" y="2476500"/>
              <a:ext cx="2496422" cy="2438400"/>
              <a:chOff x="312766" y="80708"/>
              <a:chExt cx="1860932" cy="1869620"/>
            </a:xfrm>
            <a:solidFill>
              <a:srgbClr val="F79646">
                <a:lumMod val="40000"/>
                <a:lumOff val="60000"/>
              </a:srgbClr>
            </a:solidFill>
          </p:grpSpPr>
          <p:sp>
            <p:nvSpPr>
              <p:cNvPr id="42" name="Google Shape;2581;p42">
                <a:extLst>
                  <a:ext uri="{FF2B5EF4-FFF2-40B4-BE49-F238E27FC236}">
                    <a16:creationId xmlns:a16="http://schemas.microsoft.com/office/drawing/2014/main" id="{57F176BB-3D28-90EE-1E58-8008CE7D2A5E}"/>
                  </a:ext>
                </a:extLst>
              </p:cNvPr>
              <p:cNvSpPr/>
              <p:nvPr/>
            </p:nvSpPr>
            <p:spPr>
              <a:xfrm>
                <a:off x="312770" y="80732"/>
                <a:ext cx="1860928" cy="1869566"/>
              </a:xfrm>
              <a:custGeom>
                <a:avLst/>
                <a:gdLst/>
                <a:ahLst/>
                <a:cxnLst/>
                <a:rect l="l" t="t" r="r" b="b"/>
                <a:pathLst>
                  <a:path w="34363" h="34556" extrusionOk="0">
                    <a:moveTo>
                      <a:pt x="32924" y="17061"/>
                    </a:moveTo>
                    <a:cubicBezTo>
                      <a:pt x="34363" y="16082"/>
                      <a:pt x="34188" y="14835"/>
                      <a:pt x="32536" y="14288"/>
                    </a:cubicBezTo>
                    <a:lnTo>
                      <a:pt x="26302" y="12226"/>
                    </a:lnTo>
                    <a:cubicBezTo>
                      <a:pt x="24649" y="11680"/>
                      <a:pt x="22899" y="9867"/>
                      <a:pt x="22413" y="8196"/>
                    </a:cubicBezTo>
                    <a:lnTo>
                      <a:pt x="20578" y="1891"/>
                    </a:lnTo>
                    <a:cubicBezTo>
                      <a:pt x="20092" y="220"/>
                      <a:pt x="18850" y="0"/>
                      <a:pt x="17820" y="1403"/>
                    </a:cubicBezTo>
                    <a:lnTo>
                      <a:pt x="13933" y="6693"/>
                    </a:lnTo>
                    <a:cubicBezTo>
                      <a:pt x="12902" y="8095"/>
                      <a:pt x="10636" y="9199"/>
                      <a:pt x="8895" y="9144"/>
                    </a:cubicBezTo>
                    <a:lnTo>
                      <a:pt x="2332" y="8942"/>
                    </a:lnTo>
                    <a:cubicBezTo>
                      <a:pt x="592" y="8888"/>
                      <a:pt x="1" y="10000"/>
                      <a:pt x="1015" y="11413"/>
                    </a:cubicBezTo>
                    <a:lnTo>
                      <a:pt x="4846" y="16744"/>
                    </a:lnTo>
                    <a:cubicBezTo>
                      <a:pt x="5861" y="18157"/>
                      <a:pt x="6210" y="20654"/>
                      <a:pt x="5621" y="22291"/>
                    </a:cubicBezTo>
                    <a:lnTo>
                      <a:pt x="3399" y="28471"/>
                    </a:lnTo>
                    <a:cubicBezTo>
                      <a:pt x="2810" y="30110"/>
                      <a:pt x="3684" y="31017"/>
                      <a:pt x="5343" y="30487"/>
                    </a:cubicBezTo>
                    <a:lnTo>
                      <a:pt x="11599" y="28492"/>
                    </a:lnTo>
                    <a:cubicBezTo>
                      <a:pt x="13258" y="27963"/>
                      <a:pt x="15739" y="28402"/>
                      <a:pt x="17115" y="29469"/>
                    </a:cubicBezTo>
                    <a:lnTo>
                      <a:pt x="22304" y="33491"/>
                    </a:lnTo>
                    <a:cubicBezTo>
                      <a:pt x="23679" y="34556"/>
                      <a:pt x="24813" y="34005"/>
                      <a:pt x="24822" y="32264"/>
                    </a:cubicBezTo>
                    <a:lnTo>
                      <a:pt x="24857" y="25697"/>
                    </a:lnTo>
                    <a:cubicBezTo>
                      <a:pt x="24866" y="23958"/>
                      <a:pt x="26051" y="21732"/>
                      <a:pt x="27489" y="20754"/>
                    </a:cubicBezTo>
                    <a:close/>
                  </a:path>
                </a:pathLst>
              </a:custGeom>
              <a:grpFill/>
              <a:ln w="152400" cap="flat" cmpd="sng">
                <a:solidFill>
                  <a:sysClr val="window" lastClr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  <p:sp>
            <p:nvSpPr>
              <p:cNvPr id="43" name="Google Shape;2582;p42">
                <a:extLst>
                  <a:ext uri="{FF2B5EF4-FFF2-40B4-BE49-F238E27FC236}">
                    <a16:creationId xmlns:a16="http://schemas.microsoft.com/office/drawing/2014/main" id="{64A8E136-38BD-1841-CE4B-44F7D5A744D7}"/>
                  </a:ext>
                </a:extLst>
              </p:cNvPr>
              <p:cNvSpPr/>
              <p:nvPr/>
            </p:nvSpPr>
            <p:spPr>
              <a:xfrm>
                <a:off x="312766" y="80708"/>
                <a:ext cx="1860928" cy="1869620"/>
              </a:xfrm>
              <a:custGeom>
                <a:avLst/>
                <a:gdLst/>
                <a:ahLst/>
                <a:cxnLst/>
                <a:rect l="l" t="t" r="r" b="b"/>
                <a:pathLst>
                  <a:path w="34363" h="34557" extrusionOk="0">
                    <a:moveTo>
                      <a:pt x="32923" y="17061"/>
                    </a:moveTo>
                    <a:cubicBezTo>
                      <a:pt x="34362" y="16083"/>
                      <a:pt x="34188" y="14835"/>
                      <a:pt x="32535" y="14289"/>
                    </a:cubicBezTo>
                    <a:lnTo>
                      <a:pt x="26301" y="12227"/>
                    </a:lnTo>
                    <a:cubicBezTo>
                      <a:pt x="24649" y="11680"/>
                      <a:pt x="22899" y="9867"/>
                      <a:pt x="22411" y="8196"/>
                    </a:cubicBezTo>
                    <a:lnTo>
                      <a:pt x="20576" y="1892"/>
                    </a:lnTo>
                    <a:cubicBezTo>
                      <a:pt x="20089" y="220"/>
                      <a:pt x="18849" y="1"/>
                      <a:pt x="17819" y="1404"/>
                    </a:cubicBezTo>
                    <a:lnTo>
                      <a:pt x="13932" y="6696"/>
                    </a:lnTo>
                    <a:cubicBezTo>
                      <a:pt x="12902" y="8098"/>
                      <a:pt x="10635" y="9202"/>
                      <a:pt x="8896" y="9147"/>
                    </a:cubicBezTo>
                    <a:lnTo>
                      <a:pt x="2332" y="8942"/>
                    </a:lnTo>
                    <a:cubicBezTo>
                      <a:pt x="592" y="8889"/>
                      <a:pt x="0" y="10001"/>
                      <a:pt x="1014" y="11413"/>
                    </a:cubicBezTo>
                    <a:lnTo>
                      <a:pt x="4845" y="16745"/>
                    </a:lnTo>
                    <a:cubicBezTo>
                      <a:pt x="5861" y="18158"/>
                      <a:pt x="6209" y="20655"/>
                      <a:pt x="5620" y="22292"/>
                    </a:cubicBezTo>
                    <a:lnTo>
                      <a:pt x="3400" y="28472"/>
                    </a:lnTo>
                    <a:cubicBezTo>
                      <a:pt x="2810" y="30110"/>
                      <a:pt x="3685" y="31017"/>
                      <a:pt x="5343" y="30488"/>
                    </a:cubicBezTo>
                    <a:lnTo>
                      <a:pt x="11600" y="28493"/>
                    </a:lnTo>
                    <a:cubicBezTo>
                      <a:pt x="13258" y="27964"/>
                      <a:pt x="15740" y="28404"/>
                      <a:pt x="17116" y="29470"/>
                    </a:cubicBezTo>
                    <a:lnTo>
                      <a:pt x="22305" y="33492"/>
                    </a:lnTo>
                    <a:cubicBezTo>
                      <a:pt x="23680" y="34557"/>
                      <a:pt x="24813" y="34007"/>
                      <a:pt x="24822" y="32265"/>
                    </a:cubicBezTo>
                    <a:lnTo>
                      <a:pt x="24859" y="25699"/>
                    </a:lnTo>
                    <a:cubicBezTo>
                      <a:pt x="24867" y="23959"/>
                      <a:pt x="26053" y="21734"/>
                      <a:pt x="27491" y="20755"/>
                    </a:cubicBezTo>
                    <a:close/>
                  </a:path>
                </a:pathLst>
              </a:custGeom>
              <a:grpFill/>
              <a:ln>
                <a:solidFill>
                  <a:srgbClr val="C0504D">
                    <a:lumMod val="75000"/>
                  </a:srgbClr>
                </a:solidFill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pic>
          <p:nvPicPr>
            <p:cNvPr id="41" name="Picture 2">
              <a:extLst>
                <a:ext uri="{FF2B5EF4-FFF2-40B4-BE49-F238E27FC236}">
                  <a16:creationId xmlns:a16="http://schemas.microsoft.com/office/drawing/2014/main" id="{47D993D0-558F-316D-AADA-D37B3331F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4291889" y="3202829"/>
              <a:ext cx="1297017" cy="9857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793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FBC47-7EE2-5589-B329-DB8BF9F80A59}"/>
              </a:ext>
            </a:extLst>
          </p:cNvPr>
          <p:cNvSpPr txBox="1"/>
          <p:nvPr/>
        </p:nvSpPr>
        <p:spPr>
          <a:xfrm>
            <a:off x="6518325" y="4103550"/>
            <a:ext cx="4930097" cy="167584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đồng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V</a:t>
            </a: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ì bạn nhỏ chưa tôn trọng các cô chú công an giao thông.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ED1C760-6D2F-B978-5281-223B55DA11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5" t="7037" r="7378" b="50000"/>
          <a:stretch/>
        </p:blipFill>
        <p:spPr>
          <a:xfrm>
            <a:off x="743578" y="2295708"/>
            <a:ext cx="5155315" cy="361568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054094A-160A-DFC2-620C-6DDC121788C1}"/>
              </a:ext>
            </a:extLst>
          </p:cNvPr>
          <p:cNvGrpSpPr/>
          <p:nvPr/>
        </p:nvGrpSpPr>
        <p:grpSpPr>
          <a:xfrm>
            <a:off x="8220432" y="2319984"/>
            <a:ext cx="1664281" cy="1625600"/>
            <a:chOff x="12582120" y="3041262"/>
            <a:chExt cx="2496422" cy="2438400"/>
          </a:xfrm>
        </p:grpSpPr>
        <p:grpSp>
          <p:nvGrpSpPr>
            <p:cNvPr id="5" name="Google Shape;2580;p42">
              <a:extLst>
                <a:ext uri="{FF2B5EF4-FFF2-40B4-BE49-F238E27FC236}">
                  <a16:creationId xmlns:a16="http://schemas.microsoft.com/office/drawing/2014/main" id="{99162B34-6A6F-910B-CD49-61289E9069D1}"/>
                </a:ext>
              </a:extLst>
            </p:cNvPr>
            <p:cNvGrpSpPr/>
            <p:nvPr/>
          </p:nvGrpSpPr>
          <p:grpSpPr>
            <a:xfrm>
              <a:off x="12582120" y="3041262"/>
              <a:ext cx="2496422" cy="2438400"/>
              <a:chOff x="312766" y="80708"/>
              <a:chExt cx="1860932" cy="1869620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7" name="Google Shape;2581;p42">
                <a:extLst>
                  <a:ext uri="{FF2B5EF4-FFF2-40B4-BE49-F238E27FC236}">
                    <a16:creationId xmlns:a16="http://schemas.microsoft.com/office/drawing/2014/main" id="{043F7EB9-DDB7-834D-216F-F042E31C5B51}"/>
                  </a:ext>
                </a:extLst>
              </p:cNvPr>
              <p:cNvSpPr/>
              <p:nvPr/>
            </p:nvSpPr>
            <p:spPr>
              <a:xfrm>
                <a:off x="312770" y="80732"/>
                <a:ext cx="1860928" cy="1869566"/>
              </a:xfrm>
              <a:custGeom>
                <a:avLst/>
                <a:gdLst/>
                <a:ahLst/>
                <a:cxnLst/>
                <a:rect l="l" t="t" r="r" b="b"/>
                <a:pathLst>
                  <a:path w="34363" h="34556" extrusionOk="0">
                    <a:moveTo>
                      <a:pt x="32924" y="17061"/>
                    </a:moveTo>
                    <a:cubicBezTo>
                      <a:pt x="34363" y="16082"/>
                      <a:pt x="34188" y="14835"/>
                      <a:pt x="32536" y="14288"/>
                    </a:cubicBezTo>
                    <a:lnTo>
                      <a:pt x="26302" y="12226"/>
                    </a:lnTo>
                    <a:cubicBezTo>
                      <a:pt x="24649" y="11680"/>
                      <a:pt x="22899" y="9867"/>
                      <a:pt x="22413" y="8196"/>
                    </a:cubicBezTo>
                    <a:lnTo>
                      <a:pt x="20578" y="1891"/>
                    </a:lnTo>
                    <a:cubicBezTo>
                      <a:pt x="20092" y="220"/>
                      <a:pt x="18850" y="0"/>
                      <a:pt x="17820" y="1403"/>
                    </a:cubicBezTo>
                    <a:lnTo>
                      <a:pt x="13933" y="6693"/>
                    </a:lnTo>
                    <a:cubicBezTo>
                      <a:pt x="12902" y="8095"/>
                      <a:pt x="10636" y="9199"/>
                      <a:pt x="8895" y="9144"/>
                    </a:cubicBezTo>
                    <a:lnTo>
                      <a:pt x="2332" y="8942"/>
                    </a:lnTo>
                    <a:cubicBezTo>
                      <a:pt x="592" y="8888"/>
                      <a:pt x="1" y="10000"/>
                      <a:pt x="1015" y="11413"/>
                    </a:cubicBezTo>
                    <a:lnTo>
                      <a:pt x="4846" y="16744"/>
                    </a:lnTo>
                    <a:cubicBezTo>
                      <a:pt x="5861" y="18157"/>
                      <a:pt x="6210" y="20654"/>
                      <a:pt x="5621" y="22291"/>
                    </a:cubicBezTo>
                    <a:lnTo>
                      <a:pt x="3399" y="28471"/>
                    </a:lnTo>
                    <a:cubicBezTo>
                      <a:pt x="2810" y="30110"/>
                      <a:pt x="3684" y="31017"/>
                      <a:pt x="5343" y="30487"/>
                    </a:cubicBezTo>
                    <a:lnTo>
                      <a:pt x="11599" y="28492"/>
                    </a:lnTo>
                    <a:cubicBezTo>
                      <a:pt x="13258" y="27963"/>
                      <a:pt x="15739" y="28402"/>
                      <a:pt x="17115" y="29469"/>
                    </a:cubicBezTo>
                    <a:lnTo>
                      <a:pt x="22304" y="33491"/>
                    </a:lnTo>
                    <a:cubicBezTo>
                      <a:pt x="23679" y="34556"/>
                      <a:pt x="24813" y="34005"/>
                      <a:pt x="24822" y="32264"/>
                    </a:cubicBezTo>
                    <a:lnTo>
                      <a:pt x="24857" y="25697"/>
                    </a:lnTo>
                    <a:cubicBezTo>
                      <a:pt x="24866" y="23958"/>
                      <a:pt x="26051" y="21732"/>
                      <a:pt x="27489" y="20754"/>
                    </a:cubicBezTo>
                    <a:close/>
                  </a:path>
                </a:pathLst>
              </a:custGeom>
              <a:grpFill/>
              <a:ln w="152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</a:endParaRPr>
              </a:p>
            </p:txBody>
          </p:sp>
          <p:sp>
            <p:nvSpPr>
              <p:cNvPr id="8" name="Google Shape;2582;p42">
                <a:extLst>
                  <a:ext uri="{FF2B5EF4-FFF2-40B4-BE49-F238E27FC236}">
                    <a16:creationId xmlns:a16="http://schemas.microsoft.com/office/drawing/2014/main" id="{3FE47AD8-52ED-30DF-1F19-565746D693B5}"/>
                  </a:ext>
                </a:extLst>
              </p:cNvPr>
              <p:cNvSpPr/>
              <p:nvPr/>
            </p:nvSpPr>
            <p:spPr>
              <a:xfrm>
                <a:off x="312766" y="80708"/>
                <a:ext cx="1860928" cy="1869620"/>
              </a:xfrm>
              <a:custGeom>
                <a:avLst/>
                <a:gdLst/>
                <a:ahLst/>
                <a:cxnLst/>
                <a:rect l="l" t="t" r="r" b="b"/>
                <a:pathLst>
                  <a:path w="34363" h="34557" extrusionOk="0">
                    <a:moveTo>
                      <a:pt x="32923" y="17061"/>
                    </a:moveTo>
                    <a:cubicBezTo>
                      <a:pt x="34362" y="16083"/>
                      <a:pt x="34188" y="14835"/>
                      <a:pt x="32535" y="14289"/>
                    </a:cubicBezTo>
                    <a:lnTo>
                      <a:pt x="26301" y="12227"/>
                    </a:lnTo>
                    <a:cubicBezTo>
                      <a:pt x="24649" y="11680"/>
                      <a:pt x="22899" y="9867"/>
                      <a:pt x="22411" y="8196"/>
                    </a:cubicBezTo>
                    <a:lnTo>
                      <a:pt x="20576" y="1892"/>
                    </a:lnTo>
                    <a:cubicBezTo>
                      <a:pt x="20089" y="220"/>
                      <a:pt x="18849" y="1"/>
                      <a:pt x="17819" y="1404"/>
                    </a:cubicBezTo>
                    <a:lnTo>
                      <a:pt x="13932" y="6696"/>
                    </a:lnTo>
                    <a:cubicBezTo>
                      <a:pt x="12902" y="8098"/>
                      <a:pt x="10635" y="9202"/>
                      <a:pt x="8896" y="9147"/>
                    </a:cubicBezTo>
                    <a:lnTo>
                      <a:pt x="2332" y="8942"/>
                    </a:lnTo>
                    <a:cubicBezTo>
                      <a:pt x="592" y="8889"/>
                      <a:pt x="0" y="10001"/>
                      <a:pt x="1014" y="11413"/>
                    </a:cubicBezTo>
                    <a:lnTo>
                      <a:pt x="4845" y="16745"/>
                    </a:lnTo>
                    <a:cubicBezTo>
                      <a:pt x="5861" y="18158"/>
                      <a:pt x="6209" y="20655"/>
                      <a:pt x="5620" y="22292"/>
                    </a:cubicBezTo>
                    <a:lnTo>
                      <a:pt x="3400" y="28472"/>
                    </a:lnTo>
                    <a:cubicBezTo>
                      <a:pt x="2810" y="30110"/>
                      <a:pt x="3685" y="31017"/>
                      <a:pt x="5343" y="30488"/>
                    </a:cubicBezTo>
                    <a:lnTo>
                      <a:pt x="11600" y="28493"/>
                    </a:lnTo>
                    <a:cubicBezTo>
                      <a:pt x="13258" y="27964"/>
                      <a:pt x="15740" y="28404"/>
                      <a:pt x="17116" y="29470"/>
                    </a:cubicBezTo>
                    <a:lnTo>
                      <a:pt x="22305" y="33492"/>
                    </a:lnTo>
                    <a:cubicBezTo>
                      <a:pt x="23680" y="34557"/>
                      <a:pt x="24813" y="34007"/>
                      <a:pt x="24822" y="32265"/>
                    </a:cubicBezTo>
                    <a:lnTo>
                      <a:pt x="24859" y="25699"/>
                    </a:lnTo>
                    <a:cubicBezTo>
                      <a:pt x="24867" y="23959"/>
                      <a:pt x="26053" y="21734"/>
                      <a:pt x="27491" y="20755"/>
                    </a:cubicBezTo>
                    <a:close/>
                  </a:path>
                </a:pathLst>
              </a:custGeom>
              <a:grpFill/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2400" dirty="0">
                  <a:latin typeface="UTM Avo" panose="02040603050506020204" pitchFamily="18"/>
                </a:endParaRPr>
              </a:p>
            </p:txBody>
          </p:sp>
        </p:grpSp>
        <p:pic>
          <p:nvPicPr>
            <p:cNvPr id="6" name="Picture 24">
              <a:extLst>
                <a:ext uri="{FF2B5EF4-FFF2-40B4-BE49-F238E27FC236}">
                  <a16:creationId xmlns:a16="http://schemas.microsoft.com/office/drawing/2014/main" id="{26A16587-DDA5-4BB9-7242-BF144E405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582957">
              <a:off x="13432348" y="3687826"/>
              <a:ext cx="795959" cy="1145265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6E34A36-2B27-AF6A-EAD4-4654196B9A0C}"/>
              </a:ext>
            </a:extLst>
          </p:cNvPr>
          <p:cNvSpPr txBox="1"/>
          <p:nvPr/>
        </p:nvSpPr>
        <p:spPr>
          <a:xfrm>
            <a:off x="1219200" y="1393309"/>
            <a:ext cx="980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2</a:t>
            </a:r>
            <a:endParaRPr lang="en-VN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20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5ECDD51-6313-AB66-DFEF-D43777F85C8A}"/>
              </a:ext>
            </a:extLst>
          </p:cNvPr>
          <p:cNvSpPr txBox="1"/>
          <p:nvPr/>
        </p:nvSpPr>
        <p:spPr>
          <a:xfrm>
            <a:off x="735864" y="3884646"/>
            <a:ext cx="4930097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3.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Đồng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 defTabSz="609630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V</a:t>
            </a: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ì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đã có lời nói thể hiện sự tôn trọng, biết ơn đối với chú bảo vệ ở trường học của mình.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3" name="Picture 1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A08667C-2EAB-0673-6D60-F9D87D54F0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0" t="48890" r="49028" b="8518"/>
          <a:stretch/>
        </p:blipFill>
        <p:spPr>
          <a:xfrm>
            <a:off x="6153411" y="2541821"/>
            <a:ext cx="5302725" cy="354801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38210DF-12AB-A7F9-F500-787ED2F546C1}"/>
              </a:ext>
            </a:extLst>
          </p:cNvPr>
          <p:cNvGrpSpPr/>
          <p:nvPr/>
        </p:nvGrpSpPr>
        <p:grpSpPr>
          <a:xfrm>
            <a:off x="2470642" y="2176958"/>
            <a:ext cx="1664281" cy="1625600"/>
            <a:chOff x="3733800" y="2331372"/>
            <a:chExt cx="2496422" cy="2438400"/>
          </a:xfrm>
        </p:grpSpPr>
        <p:grpSp>
          <p:nvGrpSpPr>
            <p:cNvPr id="15" name="Google Shape;2580;p42">
              <a:extLst>
                <a:ext uri="{FF2B5EF4-FFF2-40B4-BE49-F238E27FC236}">
                  <a16:creationId xmlns:a16="http://schemas.microsoft.com/office/drawing/2014/main" id="{EEAFE8D3-B91D-B409-2BF7-B79490C5DE1C}"/>
                </a:ext>
              </a:extLst>
            </p:cNvPr>
            <p:cNvGrpSpPr/>
            <p:nvPr/>
          </p:nvGrpSpPr>
          <p:grpSpPr>
            <a:xfrm>
              <a:off x="3733800" y="2331372"/>
              <a:ext cx="2496422" cy="2438400"/>
              <a:chOff x="312766" y="80708"/>
              <a:chExt cx="1860932" cy="1869620"/>
            </a:xfrm>
            <a:solidFill>
              <a:srgbClr val="F79646">
                <a:lumMod val="40000"/>
                <a:lumOff val="60000"/>
              </a:srgbClr>
            </a:solidFill>
          </p:grpSpPr>
          <p:sp>
            <p:nvSpPr>
              <p:cNvPr id="17" name="Google Shape;2581;p42">
                <a:extLst>
                  <a:ext uri="{FF2B5EF4-FFF2-40B4-BE49-F238E27FC236}">
                    <a16:creationId xmlns:a16="http://schemas.microsoft.com/office/drawing/2014/main" id="{2AB09B96-3CB5-E0E0-4359-23D5FA4BC5F4}"/>
                  </a:ext>
                </a:extLst>
              </p:cNvPr>
              <p:cNvSpPr/>
              <p:nvPr/>
            </p:nvSpPr>
            <p:spPr>
              <a:xfrm>
                <a:off x="312770" y="80732"/>
                <a:ext cx="1860928" cy="1869566"/>
              </a:xfrm>
              <a:custGeom>
                <a:avLst/>
                <a:gdLst/>
                <a:ahLst/>
                <a:cxnLst/>
                <a:rect l="l" t="t" r="r" b="b"/>
                <a:pathLst>
                  <a:path w="34363" h="34556" extrusionOk="0">
                    <a:moveTo>
                      <a:pt x="32924" y="17061"/>
                    </a:moveTo>
                    <a:cubicBezTo>
                      <a:pt x="34363" y="16082"/>
                      <a:pt x="34188" y="14835"/>
                      <a:pt x="32536" y="14288"/>
                    </a:cubicBezTo>
                    <a:lnTo>
                      <a:pt x="26302" y="12226"/>
                    </a:lnTo>
                    <a:cubicBezTo>
                      <a:pt x="24649" y="11680"/>
                      <a:pt x="22899" y="9867"/>
                      <a:pt x="22413" y="8196"/>
                    </a:cubicBezTo>
                    <a:lnTo>
                      <a:pt x="20578" y="1891"/>
                    </a:lnTo>
                    <a:cubicBezTo>
                      <a:pt x="20092" y="220"/>
                      <a:pt x="18850" y="0"/>
                      <a:pt x="17820" y="1403"/>
                    </a:cubicBezTo>
                    <a:lnTo>
                      <a:pt x="13933" y="6693"/>
                    </a:lnTo>
                    <a:cubicBezTo>
                      <a:pt x="12902" y="8095"/>
                      <a:pt x="10636" y="9199"/>
                      <a:pt x="8895" y="9144"/>
                    </a:cubicBezTo>
                    <a:lnTo>
                      <a:pt x="2332" y="8942"/>
                    </a:lnTo>
                    <a:cubicBezTo>
                      <a:pt x="592" y="8888"/>
                      <a:pt x="1" y="10000"/>
                      <a:pt x="1015" y="11413"/>
                    </a:cubicBezTo>
                    <a:lnTo>
                      <a:pt x="4846" y="16744"/>
                    </a:lnTo>
                    <a:cubicBezTo>
                      <a:pt x="5861" y="18157"/>
                      <a:pt x="6210" y="20654"/>
                      <a:pt x="5621" y="22291"/>
                    </a:cubicBezTo>
                    <a:lnTo>
                      <a:pt x="3399" y="28471"/>
                    </a:lnTo>
                    <a:cubicBezTo>
                      <a:pt x="2810" y="30110"/>
                      <a:pt x="3684" y="31017"/>
                      <a:pt x="5343" y="30487"/>
                    </a:cubicBezTo>
                    <a:lnTo>
                      <a:pt x="11599" y="28492"/>
                    </a:lnTo>
                    <a:cubicBezTo>
                      <a:pt x="13258" y="27963"/>
                      <a:pt x="15739" y="28402"/>
                      <a:pt x="17115" y="29469"/>
                    </a:cubicBezTo>
                    <a:lnTo>
                      <a:pt x="22304" y="33491"/>
                    </a:lnTo>
                    <a:cubicBezTo>
                      <a:pt x="23679" y="34556"/>
                      <a:pt x="24813" y="34005"/>
                      <a:pt x="24822" y="32264"/>
                    </a:cubicBezTo>
                    <a:lnTo>
                      <a:pt x="24857" y="25697"/>
                    </a:lnTo>
                    <a:cubicBezTo>
                      <a:pt x="24866" y="23958"/>
                      <a:pt x="26051" y="21732"/>
                      <a:pt x="27489" y="20754"/>
                    </a:cubicBezTo>
                    <a:close/>
                  </a:path>
                </a:pathLst>
              </a:custGeom>
              <a:grpFill/>
              <a:ln w="152400" cap="flat" cmpd="sng">
                <a:solidFill>
                  <a:sysClr val="window" lastClr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  <p:sp>
            <p:nvSpPr>
              <p:cNvPr id="18" name="Google Shape;2582;p42">
                <a:extLst>
                  <a:ext uri="{FF2B5EF4-FFF2-40B4-BE49-F238E27FC236}">
                    <a16:creationId xmlns:a16="http://schemas.microsoft.com/office/drawing/2014/main" id="{87C20C54-FD9E-83DD-A836-EE57B843E394}"/>
                  </a:ext>
                </a:extLst>
              </p:cNvPr>
              <p:cNvSpPr/>
              <p:nvPr/>
            </p:nvSpPr>
            <p:spPr>
              <a:xfrm>
                <a:off x="312766" y="80708"/>
                <a:ext cx="1860928" cy="1869620"/>
              </a:xfrm>
              <a:custGeom>
                <a:avLst/>
                <a:gdLst/>
                <a:ahLst/>
                <a:cxnLst/>
                <a:rect l="l" t="t" r="r" b="b"/>
                <a:pathLst>
                  <a:path w="34363" h="34557" extrusionOk="0">
                    <a:moveTo>
                      <a:pt x="32923" y="17061"/>
                    </a:moveTo>
                    <a:cubicBezTo>
                      <a:pt x="34362" y="16083"/>
                      <a:pt x="34188" y="14835"/>
                      <a:pt x="32535" y="14289"/>
                    </a:cubicBezTo>
                    <a:lnTo>
                      <a:pt x="26301" y="12227"/>
                    </a:lnTo>
                    <a:cubicBezTo>
                      <a:pt x="24649" y="11680"/>
                      <a:pt x="22899" y="9867"/>
                      <a:pt x="22411" y="8196"/>
                    </a:cubicBezTo>
                    <a:lnTo>
                      <a:pt x="20576" y="1892"/>
                    </a:lnTo>
                    <a:cubicBezTo>
                      <a:pt x="20089" y="220"/>
                      <a:pt x="18849" y="1"/>
                      <a:pt x="17819" y="1404"/>
                    </a:cubicBezTo>
                    <a:lnTo>
                      <a:pt x="13932" y="6696"/>
                    </a:lnTo>
                    <a:cubicBezTo>
                      <a:pt x="12902" y="8098"/>
                      <a:pt x="10635" y="9202"/>
                      <a:pt x="8896" y="9147"/>
                    </a:cubicBezTo>
                    <a:lnTo>
                      <a:pt x="2332" y="8942"/>
                    </a:lnTo>
                    <a:cubicBezTo>
                      <a:pt x="592" y="8889"/>
                      <a:pt x="0" y="10001"/>
                      <a:pt x="1014" y="11413"/>
                    </a:cubicBezTo>
                    <a:lnTo>
                      <a:pt x="4845" y="16745"/>
                    </a:lnTo>
                    <a:cubicBezTo>
                      <a:pt x="5861" y="18158"/>
                      <a:pt x="6209" y="20655"/>
                      <a:pt x="5620" y="22292"/>
                    </a:cubicBezTo>
                    <a:lnTo>
                      <a:pt x="3400" y="28472"/>
                    </a:lnTo>
                    <a:cubicBezTo>
                      <a:pt x="2810" y="30110"/>
                      <a:pt x="3685" y="31017"/>
                      <a:pt x="5343" y="30488"/>
                    </a:cubicBezTo>
                    <a:lnTo>
                      <a:pt x="11600" y="28493"/>
                    </a:lnTo>
                    <a:cubicBezTo>
                      <a:pt x="13258" y="27964"/>
                      <a:pt x="15740" y="28404"/>
                      <a:pt x="17116" y="29470"/>
                    </a:cubicBezTo>
                    <a:lnTo>
                      <a:pt x="22305" y="33492"/>
                    </a:lnTo>
                    <a:cubicBezTo>
                      <a:pt x="23680" y="34557"/>
                      <a:pt x="24813" y="34007"/>
                      <a:pt x="24822" y="32265"/>
                    </a:cubicBezTo>
                    <a:lnTo>
                      <a:pt x="24859" y="25699"/>
                    </a:lnTo>
                    <a:cubicBezTo>
                      <a:pt x="24867" y="23959"/>
                      <a:pt x="26053" y="21734"/>
                      <a:pt x="27491" y="20755"/>
                    </a:cubicBezTo>
                    <a:close/>
                  </a:path>
                </a:pathLst>
              </a:custGeom>
              <a:grpFill/>
              <a:ln>
                <a:solidFill>
                  <a:srgbClr val="C0504D">
                    <a:lumMod val="75000"/>
                  </a:srgbClr>
                </a:solidFill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pic>
          <p:nvPicPr>
            <p:cNvPr id="16" name="Picture 3">
              <a:extLst>
                <a:ext uri="{FF2B5EF4-FFF2-40B4-BE49-F238E27FC236}">
                  <a16:creationId xmlns:a16="http://schemas.microsoft.com/office/drawing/2014/main" id="{E2D73655-E062-E65C-11E9-D878194D6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4253070" y="3291629"/>
              <a:ext cx="1457875" cy="73440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D6B2165-B07D-954C-B36B-1642EFD083D9}"/>
              </a:ext>
            </a:extLst>
          </p:cNvPr>
          <p:cNvSpPr txBox="1"/>
          <p:nvPr/>
        </p:nvSpPr>
        <p:spPr>
          <a:xfrm>
            <a:off x="1219200" y="1393309"/>
            <a:ext cx="980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3</a:t>
            </a:r>
            <a:endParaRPr lang="en-VN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06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BC760C-EC99-E8CE-34D5-6E567D8334F4}"/>
              </a:ext>
            </a:extLst>
          </p:cNvPr>
          <p:cNvSpPr/>
          <p:nvPr/>
        </p:nvSpPr>
        <p:spPr>
          <a:xfrm>
            <a:off x="481184" y="3540035"/>
            <a:ext cx="3757607" cy="319436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4. Đồng tình với mẹ bạn nhỏ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Vì thể hiện sự biết ơn đối với nhân viên thu ngân ở cửa hàng.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02EEF49-30E1-487F-9DB9-3687AFD5C5EA}"/>
              </a:ext>
            </a:extLst>
          </p:cNvPr>
          <p:cNvGrpSpPr/>
          <p:nvPr/>
        </p:nvGrpSpPr>
        <p:grpSpPr>
          <a:xfrm>
            <a:off x="1881344" y="2490862"/>
            <a:ext cx="2587035" cy="1049173"/>
            <a:chOff x="6498137" y="3625822"/>
            <a:chExt cx="558104" cy="973671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09F21BD-44D0-A5A7-BED1-98A48FC204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98137" y="3625823"/>
              <a:ext cx="558104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D748727-ABF0-E4DB-2738-0484F0879552}"/>
                </a:ext>
              </a:extLst>
            </p:cNvPr>
            <p:cNvCxnSpPr>
              <a:cxnSpLocks/>
            </p:cNvCxnSpPr>
            <p:nvPr/>
          </p:nvCxnSpPr>
          <p:spPr>
            <a:xfrm>
              <a:off x="6498137" y="3625822"/>
              <a:ext cx="0" cy="973671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B47DFF6-D3E1-744B-382D-0B0B6D644A6E}"/>
              </a:ext>
            </a:extLst>
          </p:cNvPr>
          <p:cNvGrpSpPr/>
          <p:nvPr/>
        </p:nvGrpSpPr>
        <p:grpSpPr>
          <a:xfrm>
            <a:off x="7580831" y="2489392"/>
            <a:ext cx="2477524" cy="1088395"/>
            <a:chOff x="11242221" y="3096183"/>
            <a:chExt cx="660429" cy="96931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50A04B4-7C18-6369-24BB-56741D99AE7F}"/>
                </a:ext>
              </a:extLst>
            </p:cNvPr>
            <p:cNvCxnSpPr>
              <a:cxnSpLocks/>
            </p:cNvCxnSpPr>
            <p:nvPr/>
          </p:nvCxnSpPr>
          <p:spPr>
            <a:xfrm>
              <a:off x="11242221" y="3096183"/>
              <a:ext cx="660429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0C7C5D6-C5F7-9F09-7DEA-DAEAA98F0D0A}"/>
                </a:ext>
              </a:extLst>
            </p:cNvPr>
            <p:cNvCxnSpPr>
              <a:cxnSpLocks/>
            </p:cNvCxnSpPr>
            <p:nvPr/>
          </p:nvCxnSpPr>
          <p:spPr>
            <a:xfrm>
              <a:off x="11902650" y="3096183"/>
              <a:ext cx="0" cy="969317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489D8AA-2AD8-DA87-AC2F-4480434E11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9" t="47798" r="6597" b="1656"/>
          <a:stretch/>
        </p:blipFill>
        <p:spPr>
          <a:xfrm>
            <a:off x="4468380" y="2036844"/>
            <a:ext cx="3112451" cy="249850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BB7F2A-EE74-92AB-D511-E7BB2467C945}"/>
              </a:ext>
            </a:extLst>
          </p:cNvPr>
          <p:cNvSpPr/>
          <p:nvPr/>
        </p:nvSpPr>
        <p:spPr>
          <a:xfrm>
            <a:off x="7810421" y="3577787"/>
            <a:ext cx="3897606" cy="3156609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4.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đ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ồng tình với bạn nhỏ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Vì điều đó thể hiện sự không tôn trọng đối với nhân viên thu ngân.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E16C65-5092-C7D7-E347-D33F4F0A415F}"/>
              </a:ext>
            </a:extLst>
          </p:cNvPr>
          <p:cNvSpPr txBox="1"/>
          <p:nvPr/>
        </p:nvSpPr>
        <p:spPr>
          <a:xfrm>
            <a:off x="1219200" y="1393309"/>
            <a:ext cx="980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4</a:t>
            </a:r>
            <a:endParaRPr lang="en-VN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26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2335738-EB7F-1019-5BBD-0757CDA13F08}"/>
              </a:ext>
            </a:extLst>
          </p:cNvPr>
          <p:cNvSpPr txBox="1"/>
          <p:nvPr/>
        </p:nvSpPr>
        <p:spPr>
          <a:xfrm>
            <a:off x="1219200" y="1393309"/>
            <a:ext cx="980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3: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Xử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lý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endParaRPr lang="en-VN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1EB532-2D5A-CEF7-B394-5714695973EB}"/>
              </a:ext>
            </a:extLst>
          </p:cNvPr>
          <p:cNvSpPr txBox="1"/>
          <p:nvPr/>
        </p:nvSpPr>
        <p:spPr>
          <a:xfrm>
            <a:off x="0" y="200739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Thảo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thảo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xử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lý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endParaRPr lang="en-US" sz="28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AutoShape 24">
            <a:extLst>
              <a:ext uri="{FF2B5EF4-FFF2-40B4-BE49-F238E27FC236}">
                <a16:creationId xmlns:a16="http://schemas.microsoft.com/office/drawing/2014/main" id="{9337AFA6-D850-CA1B-3BEC-4FBA0E1A70B3}"/>
              </a:ext>
            </a:extLst>
          </p:cNvPr>
          <p:cNvSpPr/>
          <p:nvPr/>
        </p:nvSpPr>
        <p:spPr>
          <a:xfrm>
            <a:off x="794" y="2748386"/>
            <a:ext cx="5629986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113CEF-3388-160B-E01C-24D13DA3BC9A}"/>
              </a:ext>
            </a:extLst>
          </p:cNvPr>
          <p:cNvSpPr txBox="1"/>
          <p:nvPr/>
        </p:nvSpPr>
        <p:spPr>
          <a:xfrm>
            <a:off x="793" y="2639638"/>
            <a:ext cx="5825673" cy="631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667" b="1" dirty="0">
                <a:latin typeface="UTM Avo" panose="02040603050506020204" pitchFamily="18"/>
                <a:cs typeface="Arial" panose="020B0604020202020204" pitchFamily="34" charset="0"/>
              </a:rPr>
              <a:t> 1, 3: </a:t>
            </a:r>
            <a:r>
              <a:rPr lang="en-US" sz="2667" b="1" dirty="0" err="1">
                <a:latin typeface="UTM Avo" panose="02040603050506020204" pitchFamily="18"/>
                <a:cs typeface="Arial" panose="020B0604020202020204" pitchFamily="34" charset="0"/>
              </a:rPr>
              <a:t>Xử</a:t>
            </a:r>
            <a:r>
              <a:rPr lang="en-US" sz="2667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UTM Avo" panose="02040603050506020204" pitchFamily="18"/>
                <a:cs typeface="Arial" panose="020B0604020202020204" pitchFamily="34" charset="0"/>
              </a:rPr>
              <a:t>lí</a:t>
            </a:r>
            <a:r>
              <a:rPr lang="en-US" sz="2667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667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r>
              <a:rPr lang="en-US" sz="2667" b="1" dirty="0"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AC8A61D-415A-76BC-1E39-089B05E61D26}"/>
              </a:ext>
            </a:extLst>
          </p:cNvPr>
          <p:cNvGrpSpPr/>
          <p:nvPr/>
        </p:nvGrpSpPr>
        <p:grpSpPr>
          <a:xfrm>
            <a:off x="513108" y="3690711"/>
            <a:ext cx="10626715" cy="2897491"/>
            <a:chOff x="957467" y="4949075"/>
            <a:chExt cx="15940072" cy="434623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613496A-F8A6-201B-8DCB-B5EC7E4A2424}"/>
                </a:ext>
              </a:extLst>
            </p:cNvPr>
            <p:cNvSpPr/>
            <p:nvPr/>
          </p:nvSpPr>
          <p:spPr>
            <a:xfrm>
              <a:off x="1870914" y="5024008"/>
              <a:ext cx="15026625" cy="427130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Một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hôm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Nam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Quân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chia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sẻ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nhau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nghề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nghiệp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bố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Quân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rất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tự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hào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vì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bố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Quân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công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nhân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 Nam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cũng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rất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hãnh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diện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vì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bố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báo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Quân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thắc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mắc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 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“Nhà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báo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có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đóng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góp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gì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cho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xã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hội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vậy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Nam?”.</a:t>
              </a:r>
            </a:p>
            <a:p>
              <a:pPr marL="381019" indent="-381019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Nếu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là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Nam,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sẽ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trả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lời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bạn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như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thế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nào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</a:p>
          </p:txBody>
        </p:sp>
        <p:pic>
          <p:nvPicPr>
            <p:cNvPr id="9" name="Picture 12">
              <a:extLst>
                <a:ext uri="{FF2B5EF4-FFF2-40B4-BE49-F238E27FC236}">
                  <a16:creationId xmlns:a16="http://schemas.microsoft.com/office/drawing/2014/main" id="{81D9A692-FC70-1EB3-9C9C-C47349904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19261144">
              <a:off x="957467" y="4949075"/>
              <a:ext cx="1882400" cy="5389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385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5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2335738-EB7F-1019-5BBD-0757CDA13F08}"/>
              </a:ext>
            </a:extLst>
          </p:cNvPr>
          <p:cNvSpPr txBox="1"/>
          <p:nvPr/>
        </p:nvSpPr>
        <p:spPr>
          <a:xfrm>
            <a:off x="1219200" y="1393309"/>
            <a:ext cx="980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3: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Xử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lý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endParaRPr lang="en-VN" sz="28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1EB532-2D5A-CEF7-B394-5714695973EB}"/>
              </a:ext>
            </a:extLst>
          </p:cNvPr>
          <p:cNvSpPr txBox="1"/>
          <p:nvPr/>
        </p:nvSpPr>
        <p:spPr>
          <a:xfrm>
            <a:off x="0" y="200739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Thảo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800" b="1" dirty="0"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thảo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xử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lý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endParaRPr lang="en-US" sz="28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AutoShape 24">
            <a:extLst>
              <a:ext uri="{FF2B5EF4-FFF2-40B4-BE49-F238E27FC236}">
                <a16:creationId xmlns:a16="http://schemas.microsoft.com/office/drawing/2014/main" id="{9337AFA6-D850-CA1B-3BEC-4FBA0E1A70B3}"/>
              </a:ext>
            </a:extLst>
          </p:cNvPr>
          <p:cNvSpPr/>
          <p:nvPr/>
        </p:nvSpPr>
        <p:spPr>
          <a:xfrm>
            <a:off x="794" y="2748386"/>
            <a:ext cx="5629986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113CEF-3388-160B-E01C-24D13DA3BC9A}"/>
              </a:ext>
            </a:extLst>
          </p:cNvPr>
          <p:cNvSpPr txBox="1"/>
          <p:nvPr/>
        </p:nvSpPr>
        <p:spPr>
          <a:xfrm>
            <a:off x="793" y="2639638"/>
            <a:ext cx="5825673" cy="631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667" b="1" dirty="0">
                <a:latin typeface="UTM Avo" panose="02040603050506020204" pitchFamily="18"/>
                <a:cs typeface="Arial" panose="020B0604020202020204" pitchFamily="34" charset="0"/>
              </a:rPr>
              <a:t> 2, 4: </a:t>
            </a:r>
            <a:r>
              <a:rPr lang="en-US" sz="2667" b="1" dirty="0" err="1">
                <a:latin typeface="UTM Avo" panose="02040603050506020204" pitchFamily="18"/>
                <a:cs typeface="Arial" panose="020B0604020202020204" pitchFamily="34" charset="0"/>
              </a:rPr>
              <a:t>Xử</a:t>
            </a:r>
            <a:r>
              <a:rPr lang="en-US" sz="2667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UTM Avo" panose="02040603050506020204" pitchFamily="18"/>
                <a:cs typeface="Arial" panose="020B0604020202020204" pitchFamily="34" charset="0"/>
              </a:rPr>
              <a:t>lí</a:t>
            </a:r>
            <a:r>
              <a:rPr lang="en-US" sz="2667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667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r>
              <a:rPr lang="en-US" sz="2667" b="1" dirty="0"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9337272-836B-7D91-9561-9B9510F00AFC}"/>
              </a:ext>
            </a:extLst>
          </p:cNvPr>
          <p:cNvGrpSpPr/>
          <p:nvPr/>
        </p:nvGrpSpPr>
        <p:grpSpPr>
          <a:xfrm>
            <a:off x="965995" y="3538269"/>
            <a:ext cx="10951658" cy="3101956"/>
            <a:chOff x="1194898" y="4782294"/>
            <a:chExt cx="16427488" cy="46529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CCA6529-E30D-43C8-4BAC-85DE98829BCD}"/>
                </a:ext>
              </a:extLst>
            </p:cNvPr>
            <p:cNvSpPr/>
            <p:nvPr/>
          </p:nvSpPr>
          <p:spPr>
            <a:xfrm>
              <a:off x="1194898" y="4782294"/>
              <a:ext cx="15702642" cy="456365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Hồng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đọc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được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một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bài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viết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tấm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gương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người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lao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động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trên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báo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Tuổi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trẻ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Hồng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cảm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thấy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rất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ngưỡng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mộ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yêu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quý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tấm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gương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này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nên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chia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sẻ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Lan. Lan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bảo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 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“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Đây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đâu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phải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là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người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thân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của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mình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mà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mình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phải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yêu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quý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biết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ơn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Họ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có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giúp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được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gì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cho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mình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đâu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”.</a:t>
              </a:r>
            </a:p>
            <a:p>
              <a:pPr marL="381019" indent="-381019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Nếu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là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Hồng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sẽ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ứng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xử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như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thế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nào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? </a:t>
              </a:r>
            </a:p>
          </p:txBody>
        </p:sp>
        <p:pic>
          <p:nvPicPr>
            <p:cNvPr id="4" name="Picture 12">
              <a:extLst>
                <a:ext uri="{FF2B5EF4-FFF2-40B4-BE49-F238E27FC236}">
                  <a16:creationId xmlns:a16="http://schemas.microsoft.com/office/drawing/2014/main" id="{FD9758CB-7DA6-DCFD-3D0E-AE9666D11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19261144">
              <a:off x="15739986" y="8836074"/>
              <a:ext cx="1882400" cy="5991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290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5" grpId="0" animBg="1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A15E72D-2B34-B436-2CA6-420AA6C6E27E}"/>
              </a:ext>
            </a:extLst>
          </p:cNvPr>
          <p:cNvSpPr txBox="1"/>
          <p:nvPr/>
        </p:nvSpPr>
        <p:spPr>
          <a:xfrm>
            <a:off x="2690312" y="1453390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VN" sz="32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Arrow: Pentagon 10">
            <a:extLst>
              <a:ext uri="{FF2B5EF4-FFF2-40B4-BE49-F238E27FC236}">
                <a16:creationId xmlns:a16="http://schemas.microsoft.com/office/drawing/2014/main" id="{8500D90A-1D0E-F20E-CC6C-B52521EAD4B3}"/>
              </a:ext>
            </a:extLst>
          </p:cNvPr>
          <p:cNvSpPr/>
          <p:nvPr/>
        </p:nvSpPr>
        <p:spPr>
          <a:xfrm>
            <a:off x="-48126" y="2055514"/>
            <a:ext cx="4546600" cy="551641"/>
          </a:xfrm>
          <a:prstGeom prst="homePlate">
            <a:avLst/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1: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005E2C-6EC4-E984-66E3-1EEA87C16458}"/>
              </a:ext>
            </a:extLst>
          </p:cNvPr>
          <p:cNvSpPr txBox="1"/>
          <p:nvPr/>
        </p:nvSpPr>
        <p:spPr>
          <a:xfrm>
            <a:off x="278402" y="3467816"/>
            <a:ext cx="3406011" cy="1832608"/>
          </a:xfrm>
          <a:prstGeom prst="rect">
            <a:avLst/>
          </a:prstGeom>
          <a:noFill/>
        </p:spPr>
        <p:txBody>
          <a:bodyPr wrap="square" lIns="48000" tIns="0" rIns="48000" bIns="72000" anchor="ctr">
            <a:spAutoFit/>
          </a:bodyPr>
          <a:lstStyle/>
          <a:p>
            <a:pPr algn="ctr">
              <a:lnSpc>
                <a:spcPct val="150000"/>
              </a:lnSpc>
              <a:buSzPct val="120000"/>
            </a:pPr>
            <a:r>
              <a:rPr lang="en-US" sz="2667" i="1" dirty="0">
                <a:latin typeface="UTM Avo" panose="02040603050506020204" pitchFamily="18"/>
                <a:cs typeface="Arial" panose="020B0604020202020204" pitchFamily="34" charset="0"/>
              </a:rPr>
              <a:t>Nếu </a:t>
            </a:r>
            <a:r>
              <a:rPr lang="en-US" sz="2667" i="1" dirty="0" err="1"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667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i="1" dirty="0" err="1"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667" i="1" dirty="0">
                <a:latin typeface="UTM Avo" panose="02040603050506020204" pitchFamily="18"/>
                <a:cs typeface="Arial" panose="020B0604020202020204" pitchFamily="34" charset="0"/>
              </a:rPr>
              <a:t> Nam, </a:t>
            </a:r>
            <a:r>
              <a:rPr lang="en-US" sz="2667" i="1" dirty="0" err="1"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667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i="1" dirty="0" err="1"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667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i="1" dirty="0" err="1"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667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i="1" dirty="0" err="1"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667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i="1" dirty="0" err="1"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667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i="1" dirty="0" err="1">
                <a:latin typeface="UTM Avo" panose="02040603050506020204" pitchFamily="18"/>
                <a:cs typeface="Arial" panose="020B0604020202020204" pitchFamily="34" charset="0"/>
              </a:rPr>
              <a:t>rằng</a:t>
            </a:r>
            <a:r>
              <a:rPr lang="en-US" sz="2667" i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  <a:endParaRPr lang="en-VN" sz="2667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Plaque 9">
            <a:extLst>
              <a:ext uri="{FF2B5EF4-FFF2-40B4-BE49-F238E27FC236}">
                <a16:creationId xmlns:a16="http://schemas.microsoft.com/office/drawing/2014/main" id="{2AE9819D-42CB-0536-C042-84C5020C81DB}"/>
              </a:ext>
            </a:extLst>
          </p:cNvPr>
          <p:cNvSpPr/>
          <p:nvPr/>
        </p:nvSpPr>
        <p:spPr>
          <a:xfrm>
            <a:off x="4981065" y="2791185"/>
            <a:ext cx="6952987" cy="584775"/>
          </a:xfrm>
          <a:prstGeom prst="plaque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Nhà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báo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góp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xã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Plaque 12">
            <a:extLst>
              <a:ext uri="{FF2B5EF4-FFF2-40B4-BE49-F238E27FC236}">
                <a16:creationId xmlns:a16="http://schemas.microsoft.com/office/drawing/2014/main" id="{B5E269EC-7A83-B641-F0A2-AE1D086E00FF}"/>
              </a:ext>
            </a:extLst>
          </p:cNvPr>
          <p:cNvSpPr/>
          <p:nvPr/>
        </p:nvSpPr>
        <p:spPr>
          <a:xfrm>
            <a:off x="4981065" y="3668347"/>
            <a:ext cx="6952987" cy="1443935"/>
          </a:xfrm>
          <a:prstGeom prst="plaque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Nhà báo là người đưa tin tức nhanh nhất về đất nước, xã hội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 quốc gia khác trong mọi lĩnh vực tới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E95B4F6-95D9-66F9-01E5-5927ACFDD5CC}"/>
              </a:ext>
            </a:extLst>
          </p:cNvPr>
          <p:cNvGrpSpPr/>
          <p:nvPr/>
        </p:nvGrpSpPr>
        <p:grpSpPr>
          <a:xfrm>
            <a:off x="3684412" y="3083572"/>
            <a:ext cx="1296652" cy="2911472"/>
            <a:chOff x="4447426" y="2807396"/>
            <a:chExt cx="1763061" cy="487192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8C552A5-CF27-55B4-870C-B21D414F3B77}"/>
                </a:ext>
              </a:extLst>
            </p:cNvPr>
            <p:cNvCxnSpPr>
              <a:cxnSpLocks/>
            </p:cNvCxnSpPr>
            <p:nvPr/>
          </p:nvCxnSpPr>
          <p:spPr>
            <a:xfrm>
              <a:off x="4447426" y="4983675"/>
              <a:ext cx="685847" cy="0"/>
            </a:xfrm>
            <a:prstGeom prst="line">
              <a:avLst/>
            </a:prstGeom>
            <a:ln w="57150">
              <a:solidFill>
                <a:schemeClr val="accent6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D643C08-AADC-AFE2-55B4-9A207989D13A}"/>
                </a:ext>
              </a:extLst>
            </p:cNvPr>
            <p:cNvCxnSpPr>
              <a:cxnSpLocks/>
            </p:cNvCxnSpPr>
            <p:nvPr/>
          </p:nvCxnSpPr>
          <p:spPr>
            <a:xfrm>
              <a:off x="5105447" y="2807396"/>
              <a:ext cx="0" cy="2895600"/>
            </a:xfrm>
            <a:prstGeom prst="line">
              <a:avLst/>
            </a:prstGeom>
            <a:ln w="57150">
              <a:solidFill>
                <a:schemeClr val="accent6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ABF6ED8-5E53-F77A-9F4E-9851E9EC0238}"/>
                </a:ext>
              </a:extLst>
            </p:cNvPr>
            <p:cNvCxnSpPr>
              <a:cxnSpLocks/>
              <a:endCxn id="10" idx="1"/>
            </p:cNvCxnSpPr>
            <p:nvPr/>
          </p:nvCxnSpPr>
          <p:spPr>
            <a:xfrm>
              <a:off x="5105446" y="2807396"/>
              <a:ext cx="1105041" cy="2"/>
            </a:xfrm>
            <a:prstGeom prst="line">
              <a:avLst/>
            </a:prstGeom>
            <a:ln w="57150">
              <a:solidFill>
                <a:schemeClr val="accent6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1D65F67-6F5A-71F4-06A9-8B299107AA08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>
              <a:off x="5105446" y="4994040"/>
              <a:ext cx="1105041" cy="2"/>
            </a:xfrm>
            <a:prstGeom prst="line">
              <a:avLst/>
            </a:prstGeom>
            <a:ln w="57150">
              <a:solidFill>
                <a:schemeClr val="accent6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DA14885-D0A4-FADC-E582-BA532266AB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05446" y="5702996"/>
              <a:ext cx="1" cy="1976328"/>
            </a:xfrm>
            <a:prstGeom prst="line">
              <a:avLst/>
            </a:prstGeom>
            <a:ln w="57150">
              <a:solidFill>
                <a:schemeClr val="accent6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A3F8D9E-F6CA-82A4-D7AC-544C983C5C14}"/>
                </a:ext>
              </a:extLst>
            </p:cNvPr>
            <p:cNvCxnSpPr>
              <a:cxnSpLocks/>
            </p:cNvCxnSpPr>
            <p:nvPr/>
          </p:nvCxnSpPr>
          <p:spPr>
            <a:xfrm>
              <a:off x="5105446" y="7679324"/>
              <a:ext cx="658021" cy="0"/>
            </a:xfrm>
            <a:prstGeom prst="line">
              <a:avLst/>
            </a:prstGeom>
            <a:ln w="57150">
              <a:solidFill>
                <a:schemeClr val="accent6">
                  <a:lumMod val="75000"/>
                </a:schemeClr>
              </a:solidFill>
              <a:prstDash val="solid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Plaque 20">
            <a:extLst>
              <a:ext uri="{FF2B5EF4-FFF2-40B4-BE49-F238E27FC236}">
                <a16:creationId xmlns:a16="http://schemas.microsoft.com/office/drawing/2014/main" id="{FDD7CDD2-490C-D8FF-E43C-C8F050FCC0A1}"/>
              </a:ext>
            </a:extLst>
          </p:cNvPr>
          <p:cNvSpPr/>
          <p:nvPr/>
        </p:nvSpPr>
        <p:spPr>
          <a:xfrm>
            <a:off x="4652302" y="5359307"/>
            <a:ext cx="6952981" cy="1165440"/>
          </a:xfrm>
          <a:prstGeom prst="plaque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Nhờ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báo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đều có thể nắm được tình hình trong và ngoài nước.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83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 animBg="1"/>
      <p:bldP spid="13" grpId="0" animBg="1"/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A15E72D-2B34-B436-2CA6-420AA6C6E27E}"/>
              </a:ext>
            </a:extLst>
          </p:cNvPr>
          <p:cNvSpPr txBox="1"/>
          <p:nvPr/>
        </p:nvSpPr>
        <p:spPr>
          <a:xfrm>
            <a:off x="2690312" y="1453390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VN" sz="32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Arrow: Pentagon 10">
            <a:extLst>
              <a:ext uri="{FF2B5EF4-FFF2-40B4-BE49-F238E27FC236}">
                <a16:creationId xmlns:a16="http://schemas.microsoft.com/office/drawing/2014/main" id="{8500D90A-1D0E-F20E-CC6C-B52521EAD4B3}"/>
              </a:ext>
            </a:extLst>
          </p:cNvPr>
          <p:cNvSpPr/>
          <p:nvPr/>
        </p:nvSpPr>
        <p:spPr>
          <a:xfrm>
            <a:off x="-48126" y="2055514"/>
            <a:ext cx="4546600" cy="551641"/>
          </a:xfrm>
          <a:prstGeom prst="homePlate">
            <a:avLst/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2:</a:t>
            </a:r>
          </a:p>
        </p:txBody>
      </p:sp>
      <p:sp>
        <p:nvSpPr>
          <p:cNvPr id="5" name="Plaque 4">
            <a:extLst>
              <a:ext uri="{FF2B5EF4-FFF2-40B4-BE49-F238E27FC236}">
                <a16:creationId xmlns:a16="http://schemas.microsoft.com/office/drawing/2014/main" id="{496CA5BC-904C-1C85-687D-912B300A4D86}"/>
              </a:ext>
            </a:extLst>
          </p:cNvPr>
          <p:cNvSpPr/>
          <p:nvPr/>
        </p:nvSpPr>
        <p:spPr>
          <a:xfrm>
            <a:off x="4958348" y="3665757"/>
            <a:ext cx="6880726" cy="1059880"/>
          </a:xfrm>
          <a:prstGeom prst="plaque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Dù mình không quen biết họ, nhưng họ có đóng góp rất lớn cho xã hội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Plaque 5">
            <a:extLst>
              <a:ext uri="{FF2B5EF4-FFF2-40B4-BE49-F238E27FC236}">
                <a16:creationId xmlns:a16="http://schemas.microsoft.com/office/drawing/2014/main" id="{FA189061-744F-4E42-C6A1-A6289C52FECC}"/>
              </a:ext>
            </a:extLst>
          </p:cNvPr>
          <p:cNvSpPr/>
          <p:nvPr/>
        </p:nvSpPr>
        <p:spPr>
          <a:xfrm>
            <a:off x="4958348" y="5070126"/>
            <a:ext cx="6880726" cy="1546482"/>
          </a:xfrm>
          <a:prstGeom prst="plaque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</a:t>
            </a:r>
            <a:r>
              <a:rPr lang="vi-VN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cũng là tấm gương tốt để chúng ta noi theo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C</a:t>
            </a:r>
            <a:r>
              <a:rPr lang="vi-VN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ần</a:t>
            </a:r>
            <a:r>
              <a:rPr lang="vi-VN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biết yêu quý những người lao động trong xã hội</a:t>
            </a:r>
            <a:r>
              <a:rPr lang="en-US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A7991E7-5A93-DAC5-C296-3C28FD4A53F5}"/>
              </a:ext>
            </a:extLst>
          </p:cNvPr>
          <p:cNvCxnSpPr>
            <a:cxnSpLocks/>
            <a:stCxn id="12" idx="2"/>
            <a:endCxn id="5" idx="0"/>
          </p:cNvCxnSpPr>
          <p:nvPr/>
        </p:nvCxnSpPr>
        <p:spPr>
          <a:xfrm>
            <a:off x="8398711" y="3357647"/>
            <a:ext cx="0" cy="30811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que 11">
            <a:extLst>
              <a:ext uri="{FF2B5EF4-FFF2-40B4-BE49-F238E27FC236}">
                <a16:creationId xmlns:a16="http://schemas.microsoft.com/office/drawing/2014/main" id="{86F42C3F-2153-349E-8751-82B4B7840C98}"/>
              </a:ext>
            </a:extLst>
          </p:cNvPr>
          <p:cNvSpPr/>
          <p:nvPr/>
        </p:nvSpPr>
        <p:spPr>
          <a:xfrm>
            <a:off x="4958348" y="2772872"/>
            <a:ext cx="6880726" cy="584775"/>
          </a:xfrm>
          <a:prstGeom prst="plaque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1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Nếu em là Hồng, em sẽ nói với Lan rằng: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54EB663-0E62-98E0-33D1-1451AA22E8D7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8398711" y="4725637"/>
            <a:ext cx="0" cy="344489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A person reading a book&#10;&#10;Description automatically generated with low confidence">
            <a:extLst>
              <a:ext uri="{FF2B5EF4-FFF2-40B4-BE49-F238E27FC236}">
                <a16:creationId xmlns:a16="http://schemas.microsoft.com/office/drawing/2014/main" id="{6A8094E2-814F-806F-7481-421AE182E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7" y="2341648"/>
            <a:ext cx="4227214" cy="422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1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6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754F6B87-4700-DF2C-601F-30CA00A7C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832" y="3429000"/>
            <a:ext cx="2610336" cy="144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331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B8DD80-C3DA-737F-C468-E7E551956030}"/>
              </a:ext>
            </a:extLst>
          </p:cNvPr>
          <p:cNvSpPr txBox="1"/>
          <p:nvPr/>
        </p:nvSpPr>
        <p:spPr>
          <a:xfrm>
            <a:off x="1500190" y="1418758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HOẠT ĐỘNG NHÓM</a:t>
            </a:r>
            <a:endParaRPr lang="en-VN" sz="32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AutoShape 24">
            <a:extLst>
              <a:ext uri="{FF2B5EF4-FFF2-40B4-BE49-F238E27FC236}">
                <a16:creationId xmlns:a16="http://schemas.microsoft.com/office/drawing/2014/main" id="{C767D439-D10E-B851-8E71-EACD18282F41}"/>
              </a:ext>
            </a:extLst>
          </p:cNvPr>
          <p:cNvSpPr/>
          <p:nvPr/>
        </p:nvSpPr>
        <p:spPr>
          <a:xfrm>
            <a:off x="1048928" y="2205257"/>
            <a:ext cx="10094144" cy="76391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1C18F-3C1B-F844-E70A-4084966A9907}"/>
              </a:ext>
            </a:extLst>
          </p:cNvPr>
          <p:cNvSpPr txBox="1"/>
          <p:nvPr/>
        </p:nvSpPr>
        <p:spPr>
          <a:xfrm>
            <a:off x="1126015" y="2245120"/>
            <a:ext cx="9727823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Chia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4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sinh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/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D794A5-BD97-78DB-BD92-6404F1EDED4A}"/>
              </a:ext>
            </a:extLst>
          </p:cNvPr>
          <p:cNvCxnSpPr>
            <a:cxnSpLocks/>
          </p:cNvCxnSpPr>
          <p:nvPr/>
        </p:nvCxnSpPr>
        <p:spPr>
          <a:xfrm>
            <a:off x="6063117" y="3429000"/>
            <a:ext cx="0" cy="3484399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506D718C-F4C9-990C-CC7E-599CA7715BCF}"/>
              </a:ext>
            </a:extLst>
          </p:cNvPr>
          <p:cNvGrpSpPr/>
          <p:nvPr/>
        </p:nvGrpSpPr>
        <p:grpSpPr>
          <a:xfrm>
            <a:off x="938210" y="3170895"/>
            <a:ext cx="4548121" cy="3389815"/>
            <a:chOff x="1512079" y="3867942"/>
            <a:chExt cx="6822181" cy="508472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3C053EE-D37C-C8E7-467E-1863F500CC99}"/>
                </a:ext>
              </a:extLst>
            </p:cNvPr>
            <p:cNvSpPr txBox="1"/>
            <p:nvPr/>
          </p:nvSpPr>
          <p:spPr>
            <a:xfrm>
              <a:off x="1512079" y="6438900"/>
              <a:ext cx="6822181" cy="2513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Sưu tầm một số câu ca dao, tục ngữ, bài thơ, bài hát,… về người lao động.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0" name="Picture 9" descr="A picture containing doll, toy&#10;&#10;Description automatically generated">
              <a:extLst>
                <a:ext uri="{FF2B5EF4-FFF2-40B4-BE49-F238E27FC236}">
                  <a16:creationId xmlns:a16="http://schemas.microsoft.com/office/drawing/2014/main" id="{5D98D5AF-C072-B588-D7F1-1DAAAC61A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2800" y="3867942"/>
              <a:ext cx="2607922" cy="2551116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432273-81A4-6CAF-477A-E6BA464D939B}"/>
              </a:ext>
            </a:extLst>
          </p:cNvPr>
          <p:cNvGrpSpPr/>
          <p:nvPr/>
        </p:nvGrpSpPr>
        <p:grpSpPr>
          <a:xfrm>
            <a:off x="6922135" y="3310068"/>
            <a:ext cx="4331655" cy="3250642"/>
            <a:chOff x="10663846" y="4076700"/>
            <a:chExt cx="6497482" cy="487596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6E85831-9600-D87A-C534-EA03287E7302}"/>
                </a:ext>
              </a:extLst>
            </p:cNvPr>
            <p:cNvSpPr txBox="1"/>
            <p:nvPr/>
          </p:nvSpPr>
          <p:spPr>
            <a:xfrm>
              <a:off x="10663846" y="6438899"/>
              <a:ext cx="6497482" cy="2513765"/>
            </a:xfrm>
            <a:prstGeom prst="rect">
              <a:avLst/>
            </a:prstGeom>
            <a:solidFill>
              <a:srgbClr val="FFF9F7"/>
            </a:solidFill>
            <a:ln>
              <a:solidFill>
                <a:srgbClr val="FFF9F7"/>
              </a:solidFill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Tìm hiểu và chia sẻ với bạn bè về một người lao động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xung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quanh em.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oup of people using laptops&#10;&#10;Description automatically generated with medium confidence">
              <a:extLst>
                <a:ext uri="{FF2B5EF4-FFF2-40B4-BE49-F238E27FC236}">
                  <a16:creationId xmlns:a16="http://schemas.microsoft.com/office/drawing/2014/main" id="{8285FAFD-90D9-ECEC-6B7B-111B4E57DF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84" b="18682"/>
            <a:stretch/>
          </p:blipFill>
          <p:spPr>
            <a:xfrm>
              <a:off x="12040922" y="4076700"/>
              <a:ext cx="3649084" cy="2362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986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3983A59-796A-075A-6178-CA2A4F889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832" y="3429000"/>
            <a:ext cx="2610336" cy="144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6187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92B831-1373-D8B4-7446-C1ECEF6F85AA}"/>
              </a:ext>
            </a:extLst>
          </p:cNvPr>
          <p:cNvSpPr txBox="1"/>
          <p:nvPr/>
        </p:nvSpPr>
        <p:spPr>
          <a:xfrm>
            <a:off x="3258551" y="2644169"/>
            <a:ext cx="6100010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0" i="1" dirty="0">
                <a:effectLst/>
                <a:latin typeface="UTM Avo" panose="02040603050506020204" pitchFamily="18"/>
              </a:rPr>
              <a:t>"Cơm ăn, áo mặc, bánh quà,... </a:t>
            </a:r>
            <a:br>
              <a:rPr lang="vi-VN" sz="2400" b="0" i="1" dirty="0">
                <a:effectLst/>
                <a:latin typeface="UTM Avo" panose="02040603050506020204" pitchFamily="18"/>
              </a:rPr>
            </a:br>
            <a:r>
              <a:rPr lang="vi-VN" sz="2400" b="0" i="1" dirty="0">
                <a:effectLst/>
                <a:latin typeface="UTM Avo" panose="02040603050506020204" pitchFamily="18"/>
              </a:rPr>
              <a:t>Do người lao động làm ra mỗi ngày </a:t>
            </a:r>
            <a:br>
              <a:rPr lang="vi-VN" sz="2400" b="0" i="1" dirty="0">
                <a:effectLst/>
                <a:latin typeface="UTM Avo" panose="02040603050506020204" pitchFamily="18"/>
              </a:rPr>
            </a:br>
            <a:r>
              <a:rPr lang="vi-VN" sz="2400" b="0" i="1" dirty="0">
                <a:effectLst/>
                <a:latin typeface="UTM Avo" panose="02040603050506020204" pitchFamily="18"/>
              </a:rPr>
              <a:t>Em ơi nhớ lấy điều này </a:t>
            </a:r>
            <a:br>
              <a:rPr lang="vi-VN" sz="2400" b="0" i="1" dirty="0">
                <a:effectLst/>
                <a:latin typeface="UTM Avo" panose="02040603050506020204" pitchFamily="18"/>
              </a:rPr>
            </a:br>
            <a:r>
              <a:rPr lang="vi-VN" sz="2400" b="0" i="1" dirty="0">
                <a:effectLst/>
                <a:latin typeface="UTM Avo" panose="02040603050506020204" pitchFamily="18"/>
              </a:rPr>
              <a:t>Biết ơn, kính trọng việc hay nên làm!"</a:t>
            </a:r>
            <a:endParaRPr lang="en-VN" sz="2400" i="1" dirty="0">
              <a:latin typeface="UTM Avo" panose="02040603050506020204" pitchFamily="18"/>
            </a:endParaRPr>
          </a:p>
        </p:txBody>
      </p:sp>
      <p:pic>
        <p:nvPicPr>
          <p:cNvPr id="1026" name="Picture 2" descr="Hình ảnh đồ họa Giáo viên PNG, 37000+ nguồn tải về miễn phí.">
            <a:extLst>
              <a:ext uri="{FF2B5EF4-FFF2-40B4-BE49-F238E27FC236}">
                <a16:creationId xmlns:a16="http://schemas.microsoft.com/office/drawing/2014/main" id="{7C9C0163-2629-F519-859C-59978CA1A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11" b="90000" l="10000" r="90000">
                        <a14:foregroundMark x1="34167" y1="8611" x2="34167" y2="8611"/>
                        <a14:foregroundMark x1="29722" y1="46111" x2="29722" y2="46111"/>
                        <a14:foregroundMark x1="43056" y1="48056" x2="43056" y2="48056"/>
                        <a14:foregroundMark x1="40833" y1="63889" x2="40833" y2="63889"/>
                        <a14:foregroundMark x1="39167" y1="61944" x2="39167" y2="61944"/>
                        <a14:foregroundMark x1="39722" y1="57222" x2="41389" y2="81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9453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20">
            <a:extLst>
              <a:ext uri="{FF2B5EF4-FFF2-40B4-BE49-F238E27FC236}">
                <a16:creationId xmlns:a16="http://schemas.microsoft.com/office/drawing/2014/main" id="{FEF02E39-725E-8C78-75ED-C41C26C16B7F}"/>
              </a:ext>
            </a:extLst>
          </p:cNvPr>
          <p:cNvSpPr txBox="1"/>
          <p:nvPr/>
        </p:nvSpPr>
        <p:spPr>
          <a:xfrm>
            <a:off x="957863" y="2081771"/>
            <a:ext cx="10701387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LỜI KHUYÊN</a:t>
            </a:r>
          </a:p>
        </p:txBody>
      </p:sp>
    </p:spTree>
    <p:extLst>
      <p:ext uri="{BB962C8B-B14F-4D97-AF65-F5344CB8AC3E}">
        <p14:creationId xmlns:p14="http://schemas.microsoft.com/office/powerpoint/2010/main" val="31158447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0A38CC3F-AD1C-6183-6827-9D1DF4DEDE95}"/>
              </a:ext>
            </a:extLst>
          </p:cNvPr>
          <p:cNvGrpSpPr/>
          <p:nvPr/>
        </p:nvGrpSpPr>
        <p:grpSpPr>
          <a:xfrm>
            <a:off x="442837" y="2564585"/>
            <a:ext cx="3489242" cy="3501151"/>
            <a:chOff x="1414236" y="3502972"/>
            <a:chExt cx="5233863" cy="525172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0F7D2D6-5269-B60B-5993-09D24AA39916}"/>
                </a:ext>
              </a:extLst>
            </p:cNvPr>
            <p:cNvGrpSpPr/>
            <p:nvPr/>
          </p:nvGrpSpPr>
          <p:grpSpPr>
            <a:xfrm>
              <a:off x="1414236" y="3502972"/>
              <a:ext cx="5233863" cy="5251726"/>
              <a:chOff x="6479534" y="4314341"/>
              <a:chExt cx="4633045" cy="5251726"/>
            </a:xfrm>
          </p:grpSpPr>
          <p:sp>
            <p:nvSpPr>
              <p:cNvPr id="22" name="Freeform 7">
                <a:extLst>
                  <a:ext uri="{FF2B5EF4-FFF2-40B4-BE49-F238E27FC236}">
                    <a16:creationId xmlns:a16="http://schemas.microsoft.com/office/drawing/2014/main" id="{C7382AFC-D38D-260D-C32C-67AB31C3FC5F}"/>
                  </a:ext>
                </a:extLst>
              </p:cNvPr>
              <p:cNvSpPr/>
              <p:nvPr/>
            </p:nvSpPr>
            <p:spPr>
              <a:xfrm>
                <a:off x="6479534" y="4784164"/>
                <a:ext cx="4633045" cy="478190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/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  <p:pic>
            <p:nvPicPr>
              <p:cNvPr id="23" name="Picture 12">
                <a:extLst>
                  <a:ext uri="{FF2B5EF4-FFF2-40B4-BE49-F238E27FC236}">
                    <a16:creationId xmlns:a16="http://schemas.microsoft.com/office/drawing/2014/main" id="{A1FF917D-6589-5E62-FB84-5B5DB5ED65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814121" y="4314341"/>
                <a:ext cx="1969457" cy="896103"/>
              </a:xfrm>
              <a:prstGeom prst="rect">
                <a:avLst/>
              </a:prstGeom>
            </p:spPr>
          </p:pic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5BA0FA4-68B7-7F7F-F410-1BFC6321E99D}"/>
                </a:ext>
              </a:extLst>
            </p:cNvPr>
            <p:cNvSpPr txBox="1"/>
            <p:nvPr/>
          </p:nvSpPr>
          <p:spPr>
            <a:xfrm>
              <a:off x="2129324" y="4967848"/>
              <a:ext cx="3810000" cy="25235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Đọc lại bài học </a:t>
              </a:r>
              <a:endPara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Biết ơn người lao động</a:t>
              </a:r>
              <a:endParaRPr kumimoji="0" lang="nl-NL" sz="2400" b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TextBox 28">
            <a:extLst>
              <a:ext uri="{FF2B5EF4-FFF2-40B4-BE49-F238E27FC236}">
                <a16:creationId xmlns:a16="http://schemas.microsoft.com/office/drawing/2014/main" id="{5021FA6A-DD73-71C5-599A-20659E33B379}"/>
              </a:ext>
            </a:extLst>
          </p:cNvPr>
          <p:cNvSpPr txBox="1"/>
          <p:nvPr/>
        </p:nvSpPr>
        <p:spPr>
          <a:xfrm>
            <a:off x="2454381" y="907232"/>
            <a:ext cx="7735823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en-US" sz="4400" b="1" spc="-180" dirty="0">
                <a:solidFill>
                  <a:srgbClr val="F68120"/>
                </a:solidFill>
                <a:latin typeface="UTM Avo" panose="02040603050506020204" pitchFamily="18"/>
                <a:cs typeface="Arial" panose="020B0604020202020204" pitchFamily="34" charset="0"/>
              </a:rPr>
              <a:t>HƯỚNG DẪN VỀ NHÀ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3365192-3469-0A53-F59B-DE904ED0DC7F}"/>
              </a:ext>
            </a:extLst>
          </p:cNvPr>
          <p:cNvGrpSpPr/>
          <p:nvPr/>
        </p:nvGrpSpPr>
        <p:grpSpPr>
          <a:xfrm>
            <a:off x="4325920" y="1967183"/>
            <a:ext cx="3489242" cy="3501151"/>
            <a:chOff x="1414236" y="3502972"/>
            <a:chExt cx="5233863" cy="525172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536501D-8573-3336-206F-4073747FC0D7}"/>
                </a:ext>
              </a:extLst>
            </p:cNvPr>
            <p:cNvGrpSpPr/>
            <p:nvPr/>
          </p:nvGrpSpPr>
          <p:grpSpPr>
            <a:xfrm>
              <a:off x="1414236" y="3502972"/>
              <a:ext cx="5233863" cy="5251726"/>
              <a:chOff x="6479534" y="4314341"/>
              <a:chExt cx="4633045" cy="5251726"/>
            </a:xfrm>
          </p:grpSpPr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D5AEAB13-8945-D662-D64C-3D228D0AC52A}"/>
                  </a:ext>
                </a:extLst>
              </p:cNvPr>
              <p:cNvSpPr/>
              <p:nvPr/>
            </p:nvSpPr>
            <p:spPr>
              <a:xfrm>
                <a:off x="6479534" y="4784164"/>
                <a:ext cx="4633045" cy="478190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/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  <p:pic>
            <p:nvPicPr>
              <p:cNvPr id="29" name="Picture 12">
                <a:extLst>
                  <a:ext uri="{FF2B5EF4-FFF2-40B4-BE49-F238E27FC236}">
                    <a16:creationId xmlns:a16="http://schemas.microsoft.com/office/drawing/2014/main" id="{6774BD50-DA42-84FB-C907-19D2A30372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814121" y="4314341"/>
                <a:ext cx="1969457" cy="896103"/>
              </a:xfrm>
              <a:prstGeom prst="rect">
                <a:avLst/>
              </a:prstGeom>
            </p:spPr>
          </p:pic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FDAD27E-B026-B6D3-1981-04242F194189}"/>
                </a:ext>
              </a:extLst>
            </p:cNvPr>
            <p:cNvSpPr txBox="1"/>
            <p:nvPr/>
          </p:nvSpPr>
          <p:spPr>
            <a:xfrm>
              <a:off x="1579290" y="5434925"/>
              <a:ext cx="4903754" cy="25235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Thực hiện các bài tập</a:t>
              </a:r>
              <a:r>
                <a:rPr kumimoji="0" lang="en-US" sz="24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vi-VN" sz="24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phần </a:t>
              </a:r>
              <a:br>
                <a:rPr kumimoji="0" lang="vi-VN" sz="24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kumimoji="0" lang="vi-VN" sz="2400" b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Vận dụng</a:t>
              </a:r>
              <a:endParaRPr kumimoji="0" lang="nl-NL" sz="2400" b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BE3B857-E19F-EBF0-52C4-7BDD4CACFA35}"/>
              </a:ext>
            </a:extLst>
          </p:cNvPr>
          <p:cNvGrpSpPr/>
          <p:nvPr/>
        </p:nvGrpSpPr>
        <p:grpSpPr>
          <a:xfrm>
            <a:off x="8209004" y="2564585"/>
            <a:ext cx="3489242" cy="3501151"/>
            <a:chOff x="1414236" y="3502972"/>
            <a:chExt cx="5233863" cy="525172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B2766D4-572F-A29D-A719-9777B6DDDF38}"/>
                </a:ext>
              </a:extLst>
            </p:cNvPr>
            <p:cNvGrpSpPr/>
            <p:nvPr/>
          </p:nvGrpSpPr>
          <p:grpSpPr>
            <a:xfrm>
              <a:off x="1414236" y="3502972"/>
              <a:ext cx="5233863" cy="5251726"/>
              <a:chOff x="6479534" y="4314341"/>
              <a:chExt cx="4633045" cy="5251726"/>
            </a:xfrm>
          </p:grpSpPr>
          <p:sp>
            <p:nvSpPr>
              <p:cNvPr id="33" name="Freeform 7">
                <a:extLst>
                  <a:ext uri="{FF2B5EF4-FFF2-40B4-BE49-F238E27FC236}">
                    <a16:creationId xmlns:a16="http://schemas.microsoft.com/office/drawing/2014/main" id="{F0D97D6A-2282-C417-355B-BC68EB82B37A}"/>
                  </a:ext>
                </a:extLst>
              </p:cNvPr>
              <p:cNvSpPr/>
              <p:nvPr/>
            </p:nvSpPr>
            <p:spPr>
              <a:xfrm>
                <a:off x="6479534" y="4784164"/>
                <a:ext cx="4633045" cy="478190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/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  <p:pic>
            <p:nvPicPr>
              <p:cNvPr id="34" name="Picture 12">
                <a:extLst>
                  <a:ext uri="{FF2B5EF4-FFF2-40B4-BE49-F238E27FC236}">
                    <a16:creationId xmlns:a16="http://schemas.microsoft.com/office/drawing/2014/main" id="{0E59AC8C-6DE5-8445-4FCD-187697C4E3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814121" y="4314341"/>
                <a:ext cx="1969457" cy="896103"/>
              </a:xfrm>
              <a:prstGeom prst="rect">
                <a:avLst/>
              </a:prstGeom>
            </p:spPr>
          </p:pic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4322769-818E-8B52-7DF2-CD8A0D85E4E1}"/>
                </a:ext>
              </a:extLst>
            </p:cNvPr>
            <p:cNvSpPr txBox="1"/>
            <p:nvPr/>
          </p:nvSpPr>
          <p:spPr>
            <a:xfrm>
              <a:off x="2026511" y="5110342"/>
              <a:ext cx="4009313" cy="25235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Đọc trước </a:t>
              </a:r>
              <a:r>
                <a:rPr kumimoji="0" lang="vi-VN" sz="2400" b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Bài 2</a:t>
              </a:r>
              <a:r>
                <a:rPr kumimoji="0" lang="en-US" sz="2400" b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  <a:r>
                <a:rPr kumimoji="0" lang="vi-VN" sz="2400" b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Em biết ơn người lao động </a:t>
              </a:r>
              <a:endParaRPr kumimoji="0" lang="nl-NL" sz="2400" b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6932E88-BFA8-A781-1787-77B31B897D00}"/>
              </a:ext>
            </a:extLst>
          </p:cNvPr>
          <p:cNvSpPr txBox="1"/>
          <p:nvPr/>
        </p:nvSpPr>
        <p:spPr>
          <a:xfrm>
            <a:off x="-473634" y="868621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1200" b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4618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5F45E8C-51C5-54AE-1CF8-689C4BC05E8A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129F91-E2E3-630A-355D-3DF9F5EACAF1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587467-346B-A975-4795-B438FC8FB5DE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8FB714E6-E5EF-7C25-CEBE-058D23F1D53A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lang="en-US" sz="2400" b="1" u="sng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59D4D2-27AF-FE28-90D2-8ED140C986D6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12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88324D86-6420-36B0-2794-5BA9C1D18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66D7F4-C171-D469-940A-21A31A6077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Template_Dao duc 4</Template>
  <TotalTime>187</TotalTime>
  <Words>1495</Words>
  <Application>Microsoft Office PowerPoint</Application>
  <PresentationFormat>Widescreen</PresentationFormat>
  <Paragraphs>129</Paragraphs>
  <Slides>41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Calibri</vt:lpstr>
      <vt:lpstr>Arial</vt:lpstr>
      <vt:lpstr>Wingdings</vt:lpstr>
      <vt:lpstr>Calibri Light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14</cp:revision>
  <dcterms:created xsi:type="dcterms:W3CDTF">2023-10-17T08:44:51Z</dcterms:created>
  <dcterms:modified xsi:type="dcterms:W3CDTF">2023-12-05T09:00:51Z</dcterms:modified>
</cp:coreProperties>
</file>