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5.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6.xml" ContentType="application/vnd.openxmlformats-officedocument.presentationml.tags+xml"/>
  <Override PartName="/ppt/notesSlides/notesSlide19.xml" ContentType="application/vnd.openxmlformats-officedocument.presentationml.notesSlide+xml"/>
  <Override PartName="/ppt/tags/tag7.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60" r:id="rId2"/>
  </p:sldMasterIdLst>
  <p:notesMasterIdLst>
    <p:notesMasterId r:id="rId26"/>
  </p:notesMasterIdLst>
  <p:sldIdLst>
    <p:sldId id="256" r:id="rId3"/>
    <p:sldId id="257" r:id="rId4"/>
    <p:sldId id="270" r:id="rId5"/>
    <p:sldId id="315" r:id="rId6"/>
    <p:sldId id="316" r:id="rId7"/>
    <p:sldId id="259" r:id="rId8"/>
    <p:sldId id="317" r:id="rId9"/>
    <p:sldId id="318" r:id="rId10"/>
    <p:sldId id="319" r:id="rId11"/>
    <p:sldId id="320" r:id="rId12"/>
    <p:sldId id="321" r:id="rId13"/>
    <p:sldId id="322" r:id="rId14"/>
    <p:sldId id="323" r:id="rId15"/>
    <p:sldId id="324" r:id="rId16"/>
    <p:sldId id="325" r:id="rId17"/>
    <p:sldId id="326" r:id="rId18"/>
    <p:sldId id="327" r:id="rId19"/>
    <p:sldId id="328" r:id="rId20"/>
    <p:sldId id="271" r:id="rId21"/>
    <p:sldId id="329" r:id="rId22"/>
    <p:sldId id="258" r:id="rId23"/>
    <p:sldId id="268" r:id="rId24"/>
    <p:sldId id="269" r:id="rId25"/>
  </p:sldIdLst>
  <p:sldSz cx="12192000" cy="6858000"/>
  <p:notesSz cx="6858000" cy="9144000"/>
  <p:custDataLst>
    <p:tags r:id="rId27"/>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8" roundtripDataSignature="AMtx7mjZLzWSRdYUparwZvLJ5BVI+z0bN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p:cViewPr varScale="1">
        <p:scale>
          <a:sx n="106" d="100"/>
          <a:sy n="106" d="100"/>
        </p:scale>
        <p:origin x="756" y="6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customschemas.google.com/relationships/presentationmetadata" Target="meta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gs" Target="tags/tag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dirty="0"/>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latin typeface="UTM Avo" panose="02040603050506020204" pitchFamily="18" charset="0"/>
            </a:endParaRPr>
          </a:p>
        </p:txBody>
      </p:sp>
      <p:sp>
        <p:nvSpPr>
          <p:cNvPr id="159" name="Google Shape;159;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latin typeface="UTM Avo" panose="02040603050506020204" pitchFamily="18" charset="0"/>
            </a:endParaRPr>
          </a:p>
        </p:txBody>
      </p:sp>
      <p:sp>
        <p:nvSpPr>
          <p:cNvPr id="166" name="Google Shape;166;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8"/>
        <p:cNvGrpSpPr/>
        <p:nvPr/>
      </p:nvGrpSpPr>
      <p:grpSpPr>
        <a:xfrm>
          <a:off x="0" y="0"/>
          <a:ext cx="0" cy="0"/>
          <a:chOff x="0" y="0"/>
          <a:chExt cx="0" cy="0"/>
        </a:xfrm>
      </p:grpSpPr>
      <p:sp>
        <p:nvSpPr>
          <p:cNvPr id="1739" name="Google Shape;1739;g898feb88a6_0_1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0" name="Google Shape;1740;g898feb88a6_0_1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8"/>
        <p:cNvGrpSpPr/>
        <p:nvPr/>
      </p:nvGrpSpPr>
      <p:grpSpPr>
        <a:xfrm>
          <a:off x="0" y="0"/>
          <a:ext cx="0" cy="0"/>
          <a:chOff x="0" y="0"/>
          <a:chExt cx="0" cy="0"/>
        </a:xfrm>
      </p:grpSpPr>
      <p:sp>
        <p:nvSpPr>
          <p:cNvPr id="1739" name="Google Shape;1739;g898feb88a6_0_1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0" name="Google Shape;1740;g898feb88a6_0_1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Tree>
    <p:extLst>
      <p:ext uri="{BB962C8B-B14F-4D97-AF65-F5344CB8AC3E}">
        <p14:creationId xmlns:p14="http://schemas.microsoft.com/office/powerpoint/2010/main" val="29890086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8"/>
        <p:cNvGrpSpPr/>
        <p:nvPr/>
      </p:nvGrpSpPr>
      <p:grpSpPr>
        <a:xfrm>
          <a:off x="0" y="0"/>
          <a:ext cx="0" cy="0"/>
          <a:chOff x="0" y="0"/>
          <a:chExt cx="0" cy="0"/>
        </a:xfrm>
      </p:grpSpPr>
      <p:sp>
        <p:nvSpPr>
          <p:cNvPr id="1739" name="Google Shape;1739;g898feb88a6_0_1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0" name="Google Shape;1740;g898feb88a6_0_1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Tree>
    <p:extLst>
      <p:ext uri="{BB962C8B-B14F-4D97-AF65-F5344CB8AC3E}">
        <p14:creationId xmlns:p14="http://schemas.microsoft.com/office/powerpoint/2010/main" val="31990302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latin typeface="UTM Avo" panose="02040603050506020204" pitchFamily="18" charset="0"/>
            </a:endParaRPr>
          </a:p>
        </p:txBody>
      </p:sp>
      <p:sp>
        <p:nvSpPr>
          <p:cNvPr id="175" name="Google Shape;175;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3"/>
        <p:cNvGrpSpPr/>
        <p:nvPr/>
      </p:nvGrpSpPr>
      <p:grpSpPr>
        <a:xfrm>
          <a:off x="0" y="0"/>
          <a:ext cx="0" cy="0"/>
          <a:chOff x="0" y="0"/>
          <a:chExt cx="0" cy="0"/>
        </a:xfrm>
      </p:grpSpPr>
      <p:sp>
        <p:nvSpPr>
          <p:cNvPr id="1794" name="Google Shape;1794;gaf72e47015_0_2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5" name="Google Shape;1795;gaf72e47015_0_2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7"/>
        <p:cNvGrpSpPr/>
        <p:nvPr/>
      </p:nvGrpSpPr>
      <p:grpSpPr>
        <a:xfrm>
          <a:off x="0" y="0"/>
          <a:ext cx="0" cy="0"/>
          <a:chOff x="0" y="0"/>
          <a:chExt cx="0" cy="0"/>
        </a:xfrm>
      </p:grpSpPr>
      <p:sp>
        <p:nvSpPr>
          <p:cNvPr id="2038" name="Google Shape;2038;gb0ac4e247a_6_2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39" name="Google Shape;2039;gb0ac4e247a_6_2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8"/>
        <p:cNvGrpSpPr/>
        <p:nvPr/>
      </p:nvGrpSpPr>
      <p:grpSpPr>
        <a:xfrm>
          <a:off x="0" y="0"/>
          <a:ext cx="0" cy="0"/>
          <a:chOff x="0" y="0"/>
          <a:chExt cx="0" cy="0"/>
        </a:xfrm>
      </p:grpSpPr>
      <p:sp>
        <p:nvSpPr>
          <p:cNvPr id="2359" name="Google Shape;2359;gb1378da4db_0_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60" name="Google Shape;2360;gb1378da4db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9"/>
        <p:cNvGrpSpPr/>
        <p:nvPr/>
      </p:nvGrpSpPr>
      <p:grpSpPr>
        <a:xfrm>
          <a:off x="0" y="0"/>
          <a:ext cx="0" cy="0"/>
          <a:chOff x="0" y="0"/>
          <a:chExt cx="0" cy="0"/>
        </a:xfrm>
      </p:grpSpPr>
      <p:sp>
        <p:nvSpPr>
          <p:cNvPr id="2510" name="Google Shape;2510;gb0ac4e247a_6_26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1" name="Google Shape;2511;gb0ac4e247a_6_26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9"/>
        <p:cNvGrpSpPr/>
        <p:nvPr/>
      </p:nvGrpSpPr>
      <p:grpSpPr>
        <a:xfrm>
          <a:off x="0" y="0"/>
          <a:ext cx="0" cy="0"/>
          <a:chOff x="0" y="0"/>
          <a:chExt cx="0" cy="0"/>
        </a:xfrm>
      </p:grpSpPr>
      <p:sp>
        <p:nvSpPr>
          <p:cNvPr id="2510" name="Google Shape;2510;gb0ac4e247a_6_26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1" name="Google Shape;2511;gb0ac4e247a_6_26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Tree>
    <p:extLst>
      <p:ext uri="{BB962C8B-B14F-4D97-AF65-F5344CB8AC3E}">
        <p14:creationId xmlns:p14="http://schemas.microsoft.com/office/powerpoint/2010/main" val="38141166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9"/>
        <p:cNvGrpSpPr/>
        <p:nvPr/>
      </p:nvGrpSpPr>
      <p:grpSpPr>
        <a:xfrm>
          <a:off x="0" y="0"/>
          <a:ext cx="0" cy="0"/>
          <a:chOff x="0" y="0"/>
          <a:chExt cx="0" cy="0"/>
        </a:xfrm>
      </p:grpSpPr>
      <p:sp>
        <p:nvSpPr>
          <p:cNvPr id="2510" name="Google Shape;2510;gb0ac4e247a_6_26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1" name="Google Shape;2511;gb0ac4e247a_6_26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Tree>
    <p:extLst>
      <p:ext uri="{BB962C8B-B14F-4D97-AF65-F5344CB8AC3E}">
        <p14:creationId xmlns:p14="http://schemas.microsoft.com/office/powerpoint/2010/main" val="29063983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9"/>
        <p:cNvGrpSpPr/>
        <p:nvPr/>
      </p:nvGrpSpPr>
      <p:grpSpPr>
        <a:xfrm>
          <a:off x="0" y="0"/>
          <a:ext cx="0" cy="0"/>
          <a:chOff x="0" y="0"/>
          <a:chExt cx="0" cy="0"/>
        </a:xfrm>
      </p:grpSpPr>
      <p:sp>
        <p:nvSpPr>
          <p:cNvPr id="2510" name="Google Shape;2510;gb0ac4e247a_6_26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1" name="Google Shape;2511;gb0ac4e247a_6_26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Tree>
    <p:extLst>
      <p:ext uri="{BB962C8B-B14F-4D97-AF65-F5344CB8AC3E}">
        <p14:creationId xmlns:p14="http://schemas.microsoft.com/office/powerpoint/2010/main" val="10678137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7"/>
        <p:cNvGrpSpPr/>
        <p:nvPr/>
      </p:nvGrpSpPr>
      <p:grpSpPr>
        <a:xfrm>
          <a:off x="0" y="0"/>
          <a:ext cx="0" cy="0"/>
          <a:chOff x="0" y="0"/>
          <a:chExt cx="0" cy="0"/>
        </a:xfrm>
      </p:grpSpPr>
      <p:sp>
        <p:nvSpPr>
          <p:cNvPr id="2658" name="Google Shape;2658;gb0ac4e247a_6_28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59" name="Google Shape;2659;gb0ac4e247a_6_28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1"/>
        <p:cNvGrpSpPr/>
        <p:nvPr/>
      </p:nvGrpSpPr>
      <p:grpSpPr>
        <a:xfrm>
          <a:off x="0" y="0"/>
          <a:ext cx="0" cy="0"/>
          <a:chOff x="0" y="0"/>
          <a:chExt cx="0" cy="0"/>
        </a:xfrm>
      </p:grpSpPr>
      <p:sp>
        <p:nvSpPr>
          <p:cNvPr id="2912" name="Google Shape;2912;gb0ac4e247a_6_9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13" name="Google Shape;2913;gb0ac4e247a_6_9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3"/>
        <p:cNvGrpSpPr/>
        <p:nvPr/>
      </p:nvGrpSpPr>
      <p:grpSpPr>
        <a:xfrm>
          <a:off x="0" y="0"/>
          <a:ext cx="0" cy="0"/>
          <a:chOff x="0" y="0"/>
          <a:chExt cx="0" cy="0"/>
        </a:xfrm>
      </p:grpSpPr>
      <p:sp>
        <p:nvSpPr>
          <p:cNvPr id="3484" name="Google Shape;3484;gb0ac4e247a_6_22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85" name="Google Shape;3485;gb0ac4e247a_6_22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3"/>
        <p:cNvGrpSpPr/>
        <p:nvPr/>
      </p:nvGrpSpPr>
      <p:grpSpPr>
        <a:xfrm>
          <a:off x="0" y="0"/>
          <a:ext cx="0" cy="0"/>
          <a:chOff x="0" y="0"/>
          <a:chExt cx="0" cy="0"/>
        </a:xfrm>
      </p:grpSpPr>
      <p:sp>
        <p:nvSpPr>
          <p:cNvPr id="3484" name="Google Shape;3484;gb0ac4e247a_6_22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85" name="Google Shape;3485;gb0ac4e247a_6_22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Tree>
    <p:extLst>
      <p:ext uri="{BB962C8B-B14F-4D97-AF65-F5344CB8AC3E}">
        <p14:creationId xmlns:p14="http://schemas.microsoft.com/office/powerpoint/2010/main" val="21531011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7"/>
        <p:cNvGrpSpPr/>
        <p:nvPr/>
      </p:nvGrpSpPr>
      <p:grpSpPr>
        <a:xfrm>
          <a:off x="0" y="0"/>
          <a:ext cx="0" cy="0"/>
          <a:chOff x="0" y="0"/>
          <a:chExt cx="0" cy="0"/>
        </a:xfrm>
      </p:grpSpPr>
      <p:sp>
        <p:nvSpPr>
          <p:cNvPr id="3288" name="Google Shape;3288;gb0ac4e247a_6_20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89" name="Google Shape;3289;gb0ac4e247a_6_20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8"/>
        <p:cNvGrpSpPr/>
        <p:nvPr/>
      </p:nvGrpSpPr>
      <p:grpSpPr>
        <a:xfrm>
          <a:off x="0" y="0"/>
          <a:ext cx="0" cy="0"/>
          <a:chOff x="0" y="0"/>
          <a:chExt cx="0" cy="0"/>
        </a:xfrm>
      </p:grpSpPr>
      <p:sp>
        <p:nvSpPr>
          <p:cNvPr id="3579" name="Google Shape;3579;gb0ac4e247a_6_22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80" name="Google Shape;3580;gb0ac4e247a_6_22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2"/>
        <p:cNvGrpSpPr/>
        <p:nvPr/>
      </p:nvGrpSpPr>
      <p:grpSpPr>
        <a:xfrm>
          <a:off x="0" y="0"/>
          <a:ext cx="0" cy="0"/>
          <a:chOff x="0" y="0"/>
          <a:chExt cx="0" cy="0"/>
        </a:xfrm>
      </p:grpSpPr>
      <p:sp>
        <p:nvSpPr>
          <p:cNvPr id="3193" name="Google Shape;3193;gb0ac4e247a_6_18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94" name="Google Shape;3194;gb0ac4e247a_6_18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4"/>
        <p:cNvGrpSpPr/>
        <p:nvPr/>
      </p:nvGrpSpPr>
      <p:grpSpPr>
        <a:xfrm>
          <a:off x="0" y="0"/>
          <a:ext cx="0" cy="0"/>
          <a:chOff x="0" y="0"/>
          <a:chExt cx="0" cy="0"/>
        </a:xfrm>
      </p:grpSpPr>
      <p:sp>
        <p:nvSpPr>
          <p:cNvPr id="1745" name="Google Shape;1745;gad73ba199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6" name="Google Shape;1746;gad73ba199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latin typeface="UTM Avo" panose="02040603050506020204" pitchFamily="18" charset="0"/>
            </a:endParaRPr>
          </a:p>
        </p:txBody>
      </p:sp>
      <p:sp>
        <p:nvSpPr>
          <p:cNvPr id="216" name="Google Shape;216;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220" name="Google Shape;220;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2"/>
        <p:cNvGrpSpPr/>
        <p:nvPr/>
      </p:nvGrpSpPr>
      <p:grpSpPr>
        <a:xfrm>
          <a:off x="0" y="0"/>
          <a:ext cx="0" cy="0"/>
          <a:chOff x="0" y="0"/>
          <a:chExt cx="0" cy="0"/>
        </a:xfrm>
      </p:grpSpPr>
      <p:sp>
        <p:nvSpPr>
          <p:cNvPr id="13" name="Google Shape;13;p1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 name="Google Shape;14;p1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5" name="Google Shape;15;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8"/>
        <p:cNvGrpSpPr/>
        <p:nvPr/>
      </p:nvGrpSpPr>
      <p:grpSpPr>
        <a:xfrm>
          <a:off x="0" y="0"/>
          <a:ext cx="0" cy="0"/>
          <a:chOff x="0" y="0"/>
          <a:chExt cx="0" cy="0"/>
        </a:xfrm>
      </p:grpSpPr>
      <p:sp>
        <p:nvSpPr>
          <p:cNvPr id="19" name="Google Shape;19;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7"/>
        <p:cNvGrpSpPr/>
        <p:nvPr/>
      </p:nvGrpSpPr>
      <p:grpSpPr>
        <a:xfrm>
          <a:off x="0" y="0"/>
          <a:ext cx="0" cy="0"/>
          <a:chOff x="0" y="0"/>
          <a:chExt cx="0" cy="0"/>
        </a:xfrm>
      </p:grpSpPr>
      <p:sp>
        <p:nvSpPr>
          <p:cNvPr id="28" name="Google Shape;28;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2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 name="Google Shape;30;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3"/>
        <p:cNvGrpSpPr/>
        <p:nvPr/>
      </p:nvGrpSpPr>
      <p:grpSpPr>
        <a:xfrm>
          <a:off x="0" y="0"/>
          <a:ext cx="0" cy="0"/>
          <a:chOff x="0" y="0"/>
          <a:chExt cx="0" cy="0"/>
        </a:xfrm>
      </p:grpSpPr>
      <p:sp>
        <p:nvSpPr>
          <p:cNvPr id="34" name="Google Shape;34;p22"/>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22"/>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6" name="Google Shape;36;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9"/>
        <p:cNvGrpSpPr/>
        <p:nvPr/>
      </p:nvGrpSpPr>
      <p:grpSpPr>
        <a:xfrm>
          <a:off x="0" y="0"/>
          <a:ext cx="0" cy="0"/>
          <a:chOff x="0" y="0"/>
          <a:chExt cx="0" cy="0"/>
        </a:xfrm>
      </p:grpSpPr>
      <p:sp>
        <p:nvSpPr>
          <p:cNvPr id="40" name="Google Shape;40;p2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23"/>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23"/>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3" name="Google Shape;43;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6"/>
        <p:cNvGrpSpPr/>
        <p:nvPr/>
      </p:nvGrpSpPr>
      <p:grpSpPr>
        <a:xfrm>
          <a:off x="0" y="0"/>
          <a:ext cx="0" cy="0"/>
          <a:chOff x="0" y="0"/>
          <a:chExt cx="0" cy="0"/>
        </a:xfrm>
      </p:grpSpPr>
      <p:sp>
        <p:nvSpPr>
          <p:cNvPr id="47" name="Google Shape;47;p24"/>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24"/>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9" name="Google Shape;49;p24"/>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24"/>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1" name="Google Shape;51;p24"/>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2" name="Google Shape;52;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5"/>
        <p:cNvGrpSpPr/>
        <p:nvPr/>
      </p:nvGrpSpPr>
      <p:grpSpPr>
        <a:xfrm>
          <a:off x="0" y="0"/>
          <a:ext cx="0" cy="0"/>
          <a:chOff x="0" y="0"/>
          <a:chExt cx="0" cy="0"/>
        </a:xfrm>
      </p:grpSpPr>
      <p:sp>
        <p:nvSpPr>
          <p:cNvPr id="56" name="Google Shape;56;p2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25"/>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8" name="Google Shape;58;p25"/>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9" name="Google Shape;59;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2"/>
        <p:cNvGrpSpPr/>
        <p:nvPr/>
      </p:nvGrpSpPr>
      <p:grpSpPr>
        <a:xfrm>
          <a:off x="0" y="0"/>
          <a:ext cx="0" cy="0"/>
          <a:chOff x="0" y="0"/>
          <a:chExt cx="0" cy="0"/>
        </a:xfrm>
      </p:grpSpPr>
      <p:sp>
        <p:nvSpPr>
          <p:cNvPr id="63" name="Google Shape;63;p2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26"/>
          <p:cNvSpPr>
            <a:spLocks noGrp="1"/>
          </p:cNvSpPr>
          <p:nvPr>
            <p:ph type="pic" idx="2"/>
          </p:nvPr>
        </p:nvSpPr>
        <p:spPr>
          <a:xfrm>
            <a:off x="5183188" y="987425"/>
            <a:ext cx="6172200" cy="4873625"/>
          </a:xfrm>
          <a:prstGeom prst="rect">
            <a:avLst/>
          </a:prstGeom>
          <a:noFill/>
          <a:ln>
            <a:noFill/>
          </a:ln>
        </p:spPr>
      </p:sp>
      <p:sp>
        <p:nvSpPr>
          <p:cNvPr id="65" name="Google Shape;65;p26"/>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6" name="Google Shape;66;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9"/>
        <p:cNvGrpSpPr/>
        <p:nvPr/>
      </p:nvGrpSpPr>
      <p:grpSpPr>
        <a:xfrm>
          <a:off x="0" y="0"/>
          <a:ext cx="0" cy="0"/>
          <a:chOff x="0" y="0"/>
          <a:chExt cx="0" cy="0"/>
        </a:xfrm>
      </p:grpSpPr>
      <p:sp>
        <p:nvSpPr>
          <p:cNvPr id="70" name="Google Shape;70;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27"/>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2" name="Google Shape;72;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5"/>
        <p:cNvGrpSpPr/>
        <p:nvPr/>
      </p:nvGrpSpPr>
      <p:grpSpPr>
        <a:xfrm>
          <a:off x="0" y="0"/>
          <a:ext cx="0" cy="0"/>
          <a:chOff x="0" y="0"/>
          <a:chExt cx="0" cy="0"/>
        </a:xfrm>
      </p:grpSpPr>
      <p:sp>
        <p:nvSpPr>
          <p:cNvPr id="76" name="Google Shape;76;p28"/>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28"/>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8" name="Google Shape;78;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33"/>
        <p:cNvGrpSpPr/>
        <p:nvPr/>
      </p:nvGrpSpPr>
      <p:grpSpPr>
        <a:xfrm>
          <a:off x="0" y="0"/>
          <a:ext cx="0" cy="0"/>
          <a:chOff x="0" y="0"/>
          <a:chExt cx="0" cy="0"/>
        </a:xfrm>
      </p:grpSpPr>
      <p:sp>
        <p:nvSpPr>
          <p:cNvPr id="308" name="Google Shape;308;p4"/>
          <p:cNvSpPr txBox="1">
            <a:spLocks noGrp="1"/>
          </p:cNvSpPr>
          <p:nvPr>
            <p:ph type="title"/>
          </p:nvPr>
        </p:nvSpPr>
        <p:spPr>
          <a:xfrm>
            <a:off x="968300" y="588467"/>
            <a:ext cx="102552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09" name="Google Shape;309;p4"/>
          <p:cNvSpPr txBox="1">
            <a:spLocks noGrp="1"/>
          </p:cNvSpPr>
          <p:nvPr>
            <p:ph type="subTitle" idx="1"/>
          </p:nvPr>
        </p:nvSpPr>
        <p:spPr>
          <a:xfrm>
            <a:off x="1095100" y="1642867"/>
            <a:ext cx="10001600" cy="44292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600"/>
            </a:lvl1pPr>
            <a:lvl2pPr lvl="1" algn="ctr" rtl="0">
              <a:spcBef>
                <a:spcPts val="0"/>
              </a:spcBef>
              <a:spcAft>
                <a:spcPts val="0"/>
              </a:spcAft>
              <a:buNone/>
              <a:defRPr sz="1600"/>
            </a:lvl2pPr>
            <a:lvl3pPr lvl="2" algn="ctr" rtl="0">
              <a:spcBef>
                <a:spcPts val="0"/>
              </a:spcBef>
              <a:spcAft>
                <a:spcPts val="0"/>
              </a:spcAft>
              <a:buNone/>
              <a:defRPr sz="1600"/>
            </a:lvl3pPr>
            <a:lvl4pPr lvl="3" algn="ctr" rtl="0">
              <a:spcBef>
                <a:spcPts val="0"/>
              </a:spcBef>
              <a:spcAft>
                <a:spcPts val="0"/>
              </a:spcAft>
              <a:buNone/>
              <a:defRPr sz="1600"/>
            </a:lvl4pPr>
            <a:lvl5pPr lvl="4" algn="ctr" rtl="0">
              <a:spcBef>
                <a:spcPts val="0"/>
              </a:spcBef>
              <a:spcAft>
                <a:spcPts val="0"/>
              </a:spcAft>
              <a:buNone/>
              <a:defRPr sz="1600"/>
            </a:lvl5pPr>
            <a:lvl6pPr lvl="5" algn="ctr" rtl="0">
              <a:spcBef>
                <a:spcPts val="0"/>
              </a:spcBef>
              <a:spcAft>
                <a:spcPts val="0"/>
              </a:spcAft>
              <a:buNone/>
              <a:defRPr sz="1600"/>
            </a:lvl6pPr>
            <a:lvl7pPr lvl="6" algn="ctr" rtl="0">
              <a:spcBef>
                <a:spcPts val="0"/>
              </a:spcBef>
              <a:spcAft>
                <a:spcPts val="0"/>
              </a:spcAft>
              <a:buNone/>
              <a:defRPr sz="1600"/>
            </a:lvl7pPr>
            <a:lvl8pPr lvl="7" algn="ctr" rtl="0">
              <a:spcBef>
                <a:spcPts val="0"/>
              </a:spcBef>
              <a:spcAft>
                <a:spcPts val="0"/>
              </a:spcAft>
              <a:buNone/>
              <a:defRPr sz="1600"/>
            </a:lvl8pPr>
            <a:lvl9pPr lvl="8" algn="ctr" rtl="0">
              <a:spcBef>
                <a:spcPts val="0"/>
              </a:spcBef>
              <a:spcAft>
                <a:spcPts val="0"/>
              </a:spcAft>
              <a:buNone/>
              <a:defRPr sz="1600"/>
            </a:lvl9pPr>
          </a:lstStyle>
          <a:p>
            <a:endParaRPr/>
          </a:p>
        </p:txBody>
      </p:sp>
    </p:spTree>
    <p:extLst>
      <p:ext uri="{BB962C8B-B14F-4D97-AF65-F5344CB8AC3E}">
        <p14:creationId xmlns:p14="http://schemas.microsoft.com/office/powerpoint/2010/main" val="8093544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ackground 3">
  <p:cSld name="Background 3">
    <p:spTree>
      <p:nvGrpSpPr>
        <p:cNvPr id="1" name="Shape 1371"/>
        <p:cNvGrpSpPr/>
        <p:nvPr/>
      </p:nvGrpSpPr>
      <p:grpSpPr>
        <a:xfrm>
          <a:off x="0" y="0"/>
          <a:ext cx="0" cy="0"/>
          <a:chOff x="0" y="0"/>
          <a:chExt cx="0" cy="0"/>
        </a:xfrm>
      </p:grpSpPr>
    </p:spTree>
    <p:extLst>
      <p:ext uri="{BB962C8B-B14F-4D97-AF65-F5344CB8AC3E}">
        <p14:creationId xmlns:p14="http://schemas.microsoft.com/office/powerpoint/2010/main" val="11335413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2">
  <p:cSld name="Title only 2">
    <p:spTree>
      <p:nvGrpSpPr>
        <p:cNvPr id="1" name="Shape 991"/>
        <p:cNvGrpSpPr/>
        <p:nvPr/>
      </p:nvGrpSpPr>
      <p:grpSpPr>
        <a:xfrm>
          <a:off x="0" y="0"/>
          <a:ext cx="0" cy="0"/>
          <a:chOff x="0" y="0"/>
          <a:chExt cx="0" cy="0"/>
        </a:xfrm>
      </p:grpSpPr>
      <p:sp>
        <p:nvSpPr>
          <p:cNvPr id="1015" name="Google Shape;1015;p14"/>
          <p:cNvSpPr txBox="1">
            <a:spLocks noGrp="1"/>
          </p:cNvSpPr>
          <p:nvPr>
            <p:ph type="title"/>
          </p:nvPr>
        </p:nvSpPr>
        <p:spPr>
          <a:xfrm>
            <a:off x="968300" y="588467"/>
            <a:ext cx="102552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Tree>
    <p:extLst>
      <p:ext uri="{BB962C8B-B14F-4D97-AF65-F5344CB8AC3E}">
        <p14:creationId xmlns:p14="http://schemas.microsoft.com/office/powerpoint/2010/main" val="1852472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only 3">
  <p:cSld name="Title only 3">
    <p:spTree>
      <p:nvGrpSpPr>
        <p:cNvPr id="1" name="Shape 1088"/>
        <p:cNvGrpSpPr/>
        <p:nvPr/>
      </p:nvGrpSpPr>
      <p:grpSpPr>
        <a:xfrm>
          <a:off x="0" y="0"/>
          <a:ext cx="0" cy="0"/>
          <a:chOff x="0" y="0"/>
          <a:chExt cx="0" cy="0"/>
        </a:xfrm>
      </p:grpSpPr>
      <p:sp>
        <p:nvSpPr>
          <p:cNvPr id="1112" name="Google Shape;1112;p15"/>
          <p:cNvSpPr txBox="1">
            <a:spLocks noGrp="1"/>
          </p:cNvSpPr>
          <p:nvPr>
            <p:ph type="title"/>
          </p:nvPr>
        </p:nvSpPr>
        <p:spPr>
          <a:xfrm>
            <a:off x="968300" y="588467"/>
            <a:ext cx="102552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Tree>
    <p:extLst>
      <p:ext uri="{BB962C8B-B14F-4D97-AF65-F5344CB8AC3E}">
        <p14:creationId xmlns:p14="http://schemas.microsoft.com/office/powerpoint/2010/main" val="28451429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ackground 2">
  <p:cSld name="Background 2">
    <p:spTree>
      <p:nvGrpSpPr>
        <p:cNvPr id="1" name="Shape 1275"/>
        <p:cNvGrpSpPr/>
        <p:nvPr/>
      </p:nvGrpSpPr>
      <p:grpSpPr>
        <a:xfrm>
          <a:off x="0" y="0"/>
          <a:ext cx="0" cy="0"/>
          <a:chOff x="0" y="0"/>
          <a:chExt cx="0" cy="0"/>
        </a:xfrm>
      </p:grpSpPr>
    </p:spTree>
    <p:extLst>
      <p:ext uri="{BB962C8B-B14F-4D97-AF65-F5344CB8AC3E}">
        <p14:creationId xmlns:p14="http://schemas.microsoft.com/office/powerpoint/2010/main" val="30383905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05"/>
        <p:cNvGrpSpPr/>
        <p:nvPr/>
      </p:nvGrpSpPr>
      <p:grpSpPr>
        <a:xfrm>
          <a:off x="0" y="0"/>
          <a:ext cx="0" cy="0"/>
          <a:chOff x="0" y="0"/>
          <a:chExt cx="0" cy="0"/>
        </a:xfrm>
      </p:grpSpPr>
      <p:sp>
        <p:nvSpPr>
          <p:cNvPr id="480" name="Google Shape;480;p6"/>
          <p:cNvSpPr txBox="1">
            <a:spLocks noGrp="1"/>
          </p:cNvSpPr>
          <p:nvPr>
            <p:ph type="title"/>
          </p:nvPr>
        </p:nvSpPr>
        <p:spPr>
          <a:xfrm>
            <a:off x="968300" y="588467"/>
            <a:ext cx="10255200" cy="7636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None/>
              <a:defRPr/>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a:endParaRPr/>
          </a:p>
        </p:txBody>
      </p:sp>
    </p:spTree>
    <p:extLst>
      <p:ext uri="{BB962C8B-B14F-4D97-AF65-F5344CB8AC3E}">
        <p14:creationId xmlns:p14="http://schemas.microsoft.com/office/powerpoint/2010/main" val="35629527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ection header" type="secHead">
  <p:cSld name="1_Section header">
    <p:spTree>
      <p:nvGrpSpPr>
        <p:cNvPr id="1" name="Shape 133"/>
        <p:cNvGrpSpPr/>
        <p:nvPr/>
      </p:nvGrpSpPr>
      <p:grpSpPr>
        <a:xfrm>
          <a:off x="0" y="0"/>
          <a:ext cx="0" cy="0"/>
          <a:chOff x="0" y="0"/>
          <a:chExt cx="0" cy="0"/>
        </a:xfrm>
      </p:grpSpPr>
      <p:sp>
        <p:nvSpPr>
          <p:cNvPr id="208" name="Google Shape;208;p3"/>
          <p:cNvSpPr txBox="1">
            <a:spLocks noGrp="1"/>
          </p:cNvSpPr>
          <p:nvPr>
            <p:ph type="title"/>
          </p:nvPr>
        </p:nvSpPr>
        <p:spPr>
          <a:xfrm>
            <a:off x="3330499" y="2875457"/>
            <a:ext cx="5290800" cy="874800"/>
          </a:xfrm>
          <a:prstGeom prst="rect">
            <a:avLst/>
          </a:prstGeom>
        </p:spPr>
        <p:txBody>
          <a:bodyPr spcFirstLastPara="1" wrap="square" lIns="91425" tIns="91425" rIns="91425" bIns="91425" anchor="ctr" anchorCtr="0">
            <a:noAutofit/>
          </a:bodyPr>
          <a:lstStyle>
            <a:lvl1pPr lvl="0" algn="ctr">
              <a:spcBef>
                <a:spcPts val="0"/>
              </a:spcBef>
              <a:spcAft>
                <a:spcPts val="0"/>
              </a:spcAft>
              <a:buSzPts val="6000"/>
              <a:buNone/>
              <a:defRPr sz="7466"/>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a:endParaRPr/>
          </a:p>
        </p:txBody>
      </p:sp>
      <p:sp>
        <p:nvSpPr>
          <p:cNvPr id="209" name="Google Shape;209;p3"/>
          <p:cNvSpPr txBox="1">
            <a:spLocks noGrp="1"/>
          </p:cNvSpPr>
          <p:nvPr>
            <p:ph type="title" idx="2" hasCustomPrompt="1"/>
          </p:nvPr>
        </p:nvSpPr>
        <p:spPr>
          <a:xfrm>
            <a:off x="5287533" y="1496600"/>
            <a:ext cx="1376800" cy="8748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1"/>
              </a:buClr>
              <a:buSzPts val="7200"/>
              <a:buNone/>
              <a:defRPr sz="5733">
                <a:solidFill>
                  <a:schemeClr val="accent1"/>
                </a:solidFill>
              </a:defRPr>
            </a:lvl1pPr>
            <a:lvl2pPr lvl="1" algn="ctr" rtl="0">
              <a:spcBef>
                <a:spcPts val="0"/>
              </a:spcBef>
              <a:spcAft>
                <a:spcPts val="0"/>
              </a:spcAft>
              <a:buClr>
                <a:schemeClr val="accent1"/>
              </a:buClr>
              <a:buSzPts val="7200"/>
              <a:buNone/>
              <a:defRPr sz="9600">
                <a:solidFill>
                  <a:schemeClr val="accent1"/>
                </a:solidFill>
              </a:defRPr>
            </a:lvl2pPr>
            <a:lvl3pPr lvl="2" algn="ctr" rtl="0">
              <a:spcBef>
                <a:spcPts val="0"/>
              </a:spcBef>
              <a:spcAft>
                <a:spcPts val="0"/>
              </a:spcAft>
              <a:buClr>
                <a:schemeClr val="accent1"/>
              </a:buClr>
              <a:buSzPts val="7200"/>
              <a:buNone/>
              <a:defRPr sz="9600">
                <a:solidFill>
                  <a:schemeClr val="accent1"/>
                </a:solidFill>
              </a:defRPr>
            </a:lvl3pPr>
            <a:lvl4pPr lvl="3" algn="ctr" rtl="0">
              <a:spcBef>
                <a:spcPts val="0"/>
              </a:spcBef>
              <a:spcAft>
                <a:spcPts val="0"/>
              </a:spcAft>
              <a:buClr>
                <a:schemeClr val="accent1"/>
              </a:buClr>
              <a:buSzPts val="7200"/>
              <a:buNone/>
              <a:defRPr sz="9600">
                <a:solidFill>
                  <a:schemeClr val="accent1"/>
                </a:solidFill>
              </a:defRPr>
            </a:lvl4pPr>
            <a:lvl5pPr lvl="4" algn="ctr" rtl="0">
              <a:spcBef>
                <a:spcPts val="0"/>
              </a:spcBef>
              <a:spcAft>
                <a:spcPts val="0"/>
              </a:spcAft>
              <a:buClr>
                <a:schemeClr val="accent1"/>
              </a:buClr>
              <a:buSzPts val="7200"/>
              <a:buNone/>
              <a:defRPr sz="9600">
                <a:solidFill>
                  <a:schemeClr val="accent1"/>
                </a:solidFill>
              </a:defRPr>
            </a:lvl5pPr>
            <a:lvl6pPr lvl="5" algn="ctr" rtl="0">
              <a:spcBef>
                <a:spcPts val="0"/>
              </a:spcBef>
              <a:spcAft>
                <a:spcPts val="0"/>
              </a:spcAft>
              <a:buClr>
                <a:schemeClr val="accent1"/>
              </a:buClr>
              <a:buSzPts val="7200"/>
              <a:buNone/>
              <a:defRPr sz="9600">
                <a:solidFill>
                  <a:schemeClr val="accent1"/>
                </a:solidFill>
              </a:defRPr>
            </a:lvl6pPr>
            <a:lvl7pPr lvl="6" algn="ctr" rtl="0">
              <a:spcBef>
                <a:spcPts val="0"/>
              </a:spcBef>
              <a:spcAft>
                <a:spcPts val="0"/>
              </a:spcAft>
              <a:buClr>
                <a:schemeClr val="accent1"/>
              </a:buClr>
              <a:buSzPts val="7200"/>
              <a:buNone/>
              <a:defRPr sz="9600">
                <a:solidFill>
                  <a:schemeClr val="accent1"/>
                </a:solidFill>
              </a:defRPr>
            </a:lvl7pPr>
            <a:lvl8pPr lvl="7" algn="ctr" rtl="0">
              <a:spcBef>
                <a:spcPts val="0"/>
              </a:spcBef>
              <a:spcAft>
                <a:spcPts val="0"/>
              </a:spcAft>
              <a:buClr>
                <a:schemeClr val="accent1"/>
              </a:buClr>
              <a:buSzPts val="7200"/>
              <a:buNone/>
              <a:defRPr sz="9600">
                <a:solidFill>
                  <a:schemeClr val="accent1"/>
                </a:solidFill>
              </a:defRPr>
            </a:lvl8pPr>
            <a:lvl9pPr lvl="8" algn="ctr" rtl="0">
              <a:spcBef>
                <a:spcPts val="0"/>
              </a:spcBef>
              <a:spcAft>
                <a:spcPts val="0"/>
              </a:spcAft>
              <a:buClr>
                <a:schemeClr val="accent1"/>
              </a:buClr>
              <a:buSzPts val="7200"/>
              <a:buNone/>
              <a:defRPr sz="9600">
                <a:solidFill>
                  <a:schemeClr val="accent1"/>
                </a:solidFill>
              </a:defRPr>
            </a:lvl9pPr>
          </a:lstStyle>
          <a:p>
            <a:r>
              <a:t>xx%</a:t>
            </a:r>
          </a:p>
        </p:txBody>
      </p:sp>
      <p:sp>
        <p:nvSpPr>
          <p:cNvPr id="210" name="Google Shape;210;p3"/>
          <p:cNvSpPr txBox="1">
            <a:spLocks noGrp="1"/>
          </p:cNvSpPr>
          <p:nvPr>
            <p:ph type="subTitle" idx="1"/>
          </p:nvPr>
        </p:nvSpPr>
        <p:spPr>
          <a:xfrm>
            <a:off x="2978100" y="4193133"/>
            <a:ext cx="5995600" cy="8748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a:solidFill>
                  <a:schemeClr val="dk1"/>
                </a:solidFill>
              </a:defRPr>
            </a:lvl1pPr>
            <a:lvl2pPr lvl="1" algn="ctr" rtl="0">
              <a:spcBef>
                <a:spcPts val="0"/>
              </a:spcBef>
              <a:spcAft>
                <a:spcPts val="0"/>
              </a:spcAft>
              <a:buNone/>
              <a:defRPr>
                <a:solidFill>
                  <a:schemeClr val="dk1"/>
                </a:solidFill>
              </a:defRPr>
            </a:lvl2pPr>
            <a:lvl3pPr lvl="2" algn="ctr" rtl="0">
              <a:spcBef>
                <a:spcPts val="0"/>
              </a:spcBef>
              <a:spcAft>
                <a:spcPts val="0"/>
              </a:spcAft>
              <a:buNone/>
              <a:defRPr>
                <a:solidFill>
                  <a:schemeClr val="dk1"/>
                </a:solidFill>
              </a:defRPr>
            </a:lvl3pPr>
            <a:lvl4pPr lvl="3" algn="ctr" rtl="0">
              <a:spcBef>
                <a:spcPts val="0"/>
              </a:spcBef>
              <a:spcAft>
                <a:spcPts val="0"/>
              </a:spcAft>
              <a:buNone/>
              <a:defRPr>
                <a:solidFill>
                  <a:schemeClr val="dk1"/>
                </a:solidFill>
              </a:defRPr>
            </a:lvl4pPr>
            <a:lvl5pPr lvl="4" algn="ctr" rtl="0">
              <a:spcBef>
                <a:spcPts val="0"/>
              </a:spcBef>
              <a:spcAft>
                <a:spcPts val="0"/>
              </a:spcAft>
              <a:buNone/>
              <a:defRPr>
                <a:solidFill>
                  <a:schemeClr val="dk1"/>
                </a:solidFill>
              </a:defRPr>
            </a:lvl5pPr>
            <a:lvl6pPr lvl="5" algn="ctr" rtl="0">
              <a:spcBef>
                <a:spcPts val="0"/>
              </a:spcBef>
              <a:spcAft>
                <a:spcPts val="0"/>
              </a:spcAft>
              <a:buNone/>
              <a:defRPr>
                <a:solidFill>
                  <a:schemeClr val="dk1"/>
                </a:solidFill>
              </a:defRPr>
            </a:lvl6pPr>
            <a:lvl7pPr lvl="6" algn="ctr" rtl="0">
              <a:spcBef>
                <a:spcPts val="0"/>
              </a:spcBef>
              <a:spcAft>
                <a:spcPts val="0"/>
              </a:spcAft>
              <a:buNone/>
              <a:defRPr>
                <a:solidFill>
                  <a:schemeClr val="dk1"/>
                </a:solidFill>
              </a:defRPr>
            </a:lvl7pPr>
            <a:lvl8pPr lvl="7" algn="ctr" rtl="0">
              <a:spcBef>
                <a:spcPts val="0"/>
              </a:spcBef>
              <a:spcAft>
                <a:spcPts val="0"/>
              </a:spcAft>
              <a:buNone/>
              <a:defRPr>
                <a:solidFill>
                  <a:schemeClr val="dk1"/>
                </a:solidFill>
              </a:defRPr>
            </a:lvl8pPr>
            <a:lvl9pPr lvl="8" algn="ctr" rtl="0">
              <a:spcBef>
                <a:spcPts val="0"/>
              </a:spcBef>
              <a:spcAft>
                <a:spcPts val="0"/>
              </a:spcAft>
              <a:buNone/>
              <a:defRPr>
                <a:solidFill>
                  <a:schemeClr val="dk1"/>
                </a:solidFill>
              </a:defRPr>
            </a:lvl9pPr>
          </a:lstStyle>
          <a:p>
            <a:endParaRPr/>
          </a:p>
        </p:txBody>
      </p:sp>
    </p:spTree>
    <p:extLst>
      <p:ext uri="{BB962C8B-B14F-4D97-AF65-F5344CB8AC3E}">
        <p14:creationId xmlns:p14="http://schemas.microsoft.com/office/powerpoint/2010/main" val="5105072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able of contents 1">
  <p:cSld name="Table of contents 1">
    <p:spTree>
      <p:nvGrpSpPr>
        <p:cNvPr id="1" name="Shape 878"/>
        <p:cNvGrpSpPr/>
        <p:nvPr/>
      </p:nvGrpSpPr>
      <p:grpSpPr>
        <a:xfrm>
          <a:off x="0" y="0"/>
          <a:ext cx="0" cy="0"/>
          <a:chOff x="0" y="0"/>
          <a:chExt cx="0" cy="0"/>
        </a:xfrm>
      </p:grpSpPr>
      <p:sp>
        <p:nvSpPr>
          <p:cNvPr id="953" name="Google Shape;953;p13"/>
          <p:cNvSpPr txBox="1">
            <a:spLocks noGrp="1"/>
          </p:cNvSpPr>
          <p:nvPr>
            <p:ph type="title"/>
          </p:nvPr>
        </p:nvSpPr>
        <p:spPr>
          <a:xfrm>
            <a:off x="958333" y="584416"/>
            <a:ext cx="102752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
        <p:nvSpPr>
          <p:cNvPr id="954" name="Google Shape;954;p13">
            <a:hlinkClick r:id="rId2" action="ppaction://hlinksldjump"/>
          </p:cNvPr>
          <p:cNvSpPr txBox="1">
            <a:spLocks noGrp="1"/>
          </p:cNvSpPr>
          <p:nvPr>
            <p:ph type="subTitle" idx="1"/>
          </p:nvPr>
        </p:nvSpPr>
        <p:spPr>
          <a:xfrm>
            <a:off x="2395791" y="1639600"/>
            <a:ext cx="3638400" cy="529200"/>
          </a:xfrm>
          <a:prstGeom prst="rect">
            <a:avLst/>
          </a:prstGeom>
        </p:spPr>
        <p:txBody>
          <a:bodyPr spcFirstLastPara="1" wrap="square" lIns="91425" tIns="91425" rIns="91425" bIns="91425" anchor="t" anchorCtr="0">
            <a:noAutofit/>
          </a:bodyPr>
          <a:lstStyle>
            <a:lvl1pPr lvl="0" rtl="0">
              <a:spcBef>
                <a:spcPts val="0"/>
              </a:spcBef>
              <a:spcAft>
                <a:spcPts val="0"/>
              </a:spcAft>
              <a:buNone/>
              <a:defRPr sz="2400" b="1">
                <a:solidFill>
                  <a:schemeClr val="accent1"/>
                </a:solidFill>
              </a:defRPr>
            </a:lvl1pPr>
            <a:lvl2pPr lvl="1" rtl="0">
              <a:spcBef>
                <a:spcPts val="0"/>
              </a:spcBef>
              <a:spcAft>
                <a:spcPts val="0"/>
              </a:spcAft>
              <a:buNone/>
              <a:defRPr sz="2400" b="1">
                <a:solidFill>
                  <a:schemeClr val="accent1"/>
                </a:solidFill>
              </a:defRPr>
            </a:lvl2pPr>
            <a:lvl3pPr lvl="2" rtl="0">
              <a:spcBef>
                <a:spcPts val="0"/>
              </a:spcBef>
              <a:spcAft>
                <a:spcPts val="0"/>
              </a:spcAft>
              <a:buNone/>
              <a:defRPr sz="2400" b="1">
                <a:solidFill>
                  <a:schemeClr val="accent1"/>
                </a:solidFill>
              </a:defRPr>
            </a:lvl3pPr>
            <a:lvl4pPr lvl="3" rtl="0">
              <a:spcBef>
                <a:spcPts val="0"/>
              </a:spcBef>
              <a:spcAft>
                <a:spcPts val="0"/>
              </a:spcAft>
              <a:buNone/>
              <a:defRPr sz="2400" b="1">
                <a:solidFill>
                  <a:schemeClr val="accent1"/>
                </a:solidFill>
              </a:defRPr>
            </a:lvl4pPr>
            <a:lvl5pPr lvl="4" rtl="0">
              <a:spcBef>
                <a:spcPts val="0"/>
              </a:spcBef>
              <a:spcAft>
                <a:spcPts val="0"/>
              </a:spcAft>
              <a:buNone/>
              <a:defRPr sz="2400" b="1">
                <a:solidFill>
                  <a:schemeClr val="accent1"/>
                </a:solidFill>
              </a:defRPr>
            </a:lvl5pPr>
            <a:lvl6pPr lvl="5" rtl="0">
              <a:spcBef>
                <a:spcPts val="0"/>
              </a:spcBef>
              <a:spcAft>
                <a:spcPts val="0"/>
              </a:spcAft>
              <a:buNone/>
              <a:defRPr sz="2400" b="1">
                <a:solidFill>
                  <a:schemeClr val="accent1"/>
                </a:solidFill>
              </a:defRPr>
            </a:lvl6pPr>
            <a:lvl7pPr lvl="6" rtl="0">
              <a:spcBef>
                <a:spcPts val="0"/>
              </a:spcBef>
              <a:spcAft>
                <a:spcPts val="0"/>
              </a:spcAft>
              <a:buNone/>
              <a:defRPr sz="2400" b="1">
                <a:solidFill>
                  <a:schemeClr val="accent1"/>
                </a:solidFill>
              </a:defRPr>
            </a:lvl7pPr>
            <a:lvl8pPr lvl="7" rtl="0">
              <a:spcBef>
                <a:spcPts val="0"/>
              </a:spcBef>
              <a:spcAft>
                <a:spcPts val="0"/>
              </a:spcAft>
              <a:buNone/>
              <a:defRPr sz="2400" b="1">
                <a:solidFill>
                  <a:schemeClr val="accent1"/>
                </a:solidFill>
              </a:defRPr>
            </a:lvl8pPr>
            <a:lvl9pPr lvl="8" rtl="0">
              <a:spcBef>
                <a:spcPts val="0"/>
              </a:spcBef>
              <a:spcAft>
                <a:spcPts val="0"/>
              </a:spcAft>
              <a:buNone/>
              <a:defRPr sz="2400" b="1">
                <a:solidFill>
                  <a:schemeClr val="accent1"/>
                </a:solidFill>
              </a:defRPr>
            </a:lvl9pPr>
          </a:lstStyle>
          <a:p>
            <a:endParaRPr/>
          </a:p>
        </p:txBody>
      </p:sp>
      <p:sp>
        <p:nvSpPr>
          <p:cNvPr id="955" name="Google Shape;955;p13"/>
          <p:cNvSpPr txBox="1">
            <a:spLocks noGrp="1"/>
          </p:cNvSpPr>
          <p:nvPr>
            <p:ph type="subTitle" idx="2"/>
          </p:nvPr>
        </p:nvSpPr>
        <p:spPr>
          <a:xfrm>
            <a:off x="2394712" y="2056420"/>
            <a:ext cx="3640000" cy="759200"/>
          </a:xfrm>
          <a:prstGeom prst="rect">
            <a:avLst/>
          </a:prstGeom>
        </p:spPr>
        <p:txBody>
          <a:bodyPr spcFirstLastPara="1" wrap="square" lIns="91425" tIns="91425" rIns="91425" bIns="91425" anchor="t" anchorCtr="0">
            <a:noAutofit/>
          </a:bodyPr>
          <a:lstStyle>
            <a:lvl1pPr lvl="0" rtl="0">
              <a:spcBef>
                <a:spcPts val="0"/>
              </a:spcBef>
              <a:spcAft>
                <a:spcPts val="0"/>
              </a:spcAft>
              <a:buNone/>
              <a:defRPr>
                <a:solidFill>
                  <a:schemeClr val="dk1"/>
                </a:solidFill>
              </a:defRPr>
            </a:lvl1pPr>
            <a:lvl2pPr lvl="1" rtl="0">
              <a:spcBef>
                <a:spcPts val="0"/>
              </a:spcBef>
              <a:spcAft>
                <a:spcPts val="0"/>
              </a:spcAft>
              <a:buNone/>
              <a:defRPr>
                <a:solidFill>
                  <a:schemeClr val="dk1"/>
                </a:solidFill>
              </a:defRPr>
            </a:lvl2pPr>
            <a:lvl3pPr lvl="2" rtl="0">
              <a:spcBef>
                <a:spcPts val="0"/>
              </a:spcBef>
              <a:spcAft>
                <a:spcPts val="0"/>
              </a:spcAft>
              <a:buNone/>
              <a:defRPr>
                <a:solidFill>
                  <a:schemeClr val="dk1"/>
                </a:solidFill>
              </a:defRPr>
            </a:lvl3pPr>
            <a:lvl4pPr lvl="3" rtl="0">
              <a:spcBef>
                <a:spcPts val="0"/>
              </a:spcBef>
              <a:spcAft>
                <a:spcPts val="0"/>
              </a:spcAft>
              <a:buNone/>
              <a:defRPr>
                <a:solidFill>
                  <a:schemeClr val="dk1"/>
                </a:solidFill>
              </a:defRPr>
            </a:lvl4pPr>
            <a:lvl5pPr lvl="4" rtl="0">
              <a:spcBef>
                <a:spcPts val="0"/>
              </a:spcBef>
              <a:spcAft>
                <a:spcPts val="0"/>
              </a:spcAft>
              <a:buNone/>
              <a:defRPr>
                <a:solidFill>
                  <a:schemeClr val="dk1"/>
                </a:solidFill>
              </a:defRPr>
            </a:lvl5pPr>
            <a:lvl6pPr lvl="5" rtl="0">
              <a:spcBef>
                <a:spcPts val="0"/>
              </a:spcBef>
              <a:spcAft>
                <a:spcPts val="0"/>
              </a:spcAft>
              <a:buNone/>
              <a:defRPr>
                <a:solidFill>
                  <a:schemeClr val="dk1"/>
                </a:solidFill>
              </a:defRPr>
            </a:lvl6pPr>
            <a:lvl7pPr lvl="6" rtl="0">
              <a:spcBef>
                <a:spcPts val="0"/>
              </a:spcBef>
              <a:spcAft>
                <a:spcPts val="0"/>
              </a:spcAft>
              <a:buNone/>
              <a:defRPr>
                <a:solidFill>
                  <a:schemeClr val="dk1"/>
                </a:solidFill>
              </a:defRPr>
            </a:lvl7pPr>
            <a:lvl8pPr lvl="7" rtl="0">
              <a:spcBef>
                <a:spcPts val="0"/>
              </a:spcBef>
              <a:spcAft>
                <a:spcPts val="0"/>
              </a:spcAft>
              <a:buNone/>
              <a:defRPr>
                <a:solidFill>
                  <a:schemeClr val="dk1"/>
                </a:solidFill>
              </a:defRPr>
            </a:lvl8pPr>
            <a:lvl9pPr lvl="8" rtl="0">
              <a:spcBef>
                <a:spcPts val="0"/>
              </a:spcBef>
              <a:spcAft>
                <a:spcPts val="0"/>
              </a:spcAft>
              <a:buNone/>
              <a:defRPr>
                <a:solidFill>
                  <a:schemeClr val="dk1"/>
                </a:solidFill>
              </a:defRPr>
            </a:lvl9pPr>
          </a:lstStyle>
          <a:p>
            <a:endParaRPr/>
          </a:p>
        </p:txBody>
      </p:sp>
      <p:sp>
        <p:nvSpPr>
          <p:cNvPr id="956" name="Google Shape;956;p13">
            <a:hlinkClick r:id="rId2" action="ppaction://hlinksldjump"/>
          </p:cNvPr>
          <p:cNvSpPr txBox="1">
            <a:spLocks noGrp="1"/>
          </p:cNvSpPr>
          <p:nvPr>
            <p:ph type="title" idx="3" hasCustomPrompt="1"/>
          </p:nvPr>
        </p:nvSpPr>
        <p:spPr>
          <a:xfrm>
            <a:off x="1577287" y="2059196"/>
            <a:ext cx="843600" cy="5632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r>
              <a:t>xx%</a:t>
            </a:r>
          </a:p>
        </p:txBody>
      </p:sp>
      <p:sp>
        <p:nvSpPr>
          <p:cNvPr id="957" name="Google Shape;957;p13"/>
          <p:cNvSpPr txBox="1">
            <a:spLocks noGrp="1"/>
          </p:cNvSpPr>
          <p:nvPr>
            <p:ph type="subTitle" idx="4"/>
          </p:nvPr>
        </p:nvSpPr>
        <p:spPr>
          <a:xfrm>
            <a:off x="2399601" y="3230229"/>
            <a:ext cx="3649200" cy="524400"/>
          </a:xfrm>
          <a:prstGeom prst="rect">
            <a:avLst/>
          </a:prstGeom>
        </p:spPr>
        <p:txBody>
          <a:bodyPr spcFirstLastPara="1" wrap="square" lIns="91425" tIns="91425" rIns="91425" bIns="91425" anchor="t" anchorCtr="0">
            <a:noAutofit/>
          </a:bodyPr>
          <a:lstStyle>
            <a:lvl1pPr lvl="0" rtl="0">
              <a:spcBef>
                <a:spcPts val="0"/>
              </a:spcBef>
              <a:spcAft>
                <a:spcPts val="0"/>
              </a:spcAft>
              <a:buNone/>
              <a:defRPr sz="2400" b="1">
                <a:solidFill>
                  <a:schemeClr val="accent1"/>
                </a:solidFill>
              </a:defRPr>
            </a:lvl1pPr>
            <a:lvl2pPr lvl="1" rtl="0">
              <a:spcBef>
                <a:spcPts val="0"/>
              </a:spcBef>
              <a:spcAft>
                <a:spcPts val="0"/>
              </a:spcAft>
              <a:buNone/>
              <a:defRPr sz="2400" b="1">
                <a:solidFill>
                  <a:schemeClr val="accent1"/>
                </a:solidFill>
              </a:defRPr>
            </a:lvl2pPr>
            <a:lvl3pPr lvl="2" rtl="0">
              <a:spcBef>
                <a:spcPts val="0"/>
              </a:spcBef>
              <a:spcAft>
                <a:spcPts val="0"/>
              </a:spcAft>
              <a:buNone/>
              <a:defRPr sz="2400" b="1">
                <a:solidFill>
                  <a:schemeClr val="accent1"/>
                </a:solidFill>
              </a:defRPr>
            </a:lvl3pPr>
            <a:lvl4pPr lvl="3" rtl="0">
              <a:spcBef>
                <a:spcPts val="0"/>
              </a:spcBef>
              <a:spcAft>
                <a:spcPts val="0"/>
              </a:spcAft>
              <a:buNone/>
              <a:defRPr sz="2400" b="1">
                <a:solidFill>
                  <a:schemeClr val="accent1"/>
                </a:solidFill>
              </a:defRPr>
            </a:lvl4pPr>
            <a:lvl5pPr lvl="4" rtl="0">
              <a:spcBef>
                <a:spcPts val="0"/>
              </a:spcBef>
              <a:spcAft>
                <a:spcPts val="0"/>
              </a:spcAft>
              <a:buNone/>
              <a:defRPr sz="2400" b="1">
                <a:solidFill>
                  <a:schemeClr val="accent1"/>
                </a:solidFill>
              </a:defRPr>
            </a:lvl5pPr>
            <a:lvl6pPr lvl="5" rtl="0">
              <a:spcBef>
                <a:spcPts val="0"/>
              </a:spcBef>
              <a:spcAft>
                <a:spcPts val="0"/>
              </a:spcAft>
              <a:buNone/>
              <a:defRPr sz="2400" b="1">
                <a:solidFill>
                  <a:schemeClr val="accent1"/>
                </a:solidFill>
              </a:defRPr>
            </a:lvl6pPr>
            <a:lvl7pPr lvl="6" rtl="0">
              <a:spcBef>
                <a:spcPts val="0"/>
              </a:spcBef>
              <a:spcAft>
                <a:spcPts val="0"/>
              </a:spcAft>
              <a:buNone/>
              <a:defRPr sz="2400" b="1">
                <a:solidFill>
                  <a:schemeClr val="accent1"/>
                </a:solidFill>
              </a:defRPr>
            </a:lvl7pPr>
            <a:lvl8pPr lvl="7" rtl="0">
              <a:spcBef>
                <a:spcPts val="0"/>
              </a:spcBef>
              <a:spcAft>
                <a:spcPts val="0"/>
              </a:spcAft>
              <a:buNone/>
              <a:defRPr sz="2400" b="1">
                <a:solidFill>
                  <a:schemeClr val="accent1"/>
                </a:solidFill>
              </a:defRPr>
            </a:lvl8pPr>
            <a:lvl9pPr lvl="8" rtl="0">
              <a:spcBef>
                <a:spcPts val="0"/>
              </a:spcBef>
              <a:spcAft>
                <a:spcPts val="0"/>
              </a:spcAft>
              <a:buNone/>
              <a:defRPr sz="2400" b="1">
                <a:solidFill>
                  <a:schemeClr val="accent1"/>
                </a:solidFill>
              </a:defRPr>
            </a:lvl9pPr>
          </a:lstStyle>
          <a:p>
            <a:endParaRPr/>
          </a:p>
        </p:txBody>
      </p:sp>
      <p:sp>
        <p:nvSpPr>
          <p:cNvPr id="958" name="Google Shape;958;p13"/>
          <p:cNvSpPr txBox="1">
            <a:spLocks noGrp="1"/>
          </p:cNvSpPr>
          <p:nvPr>
            <p:ph type="subTitle" idx="5"/>
          </p:nvPr>
        </p:nvSpPr>
        <p:spPr>
          <a:xfrm>
            <a:off x="2392816" y="3649817"/>
            <a:ext cx="3645200" cy="763600"/>
          </a:xfrm>
          <a:prstGeom prst="rect">
            <a:avLst/>
          </a:prstGeom>
        </p:spPr>
        <p:txBody>
          <a:bodyPr spcFirstLastPara="1" wrap="square" lIns="91425" tIns="91425" rIns="91425" bIns="91425" anchor="t" anchorCtr="0">
            <a:noAutofit/>
          </a:bodyPr>
          <a:lstStyle>
            <a:lvl1pPr lvl="0" rtl="0">
              <a:spcBef>
                <a:spcPts val="0"/>
              </a:spcBef>
              <a:spcAft>
                <a:spcPts val="0"/>
              </a:spcAft>
              <a:buNone/>
              <a:defRPr>
                <a:solidFill>
                  <a:schemeClr val="dk1"/>
                </a:solidFill>
              </a:defRPr>
            </a:lvl1pPr>
            <a:lvl2pPr lvl="1" rtl="0">
              <a:spcBef>
                <a:spcPts val="0"/>
              </a:spcBef>
              <a:spcAft>
                <a:spcPts val="0"/>
              </a:spcAft>
              <a:buNone/>
              <a:defRPr>
                <a:solidFill>
                  <a:schemeClr val="dk1"/>
                </a:solidFill>
              </a:defRPr>
            </a:lvl2pPr>
            <a:lvl3pPr lvl="2" rtl="0">
              <a:spcBef>
                <a:spcPts val="0"/>
              </a:spcBef>
              <a:spcAft>
                <a:spcPts val="0"/>
              </a:spcAft>
              <a:buNone/>
              <a:defRPr>
                <a:solidFill>
                  <a:schemeClr val="dk1"/>
                </a:solidFill>
              </a:defRPr>
            </a:lvl3pPr>
            <a:lvl4pPr lvl="3" rtl="0">
              <a:spcBef>
                <a:spcPts val="0"/>
              </a:spcBef>
              <a:spcAft>
                <a:spcPts val="0"/>
              </a:spcAft>
              <a:buNone/>
              <a:defRPr>
                <a:solidFill>
                  <a:schemeClr val="dk1"/>
                </a:solidFill>
              </a:defRPr>
            </a:lvl4pPr>
            <a:lvl5pPr lvl="4" rtl="0">
              <a:spcBef>
                <a:spcPts val="0"/>
              </a:spcBef>
              <a:spcAft>
                <a:spcPts val="0"/>
              </a:spcAft>
              <a:buNone/>
              <a:defRPr>
                <a:solidFill>
                  <a:schemeClr val="dk1"/>
                </a:solidFill>
              </a:defRPr>
            </a:lvl5pPr>
            <a:lvl6pPr lvl="5" rtl="0">
              <a:spcBef>
                <a:spcPts val="0"/>
              </a:spcBef>
              <a:spcAft>
                <a:spcPts val="0"/>
              </a:spcAft>
              <a:buNone/>
              <a:defRPr>
                <a:solidFill>
                  <a:schemeClr val="dk1"/>
                </a:solidFill>
              </a:defRPr>
            </a:lvl6pPr>
            <a:lvl7pPr lvl="6" rtl="0">
              <a:spcBef>
                <a:spcPts val="0"/>
              </a:spcBef>
              <a:spcAft>
                <a:spcPts val="0"/>
              </a:spcAft>
              <a:buNone/>
              <a:defRPr>
                <a:solidFill>
                  <a:schemeClr val="dk1"/>
                </a:solidFill>
              </a:defRPr>
            </a:lvl7pPr>
            <a:lvl8pPr lvl="7" rtl="0">
              <a:spcBef>
                <a:spcPts val="0"/>
              </a:spcBef>
              <a:spcAft>
                <a:spcPts val="0"/>
              </a:spcAft>
              <a:buNone/>
              <a:defRPr>
                <a:solidFill>
                  <a:schemeClr val="dk1"/>
                </a:solidFill>
              </a:defRPr>
            </a:lvl8pPr>
            <a:lvl9pPr lvl="8" rtl="0">
              <a:spcBef>
                <a:spcPts val="0"/>
              </a:spcBef>
              <a:spcAft>
                <a:spcPts val="0"/>
              </a:spcAft>
              <a:buNone/>
              <a:defRPr>
                <a:solidFill>
                  <a:schemeClr val="dk1"/>
                </a:solidFill>
              </a:defRPr>
            </a:lvl9pPr>
          </a:lstStyle>
          <a:p>
            <a:endParaRPr/>
          </a:p>
        </p:txBody>
      </p:sp>
      <p:sp>
        <p:nvSpPr>
          <p:cNvPr id="959" name="Google Shape;959;p13"/>
          <p:cNvSpPr txBox="1">
            <a:spLocks noGrp="1"/>
          </p:cNvSpPr>
          <p:nvPr>
            <p:ph type="title" idx="6" hasCustomPrompt="1"/>
          </p:nvPr>
        </p:nvSpPr>
        <p:spPr>
          <a:xfrm>
            <a:off x="1578504" y="3675477"/>
            <a:ext cx="841200" cy="5608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r>
              <a:t>xx%</a:t>
            </a:r>
          </a:p>
        </p:txBody>
      </p:sp>
      <p:sp>
        <p:nvSpPr>
          <p:cNvPr id="960" name="Google Shape;960;p13"/>
          <p:cNvSpPr txBox="1">
            <a:spLocks noGrp="1"/>
          </p:cNvSpPr>
          <p:nvPr>
            <p:ph type="subTitle" idx="7"/>
          </p:nvPr>
        </p:nvSpPr>
        <p:spPr>
          <a:xfrm>
            <a:off x="2401775" y="4822861"/>
            <a:ext cx="3640000" cy="524400"/>
          </a:xfrm>
          <a:prstGeom prst="rect">
            <a:avLst/>
          </a:prstGeom>
        </p:spPr>
        <p:txBody>
          <a:bodyPr spcFirstLastPara="1" wrap="square" lIns="91425" tIns="91425" rIns="91425" bIns="91425" anchor="t" anchorCtr="0">
            <a:noAutofit/>
          </a:bodyPr>
          <a:lstStyle>
            <a:lvl1pPr lvl="0" rtl="0">
              <a:spcBef>
                <a:spcPts val="0"/>
              </a:spcBef>
              <a:spcAft>
                <a:spcPts val="0"/>
              </a:spcAft>
              <a:buNone/>
              <a:defRPr sz="2400" b="1">
                <a:solidFill>
                  <a:schemeClr val="accent1"/>
                </a:solidFill>
              </a:defRPr>
            </a:lvl1pPr>
            <a:lvl2pPr lvl="1" rtl="0">
              <a:spcBef>
                <a:spcPts val="0"/>
              </a:spcBef>
              <a:spcAft>
                <a:spcPts val="0"/>
              </a:spcAft>
              <a:buNone/>
              <a:defRPr sz="2400" b="1">
                <a:solidFill>
                  <a:schemeClr val="accent1"/>
                </a:solidFill>
              </a:defRPr>
            </a:lvl2pPr>
            <a:lvl3pPr lvl="2" rtl="0">
              <a:spcBef>
                <a:spcPts val="0"/>
              </a:spcBef>
              <a:spcAft>
                <a:spcPts val="0"/>
              </a:spcAft>
              <a:buNone/>
              <a:defRPr sz="2400" b="1">
                <a:solidFill>
                  <a:schemeClr val="accent1"/>
                </a:solidFill>
              </a:defRPr>
            </a:lvl3pPr>
            <a:lvl4pPr lvl="3" rtl="0">
              <a:spcBef>
                <a:spcPts val="0"/>
              </a:spcBef>
              <a:spcAft>
                <a:spcPts val="0"/>
              </a:spcAft>
              <a:buNone/>
              <a:defRPr sz="2400" b="1">
                <a:solidFill>
                  <a:schemeClr val="accent1"/>
                </a:solidFill>
              </a:defRPr>
            </a:lvl4pPr>
            <a:lvl5pPr lvl="4" rtl="0">
              <a:spcBef>
                <a:spcPts val="0"/>
              </a:spcBef>
              <a:spcAft>
                <a:spcPts val="0"/>
              </a:spcAft>
              <a:buNone/>
              <a:defRPr sz="2400" b="1">
                <a:solidFill>
                  <a:schemeClr val="accent1"/>
                </a:solidFill>
              </a:defRPr>
            </a:lvl5pPr>
            <a:lvl6pPr lvl="5" rtl="0">
              <a:spcBef>
                <a:spcPts val="0"/>
              </a:spcBef>
              <a:spcAft>
                <a:spcPts val="0"/>
              </a:spcAft>
              <a:buNone/>
              <a:defRPr sz="2400" b="1">
                <a:solidFill>
                  <a:schemeClr val="accent1"/>
                </a:solidFill>
              </a:defRPr>
            </a:lvl6pPr>
            <a:lvl7pPr lvl="6" rtl="0">
              <a:spcBef>
                <a:spcPts val="0"/>
              </a:spcBef>
              <a:spcAft>
                <a:spcPts val="0"/>
              </a:spcAft>
              <a:buNone/>
              <a:defRPr sz="2400" b="1">
                <a:solidFill>
                  <a:schemeClr val="accent1"/>
                </a:solidFill>
              </a:defRPr>
            </a:lvl7pPr>
            <a:lvl8pPr lvl="7" rtl="0">
              <a:spcBef>
                <a:spcPts val="0"/>
              </a:spcBef>
              <a:spcAft>
                <a:spcPts val="0"/>
              </a:spcAft>
              <a:buNone/>
              <a:defRPr sz="2400" b="1">
                <a:solidFill>
                  <a:schemeClr val="accent1"/>
                </a:solidFill>
              </a:defRPr>
            </a:lvl8pPr>
            <a:lvl9pPr lvl="8" rtl="0">
              <a:spcBef>
                <a:spcPts val="0"/>
              </a:spcBef>
              <a:spcAft>
                <a:spcPts val="0"/>
              </a:spcAft>
              <a:buNone/>
              <a:defRPr sz="2400" b="1">
                <a:solidFill>
                  <a:schemeClr val="accent1"/>
                </a:solidFill>
              </a:defRPr>
            </a:lvl9pPr>
          </a:lstStyle>
          <a:p>
            <a:endParaRPr/>
          </a:p>
        </p:txBody>
      </p:sp>
      <p:sp>
        <p:nvSpPr>
          <p:cNvPr id="961" name="Google Shape;961;p13"/>
          <p:cNvSpPr txBox="1">
            <a:spLocks noGrp="1"/>
          </p:cNvSpPr>
          <p:nvPr>
            <p:ph type="subTitle" idx="8"/>
          </p:nvPr>
        </p:nvSpPr>
        <p:spPr>
          <a:xfrm>
            <a:off x="2392816" y="5243275"/>
            <a:ext cx="3645200" cy="763600"/>
          </a:xfrm>
          <a:prstGeom prst="rect">
            <a:avLst/>
          </a:prstGeom>
        </p:spPr>
        <p:txBody>
          <a:bodyPr spcFirstLastPara="1" wrap="square" lIns="91425" tIns="91425" rIns="91425" bIns="91425" anchor="t" anchorCtr="0">
            <a:noAutofit/>
          </a:bodyPr>
          <a:lstStyle>
            <a:lvl1pPr lvl="0" rtl="0">
              <a:spcBef>
                <a:spcPts val="0"/>
              </a:spcBef>
              <a:spcAft>
                <a:spcPts val="0"/>
              </a:spcAft>
              <a:buNone/>
              <a:defRPr>
                <a:solidFill>
                  <a:schemeClr val="dk1"/>
                </a:solidFill>
              </a:defRPr>
            </a:lvl1pPr>
            <a:lvl2pPr lvl="1" rtl="0">
              <a:spcBef>
                <a:spcPts val="0"/>
              </a:spcBef>
              <a:spcAft>
                <a:spcPts val="0"/>
              </a:spcAft>
              <a:buNone/>
              <a:defRPr>
                <a:solidFill>
                  <a:schemeClr val="dk1"/>
                </a:solidFill>
              </a:defRPr>
            </a:lvl2pPr>
            <a:lvl3pPr lvl="2" rtl="0">
              <a:spcBef>
                <a:spcPts val="0"/>
              </a:spcBef>
              <a:spcAft>
                <a:spcPts val="0"/>
              </a:spcAft>
              <a:buNone/>
              <a:defRPr>
                <a:solidFill>
                  <a:schemeClr val="dk1"/>
                </a:solidFill>
              </a:defRPr>
            </a:lvl3pPr>
            <a:lvl4pPr lvl="3" rtl="0">
              <a:spcBef>
                <a:spcPts val="0"/>
              </a:spcBef>
              <a:spcAft>
                <a:spcPts val="0"/>
              </a:spcAft>
              <a:buNone/>
              <a:defRPr>
                <a:solidFill>
                  <a:schemeClr val="dk1"/>
                </a:solidFill>
              </a:defRPr>
            </a:lvl4pPr>
            <a:lvl5pPr lvl="4" rtl="0">
              <a:spcBef>
                <a:spcPts val="0"/>
              </a:spcBef>
              <a:spcAft>
                <a:spcPts val="0"/>
              </a:spcAft>
              <a:buNone/>
              <a:defRPr>
                <a:solidFill>
                  <a:schemeClr val="dk1"/>
                </a:solidFill>
              </a:defRPr>
            </a:lvl5pPr>
            <a:lvl6pPr lvl="5" rtl="0">
              <a:spcBef>
                <a:spcPts val="0"/>
              </a:spcBef>
              <a:spcAft>
                <a:spcPts val="0"/>
              </a:spcAft>
              <a:buNone/>
              <a:defRPr>
                <a:solidFill>
                  <a:schemeClr val="dk1"/>
                </a:solidFill>
              </a:defRPr>
            </a:lvl6pPr>
            <a:lvl7pPr lvl="6" rtl="0">
              <a:spcBef>
                <a:spcPts val="0"/>
              </a:spcBef>
              <a:spcAft>
                <a:spcPts val="0"/>
              </a:spcAft>
              <a:buNone/>
              <a:defRPr>
                <a:solidFill>
                  <a:schemeClr val="dk1"/>
                </a:solidFill>
              </a:defRPr>
            </a:lvl7pPr>
            <a:lvl8pPr lvl="7" rtl="0">
              <a:spcBef>
                <a:spcPts val="0"/>
              </a:spcBef>
              <a:spcAft>
                <a:spcPts val="0"/>
              </a:spcAft>
              <a:buNone/>
              <a:defRPr>
                <a:solidFill>
                  <a:schemeClr val="dk1"/>
                </a:solidFill>
              </a:defRPr>
            </a:lvl8pPr>
            <a:lvl9pPr lvl="8" rtl="0">
              <a:spcBef>
                <a:spcPts val="0"/>
              </a:spcBef>
              <a:spcAft>
                <a:spcPts val="0"/>
              </a:spcAft>
              <a:buNone/>
              <a:defRPr>
                <a:solidFill>
                  <a:schemeClr val="dk1"/>
                </a:solidFill>
              </a:defRPr>
            </a:lvl9pPr>
          </a:lstStyle>
          <a:p>
            <a:endParaRPr/>
          </a:p>
        </p:txBody>
      </p:sp>
      <p:sp>
        <p:nvSpPr>
          <p:cNvPr id="962" name="Google Shape;962;p13"/>
          <p:cNvSpPr txBox="1">
            <a:spLocks noGrp="1"/>
          </p:cNvSpPr>
          <p:nvPr>
            <p:ph type="title" idx="9" hasCustomPrompt="1"/>
          </p:nvPr>
        </p:nvSpPr>
        <p:spPr>
          <a:xfrm>
            <a:off x="1578504" y="5234893"/>
            <a:ext cx="841200" cy="5608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r>
              <a:t>xx%</a:t>
            </a:r>
          </a:p>
        </p:txBody>
      </p:sp>
      <p:sp>
        <p:nvSpPr>
          <p:cNvPr id="963" name="Google Shape;963;p13"/>
          <p:cNvSpPr txBox="1">
            <a:spLocks noGrp="1"/>
          </p:cNvSpPr>
          <p:nvPr>
            <p:ph type="subTitle" idx="13"/>
          </p:nvPr>
        </p:nvSpPr>
        <p:spPr>
          <a:xfrm>
            <a:off x="6958577" y="1642000"/>
            <a:ext cx="3656000" cy="524400"/>
          </a:xfrm>
          <a:prstGeom prst="rect">
            <a:avLst/>
          </a:prstGeom>
        </p:spPr>
        <p:txBody>
          <a:bodyPr spcFirstLastPara="1" wrap="square" lIns="91425" tIns="91425" rIns="91425" bIns="91425" anchor="t" anchorCtr="0">
            <a:noAutofit/>
          </a:bodyPr>
          <a:lstStyle>
            <a:lvl1pPr lvl="0" rtl="0">
              <a:spcBef>
                <a:spcPts val="0"/>
              </a:spcBef>
              <a:spcAft>
                <a:spcPts val="0"/>
              </a:spcAft>
              <a:buNone/>
              <a:defRPr sz="2400" b="1">
                <a:solidFill>
                  <a:schemeClr val="accent1"/>
                </a:solidFill>
              </a:defRPr>
            </a:lvl1pPr>
            <a:lvl2pPr lvl="1" rtl="0">
              <a:spcBef>
                <a:spcPts val="0"/>
              </a:spcBef>
              <a:spcAft>
                <a:spcPts val="0"/>
              </a:spcAft>
              <a:buNone/>
              <a:defRPr sz="2400" b="1">
                <a:solidFill>
                  <a:schemeClr val="accent1"/>
                </a:solidFill>
              </a:defRPr>
            </a:lvl2pPr>
            <a:lvl3pPr lvl="2" rtl="0">
              <a:spcBef>
                <a:spcPts val="0"/>
              </a:spcBef>
              <a:spcAft>
                <a:spcPts val="0"/>
              </a:spcAft>
              <a:buNone/>
              <a:defRPr sz="2400" b="1">
                <a:solidFill>
                  <a:schemeClr val="accent1"/>
                </a:solidFill>
              </a:defRPr>
            </a:lvl3pPr>
            <a:lvl4pPr lvl="3" rtl="0">
              <a:spcBef>
                <a:spcPts val="0"/>
              </a:spcBef>
              <a:spcAft>
                <a:spcPts val="0"/>
              </a:spcAft>
              <a:buNone/>
              <a:defRPr sz="2400" b="1">
                <a:solidFill>
                  <a:schemeClr val="accent1"/>
                </a:solidFill>
              </a:defRPr>
            </a:lvl4pPr>
            <a:lvl5pPr lvl="4" rtl="0">
              <a:spcBef>
                <a:spcPts val="0"/>
              </a:spcBef>
              <a:spcAft>
                <a:spcPts val="0"/>
              </a:spcAft>
              <a:buNone/>
              <a:defRPr sz="2400" b="1">
                <a:solidFill>
                  <a:schemeClr val="accent1"/>
                </a:solidFill>
              </a:defRPr>
            </a:lvl5pPr>
            <a:lvl6pPr lvl="5" rtl="0">
              <a:spcBef>
                <a:spcPts val="0"/>
              </a:spcBef>
              <a:spcAft>
                <a:spcPts val="0"/>
              </a:spcAft>
              <a:buNone/>
              <a:defRPr sz="2400" b="1">
                <a:solidFill>
                  <a:schemeClr val="accent1"/>
                </a:solidFill>
              </a:defRPr>
            </a:lvl6pPr>
            <a:lvl7pPr lvl="6" rtl="0">
              <a:spcBef>
                <a:spcPts val="0"/>
              </a:spcBef>
              <a:spcAft>
                <a:spcPts val="0"/>
              </a:spcAft>
              <a:buNone/>
              <a:defRPr sz="2400" b="1">
                <a:solidFill>
                  <a:schemeClr val="accent1"/>
                </a:solidFill>
              </a:defRPr>
            </a:lvl7pPr>
            <a:lvl8pPr lvl="7" rtl="0">
              <a:spcBef>
                <a:spcPts val="0"/>
              </a:spcBef>
              <a:spcAft>
                <a:spcPts val="0"/>
              </a:spcAft>
              <a:buNone/>
              <a:defRPr sz="2400" b="1">
                <a:solidFill>
                  <a:schemeClr val="accent1"/>
                </a:solidFill>
              </a:defRPr>
            </a:lvl8pPr>
            <a:lvl9pPr lvl="8" rtl="0">
              <a:spcBef>
                <a:spcPts val="0"/>
              </a:spcBef>
              <a:spcAft>
                <a:spcPts val="0"/>
              </a:spcAft>
              <a:buNone/>
              <a:defRPr sz="2400" b="1">
                <a:solidFill>
                  <a:schemeClr val="accent1"/>
                </a:solidFill>
              </a:defRPr>
            </a:lvl9pPr>
          </a:lstStyle>
          <a:p>
            <a:endParaRPr/>
          </a:p>
        </p:txBody>
      </p:sp>
      <p:sp>
        <p:nvSpPr>
          <p:cNvPr id="964" name="Google Shape;964;p13"/>
          <p:cNvSpPr txBox="1">
            <a:spLocks noGrp="1"/>
          </p:cNvSpPr>
          <p:nvPr>
            <p:ph type="subTitle" idx="14"/>
          </p:nvPr>
        </p:nvSpPr>
        <p:spPr>
          <a:xfrm>
            <a:off x="6949579" y="2054220"/>
            <a:ext cx="3656000" cy="763600"/>
          </a:xfrm>
          <a:prstGeom prst="rect">
            <a:avLst/>
          </a:prstGeom>
        </p:spPr>
        <p:txBody>
          <a:bodyPr spcFirstLastPara="1" wrap="square" lIns="91425" tIns="91425" rIns="91425" bIns="91425" anchor="t" anchorCtr="0">
            <a:noAutofit/>
          </a:bodyPr>
          <a:lstStyle>
            <a:lvl1pPr lvl="0" rtl="0">
              <a:spcBef>
                <a:spcPts val="0"/>
              </a:spcBef>
              <a:spcAft>
                <a:spcPts val="0"/>
              </a:spcAft>
              <a:buNone/>
              <a:defRPr>
                <a:solidFill>
                  <a:schemeClr val="dk1"/>
                </a:solidFill>
              </a:defRPr>
            </a:lvl1pPr>
            <a:lvl2pPr lvl="1" rtl="0">
              <a:spcBef>
                <a:spcPts val="0"/>
              </a:spcBef>
              <a:spcAft>
                <a:spcPts val="0"/>
              </a:spcAft>
              <a:buNone/>
              <a:defRPr>
                <a:solidFill>
                  <a:schemeClr val="dk1"/>
                </a:solidFill>
              </a:defRPr>
            </a:lvl2pPr>
            <a:lvl3pPr lvl="2" rtl="0">
              <a:spcBef>
                <a:spcPts val="0"/>
              </a:spcBef>
              <a:spcAft>
                <a:spcPts val="0"/>
              </a:spcAft>
              <a:buNone/>
              <a:defRPr>
                <a:solidFill>
                  <a:schemeClr val="dk1"/>
                </a:solidFill>
              </a:defRPr>
            </a:lvl3pPr>
            <a:lvl4pPr lvl="3" rtl="0">
              <a:spcBef>
                <a:spcPts val="0"/>
              </a:spcBef>
              <a:spcAft>
                <a:spcPts val="0"/>
              </a:spcAft>
              <a:buNone/>
              <a:defRPr>
                <a:solidFill>
                  <a:schemeClr val="dk1"/>
                </a:solidFill>
              </a:defRPr>
            </a:lvl4pPr>
            <a:lvl5pPr lvl="4" rtl="0">
              <a:spcBef>
                <a:spcPts val="0"/>
              </a:spcBef>
              <a:spcAft>
                <a:spcPts val="0"/>
              </a:spcAft>
              <a:buNone/>
              <a:defRPr>
                <a:solidFill>
                  <a:schemeClr val="dk1"/>
                </a:solidFill>
              </a:defRPr>
            </a:lvl5pPr>
            <a:lvl6pPr lvl="5" rtl="0">
              <a:spcBef>
                <a:spcPts val="0"/>
              </a:spcBef>
              <a:spcAft>
                <a:spcPts val="0"/>
              </a:spcAft>
              <a:buNone/>
              <a:defRPr>
                <a:solidFill>
                  <a:schemeClr val="dk1"/>
                </a:solidFill>
              </a:defRPr>
            </a:lvl6pPr>
            <a:lvl7pPr lvl="6" rtl="0">
              <a:spcBef>
                <a:spcPts val="0"/>
              </a:spcBef>
              <a:spcAft>
                <a:spcPts val="0"/>
              </a:spcAft>
              <a:buNone/>
              <a:defRPr>
                <a:solidFill>
                  <a:schemeClr val="dk1"/>
                </a:solidFill>
              </a:defRPr>
            </a:lvl7pPr>
            <a:lvl8pPr lvl="7" rtl="0">
              <a:spcBef>
                <a:spcPts val="0"/>
              </a:spcBef>
              <a:spcAft>
                <a:spcPts val="0"/>
              </a:spcAft>
              <a:buNone/>
              <a:defRPr>
                <a:solidFill>
                  <a:schemeClr val="dk1"/>
                </a:solidFill>
              </a:defRPr>
            </a:lvl8pPr>
            <a:lvl9pPr lvl="8" rtl="0">
              <a:spcBef>
                <a:spcPts val="0"/>
              </a:spcBef>
              <a:spcAft>
                <a:spcPts val="0"/>
              </a:spcAft>
              <a:buNone/>
              <a:defRPr>
                <a:solidFill>
                  <a:schemeClr val="dk1"/>
                </a:solidFill>
              </a:defRPr>
            </a:lvl9pPr>
          </a:lstStyle>
          <a:p>
            <a:endParaRPr/>
          </a:p>
        </p:txBody>
      </p:sp>
      <p:sp>
        <p:nvSpPr>
          <p:cNvPr id="965" name="Google Shape;965;p13"/>
          <p:cNvSpPr txBox="1">
            <a:spLocks noGrp="1"/>
          </p:cNvSpPr>
          <p:nvPr>
            <p:ph type="title" idx="15" hasCustomPrompt="1"/>
          </p:nvPr>
        </p:nvSpPr>
        <p:spPr>
          <a:xfrm>
            <a:off x="6161423" y="2060396"/>
            <a:ext cx="841200" cy="5608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r>
              <a:t>xx%</a:t>
            </a:r>
          </a:p>
        </p:txBody>
      </p:sp>
      <p:sp>
        <p:nvSpPr>
          <p:cNvPr id="966" name="Google Shape;966;p13"/>
          <p:cNvSpPr txBox="1">
            <a:spLocks noGrp="1"/>
          </p:cNvSpPr>
          <p:nvPr>
            <p:ph type="subTitle" idx="16"/>
          </p:nvPr>
        </p:nvSpPr>
        <p:spPr>
          <a:xfrm>
            <a:off x="6958577" y="3230229"/>
            <a:ext cx="3656000" cy="524400"/>
          </a:xfrm>
          <a:prstGeom prst="rect">
            <a:avLst/>
          </a:prstGeom>
        </p:spPr>
        <p:txBody>
          <a:bodyPr spcFirstLastPara="1" wrap="square" lIns="91425" tIns="91425" rIns="91425" bIns="91425" anchor="t" anchorCtr="0">
            <a:noAutofit/>
          </a:bodyPr>
          <a:lstStyle>
            <a:lvl1pPr lvl="0" rtl="0">
              <a:spcBef>
                <a:spcPts val="0"/>
              </a:spcBef>
              <a:spcAft>
                <a:spcPts val="0"/>
              </a:spcAft>
              <a:buNone/>
              <a:defRPr sz="2400" b="1">
                <a:solidFill>
                  <a:schemeClr val="accent1"/>
                </a:solidFill>
              </a:defRPr>
            </a:lvl1pPr>
            <a:lvl2pPr lvl="1" rtl="0">
              <a:spcBef>
                <a:spcPts val="0"/>
              </a:spcBef>
              <a:spcAft>
                <a:spcPts val="0"/>
              </a:spcAft>
              <a:buNone/>
              <a:defRPr sz="2400" b="1">
                <a:solidFill>
                  <a:schemeClr val="accent1"/>
                </a:solidFill>
              </a:defRPr>
            </a:lvl2pPr>
            <a:lvl3pPr lvl="2" rtl="0">
              <a:spcBef>
                <a:spcPts val="0"/>
              </a:spcBef>
              <a:spcAft>
                <a:spcPts val="0"/>
              </a:spcAft>
              <a:buNone/>
              <a:defRPr sz="2400" b="1">
                <a:solidFill>
                  <a:schemeClr val="accent1"/>
                </a:solidFill>
              </a:defRPr>
            </a:lvl3pPr>
            <a:lvl4pPr lvl="3" rtl="0">
              <a:spcBef>
                <a:spcPts val="0"/>
              </a:spcBef>
              <a:spcAft>
                <a:spcPts val="0"/>
              </a:spcAft>
              <a:buNone/>
              <a:defRPr sz="2400" b="1">
                <a:solidFill>
                  <a:schemeClr val="accent1"/>
                </a:solidFill>
              </a:defRPr>
            </a:lvl4pPr>
            <a:lvl5pPr lvl="4" rtl="0">
              <a:spcBef>
                <a:spcPts val="0"/>
              </a:spcBef>
              <a:spcAft>
                <a:spcPts val="0"/>
              </a:spcAft>
              <a:buNone/>
              <a:defRPr sz="2400" b="1">
                <a:solidFill>
                  <a:schemeClr val="accent1"/>
                </a:solidFill>
              </a:defRPr>
            </a:lvl5pPr>
            <a:lvl6pPr lvl="5" rtl="0">
              <a:spcBef>
                <a:spcPts val="0"/>
              </a:spcBef>
              <a:spcAft>
                <a:spcPts val="0"/>
              </a:spcAft>
              <a:buNone/>
              <a:defRPr sz="2400" b="1">
                <a:solidFill>
                  <a:schemeClr val="accent1"/>
                </a:solidFill>
              </a:defRPr>
            </a:lvl6pPr>
            <a:lvl7pPr lvl="6" rtl="0">
              <a:spcBef>
                <a:spcPts val="0"/>
              </a:spcBef>
              <a:spcAft>
                <a:spcPts val="0"/>
              </a:spcAft>
              <a:buNone/>
              <a:defRPr sz="2400" b="1">
                <a:solidFill>
                  <a:schemeClr val="accent1"/>
                </a:solidFill>
              </a:defRPr>
            </a:lvl7pPr>
            <a:lvl8pPr lvl="7" rtl="0">
              <a:spcBef>
                <a:spcPts val="0"/>
              </a:spcBef>
              <a:spcAft>
                <a:spcPts val="0"/>
              </a:spcAft>
              <a:buNone/>
              <a:defRPr sz="2400" b="1">
                <a:solidFill>
                  <a:schemeClr val="accent1"/>
                </a:solidFill>
              </a:defRPr>
            </a:lvl8pPr>
            <a:lvl9pPr lvl="8" rtl="0">
              <a:spcBef>
                <a:spcPts val="0"/>
              </a:spcBef>
              <a:spcAft>
                <a:spcPts val="0"/>
              </a:spcAft>
              <a:buNone/>
              <a:defRPr sz="2400" b="1">
                <a:solidFill>
                  <a:schemeClr val="accent1"/>
                </a:solidFill>
              </a:defRPr>
            </a:lvl9pPr>
          </a:lstStyle>
          <a:p>
            <a:endParaRPr/>
          </a:p>
        </p:txBody>
      </p:sp>
      <p:sp>
        <p:nvSpPr>
          <p:cNvPr id="967" name="Google Shape;967;p13"/>
          <p:cNvSpPr txBox="1">
            <a:spLocks noGrp="1"/>
          </p:cNvSpPr>
          <p:nvPr>
            <p:ph type="subTitle" idx="17"/>
          </p:nvPr>
        </p:nvSpPr>
        <p:spPr>
          <a:xfrm>
            <a:off x="6949584" y="3649817"/>
            <a:ext cx="3656000" cy="763600"/>
          </a:xfrm>
          <a:prstGeom prst="rect">
            <a:avLst/>
          </a:prstGeom>
        </p:spPr>
        <p:txBody>
          <a:bodyPr spcFirstLastPara="1" wrap="square" lIns="91425" tIns="91425" rIns="91425" bIns="91425" anchor="t" anchorCtr="0">
            <a:noAutofit/>
          </a:bodyPr>
          <a:lstStyle>
            <a:lvl1pPr lvl="0" rtl="0">
              <a:spcBef>
                <a:spcPts val="0"/>
              </a:spcBef>
              <a:spcAft>
                <a:spcPts val="0"/>
              </a:spcAft>
              <a:buNone/>
              <a:defRPr>
                <a:solidFill>
                  <a:schemeClr val="dk1"/>
                </a:solidFill>
              </a:defRPr>
            </a:lvl1pPr>
            <a:lvl2pPr lvl="1" rtl="0">
              <a:spcBef>
                <a:spcPts val="0"/>
              </a:spcBef>
              <a:spcAft>
                <a:spcPts val="0"/>
              </a:spcAft>
              <a:buNone/>
              <a:defRPr>
                <a:solidFill>
                  <a:schemeClr val="dk1"/>
                </a:solidFill>
              </a:defRPr>
            </a:lvl2pPr>
            <a:lvl3pPr lvl="2" rtl="0">
              <a:spcBef>
                <a:spcPts val="0"/>
              </a:spcBef>
              <a:spcAft>
                <a:spcPts val="0"/>
              </a:spcAft>
              <a:buNone/>
              <a:defRPr>
                <a:solidFill>
                  <a:schemeClr val="dk1"/>
                </a:solidFill>
              </a:defRPr>
            </a:lvl3pPr>
            <a:lvl4pPr lvl="3" rtl="0">
              <a:spcBef>
                <a:spcPts val="0"/>
              </a:spcBef>
              <a:spcAft>
                <a:spcPts val="0"/>
              </a:spcAft>
              <a:buNone/>
              <a:defRPr>
                <a:solidFill>
                  <a:schemeClr val="dk1"/>
                </a:solidFill>
              </a:defRPr>
            </a:lvl4pPr>
            <a:lvl5pPr lvl="4" rtl="0">
              <a:spcBef>
                <a:spcPts val="0"/>
              </a:spcBef>
              <a:spcAft>
                <a:spcPts val="0"/>
              </a:spcAft>
              <a:buNone/>
              <a:defRPr>
                <a:solidFill>
                  <a:schemeClr val="dk1"/>
                </a:solidFill>
              </a:defRPr>
            </a:lvl5pPr>
            <a:lvl6pPr lvl="5" rtl="0">
              <a:spcBef>
                <a:spcPts val="0"/>
              </a:spcBef>
              <a:spcAft>
                <a:spcPts val="0"/>
              </a:spcAft>
              <a:buNone/>
              <a:defRPr>
                <a:solidFill>
                  <a:schemeClr val="dk1"/>
                </a:solidFill>
              </a:defRPr>
            </a:lvl6pPr>
            <a:lvl7pPr lvl="6" rtl="0">
              <a:spcBef>
                <a:spcPts val="0"/>
              </a:spcBef>
              <a:spcAft>
                <a:spcPts val="0"/>
              </a:spcAft>
              <a:buNone/>
              <a:defRPr>
                <a:solidFill>
                  <a:schemeClr val="dk1"/>
                </a:solidFill>
              </a:defRPr>
            </a:lvl7pPr>
            <a:lvl8pPr lvl="7" rtl="0">
              <a:spcBef>
                <a:spcPts val="0"/>
              </a:spcBef>
              <a:spcAft>
                <a:spcPts val="0"/>
              </a:spcAft>
              <a:buNone/>
              <a:defRPr>
                <a:solidFill>
                  <a:schemeClr val="dk1"/>
                </a:solidFill>
              </a:defRPr>
            </a:lvl8pPr>
            <a:lvl9pPr lvl="8" rtl="0">
              <a:spcBef>
                <a:spcPts val="0"/>
              </a:spcBef>
              <a:spcAft>
                <a:spcPts val="0"/>
              </a:spcAft>
              <a:buNone/>
              <a:defRPr>
                <a:solidFill>
                  <a:schemeClr val="dk1"/>
                </a:solidFill>
              </a:defRPr>
            </a:lvl9pPr>
          </a:lstStyle>
          <a:p>
            <a:endParaRPr/>
          </a:p>
        </p:txBody>
      </p:sp>
      <p:sp>
        <p:nvSpPr>
          <p:cNvPr id="968" name="Google Shape;968;p13"/>
          <p:cNvSpPr txBox="1">
            <a:spLocks noGrp="1"/>
          </p:cNvSpPr>
          <p:nvPr>
            <p:ph type="title" idx="18" hasCustomPrompt="1"/>
          </p:nvPr>
        </p:nvSpPr>
        <p:spPr>
          <a:xfrm>
            <a:off x="6161423" y="3675477"/>
            <a:ext cx="841200" cy="5608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r>
              <a:t>xx%</a:t>
            </a:r>
          </a:p>
        </p:txBody>
      </p:sp>
      <p:sp>
        <p:nvSpPr>
          <p:cNvPr id="969" name="Google Shape;969;p13"/>
          <p:cNvSpPr txBox="1">
            <a:spLocks noGrp="1"/>
          </p:cNvSpPr>
          <p:nvPr>
            <p:ph type="subTitle" idx="19"/>
          </p:nvPr>
        </p:nvSpPr>
        <p:spPr>
          <a:xfrm>
            <a:off x="6958577" y="4822861"/>
            <a:ext cx="3656000" cy="524400"/>
          </a:xfrm>
          <a:prstGeom prst="rect">
            <a:avLst/>
          </a:prstGeom>
        </p:spPr>
        <p:txBody>
          <a:bodyPr spcFirstLastPara="1" wrap="square" lIns="91425" tIns="91425" rIns="91425" bIns="91425" anchor="t" anchorCtr="0">
            <a:noAutofit/>
          </a:bodyPr>
          <a:lstStyle>
            <a:lvl1pPr lvl="0" rtl="0">
              <a:spcBef>
                <a:spcPts val="0"/>
              </a:spcBef>
              <a:spcAft>
                <a:spcPts val="0"/>
              </a:spcAft>
              <a:buNone/>
              <a:defRPr sz="2400" b="1">
                <a:solidFill>
                  <a:schemeClr val="accent1"/>
                </a:solidFill>
              </a:defRPr>
            </a:lvl1pPr>
            <a:lvl2pPr lvl="1" rtl="0">
              <a:spcBef>
                <a:spcPts val="0"/>
              </a:spcBef>
              <a:spcAft>
                <a:spcPts val="0"/>
              </a:spcAft>
              <a:buNone/>
              <a:defRPr sz="2400" b="1">
                <a:solidFill>
                  <a:schemeClr val="accent1"/>
                </a:solidFill>
              </a:defRPr>
            </a:lvl2pPr>
            <a:lvl3pPr lvl="2" rtl="0">
              <a:spcBef>
                <a:spcPts val="0"/>
              </a:spcBef>
              <a:spcAft>
                <a:spcPts val="0"/>
              </a:spcAft>
              <a:buNone/>
              <a:defRPr sz="2400" b="1">
                <a:solidFill>
                  <a:schemeClr val="accent1"/>
                </a:solidFill>
              </a:defRPr>
            </a:lvl3pPr>
            <a:lvl4pPr lvl="3" rtl="0">
              <a:spcBef>
                <a:spcPts val="0"/>
              </a:spcBef>
              <a:spcAft>
                <a:spcPts val="0"/>
              </a:spcAft>
              <a:buNone/>
              <a:defRPr sz="2400" b="1">
                <a:solidFill>
                  <a:schemeClr val="accent1"/>
                </a:solidFill>
              </a:defRPr>
            </a:lvl4pPr>
            <a:lvl5pPr lvl="4" rtl="0">
              <a:spcBef>
                <a:spcPts val="0"/>
              </a:spcBef>
              <a:spcAft>
                <a:spcPts val="0"/>
              </a:spcAft>
              <a:buNone/>
              <a:defRPr sz="2400" b="1">
                <a:solidFill>
                  <a:schemeClr val="accent1"/>
                </a:solidFill>
              </a:defRPr>
            </a:lvl5pPr>
            <a:lvl6pPr lvl="5" rtl="0">
              <a:spcBef>
                <a:spcPts val="0"/>
              </a:spcBef>
              <a:spcAft>
                <a:spcPts val="0"/>
              </a:spcAft>
              <a:buNone/>
              <a:defRPr sz="2400" b="1">
                <a:solidFill>
                  <a:schemeClr val="accent1"/>
                </a:solidFill>
              </a:defRPr>
            </a:lvl6pPr>
            <a:lvl7pPr lvl="6" rtl="0">
              <a:spcBef>
                <a:spcPts val="0"/>
              </a:spcBef>
              <a:spcAft>
                <a:spcPts val="0"/>
              </a:spcAft>
              <a:buNone/>
              <a:defRPr sz="2400" b="1">
                <a:solidFill>
                  <a:schemeClr val="accent1"/>
                </a:solidFill>
              </a:defRPr>
            </a:lvl7pPr>
            <a:lvl8pPr lvl="7" rtl="0">
              <a:spcBef>
                <a:spcPts val="0"/>
              </a:spcBef>
              <a:spcAft>
                <a:spcPts val="0"/>
              </a:spcAft>
              <a:buNone/>
              <a:defRPr sz="2400" b="1">
                <a:solidFill>
                  <a:schemeClr val="accent1"/>
                </a:solidFill>
              </a:defRPr>
            </a:lvl8pPr>
            <a:lvl9pPr lvl="8" rtl="0">
              <a:spcBef>
                <a:spcPts val="0"/>
              </a:spcBef>
              <a:spcAft>
                <a:spcPts val="0"/>
              </a:spcAft>
              <a:buNone/>
              <a:defRPr sz="2400" b="1">
                <a:solidFill>
                  <a:schemeClr val="accent1"/>
                </a:solidFill>
              </a:defRPr>
            </a:lvl9pPr>
          </a:lstStyle>
          <a:p>
            <a:endParaRPr/>
          </a:p>
        </p:txBody>
      </p:sp>
      <p:sp>
        <p:nvSpPr>
          <p:cNvPr id="970" name="Google Shape;970;p13"/>
          <p:cNvSpPr txBox="1">
            <a:spLocks noGrp="1"/>
          </p:cNvSpPr>
          <p:nvPr>
            <p:ph type="subTitle" idx="20"/>
          </p:nvPr>
        </p:nvSpPr>
        <p:spPr>
          <a:xfrm>
            <a:off x="6949584" y="5243275"/>
            <a:ext cx="3656000" cy="763600"/>
          </a:xfrm>
          <a:prstGeom prst="rect">
            <a:avLst/>
          </a:prstGeom>
        </p:spPr>
        <p:txBody>
          <a:bodyPr spcFirstLastPara="1" wrap="square" lIns="91425" tIns="91425" rIns="91425" bIns="91425" anchor="t" anchorCtr="0">
            <a:noAutofit/>
          </a:bodyPr>
          <a:lstStyle>
            <a:lvl1pPr lvl="0" rtl="0">
              <a:spcBef>
                <a:spcPts val="0"/>
              </a:spcBef>
              <a:spcAft>
                <a:spcPts val="0"/>
              </a:spcAft>
              <a:buNone/>
              <a:defRPr>
                <a:solidFill>
                  <a:schemeClr val="dk1"/>
                </a:solidFill>
              </a:defRPr>
            </a:lvl1pPr>
            <a:lvl2pPr lvl="1" rtl="0">
              <a:spcBef>
                <a:spcPts val="0"/>
              </a:spcBef>
              <a:spcAft>
                <a:spcPts val="0"/>
              </a:spcAft>
              <a:buNone/>
              <a:defRPr>
                <a:solidFill>
                  <a:schemeClr val="dk1"/>
                </a:solidFill>
              </a:defRPr>
            </a:lvl2pPr>
            <a:lvl3pPr lvl="2" rtl="0">
              <a:spcBef>
                <a:spcPts val="0"/>
              </a:spcBef>
              <a:spcAft>
                <a:spcPts val="0"/>
              </a:spcAft>
              <a:buNone/>
              <a:defRPr>
                <a:solidFill>
                  <a:schemeClr val="dk1"/>
                </a:solidFill>
              </a:defRPr>
            </a:lvl3pPr>
            <a:lvl4pPr lvl="3" rtl="0">
              <a:spcBef>
                <a:spcPts val="0"/>
              </a:spcBef>
              <a:spcAft>
                <a:spcPts val="0"/>
              </a:spcAft>
              <a:buNone/>
              <a:defRPr>
                <a:solidFill>
                  <a:schemeClr val="dk1"/>
                </a:solidFill>
              </a:defRPr>
            </a:lvl4pPr>
            <a:lvl5pPr lvl="4" rtl="0">
              <a:spcBef>
                <a:spcPts val="0"/>
              </a:spcBef>
              <a:spcAft>
                <a:spcPts val="0"/>
              </a:spcAft>
              <a:buNone/>
              <a:defRPr>
                <a:solidFill>
                  <a:schemeClr val="dk1"/>
                </a:solidFill>
              </a:defRPr>
            </a:lvl5pPr>
            <a:lvl6pPr lvl="5" rtl="0">
              <a:spcBef>
                <a:spcPts val="0"/>
              </a:spcBef>
              <a:spcAft>
                <a:spcPts val="0"/>
              </a:spcAft>
              <a:buNone/>
              <a:defRPr>
                <a:solidFill>
                  <a:schemeClr val="dk1"/>
                </a:solidFill>
              </a:defRPr>
            </a:lvl6pPr>
            <a:lvl7pPr lvl="6" rtl="0">
              <a:spcBef>
                <a:spcPts val="0"/>
              </a:spcBef>
              <a:spcAft>
                <a:spcPts val="0"/>
              </a:spcAft>
              <a:buNone/>
              <a:defRPr>
                <a:solidFill>
                  <a:schemeClr val="dk1"/>
                </a:solidFill>
              </a:defRPr>
            </a:lvl7pPr>
            <a:lvl8pPr lvl="7" rtl="0">
              <a:spcBef>
                <a:spcPts val="0"/>
              </a:spcBef>
              <a:spcAft>
                <a:spcPts val="0"/>
              </a:spcAft>
              <a:buNone/>
              <a:defRPr>
                <a:solidFill>
                  <a:schemeClr val="dk1"/>
                </a:solidFill>
              </a:defRPr>
            </a:lvl8pPr>
            <a:lvl9pPr lvl="8" rtl="0">
              <a:spcBef>
                <a:spcPts val="0"/>
              </a:spcBef>
              <a:spcAft>
                <a:spcPts val="0"/>
              </a:spcAft>
              <a:buNone/>
              <a:defRPr>
                <a:solidFill>
                  <a:schemeClr val="dk1"/>
                </a:solidFill>
              </a:defRPr>
            </a:lvl9pPr>
          </a:lstStyle>
          <a:p>
            <a:endParaRPr/>
          </a:p>
        </p:txBody>
      </p:sp>
      <p:sp>
        <p:nvSpPr>
          <p:cNvPr id="971" name="Google Shape;971;p13"/>
          <p:cNvSpPr txBox="1">
            <a:spLocks noGrp="1"/>
          </p:cNvSpPr>
          <p:nvPr>
            <p:ph type="title" idx="21" hasCustomPrompt="1"/>
          </p:nvPr>
        </p:nvSpPr>
        <p:spPr>
          <a:xfrm>
            <a:off x="6161423" y="5234893"/>
            <a:ext cx="841200" cy="5608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r>
              <a:t>xx%</a:t>
            </a:r>
          </a:p>
        </p:txBody>
      </p:sp>
    </p:spTree>
    <p:extLst>
      <p:ext uri="{BB962C8B-B14F-4D97-AF65-F5344CB8AC3E}">
        <p14:creationId xmlns:p14="http://schemas.microsoft.com/office/powerpoint/2010/main" val="40878723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8"/>
        <p:cNvGrpSpPr/>
        <p:nvPr/>
      </p:nvGrpSpPr>
      <p:grpSpPr>
        <a:xfrm>
          <a:off x="0" y="0"/>
          <a:ext cx="0" cy="0"/>
          <a:chOff x="0" y="0"/>
          <a:chExt cx="0" cy="0"/>
        </a:xfrm>
      </p:grpSpPr>
      <p:sp>
        <p:nvSpPr>
          <p:cNvPr id="89" name="Google Shape;89;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90" name="Google Shape;90;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91" name="Google Shape;91;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a:t>
            </a:fld>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2"/>
        <p:cNvGrpSpPr/>
        <p:nvPr/>
      </p:nvGrpSpPr>
      <p:grpSpPr>
        <a:xfrm>
          <a:off x="0" y="0"/>
          <a:ext cx="0" cy="0"/>
          <a:chOff x="0" y="0"/>
          <a:chExt cx="0" cy="0"/>
        </a:xfrm>
      </p:grpSpPr>
      <p:sp>
        <p:nvSpPr>
          <p:cNvPr id="93" name="Google Shape;93;p29"/>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 name="Google Shape;94;p29"/>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95" name="Google Shape;95;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96" name="Google Shape;96;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97" name="Google Shape;97;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a:t>
            </a:fld>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98"/>
        <p:cNvGrpSpPr/>
        <p:nvPr/>
      </p:nvGrpSpPr>
      <p:grpSpPr>
        <a:xfrm>
          <a:off x="0" y="0"/>
          <a:ext cx="0" cy="0"/>
          <a:chOff x="0" y="0"/>
          <a:chExt cx="0" cy="0"/>
        </a:xfrm>
      </p:grpSpPr>
      <p:sp>
        <p:nvSpPr>
          <p:cNvPr id="99" name="Google Shape;99;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0" name="Google Shape;100;p3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1" name="Google Shape;101;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02" name="Google Shape;102;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03" name="Google Shape;103;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a:t>
            </a:fld>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4"/>
        <p:cNvGrpSpPr/>
        <p:nvPr/>
      </p:nvGrpSpPr>
      <p:grpSpPr>
        <a:xfrm>
          <a:off x="0" y="0"/>
          <a:ext cx="0" cy="0"/>
          <a:chOff x="0" y="0"/>
          <a:chExt cx="0" cy="0"/>
        </a:xfrm>
      </p:grpSpPr>
      <p:sp>
        <p:nvSpPr>
          <p:cNvPr id="105" name="Google Shape;105;p31"/>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6" name="Google Shape;106;p31"/>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07" name="Google Shape;107;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08" name="Google Shape;108;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09" name="Google Shape;109;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a:t>
            </a:fld>
            <a:endParaRPr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10"/>
        <p:cNvGrpSpPr/>
        <p:nvPr/>
      </p:nvGrpSpPr>
      <p:grpSpPr>
        <a:xfrm>
          <a:off x="0" y="0"/>
          <a:ext cx="0" cy="0"/>
          <a:chOff x="0" y="0"/>
          <a:chExt cx="0" cy="0"/>
        </a:xfrm>
      </p:grpSpPr>
      <p:sp>
        <p:nvSpPr>
          <p:cNvPr id="111" name="Google Shape;111;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2" name="Google Shape;112;p32"/>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3" name="Google Shape;113;p32"/>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4" name="Google Shape;114;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15" name="Google Shape;115;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16" name="Google Shape;116;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a:t>
            </a:fld>
            <a:endParaRPr 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17"/>
        <p:cNvGrpSpPr/>
        <p:nvPr/>
      </p:nvGrpSpPr>
      <p:grpSpPr>
        <a:xfrm>
          <a:off x="0" y="0"/>
          <a:ext cx="0" cy="0"/>
          <a:chOff x="0" y="0"/>
          <a:chExt cx="0" cy="0"/>
        </a:xfrm>
      </p:grpSpPr>
      <p:sp>
        <p:nvSpPr>
          <p:cNvPr id="118" name="Google Shape;118;p33"/>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9" name="Google Shape;119;p33"/>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0" name="Google Shape;120;p33"/>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1" name="Google Shape;121;p33"/>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2" name="Google Shape;122;p33"/>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3" name="Google Shape;123;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24" name="Google Shape;124;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25" name="Google Shape;125;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a:t>
            </a:fld>
            <a:endParaRPr 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6"/>
        <p:cNvGrpSpPr/>
        <p:nvPr/>
      </p:nvGrpSpPr>
      <p:grpSpPr>
        <a:xfrm>
          <a:off x="0" y="0"/>
          <a:ext cx="0" cy="0"/>
          <a:chOff x="0" y="0"/>
          <a:chExt cx="0" cy="0"/>
        </a:xfrm>
      </p:grpSpPr>
      <p:sp>
        <p:nvSpPr>
          <p:cNvPr id="127" name="Google Shape;127;p3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8" name="Google Shape;128;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29" name="Google Shape;129;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30" name="Google Shape;130;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a:t>
            </a:fld>
            <a:endParaRPr lang="en-US"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31"/>
        <p:cNvGrpSpPr/>
        <p:nvPr/>
      </p:nvGrpSpPr>
      <p:grpSpPr>
        <a:xfrm>
          <a:off x="0" y="0"/>
          <a:ext cx="0" cy="0"/>
          <a:chOff x="0" y="0"/>
          <a:chExt cx="0" cy="0"/>
        </a:xfrm>
      </p:grpSpPr>
      <p:sp>
        <p:nvSpPr>
          <p:cNvPr id="132" name="Google Shape;132;p3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3" name="Google Shape;133;p35"/>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34" name="Google Shape;134;p35"/>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35" name="Google Shape;135;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36" name="Google Shape;136;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37" name="Google Shape;137;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a:t>
            </a:fld>
            <a:endParaRPr lang="en-US"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38"/>
        <p:cNvGrpSpPr/>
        <p:nvPr/>
      </p:nvGrpSpPr>
      <p:grpSpPr>
        <a:xfrm>
          <a:off x="0" y="0"/>
          <a:ext cx="0" cy="0"/>
          <a:chOff x="0" y="0"/>
          <a:chExt cx="0" cy="0"/>
        </a:xfrm>
      </p:grpSpPr>
      <p:sp>
        <p:nvSpPr>
          <p:cNvPr id="139" name="Google Shape;139;p3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0" name="Google Shape;140;p36"/>
          <p:cNvSpPr>
            <a:spLocks noGrp="1"/>
          </p:cNvSpPr>
          <p:nvPr>
            <p:ph type="pic" idx="2"/>
          </p:nvPr>
        </p:nvSpPr>
        <p:spPr>
          <a:xfrm>
            <a:off x="5183188" y="987425"/>
            <a:ext cx="6172200" cy="4873625"/>
          </a:xfrm>
          <a:prstGeom prst="rect">
            <a:avLst/>
          </a:prstGeom>
          <a:noFill/>
          <a:ln>
            <a:noFill/>
          </a:ln>
        </p:spPr>
      </p:sp>
      <p:sp>
        <p:nvSpPr>
          <p:cNvPr id="141" name="Google Shape;141;p36"/>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42" name="Google Shape;142;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43" name="Google Shape;143;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44" name="Google Shape;144;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a:t>
            </a:fld>
            <a:endParaRPr lang="en-US"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45"/>
        <p:cNvGrpSpPr/>
        <p:nvPr/>
      </p:nvGrpSpPr>
      <p:grpSpPr>
        <a:xfrm>
          <a:off x="0" y="0"/>
          <a:ext cx="0" cy="0"/>
          <a:chOff x="0" y="0"/>
          <a:chExt cx="0" cy="0"/>
        </a:xfrm>
      </p:grpSpPr>
      <p:sp>
        <p:nvSpPr>
          <p:cNvPr id="146" name="Google Shape;146;p3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7" name="Google Shape;147;p37"/>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8" name="Google Shape;148;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49" name="Google Shape;149;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50" name="Google Shape;150;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a:t>
            </a:fld>
            <a:endParaRPr lang="en-US"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51"/>
        <p:cNvGrpSpPr/>
        <p:nvPr/>
      </p:nvGrpSpPr>
      <p:grpSpPr>
        <a:xfrm>
          <a:off x="0" y="0"/>
          <a:ext cx="0" cy="0"/>
          <a:chOff x="0" y="0"/>
          <a:chExt cx="0" cy="0"/>
        </a:xfrm>
      </p:grpSpPr>
      <p:sp>
        <p:nvSpPr>
          <p:cNvPr id="152" name="Google Shape;152;p38"/>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3" name="Google Shape;153;p38"/>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4" name="Google Shape;154;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55" name="Google Shape;155;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156" name="Google Shape;156;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None/>
              <a:defRPr/>
            </a:lvl1pPr>
            <a:lvl2pPr marL="0" lvl="1" indent="0" algn="r">
              <a:lnSpc>
                <a:spcPct val="100000"/>
              </a:lnSpc>
              <a:spcBef>
                <a:spcPts val="0"/>
              </a:spcBef>
              <a:spcAft>
                <a:spcPts val="0"/>
              </a:spcAft>
              <a:buNone/>
              <a:defRPr/>
            </a:lvl2pPr>
            <a:lvl3pPr marL="0" lvl="2" indent="0" algn="r">
              <a:lnSpc>
                <a:spcPct val="100000"/>
              </a:lnSpc>
              <a:spcBef>
                <a:spcPts val="0"/>
              </a:spcBef>
              <a:spcAft>
                <a:spcPts val="0"/>
              </a:spcAft>
              <a:buNone/>
              <a:defRPr/>
            </a:lvl3pPr>
            <a:lvl4pPr marL="0" lvl="3" indent="0" algn="r">
              <a:lnSpc>
                <a:spcPct val="100000"/>
              </a:lnSpc>
              <a:spcBef>
                <a:spcPts val="0"/>
              </a:spcBef>
              <a:spcAft>
                <a:spcPts val="0"/>
              </a:spcAft>
              <a:buNone/>
              <a:defRPr/>
            </a:lvl4pPr>
            <a:lvl5pPr marL="0" lvl="4" indent="0" algn="r">
              <a:lnSpc>
                <a:spcPct val="100000"/>
              </a:lnSpc>
              <a:spcBef>
                <a:spcPts val="0"/>
              </a:spcBef>
              <a:spcAft>
                <a:spcPts val="0"/>
              </a:spcAft>
              <a:buNone/>
              <a:defRPr/>
            </a:lvl5pPr>
            <a:lvl6pPr marL="0" lvl="5" indent="0" algn="r">
              <a:lnSpc>
                <a:spcPct val="100000"/>
              </a:lnSpc>
              <a:spcBef>
                <a:spcPts val="0"/>
              </a:spcBef>
              <a:spcAft>
                <a:spcPts val="0"/>
              </a:spcAft>
              <a:buNone/>
              <a:defRPr/>
            </a:lvl6pPr>
            <a:lvl7pPr marL="0" lvl="6" indent="0" algn="r">
              <a:lnSpc>
                <a:spcPct val="100000"/>
              </a:lnSpc>
              <a:spcBef>
                <a:spcPts val="0"/>
              </a:spcBef>
              <a:spcAft>
                <a:spcPts val="0"/>
              </a:spcAft>
              <a:buNone/>
              <a:defRPr/>
            </a:lvl7pPr>
            <a:lvl8pPr marL="0" lvl="7" indent="0" algn="r">
              <a:lnSpc>
                <a:spcPct val="100000"/>
              </a:lnSpc>
              <a:spcBef>
                <a:spcPts val="0"/>
              </a:spcBef>
              <a:spcAft>
                <a:spcPts val="0"/>
              </a:spcAft>
              <a:buNone/>
              <a:defRPr/>
            </a:lvl8pPr>
            <a:lvl9pPr marL="0" lvl="8" indent="0" algn="r">
              <a:lnSpc>
                <a:spcPct val="100000"/>
              </a:lnSpc>
              <a:spcBef>
                <a:spcPts val="0"/>
              </a:spcBef>
              <a:spcAft>
                <a:spcPts val="0"/>
              </a:spcAft>
              <a:buNone/>
              <a:defRPr/>
            </a:lvl9pPr>
          </a:lstStyle>
          <a:p>
            <a:fld id="{00000000-1234-1234-1234-123412341234}"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2.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5"/>
          <p:cNvSpPr txBox="1"/>
          <p:nvPr/>
        </p:nvSpPr>
        <p:spPr>
          <a:xfrm>
            <a:off x="0" y="-804565"/>
            <a:ext cx="12192000"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400" b="0" i="0" u="none" strike="noStrike" cap="none" dirty="0">
                <a:solidFill>
                  <a:srgbClr val="CFCFCF"/>
                </a:solidFill>
                <a:latin typeface="UTM Avo" panose="02040603050506020204" pitchFamily="18" charset="0"/>
                <a:ea typeface="Arial"/>
                <a:cs typeface="Arial"/>
                <a:sym typeface="Arial"/>
              </a:rPr>
              <a:t>www.9slide.vn</a:t>
            </a:r>
            <a:endParaRPr dirty="0">
              <a:latin typeface="UTM Avo" panose="02040603050506020204" pitchFamily="18" charset="0"/>
            </a:endParaRPr>
          </a:p>
        </p:txBody>
      </p:sp>
      <p:sp>
        <p:nvSpPr>
          <p:cNvPr id="7" name="Google Shape;7;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 name="Google Shape;8;p1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 name="Google Shape;9;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1" name="Google Shape;11;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89" r:id="rId11"/>
    <p:sldLayoutId id="2147483690" r:id="rId12"/>
    <p:sldLayoutId id="2147483691" r:id="rId13"/>
    <p:sldLayoutId id="2147483692" r:id="rId14"/>
    <p:sldLayoutId id="2147483693" r:id="rId15"/>
    <p:sldLayoutId id="2147483694" r:id="rId16"/>
    <p:sldLayoutId id="2147483695" r:id="rId17"/>
    <p:sldLayoutId id="2147483696" r:id="rId1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1"/>
        <p:cNvGrpSpPr/>
        <p:nvPr/>
      </p:nvGrpSpPr>
      <p:grpSpPr>
        <a:xfrm>
          <a:off x="0" y="0"/>
          <a:ext cx="0" cy="0"/>
          <a:chOff x="0" y="0"/>
          <a:chExt cx="0" cy="0"/>
        </a:xfrm>
      </p:grpSpPr>
      <p:sp>
        <p:nvSpPr>
          <p:cNvPr id="82" name="Google Shape;82;p19"/>
          <p:cNvSpPr txBox="1"/>
          <p:nvPr/>
        </p:nvSpPr>
        <p:spPr>
          <a:xfrm>
            <a:off x="0" y="-804565"/>
            <a:ext cx="12192000"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400" b="0" i="0" u="none" strike="noStrike" cap="none" dirty="0">
                <a:solidFill>
                  <a:srgbClr val="CFCFCF"/>
                </a:solidFill>
                <a:latin typeface="UTM Avo" panose="02040603050506020204" pitchFamily="18" charset="0"/>
                <a:ea typeface="Arial"/>
                <a:cs typeface="Arial"/>
                <a:sym typeface="Arial"/>
              </a:rPr>
              <a:t>www.9slide.vn</a:t>
            </a:r>
            <a:endParaRPr dirty="0">
              <a:latin typeface="UTM Avo" panose="02040603050506020204" pitchFamily="18" charset="0"/>
            </a:endParaRPr>
          </a:p>
        </p:txBody>
      </p:sp>
      <p:sp>
        <p:nvSpPr>
          <p:cNvPr id="83" name="Google Shape;83;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4" name="Google Shape;84;p1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5" name="Google Shape;85;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lang="en-US" dirty="0"/>
          </a:p>
        </p:txBody>
      </p:sp>
      <p:sp>
        <p:nvSpPr>
          <p:cNvPr id="86" name="Google Shape;86;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lang="en-US" dirty="0"/>
          </a:p>
        </p:txBody>
      </p:sp>
      <p:sp>
        <p:nvSpPr>
          <p:cNvPr id="87" name="Google Shape;87;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marR="0" lvl="1"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image" Target="../media/image3.png"/><Relationship Id="rId5" Type="http://schemas.openxmlformats.org/officeDocument/2006/relationships/hyperlink" Target="https://hoc10.vn/doc-sach/mi-thuat-7/1/149/3/" TargetMode="Externa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video" Target="../media/media1.mp4"/><Relationship Id="rId7" Type="http://schemas.openxmlformats.org/officeDocument/2006/relationships/image" Target="../media/image5.png"/><Relationship Id="rId2" Type="http://schemas.microsoft.com/office/2007/relationships/media" Target="../media/media1.mp4"/><Relationship Id="rId1" Type="http://schemas.openxmlformats.org/officeDocument/2006/relationships/tags" Target="../tags/tag4.xml"/><Relationship Id="rId6" Type="http://schemas.openxmlformats.org/officeDocument/2006/relationships/image" Target="../media/image4.png"/><Relationship Id="rId5" Type="http://schemas.openxmlformats.org/officeDocument/2006/relationships/notesSlide" Target="../notesSlides/notesSlide3.xml"/><Relationship Id="rId4"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1.xml"/><Relationship Id="rId5" Type="http://schemas.openxmlformats.org/officeDocument/2006/relationships/image" Target="../media/image7.sv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1.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mi-thuat-7/1/149/3/"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1.xml"/><Relationship Id="rId5" Type="http://schemas.openxmlformats.org/officeDocument/2006/relationships/image" Target="../media/image14.sv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8.svg"/><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4.xml"/><Relationship Id="rId1" Type="http://schemas.openxmlformats.org/officeDocument/2006/relationships/tags" Target="../tags/tag5.xml"/><Relationship Id="rId6" Type="http://schemas.openxmlformats.org/officeDocument/2006/relationships/slide" Target="slide21.xml"/><Relationship Id="rId5" Type="http://schemas.openxmlformats.org/officeDocument/2006/relationships/image" Target="../media/image15.jpe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13.xml"/><Relationship Id="rId4" Type="http://schemas.openxmlformats.org/officeDocument/2006/relationships/image" Target="../media/image16.jpeg"/></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13.xml"/><Relationship Id="rId4" Type="http://schemas.openxmlformats.org/officeDocument/2006/relationships/image" Target="../media/image16.jpeg"/></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16.xml"/><Relationship Id="rId6" Type="http://schemas.openxmlformats.org/officeDocument/2006/relationships/image" Target="../media/image19.png"/><Relationship Id="rId5" Type="http://schemas.openxmlformats.org/officeDocument/2006/relationships/image" Target="../media/image9.svg"/><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7" Type="http://schemas.openxmlformats.org/officeDocument/2006/relationships/image" Target="../media/image21.svg"/><Relationship Id="rId2" Type="http://schemas.openxmlformats.org/officeDocument/2006/relationships/slideLayout" Target="../slideLayouts/slideLayout13.xml"/><Relationship Id="rId1" Type="http://schemas.openxmlformats.org/officeDocument/2006/relationships/tags" Target="../tags/tag6.xml"/><Relationship Id="rId6" Type="http://schemas.openxmlformats.org/officeDocument/2006/relationships/image" Target="../media/image20.png"/><Relationship Id="rId5" Type="http://schemas.openxmlformats.org/officeDocument/2006/relationships/slide" Target="slide21.xml"/><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7.xml"/><Relationship Id="rId1" Type="http://schemas.openxmlformats.org/officeDocument/2006/relationships/tags" Target="../tags/tag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svg"/><Relationship Id="rId2" Type="http://schemas.openxmlformats.org/officeDocument/2006/relationships/notesSlide" Target="../notesSlides/notesSlide21.xml"/><Relationship Id="rId1" Type="http://schemas.openxmlformats.org/officeDocument/2006/relationships/slideLayout" Target="../slideLayouts/slideLayout18.xml"/><Relationship Id="rId6" Type="http://schemas.openxmlformats.org/officeDocument/2006/relationships/image" Target="../media/image27.png"/><Relationship Id="rId5" Type="http://schemas.openxmlformats.org/officeDocument/2006/relationships/image" Target="../media/image26.svg"/><Relationship Id="rId4" Type="http://schemas.openxmlformats.org/officeDocument/2006/relationships/image" Target="../media/image25.png"/></Relationships>
</file>

<file path=ppt/slides/_rels/slide2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3.xml"/><Relationship Id="rId1" Type="http://schemas.openxmlformats.org/officeDocument/2006/relationships/slideLayout" Target="../slideLayouts/slideLayout19.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hyperlink" Target="https://www.facebook.com/hoc10f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160"/>
        <p:cNvGrpSpPr/>
        <p:nvPr/>
      </p:nvGrpSpPr>
      <p:grpSpPr>
        <a:xfrm>
          <a:off x="0" y="0"/>
          <a:ext cx="0" cy="0"/>
          <a:chOff x="0" y="0"/>
          <a:chExt cx="0" cy="0"/>
        </a:xfrm>
      </p:grpSpPr>
      <p:sp>
        <p:nvSpPr>
          <p:cNvPr id="161" name="Google Shape;161;p1"/>
          <p:cNvSpPr txBox="1"/>
          <p:nvPr/>
        </p:nvSpPr>
        <p:spPr>
          <a:xfrm>
            <a:off x="9431045" y="209464"/>
            <a:ext cx="2681056"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800" b="0" i="0" u="none" strike="noStrike" cap="none" dirty="0" err="1">
                <a:solidFill>
                  <a:schemeClr val="lt1"/>
                </a:solidFill>
                <a:latin typeface="UTM Avo" panose="02040603050506020204" pitchFamily="18" charset="0"/>
                <a:sym typeface="Arial"/>
              </a:rPr>
              <a:t>Mĩ</a:t>
            </a:r>
            <a:r>
              <a:rPr lang="en-US" sz="2800" b="0" i="0" u="none" strike="noStrike" cap="none" dirty="0">
                <a:solidFill>
                  <a:schemeClr val="lt1"/>
                </a:solidFill>
                <a:latin typeface="UTM Avo" panose="02040603050506020204" pitchFamily="18" charset="0"/>
                <a:sym typeface="Arial"/>
              </a:rPr>
              <a:t> </a:t>
            </a:r>
            <a:r>
              <a:rPr lang="en-US" sz="2800" b="0" i="0" u="none" strike="noStrike" cap="none" dirty="0" err="1">
                <a:solidFill>
                  <a:schemeClr val="lt1"/>
                </a:solidFill>
                <a:latin typeface="UTM Avo" panose="02040603050506020204" pitchFamily="18" charset="0"/>
                <a:sym typeface="Arial"/>
              </a:rPr>
              <a:t>thuật</a:t>
            </a:r>
            <a:r>
              <a:rPr lang="en-US" sz="2800" b="0" i="0" u="none" strike="noStrike" cap="none" dirty="0">
                <a:solidFill>
                  <a:schemeClr val="lt1"/>
                </a:solidFill>
                <a:latin typeface="UTM Avo" panose="02040603050506020204" pitchFamily="18" charset="0"/>
                <a:sym typeface="Arial"/>
              </a:rPr>
              <a:t> 7</a:t>
            </a:r>
            <a:endParaRPr dirty="0">
              <a:latin typeface="UTM Avo" panose="02040603050506020204" pitchFamily="18" charset="0"/>
            </a:endParaRPr>
          </a:p>
        </p:txBody>
      </p:sp>
      <p:sp>
        <p:nvSpPr>
          <p:cNvPr id="162" name="Google Shape;162;p1"/>
          <p:cNvSpPr txBox="1"/>
          <p:nvPr/>
        </p:nvSpPr>
        <p:spPr>
          <a:xfrm>
            <a:off x="685769" y="1296563"/>
            <a:ext cx="10820462" cy="1964184"/>
          </a:xfrm>
          <a:prstGeom prst="rect">
            <a:avLst/>
          </a:prstGeom>
          <a:noFill/>
          <a:ln>
            <a:noFill/>
          </a:ln>
        </p:spPr>
        <p:txBody>
          <a:bodyPr spcFirstLastPara="1" wrap="square" lIns="91425" tIns="45700" rIns="91425" bIns="45700" anchor="t" anchorCtr="0">
            <a:noAutofit/>
          </a:bodyPr>
          <a:lstStyle/>
          <a:p>
            <a:pPr marL="0" marR="0" lvl="0" indent="0" algn="ctr" rtl="0">
              <a:lnSpc>
                <a:spcPct val="150000"/>
              </a:lnSpc>
              <a:spcBef>
                <a:spcPts val="0"/>
              </a:spcBef>
              <a:spcAft>
                <a:spcPts val="0"/>
              </a:spcAft>
              <a:buClr>
                <a:schemeClr val="dk1"/>
              </a:buClr>
              <a:buSzPts val="990"/>
              <a:buFont typeface="Arial"/>
              <a:buNone/>
            </a:pPr>
            <a:r>
              <a:rPr lang="en-US" sz="4400" b="1" i="0" u="none" strike="noStrike" cap="none" dirty="0" err="1">
                <a:solidFill>
                  <a:srgbClr val="002060"/>
                </a:solidFill>
                <a:latin typeface="UTM Avo" panose="02040603050506020204" pitchFamily="18" charset="0"/>
                <a:sym typeface="Arial"/>
              </a:rPr>
              <a:t>Chủ</a:t>
            </a:r>
            <a:r>
              <a:rPr lang="en-US" sz="4400" b="1" i="0" u="none" strike="noStrike" cap="none" dirty="0">
                <a:solidFill>
                  <a:srgbClr val="002060"/>
                </a:solidFill>
                <a:latin typeface="UTM Avo" panose="02040603050506020204" pitchFamily="18" charset="0"/>
                <a:sym typeface="Arial"/>
              </a:rPr>
              <a:t> </a:t>
            </a:r>
            <a:r>
              <a:rPr lang="en-US" sz="4400" b="1" i="0" u="none" strike="noStrike" cap="none" dirty="0" err="1">
                <a:solidFill>
                  <a:srgbClr val="002060"/>
                </a:solidFill>
                <a:latin typeface="UTM Avo" panose="02040603050506020204" pitchFamily="18" charset="0"/>
                <a:sym typeface="Arial"/>
              </a:rPr>
              <a:t>đề</a:t>
            </a:r>
            <a:endParaRPr dirty="0">
              <a:latin typeface="UTM Avo" panose="02040603050506020204" pitchFamily="18" charset="0"/>
            </a:endParaRPr>
          </a:p>
          <a:p>
            <a:pPr marL="0" marR="0" lvl="0" indent="0" algn="ctr" rtl="0">
              <a:lnSpc>
                <a:spcPct val="150000"/>
              </a:lnSpc>
              <a:spcBef>
                <a:spcPts val="0"/>
              </a:spcBef>
              <a:spcAft>
                <a:spcPts val="0"/>
              </a:spcAft>
              <a:buClr>
                <a:schemeClr val="dk1"/>
              </a:buClr>
              <a:buSzPts val="990"/>
              <a:buFont typeface="Arial"/>
              <a:buNone/>
            </a:pPr>
            <a:r>
              <a:rPr lang="en-US" sz="4400" b="1" dirty="0" err="1">
                <a:solidFill>
                  <a:srgbClr val="002060"/>
                </a:solidFill>
                <a:latin typeface="UTM Avo" panose="02040603050506020204" pitchFamily="18" charset="0"/>
              </a:rPr>
              <a:t>Tự</a:t>
            </a:r>
            <a:r>
              <a:rPr lang="en-US" sz="4400" b="1" dirty="0">
                <a:solidFill>
                  <a:srgbClr val="002060"/>
                </a:solidFill>
                <a:latin typeface="UTM Avo" panose="02040603050506020204" pitchFamily="18" charset="0"/>
              </a:rPr>
              <a:t> </a:t>
            </a:r>
            <a:r>
              <a:rPr lang="en-US" sz="4400" b="1" dirty="0" err="1">
                <a:solidFill>
                  <a:srgbClr val="002060"/>
                </a:solidFill>
                <a:latin typeface="UTM Avo" panose="02040603050506020204" pitchFamily="18" charset="0"/>
              </a:rPr>
              <a:t>hào</a:t>
            </a:r>
            <a:r>
              <a:rPr lang="en-US" sz="4400" b="1" dirty="0">
                <a:solidFill>
                  <a:srgbClr val="002060"/>
                </a:solidFill>
                <a:latin typeface="UTM Avo" panose="02040603050506020204" pitchFamily="18" charset="0"/>
              </a:rPr>
              <a:t> </a:t>
            </a:r>
            <a:r>
              <a:rPr lang="en-US" sz="4400" b="1" dirty="0" err="1">
                <a:solidFill>
                  <a:srgbClr val="002060"/>
                </a:solidFill>
                <a:latin typeface="UTM Avo" panose="02040603050506020204" pitchFamily="18" charset="0"/>
              </a:rPr>
              <a:t>Việt</a:t>
            </a:r>
            <a:r>
              <a:rPr lang="en-US" sz="4400" b="1" dirty="0">
                <a:solidFill>
                  <a:srgbClr val="002060"/>
                </a:solidFill>
                <a:latin typeface="UTM Avo" panose="02040603050506020204" pitchFamily="18" charset="0"/>
              </a:rPr>
              <a:t> Nam</a:t>
            </a:r>
            <a:endParaRPr dirty="0">
              <a:latin typeface="UTM Avo" panose="02040603050506020204" pitchFamily="18" charset="0"/>
            </a:endParaRPr>
          </a:p>
        </p:txBody>
      </p:sp>
      <p:sp>
        <p:nvSpPr>
          <p:cNvPr id="163" name="Google Shape;163;p1"/>
          <p:cNvSpPr txBox="1"/>
          <p:nvPr/>
        </p:nvSpPr>
        <p:spPr>
          <a:xfrm>
            <a:off x="2320262" y="3260747"/>
            <a:ext cx="7551475" cy="1448442"/>
          </a:xfrm>
          <a:prstGeom prst="rect">
            <a:avLst/>
          </a:prstGeom>
          <a:noFill/>
          <a:ln>
            <a:noFill/>
          </a:ln>
        </p:spPr>
        <p:txBody>
          <a:bodyPr spcFirstLastPara="1" wrap="square" lIns="91425" tIns="45700" rIns="91425" bIns="45700" anchor="t" anchorCtr="0">
            <a:noAutofit/>
          </a:bodyPr>
          <a:lstStyle/>
          <a:p>
            <a:pPr marL="0" marR="0" lvl="0" indent="0" algn="ctr" rtl="0">
              <a:lnSpc>
                <a:spcPct val="150000"/>
              </a:lnSpc>
              <a:spcBef>
                <a:spcPts val="0"/>
              </a:spcBef>
              <a:spcAft>
                <a:spcPts val="0"/>
              </a:spcAft>
              <a:buClr>
                <a:schemeClr val="dk1"/>
              </a:buClr>
              <a:buSzPts val="990"/>
              <a:buFont typeface="Arial"/>
              <a:buNone/>
            </a:pPr>
            <a:r>
              <a:rPr lang="en-US" sz="4400" b="1" i="0" u="none" strike="noStrike" cap="none" dirty="0" err="1">
                <a:solidFill>
                  <a:srgbClr val="FF0000"/>
                </a:solidFill>
                <a:latin typeface="UTM Avo" panose="02040603050506020204" pitchFamily="18" charset="0"/>
                <a:sym typeface="Arial"/>
              </a:rPr>
              <a:t>Bài</a:t>
            </a:r>
            <a:r>
              <a:rPr lang="en-US" sz="4400" b="1" i="0" u="none" strike="noStrike" cap="none" dirty="0">
                <a:solidFill>
                  <a:srgbClr val="FF0000"/>
                </a:solidFill>
                <a:latin typeface="UTM Avo" panose="02040603050506020204" pitchFamily="18" charset="0"/>
                <a:sym typeface="Arial"/>
              </a:rPr>
              <a:t> 1: </a:t>
            </a:r>
            <a:r>
              <a:rPr lang="en-US" sz="4400" b="1" i="0" u="none" strike="noStrike" cap="none" dirty="0" err="1">
                <a:solidFill>
                  <a:srgbClr val="FF0000"/>
                </a:solidFill>
                <a:latin typeface="UTM Avo" panose="02040603050506020204" pitchFamily="18" charset="0"/>
                <a:sym typeface="Arial"/>
              </a:rPr>
              <a:t>Chân</a:t>
            </a:r>
            <a:r>
              <a:rPr lang="en-US" sz="4400" b="1" i="0" u="none" strike="noStrike" cap="none" dirty="0">
                <a:solidFill>
                  <a:srgbClr val="FF0000"/>
                </a:solidFill>
                <a:latin typeface="UTM Avo" panose="02040603050506020204" pitchFamily="18" charset="0"/>
                <a:sym typeface="Arial"/>
              </a:rPr>
              <a:t> dung </a:t>
            </a:r>
            <a:r>
              <a:rPr lang="en-US" sz="4400" b="1" i="0" u="none" strike="noStrike" cap="none" dirty="0" err="1">
                <a:solidFill>
                  <a:srgbClr val="FF0000"/>
                </a:solidFill>
                <a:latin typeface="UTM Avo" panose="02040603050506020204" pitchFamily="18" charset="0"/>
                <a:sym typeface="Arial"/>
              </a:rPr>
              <a:t>độ</a:t>
            </a:r>
            <a:r>
              <a:rPr lang="en-US" sz="4400" b="1" i="0" u="none" strike="noStrike" cap="none" dirty="0">
                <a:solidFill>
                  <a:srgbClr val="FF0000"/>
                </a:solidFill>
                <a:latin typeface="UTM Avo" panose="02040603050506020204" pitchFamily="18" charset="0"/>
                <a:sym typeface="Arial"/>
              </a:rPr>
              <a:t> </a:t>
            </a:r>
            <a:r>
              <a:rPr lang="en-US" sz="4400" b="1" i="0" u="none" strike="noStrike" cap="none" dirty="0" err="1">
                <a:solidFill>
                  <a:srgbClr val="FF0000"/>
                </a:solidFill>
                <a:latin typeface="UTM Avo" panose="02040603050506020204" pitchFamily="18" charset="0"/>
                <a:sym typeface="Arial"/>
              </a:rPr>
              <a:t>đội</a:t>
            </a:r>
            <a:r>
              <a:rPr lang="en-US" sz="4400" b="1" i="0" u="none" strike="noStrike" cap="none" dirty="0">
                <a:solidFill>
                  <a:srgbClr val="FF0000"/>
                </a:solidFill>
                <a:latin typeface="UTM Avo" panose="02040603050506020204" pitchFamily="18" charset="0"/>
                <a:sym typeface="Arial"/>
              </a:rPr>
              <a:t> (</a:t>
            </a:r>
            <a:r>
              <a:rPr lang="en-US" sz="4400" b="1" i="0" u="none" strike="noStrike" cap="none" dirty="0" err="1">
                <a:solidFill>
                  <a:srgbClr val="FF0000"/>
                </a:solidFill>
                <a:latin typeface="UTM Avo" panose="02040603050506020204" pitchFamily="18" charset="0"/>
                <a:sym typeface="Arial"/>
              </a:rPr>
              <a:t>Khám</a:t>
            </a:r>
            <a:r>
              <a:rPr lang="en-US" sz="4400" b="1" i="0" u="none" strike="noStrike" cap="none" dirty="0">
                <a:solidFill>
                  <a:srgbClr val="FF0000"/>
                </a:solidFill>
                <a:latin typeface="UTM Avo" panose="02040603050506020204" pitchFamily="18" charset="0"/>
                <a:sym typeface="Arial"/>
              </a:rPr>
              <a:t> </a:t>
            </a:r>
            <a:r>
              <a:rPr lang="en-US" sz="4400" b="1" i="0" u="none" strike="noStrike" cap="none" dirty="0" err="1">
                <a:solidFill>
                  <a:srgbClr val="FF0000"/>
                </a:solidFill>
                <a:latin typeface="UTM Avo" panose="02040603050506020204" pitchFamily="18" charset="0"/>
                <a:sym typeface="Arial"/>
              </a:rPr>
              <a:t>phá</a:t>
            </a:r>
            <a:r>
              <a:rPr lang="en-US" sz="4400" b="1" i="0" u="none" strike="noStrike" cap="none" dirty="0">
                <a:solidFill>
                  <a:srgbClr val="FF0000"/>
                </a:solidFill>
                <a:latin typeface="UTM Avo" panose="02040603050506020204" pitchFamily="18" charset="0"/>
                <a:sym typeface="Arial"/>
              </a:rPr>
              <a:t>)</a:t>
            </a:r>
            <a:endParaRPr sz="4400" b="1" i="0" u="none" strike="noStrike" cap="none" dirty="0">
              <a:solidFill>
                <a:srgbClr val="FF0000"/>
              </a:solidFill>
              <a:latin typeface="UTM Avo" panose="02040603050506020204" pitchFamily="18" charset="0"/>
              <a:sym typeface="Arial"/>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167"/>
        <p:cNvGrpSpPr/>
        <p:nvPr/>
      </p:nvGrpSpPr>
      <p:grpSpPr>
        <a:xfrm>
          <a:off x="0" y="0"/>
          <a:ext cx="0" cy="0"/>
          <a:chOff x="0" y="0"/>
          <a:chExt cx="0" cy="0"/>
        </a:xfrm>
      </p:grpSpPr>
      <p:pic>
        <p:nvPicPr>
          <p:cNvPr id="168" name="Google Shape;168;p2">
            <a:hlinkClick r:id="rId5"/>
          </p:cNvPr>
          <p:cNvPicPr preferRelativeResize="0"/>
          <p:nvPr/>
        </p:nvPicPr>
        <p:blipFill rotWithShape="1">
          <a:blip r:embed="rId6">
            <a:alphaModFix/>
          </a:blip>
          <a:srcRect/>
          <a:stretch/>
        </p:blipFill>
        <p:spPr>
          <a:xfrm>
            <a:off x="4501083" y="3015453"/>
            <a:ext cx="3189834" cy="1764777"/>
          </a:xfrm>
          <a:prstGeom prst="rect">
            <a:avLst/>
          </a:prstGeom>
          <a:noFill/>
          <a:ln>
            <a:noFill/>
          </a:ln>
        </p:spPr>
      </p:pic>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Shape 1741"/>
        <p:cNvGrpSpPr/>
        <p:nvPr/>
      </p:nvGrpSpPr>
      <p:grpSpPr>
        <a:xfrm>
          <a:off x="0" y="0"/>
          <a:ext cx="0" cy="0"/>
          <a:chOff x="0" y="0"/>
          <a:chExt cx="0" cy="0"/>
        </a:xfrm>
      </p:grpSpPr>
      <p:sp>
        <p:nvSpPr>
          <p:cNvPr id="10" name="TextBox 9">
            <a:extLst>
              <a:ext uri="{FF2B5EF4-FFF2-40B4-BE49-F238E27FC236}">
                <a16:creationId xmlns:a16="http://schemas.microsoft.com/office/drawing/2014/main" id="{DEF9580B-DEF2-EA5B-6A21-4E75D5A03CCE}"/>
              </a:ext>
            </a:extLst>
          </p:cNvPr>
          <p:cNvSpPr txBox="1"/>
          <p:nvPr/>
        </p:nvSpPr>
        <p:spPr>
          <a:xfrm>
            <a:off x="7276800" y="2592566"/>
            <a:ext cx="4436518" cy="2229841"/>
          </a:xfrm>
          <a:prstGeom prst="rect">
            <a:avLst/>
          </a:prstGeom>
          <a:noFill/>
        </p:spPr>
        <p:txBody>
          <a:bodyPr wrap="square">
            <a:spAutoFit/>
          </a:bodyPr>
          <a:lstStyle/>
          <a:p>
            <a:pPr marL="380990" indent="-380990" algn="ctr" defTabSz="1219170">
              <a:lnSpc>
                <a:spcPct val="150000"/>
              </a:lnSpc>
              <a:buFont typeface="Wingdings" panose="05000000000000000000" pitchFamily="2" charset="2"/>
              <a:buChar char="Ø"/>
            </a:pPr>
            <a:r>
              <a:rPr lang="fr-FR" sz="2400" dirty="0" err="1">
                <a:latin typeface="UTM Avo" panose="02040603050506020204" pitchFamily="18" charset="0"/>
              </a:rPr>
              <a:t>Xem</a:t>
            </a:r>
            <a:r>
              <a:rPr lang="fr-FR" sz="2400" dirty="0">
                <a:latin typeface="UTM Avo" panose="02040603050506020204" pitchFamily="18" charset="0"/>
              </a:rPr>
              <a:t> </a:t>
            </a:r>
            <a:r>
              <a:rPr lang="fr-FR" sz="2400" dirty="0" err="1">
                <a:latin typeface="UTM Avo" panose="02040603050506020204" pitchFamily="18" charset="0"/>
              </a:rPr>
              <a:t>video</a:t>
            </a:r>
            <a:r>
              <a:rPr lang="fr-FR" sz="2400" dirty="0">
                <a:latin typeface="UTM Avo" panose="02040603050506020204" pitchFamily="18" charset="0"/>
              </a:rPr>
              <a:t> clip </a:t>
            </a:r>
            <a:r>
              <a:rPr lang="fr-FR" sz="2400" dirty="0" err="1">
                <a:latin typeface="UTM Avo" panose="02040603050506020204" pitchFamily="18" charset="0"/>
              </a:rPr>
              <a:t>ngắn</a:t>
            </a:r>
            <a:r>
              <a:rPr lang="fr-FR" sz="2400" dirty="0">
                <a:latin typeface="UTM Avo" panose="02040603050506020204" pitchFamily="18" charset="0"/>
              </a:rPr>
              <a:t> </a:t>
            </a:r>
            <a:r>
              <a:rPr lang="fr-FR" sz="2400" dirty="0" err="1">
                <a:latin typeface="UTM Avo" panose="02040603050506020204" pitchFamily="18" charset="0"/>
              </a:rPr>
              <a:t>về</a:t>
            </a:r>
            <a:r>
              <a:rPr lang="fr-FR" sz="2400" dirty="0">
                <a:latin typeface="UTM Avo" panose="02040603050506020204" pitchFamily="18" charset="0"/>
              </a:rPr>
              <a:t> </a:t>
            </a:r>
            <a:r>
              <a:rPr lang="fr-FR" sz="2400" dirty="0" err="1">
                <a:latin typeface="UTM Avo" panose="02040603050506020204" pitchFamily="18" charset="0"/>
              </a:rPr>
              <a:t>một</a:t>
            </a:r>
            <a:r>
              <a:rPr lang="fr-FR" sz="2400" dirty="0">
                <a:latin typeface="UTM Avo" panose="02040603050506020204" pitchFamily="18" charset="0"/>
              </a:rPr>
              <a:t> </a:t>
            </a:r>
            <a:r>
              <a:rPr lang="fr-FR" sz="2400" dirty="0" err="1">
                <a:latin typeface="UTM Avo" panose="02040603050506020204" pitchFamily="18" charset="0"/>
              </a:rPr>
              <a:t>số</a:t>
            </a:r>
            <a:r>
              <a:rPr lang="fr-FR" sz="2400" dirty="0">
                <a:latin typeface="UTM Avo" panose="02040603050506020204" pitchFamily="18" charset="0"/>
              </a:rPr>
              <a:t> </a:t>
            </a:r>
            <a:r>
              <a:rPr lang="fr-FR" sz="2400" dirty="0" err="1">
                <a:latin typeface="UTM Avo" panose="02040603050506020204" pitchFamily="18" charset="0"/>
              </a:rPr>
              <a:t>quân</a:t>
            </a:r>
            <a:r>
              <a:rPr lang="fr-FR" sz="2400" dirty="0">
                <a:latin typeface="UTM Avo" panose="02040603050506020204" pitchFamily="18" charset="0"/>
              </a:rPr>
              <a:t> </a:t>
            </a:r>
            <a:r>
              <a:rPr lang="fr-FR" sz="2400" dirty="0" err="1">
                <a:latin typeface="UTM Avo" panose="02040603050506020204" pitchFamily="18" charset="0"/>
              </a:rPr>
              <a:t>chủng</a:t>
            </a:r>
            <a:r>
              <a:rPr lang="fr-FR" sz="2400" dirty="0">
                <a:latin typeface="UTM Avo" panose="02040603050506020204" pitchFamily="18" charset="0"/>
              </a:rPr>
              <a:t>, </a:t>
            </a:r>
            <a:r>
              <a:rPr lang="fr-FR" sz="2400" dirty="0" err="1">
                <a:latin typeface="UTM Avo" panose="02040603050506020204" pitchFamily="18" charset="0"/>
              </a:rPr>
              <a:t>hoạt</a:t>
            </a:r>
            <a:r>
              <a:rPr lang="fr-FR" sz="2400" dirty="0">
                <a:latin typeface="UTM Avo" panose="02040603050506020204" pitchFamily="18" charset="0"/>
              </a:rPr>
              <a:t> </a:t>
            </a:r>
            <a:r>
              <a:rPr lang="fr-FR" sz="2400" dirty="0" err="1">
                <a:latin typeface="UTM Avo" panose="02040603050506020204" pitchFamily="18" charset="0"/>
              </a:rPr>
              <a:t>động</a:t>
            </a:r>
            <a:r>
              <a:rPr lang="fr-FR" sz="2400" dirty="0">
                <a:latin typeface="UTM Avo" panose="02040603050506020204" pitchFamily="18" charset="0"/>
              </a:rPr>
              <a:t> </a:t>
            </a:r>
            <a:r>
              <a:rPr lang="fr-FR" sz="2400" dirty="0" err="1">
                <a:latin typeface="UTM Avo" panose="02040603050506020204" pitchFamily="18" charset="0"/>
              </a:rPr>
              <a:t>của</a:t>
            </a:r>
            <a:r>
              <a:rPr lang="fr-FR" sz="2400" dirty="0">
                <a:latin typeface="UTM Avo" panose="02040603050506020204" pitchFamily="18" charset="0"/>
              </a:rPr>
              <a:t> </a:t>
            </a:r>
            <a:r>
              <a:rPr lang="fr-FR" sz="2400" dirty="0" err="1">
                <a:latin typeface="UTM Avo" panose="02040603050506020204" pitchFamily="18" charset="0"/>
              </a:rPr>
              <a:t>các</a:t>
            </a:r>
            <a:r>
              <a:rPr lang="fr-FR" sz="2400" dirty="0">
                <a:latin typeface="UTM Avo" panose="02040603050506020204" pitchFamily="18" charset="0"/>
              </a:rPr>
              <a:t> </a:t>
            </a:r>
            <a:r>
              <a:rPr lang="fr-FR" sz="2400" dirty="0" err="1">
                <a:latin typeface="UTM Avo" panose="02040603050506020204" pitchFamily="18" charset="0"/>
              </a:rPr>
              <a:t>chú</a:t>
            </a:r>
            <a:r>
              <a:rPr lang="fr-FR" sz="2400" dirty="0">
                <a:latin typeface="UTM Avo" panose="02040603050506020204" pitchFamily="18" charset="0"/>
              </a:rPr>
              <a:t> (</a:t>
            </a:r>
            <a:r>
              <a:rPr lang="fr-FR" sz="2400" dirty="0" err="1">
                <a:latin typeface="UTM Avo" panose="02040603050506020204" pitchFamily="18" charset="0"/>
              </a:rPr>
              <a:t>cô</a:t>
            </a:r>
            <a:r>
              <a:rPr lang="fr-FR" sz="2400" dirty="0">
                <a:latin typeface="UTM Avo" panose="02040603050506020204" pitchFamily="18" charset="0"/>
              </a:rPr>
              <a:t>) </a:t>
            </a:r>
            <a:r>
              <a:rPr lang="fr-FR" sz="2400" dirty="0" err="1">
                <a:latin typeface="UTM Avo" panose="02040603050506020204" pitchFamily="18" charset="0"/>
              </a:rPr>
              <a:t>bộ</a:t>
            </a:r>
            <a:r>
              <a:rPr lang="fr-FR" sz="2400" dirty="0">
                <a:latin typeface="UTM Avo" panose="02040603050506020204" pitchFamily="18" charset="0"/>
              </a:rPr>
              <a:t> </a:t>
            </a:r>
            <a:r>
              <a:rPr lang="fr-FR" sz="2400" dirty="0" err="1">
                <a:latin typeface="UTM Avo" panose="02040603050506020204" pitchFamily="18" charset="0"/>
              </a:rPr>
              <a:t>đội</a:t>
            </a:r>
            <a:r>
              <a:rPr lang="fr-FR" sz="2400" dirty="0">
                <a:latin typeface="UTM Avo" panose="02040603050506020204" pitchFamily="18" charset="0"/>
              </a:rPr>
              <a:t> </a:t>
            </a:r>
            <a:r>
              <a:rPr lang="fr-FR" sz="2400" dirty="0" err="1">
                <a:latin typeface="UTM Avo" panose="02040603050506020204" pitchFamily="18" charset="0"/>
              </a:rPr>
              <a:t>và</a:t>
            </a:r>
            <a:r>
              <a:rPr lang="fr-FR" sz="2400" dirty="0">
                <a:latin typeface="UTM Avo" panose="02040603050506020204" pitchFamily="18" charset="0"/>
              </a:rPr>
              <a:t> </a:t>
            </a:r>
            <a:r>
              <a:rPr lang="fr-FR" sz="2400" dirty="0" err="1">
                <a:latin typeface="UTM Avo" panose="02040603050506020204" pitchFamily="18" charset="0"/>
              </a:rPr>
              <a:t>trả</a:t>
            </a:r>
            <a:r>
              <a:rPr lang="fr-FR" sz="2400" dirty="0">
                <a:latin typeface="UTM Avo" panose="02040603050506020204" pitchFamily="18" charset="0"/>
              </a:rPr>
              <a:t> </a:t>
            </a:r>
            <a:r>
              <a:rPr lang="fr-FR" sz="2400" dirty="0" err="1">
                <a:latin typeface="UTM Avo" panose="02040603050506020204" pitchFamily="18" charset="0"/>
              </a:rPr>
              <a:t>lời</a:t>
            </a:r>
            <a:r>
              <a:rPr lang="fr-FR" sz="2400" dirty="0">
                <a:latin typeface="UTM Avo" panose="02040603050506020204" pitchFamily="18" charset="0"/>
              </a:rPr>
              <a:t> </a:t>
            </a:r>
            <a:r>
              <a:rPr lang="fr-FR" sz="2400" err="1">
                <a:latin typeface="UTM Avo" panose="02040603050506020204" pitchFamily="18" charset="0"/>
              </a:rPr>
              <a:t>câu</a:t>
            </a:r>
            <a:r>
              <a:rPr lang="fr-FR" sz="2400">
                <a:latin typeface="UTM Avo" panose="02040603050506020204" pitchFamily="18" charset="0"/>
              </a:rPr>
              <a:t> hỏi.</a:t>
            </a:r>
            <a:endParaRPr lang="en-US" sz="2400" dirty="0">
              <a:latin typeface="UTM Avo" panose="02040603050506020204" pitchFamily="18" charset="0"/>
            </a:endParaRPr>
          </a:p>
        </p:txBody>
      </p:sp>
      <p:pic>
        <p:nvPicPr>
          <p:cNvPr id="2" name="y2mate.com - Diễn tập Quân chủng Phòng không  Không quân 2021 Không để bầu trời Tổ quốc bị bất ngờ_1080p">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7"/>
          <a:stretch>
            <a:fillRect/>
          </a:stretch>
        </p:blipFill>
        <p:spPr>
          <a:xfrm>
            <a:off x="380999" y="1870535"/>
            <a:ext cx="6895801" cy="3878888"/>
          </a:xfrm>
          <a:prstGeom prst="rect">
            <a:avLst/>
          </a:prstGeom>
        </p:spPr>
      </p:pic>
    </p:spTree>
    <p:custDataLst>
      <p:tags r:id="rId1"/>
    </p:custData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13" fill="hold" display="0">
                  <p:stCondLst>
                    <p:cond delay="indefinite"/>
                  </p:stCondLst>
                </p:cTn>
                <p:tgtEl>
                  <p:spTgt spid="2"/>
                </p:tgtEl>
              </p:cMediaNode>
            </p:video>
          </p:childTnLst>
        </p:cTn>
      </p:par>
    </p:tnLst>
    <p:bldLst>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741"/>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BDF4DDE8-DE3E-67F0-3051-553D392479C5}"/>
              </a:ext>
            </a:extLst>
          </p:cNvPr>
          <p:cNvSpPr/>
          <p:nvPr/>
        </p:nvSpPr>
        <p:spPr>
          <a:xfrm>
            <a:off x="1377137" y="2031011"/>
            <a:ext cx="6234545" cy="1332527"/>
          </a:xfrm>
          <a:prstGeom prst="roundRect">
            <a:avLst/>
          </a:prstGeom>
          <a:solidFill>
            <a:schemeClr val="accent2">
              <a:lumMod val="20000"/>
              <a:lumOff val="80000"/>
            </a:schemeClr>
          </a:solidFill>
          <a:ln w="28575"/>
        </p:spPr>
        <p:style>
          <a:lnRef idx="3">
            <a:schemeClr val="lt1"/>
          </a:lnRef>
          <a:fillRef idx="1">
            <a:schemeClr val="accent6"/>
          </a:fillRef>
          <a:effectRef idx="1">
            <a:schemeClr val="accent6"/>
          </a:effectRef>
          <a:fontRef idx="minor">
            <a:schemeClr val="lt1"/>
          </a:fontRef>
        </p:style>
        <p:txBody>
          <a:bodyPr rtlCol="0" anchor="ctr"/>
          <a:lstStyle/>
          <a:p>
            <a:pPr algn="just" defTabSz="1219170">
              <a:lnSpc>
                <a:spcPct val="120000"/>
              </a:lnSpc>
            </a:pPr>
            <a:r>
              <a:rPr lang="fr-FR" sz="2400" dirty="0" err="1">
                <a:solidFill>
                  <a:schemeClr val="tx1"/>
                </a:solidFill>
                <a:latin typeface="UTM Avo" panose="02040603050506020204" pitchFamily="18" charset="0"/>
              </a:rPr>
              <a:t>Em</a:t>
            </a:r>
            <a:r>
              <a:rPr lang="fr-FR" sz="2400" dirty="0">
                <a:solidFill>
                  <a:schemeClr val="tx1"/>
                </a:solidFill>
                <a:latin typeface="UTM Avo" panose="02040603050506020204" pitchFamily="18" charset="0"/>
              </a:rPr>
              <a:t> </a:t>
            </a:r>
            <a:r>
              <a:rPr lang="fr-FR" sz="2400" dirty="0" err="1">
                <a:solidFill>
                  <a:schemeClr val="tx1"/>
                </a:solidFill>
                <a:latin typeface="UTM Avo" panose="02040603050506020204" pitchFamily="18" charset="0"/>
              </a:rPr>
              <a:t>biết</a:t>
            </a:r>
            <a:r>
              <a:rPr lang="fr-FR" sz="2400" dirty="0">
                <a:solidFill>
                  <a:schemeClr val="tx1"/>
                </a:solidFill>
                <a:latin typeface="UTM Avo" panose="02040603050506020204" pitchFamily="18" charset="0"/>
              </a:rPr>
              <a:t> </a:t>
            </a:r>
            <a:r>
              <a:rPr lang="fr-FR" sz="2400" dirty="0" err="1">
                <a:solidFill>
                  <a:schemeClr val="tx1"/>
                </a:solidFill>
                <a:latin typeface="UTM Avo" panose="02040603050506020204" pitchFamily="18" charset="0"/>
              </a:rPr>
              <a:t>những</a:t>
            </a:r>
            <a:r>
              <a:rPr lang="fr-FR" sz="2400" dirty="0">
                <a:solidFill>
                  <a:schemeClr val="tx1"/>
                </a:solidFill>
                <a:latin typeface="UTM Avo" panose="02040603050506020204" pitchFamily="18" charset="0"/>
              </a:rPr>
              <a:t> </a:t>
            </a:r>
            <a:r>
              <a:rPr lang="fr-FR" sz="2400" dirty="0" err="1">
                <a:solidFill>
                  <a:schemeClr val="tx1"/>
                </a:solidFill>
                <a:latin typeface="UTM Avo" panose="02040603050506020204" pitchFamily="18" charset="0"/>
              </a:rPr>
              <a:t>quân</a:t>
            </a:r>
            <a:r>
              <a:rPr lang="fr-FR" sz="2400" dirty="0">
                <a:solidFill>
                  <a:schemeClr val="tx1"/>
                </a:solidFill>
                <a:latin typeface="UTM Avo" panose="02040603050506020204" pitchFamily="18" charset="0"/>
              </a:rPr>
              <a:t> </a:t>
            </a:r>
            <a:r>
              <a:rPr lang="fr-FR" sz="2400" dirty="0" err="1">
                <a:solidFill>
                  <a:schemeClr val="tx1"/>
                </a:solidFill>
                <a:latin typeface="UTM Avo" panose="02040603050506020204" pitchFamily="18" charset="0"/>
              </a:rPr>
              <a:t>chủng</a:t>
            </a:r>
            <a:r>
              <a:rPr lang="fr-FR" sz="2400" dirty="0">
                <a:solidFill>
                  <a:schemeClr val="tx1"/>
                </a:solidFill>
                <a:latin typeface="UTM Avo" panose="02040603050506020204" pitchFamily="18" charset="0"/>
              </a:rPr>
              <a:t> </a:t>
            </a:r>
            <a:r>
              <a:rPr lang="fr-FR" sz="2400" dirty="0" err="1">
                <a:solidFill>
                  <a:schemeClr val="tx1"/>
                </a:solidFill>
                <a:latin typeface="UTM Avo" panose="02040603050506020204" pitchFamily="18" charset="0"/>
              </a:rPr>
              <a:t>nào</a:t>
            </a:r>
            <a:r>
              <a:rPr lang="fr-FR" sz="2400" dirty="0">
                <a:solidFill>
                  <a:schemeClr val="tx1"/>
                </a:solidFill>
                <a:latin typeface="UTM Avo" panose="02040603050506020204" pitchFamily="18" charset="0"/>
              </a:rPr>
              <a:t> </a:t>
            </a:r>
            <a:r>
              <a:rPr lang="fr-FR" sz="2400" dirty="0" err="1">
                <a:solidFill>
                  <a:schemeClr val="tx1"/>
                </a:solidFill>
                <a:latin typeface="UTM Avo" panose="02040603050506020204" pitchFamily="18" charset="0"/>
              </a:rPr>
              <a:t>trong</a:t>
            </a:r>
            <a:r>
              <a:rPr lang="fr-FR" sz="2400" dirty="0">
                <a:solidFill>
                  <a:schemeClr val="tx1"/>
                </a:solidFill>
                <a:latin typeface="UTM Avo" panose="02040603050506020204" pitchFamily="18" charset="0"/>
              </a:rPr>
              <a:t> </a:t>
            </a:r>
            <a:r>
              <a:rPr lang="fr-FR" sz="2400" dirty="0" err="1">
                <a:solidFill>
                  <a:schemeClr val="tx1"/>
                </a:solidFill>
                <a:latin typeface="UTM Avo" panose="02040603050506020204" pitchFamily="18" charset="0"/>
              </a:rPr>
              <a:t>video</a:t>
            </a:r>
            <a:r>
              <a:rPr lang="fr-FR" sz="2400" dirty="0">
                <a:solidFill>
                  <a:schemeClr val="tx1"/>
                </a:solidFill>
                <a:latin typeface="UTM Avo" panose="02040603050506020204" pitchFamily="18" charset="0"/>
              </a:rPr>
              <a:t> clip?</a:t>
            </a:r>
            <a:endParaRPr lang="en-US" sz="2400" dirty="0">
              <a:solidFill>
                <a:schemeClr val="tx1"/>
              </a:solidFill>
              <a:latin typeface="UTM Avo" panose="02040603050506020204" pitchFamily="18" charset="0"/>
            </a:endParaRPr>
          </a:p>
        </p:txBody>
      </p:sp>
      <p:sp>
        <p:nvSpPr>
          <p:cNvPr id="13" name="Rectangle: Rounded Corners 12">
            <a:extLst>
              <a:ext uri="{FF2B5EF4-FFF2-40B4-BE49-F238E27FC236}">
                <a16:creationId xmlns:a16="http://schemas.microsoft.com/office/drawing/2014/main" id="{1C85F4E5-6268-4B1E-520D-ADA9C3EDBCE7}"/>
              </a:ext>
            </a:extLst>
          </p:cNvPr>
          <p:cNvSpPr/>
          <p:nvPr/>
        </p:nvSpPr>
        <p:spPr>
          <a:xfrm>
            <a:off x="1377135" y="4067002"/>
            <a:ext cx="6234547" cy="1332527"/>
          </a:xfrm>
          <a:prstGeom prst="roundRect">
            <a:avLst/>
          </a:prstGeom>
          <a:solidFill>
            <a:schemeClr val="accent2">
              <a:lumMod val="20000"/>
              <a:lumOff val="80000"/>
            </a:schemeClr>
          </a:solidFill>
          <a:ln w="28575"/>
        </p:spPr>
        <p:style>
          <a:lnRef idx="3">
            <a:schemeClr val="lt1"/>
          </a:lnRef>
          <a:fillRef idx="1">
            <a:schemeClr val="accent6"/>
          </a:fillRef>
          <a:effectRef idx="1">
            <a:schemeClr val="accent6"/>
          </a:effectRef>
          <a:fontRef idx="minor">
            <a:schemeClr val="lt1"/>
          </a:fontRef>
        </p:style>
        <p:txBody>
          <a:bodyPr rtlCol="0" anchor="ctr"/>
          <a:lstStyle/>
          <a:p>
            <a:pPr algn="just" defTabSz="1219170">
              <a:lnSpc>
                <a:spcPct val="120000"/>
              </a:lnSpc>
            </a:pPr>
            <a:r>
              <a:rPr lang="fr-FR" sz="2400" dirty="0" err="1">
                <a:solidFill>
                  <a:schemeClr val="tx1"/>
                </a:solidFill>
                <a:latin typeface="UTM Avo" panose="02040603050506020204" pitchFamily="18" charset="0"/>
              </a:rPr>
              <a:t>Tên</a:t>
            </a:r>
            <a:r>
              <a:rPr lang="fr-FR" sz="2400" dirty="0">
                <a:solidFill>
                  <a:schemeClr val="tx1"/>
                </a:solidFill>
                <a:latin typeface="UTM Avo" panose="02040603050506020204" pitchFamily="18" charset="0"/>
              </a:rPr>
              <a:t> </a:t>
            </a:r>
            <a:r>
              <a:rPr lang="fr-FR" sz="2400" dirty="0" err="1">
                <a:solidFill>
                  <a:schemeClr val="tx1"/>
                </a:solidFill>
                <a:latin typeface="UTM Avo" panose="02040603050506020204" pitchFamily="18" charset="0"/>
              </a:rPr>
              <a:t>hoạt</a:t>
            </a:r>
            <a:r>
              <a:rPr lang="fr-FR" sz="2400" dirty="0">
                <a:solidFill>
                  <a:schemeClr val="tx1"/>
                </a:solidFill>
                <a:latin typeface="UTM Avo" panose="02040603050506020204" pitchFamily="18" charset="0"/>
              </a:rPr>
              <a:t> </a:t>
            </a:r>
            <a:r>
              <a:rPr lang="fr-FR" sz="2400" dirty="0" err="1">
                <a:solidFill>
                  <a:schemeClr val="tx1"/>
                </a:solidFill>
                <a:latin typeface="UTM Avo" panose="02040603050506020204" pitchFamily="18" charset="0"/>
              </a:rPr>
              <a:t>động</a:t>
            </a:r>
            <a:r>
              <a:rPr lang="fr-FR" sz="2400" dirty="0">
                <a:solidFill>
                  <a:schemeClr val="tx1"/>
                </a:solidFill>
                <a:latin typeface="UTM Avo" panose="02040603050506020204" pitchFamily="18" charset="0"/>
              </a:rPr>
              <a:t> </a:t>
            </a:r>
            <a:r>
              <a:rPr lang="fr-FR" sz="2400" dirty="0" err="1">
                <a:solidFill>
                  <a:schemeClr val="tx1"/>
                </a:solidFill>
                <a:latin typeface="UTM Avo" panose="02040603050506020204" pitchFamily="18" charset="0"/>
              </a:rPr>
              <a:t>của</a:t>
            </a:r>
            <a:r>
              <a:rPr lang="fr-FR" sz="2400" dirty="0">
                <a:solidFill>
                  <a:schemeClr val="tx1"/>
                </a:solidFill>
                <a:latin typeface="UTM Avo" panose="02040603050506020204" pitchFamily="18" charset="0"/>
              </a:rPr>
              <a:t> </a:t>
            </a:r>
            <a:r>
              <a:rPr lang="fr-FR" sz="2400" dirty="0" err="1">
                <a:solidFill>
                  <a:schemeClr val="tx1"/>
                </a:solidFill>
                <a:latin typeface="UTM Avo" panose="02040603050506020204" pitchFamily="18" charset="0"/>
              </a:rPr>
              <a:t>các</a:t>
            </a:r>
            <a:r>
              <a:rPr lang="fr-FR" sz="2400" dirty="0">
                <a:solidFill>
                  <a:schemeClr val="tx1"/>
                </a:solidFill>
                <a:latin typeface="UTM Avo" panose="02040603050506020204" pitchFamily="18" charset="0"/>
              </a:rPr>
              <a:t> </a:t>
            </a:r>
            <a:r>
              <a:rPr lang="fr-FR" sz="2400" dirty="0" err="1">
                <a:solidFill>
                  <a:schemeClr val="tx1"/>
                </a:solidFill>
                <a:latin typeface="UTM Avo" panose="02040603050506020204" pitchFamily="18" charset="0"/>
              </a:rPr>
              <a:t>cô</a:t>
            </a:r>
            <a:r>
              <a:rPr lang="fr-FR" sz="2400" dirty="0">
                <a:solidFill>
                  <a:schemeClr val="tx1"/>
                </a:solidFill>
                <a:latin typeface="UTM Avo" panose="02040603050506020204" pitchFamily="18" charset="0"/>
              </a:rPr>
              <a:t> (</a:t>
            </a:r>
            <a:r>
              <a:rPr lang="fr-FR" sz="2400" dirty="0" err="1">
                <a:solidFill>
                  <a:schemeClr val="tx1"/>
                </a:solidFill>
                <a:latin typeface="UTM Avo" panose="02040603050506020204" pitchFamily="18" charset="0"/>
              </a:rPr>
              <a:t>chú</a:t>
            </a:r>
            <a:r>
              <a:rPr lang="fr-FR" sz="2400" dirty="0">
                <a:solidFill>
                  <a:schemeClr val="tx1"/>
                </a:solidFill>
                <a:latin typeface="UTM Avo" panose="02040603050506020204" pitchFamily="18" charset="0"/>
              </a:rPr>
              <a:t>) </a:t>
            </a:r>
            <a:r>
              <a:rPr lang="fr-FR" sz="2400" dirty="0" err="1">
                <a:solidFill>
                  <a:schemeClr val="tx1"/>
                </a:solidFill>
                <a:latin typeface="UTM Avo" panose="02040603050506020204" pitchFamily="18" charset="0"/>
              </a:rPr>
              <a:t>bộ</a:t>
            </a:r>
            <a:r>
              <a:rPr lang="fr-FR" sz="2400" dirty="0">
                <a:solidFill>
                  <a:schemeClr val="tx1"/>
                </a:solidFill>
                <a:latin typeface="UTM Avo" panose="02040603050506020204" pitchFamily="18" charset="0"/>
              </a:rPr>
              <a:t> </a:t>
            </a:r>
            <a:r>
              <a:rPr lang="fr-FR" sz="2400" dirty="0" err="1">
                <a:solidFill>
                  <a:schemeClr val="tx1"/>
                </a:solidFill>
                <a:latin typeface="UTM Avo" panose="02040603050506020204" pitchFamily="18" charset="0"/>
              </a:rPr>
              <a:t>đội</a:t>
            </a:r>
            <a:r>
              <a:rPr lang="fr-FR" sz="2400" dirty="0">
                <a:solidFill>
                  <a:schemeClr val="tx1"/>
                </a:solidFill>
                <a:latin typeface="UTM Avo" panose="02040603050506020204" pitchFamily="18" charset="0"/>
              </a:rPr>
              <a:t> </a:t>
            </a:r>
            <a:r>
              <a:rPr lang="fr-FR" sz="2400" dirty="0" err="1">
                <a:solidFill>
                  <a:schemeClr val="tx1"/>
                </a:solidFill>
                <a:latin typeface="UTM Avo" panose="02040603050506020204" pitchFamily="18" charset="0"/>
              </a:rPr>
              <a:t>xuất</a:t>
            </a:r>
            <a:r>
              <a:rPr lang="fr-FR" sz="2400" dirty="0">
                <a:solidFill>
                  <a:schemeClr val="tx1"/>
                </a:solidFill>
                <a:latin typeface="UTM Avo" panose="02040603050506020204" pitchFamily="18" charset="0"/>
              </a:rPr>
              <a:t> </a:t>
            </a:r>
            <a:r>
              <a:rPr lang="fr-FR" sz="2400" dirty="0" err="1">
                <a:solidFill>
                  <a:schemeClr val="tx1"/>
                </a:solidFill>
                <a:latin typeface="UTM Avo" panose="02040603050506020204" pitchFamily="18" charset="0"/>
              </a:rPr>
              <a:t>hiện</a:t>
            </a:r>
            <a:r>
              <a:rPr lang="fr-FR" sz="2400" dirty="0">
                <a:solidFill>
                  <a:schemeClr val="tx1"/>
                </a:solidFill>
                <a:latin typeface="UTM Avo" panose="02040603050506020204" pitchFamily="18" charset="0"/>
              </a:rPr>
              <a:t> </a:t>
            </a:r>
            <a:r>
              <a:rPr lang="fr-FR" sz="2400" dirty="0" err="1">
                <a:solidFill>
                  <a:schemeClr val="tx1"/>
                </a:solidFill>
                <a:latin typeface="UTM Avo" panose="02040603050506020204" pitchFamily="18" charset="0"/>
              </a:rPr>
              <a:t>trong</a:t>
            </a:r>
            <a:r>
              <a:rPr lang="fr-FR" sz="2400" dirty="0">
                <a:solidFill>
                  <a:schemeClr val="tx1"/>
                </a:solidFill>
                <a:latin typeface="UTM Avo" panose="02040603050506020204" pitchFamily="18" charset="0"/>
              </a:rPr>
              <a:t> </a:t>
            </a:r>
            <a:r>
              <a:rPr lang="fr-FR" sz="2400" dirty="0" err="1">
                <a:solidFill>
                  <a:schemeClr val="tx1"/>
                </a:solidFill>
                <a:latin typeface="UTM Avo" panose="02040603050506020204" pitchFamily="18" charset="0"/>
              </a:rPr>
              <a:t>video</a:t>
            </a:r>
            <a:r>
              <a:rPr lang="fr-FR" sz="2400" dirty="0">
                <a:solidFill>
                  <a:schemeClr val="tx1"/>
                </a:solidFill>
                <a:latin typeface="UTM Avo" panose="02040603050506020204" pitchFamily="18" charset="0"/>
              </a:rPr>
              <a:t> clip ?</a:t>
            </a:r>
            <a:endParaRPr lang="en-US" sz="2400" dirty="0">
              <a:solidFill>
                <a:schemeClr val="tx1"/>
              </a:solidFill>
              <a:latin typeface="UTM Avo" panose="02040603050506020204" pitchFamily="18" charset="0"/>
            </a:endParaRPr>
          </a:p>
        </p:txBody>
      </p:sp>
      <p:pic>
        <p:nvPicPr>
          <p:cNvPr id="11" name="Picture 9"/>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flipH="1">
            <a:off x="8137674" y="1150406"/>
            <a:ext cx="2362092" cy="5302653"/>
          </a:xfrm>
          <a:prstGeom prst="rect">
            <a:avLst/>
          </a:prstGeom>
        </p:spPr>
      </p:pic>
    </p:spTree>
    <p:extLst>
      <p:ext uri="{BB962C8B-B14F-4D97-AF65-F5344CB8AC3E}">
        <p14:creationId xmlns:p14="http://schemas.microsoft.com/office/powerpoint/2010/main" val="1365626123"/>
      </p:ext>
    </p:extLst>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arn(inVertical)">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741"/>
        <p:cNvGrpSpPr/>
        <p:nvPr/>
      </p:nvGrpSpPr>
      <p:grpSpPr>
        <a:xfrm>
          <a:off x="0" y="0"/>
          <a:ext cx="0" cy="0"/>
          <a:chOff x="0" y="0"/>
          <a:chExt cx="0" cy="0"/>
        </a:xfrm>
      </p:grpSpPr>
      <p:pic>
        <p:nvPicPr>
          <p:cNvPr id="11" name="Picture 10"/>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394857" y="1896704"/>
            <a:ext cx="9329057" cy="4656496"/>
          </a:xfrm>
          <a:prstGeom prst="rect">
            <a:avLst/>
          </a:prstGeom>
        </p:spPr>
      </p:pic>
      <p:sp>
        <p:nvSpPr>
          <p:cNvPr id="2" name="Rectangle 1"/>
          <p:cNvSpPr/>
          <p:nvPr/>
        </p:nvSpPr>
        <p:spPr>
          <a:xfrm>
            <a:off x="3547257" y="2826620"/>
            <a:ext cx="7024255" cy="2796663"/>
          </a:xfrm>
          <a:prstGeom prst="rect">
            <a:avLst/>
          </a:prstGeom>
        </p:spPr>
        <p:txBody>
          <a:bodyPr wrap="square">
            <a:spAutoFit/>
          </a:bodyPr>
          <a:lstStyle/>
          <a:p>
            <a:pPr marL="457189" indent="-457189" algn="just" defTabSz="1219170">
              <a:lnSpc>
                <a:spcPct val="150000"/>
              </a:lnSpc>
              <a:spcBef>
                <a:spcPts val="133"/>
              </a:spcBef>
              <a:spcAft>
                <a:spcPts val="133"/>
              </a:spcAft>
              <a:buFont typeface="Wingdings" panose="05000000000000000000" pitchFamily="2" charset="2"/>
              <a:buChar char="§"/>
            </a:pPr>
            <a:r>
              <a:rPr lang="fr-FR" sz="2400" dirty="0" err="1">
                <a:latin typeface="UTM Avo" panose="02040603050506020204" pitchFamily="18" charset="0"/>
                <a:ea typeface="Calibri" panose="020F0502020204030204" pitchFamily="34" charset="0"/>
                <a:cs typeface="Times New Roman" panose="02020603050405020304" pitchFamily="18" charset="0"/>
              </a:rPr>
              <a:t>Quân</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chủng</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xuất</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hiện</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trong</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video</a:t>
            </a:r>
            <a:r>
              <a:rPr lang="fr-FR" sz="2400" dirty="0">
                <a:latin typeface="UTM Avo" panose="02040603050506020204" pitchFamily="18" charset="0"/>
                <a:ea typeface="Calibri" panose="020F0502020204030204" pitchFamily="34" charset="0"/>
                <a:cs typeface="Times New Roman" panose="02020603050405020304" pitchFamily="18" charset="0"/>
              </a:rPr>
              <a:t> clip là </a:t>
            </a:r>
            <a:r>
              <a:rPr lang="fr-FR" sz="2400" dirty="0" err="1">
                <a:latin typeface="UTM Avo" panose="02040603050506020204" pitchFamily="18" charset="0"/>
                <a:ea typeface="Calibri" panose="020F0502020204030204" pitchFamily="34" charset="0"/>
                <a:cs typeface="Times New Roman" panose="02020603050405020304" pitchFamily="18" charset="0"/>
              </a:rPr>
              <a:t>quân</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chủng</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phòng</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không</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không</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quân</a:t>
            </a:r>
            <a:r>
              <a:rPr lang="fr-FR" sz="2400" dirty="0">
                <a:latin typeface="UTM Avo" panose="02040603050506020204" pitchFamily="18" charset="0"/>
                <a:ea typeface="Calibri" panose="020F0502020204030204" pitchFamily="34" charset="0"/>
                <a:cs typeface="Times New Roman" panose="02020603050405020304" pitchFamily="18" charset="0"/>
              </a:rPr>
              <a:t>.</a:t>
            </a:r>
            <a:endParaRPr lang="en-US" sz="2400" dirty="0">
              <a:latin typeface="UTM Avo" panose="02040603050506020204" pitchFamily="18" charset="0"/>
              <a:ea typeface="Calibri" panose="020F0502020204030204" pitchFamily="34" charset="0"/>
              <a:cs typeface="Times New Roman" panose="02020603050405020304" pitchFamily="18" charset="0"/>
            </a:endParaRPr>
          </a:p>
          <a:p>
            <a:pPr marL="457189" indent="-457189" algn="just" defTabSz="1219170">
              <a:lnSpc>
                <a:spcPct val="150000"/>
              </a:lnSpc>
              <a:buFont typeface="Wingdings" panose="05000000000000000000" pitchFamily="2" charset="2"/>
              <a:buChar char="§"/>
            </a:pPr>
            <a:r>
              <a:rPr lang="fr-FR" sz="2400" dirty="0" err="1">
                <a:latin typeface="UTM Avo" panose="02040603050506020204" pitchFamily="18" charset="0"/>
                <a:ea typeface="Calibri" panose="020F0502020204030204" pitchFamily="34" charset="0"/>
              </a:rPr>
              <a:t>Tên</a:t>
            </a:r>
            <a:r>
              <a:rPr lang="fr-FR" sz="2400" dirty="0">
                <a:latin typeface="UTM Avo" panose="02040603050506020204" pitchFamily="18" charset="0"/>
                <a:ea typeface="Calibri" panose="020F0502020204030204" pitchFamily="34" charset="0"/>
              </a:rPr>
              <a:t> </a:t>
            </a:r>
            <a:r>
              <a:rPr lang="fr-FR" sz="2400" dirty="0" err="1">
                <a:latin typeface="UTM Avo" panose="02040603050506020204" pitchFamily="18" charset="0"/>
                <a:ea typeface="Calibri" panose="020F0502020204030204" pitchFamily="34" charset="0"/>
              </a:rPr>
              <a:t>hoạt</a:t>
            </a:r>
            <a:r>
              <a:rPr lang="fr-FR" sz="2400" dirty="0">
                <a:latin typeface="UTM Avo" panose="02040603050506020204" pitchFamily="18" charset="0"/>
                <a:ea typeface="Calibri" panose="020F0502020204030204" pitchFamily="34" charset="0"/>
              </a:rPr>
              <a:t> </a:t>
            </a:r>
            <a:r>
              <a:rPr lang="fr-FR" sz="2400" dirty="0" err="1">
                <a:latin typeface="UTM Avo" panose="02040603050506020204" pitchFamily="18" charset="0"/>
                <a:ea typeface="Calibri" panose="020F0502020204030204" pitchFamily="34" charset="0"/>
              </a:rPr>
              <a:t>động</a:t>
            </a:r>
            <a:r>
              <a:rPr lang="fr-FR" sz="2400" dirty="0">
                <a:latin typeface="UTM Avo" panose="02040603050506020204" pitchFamily="18" charset="0"/>
                <a:ea typeface="Calibri" panose="020F0502020204030204" pitchFamily="34" charset="0"/>
              </a:rPr>
              <a:t> </a:t>
            </a:r>
            <a:r>
              <a:rPr lang="fr-FR" sz="2400" dirty="0" err="1">
                <a:latin typeface="UTM Avo" panose="02040603050506020204" pitchFamily="18" charset="0"/>
                <a:ea typeface="Calibri" panose="020F0502020204030204" pitchFamily="34" charset="0"/>
              </a:rPr>
              <a:t>của</a:t>
            </a:r>
            <a:r>
              <a:rPr lang="fr-FR" sz="2400" dirty="0">
                <a:latin typeface="UTM Avo" panose="02040603050506020204" pitchFamily="18" charset="0"/>
                <a:ea typeface="Calibri" panose="020F0502020204030204" pitchFamily="34" charset="0"/>
              </a:rPr>
              <a:t> </a:t>
            </a:r>
            <a:r>
              <a:rPr lang="fr-FR" sz="2400" dirty="0" err="1">
                <a:latin typeface="UTM Avo" panose="02040603050506020204" pitchFamily="18" charset="0"/>
                <a:ea typeface="Calibri" panose="020F0502020204030204" pitchFamily="34" charset="0"/>
              </a:rPr>
              <a:t>các</a:t>
            </a:r>
            <a:r>
              <a:rPr lang="fr-FR" sz="2400" dirty="0">
                <a:latin typeface="UTM Avo" panose="02040603050506020204" pitchFamily="18" charset="0"/>
                <a:ea typeface="Calibri" panose="020F0502020204030204" pitchFamily="34" charset="0"/>
              </a:rPr>
              <a:t> </a:t>
            </a:r>
            <a:r>
              <a:rPr lang="fr-FR" sz="2400" dirty="0" err="1">
                <a:latin typeface="UTM Avo" panose="02040603050506020204" pitchFamily="18" charset="0"/>
                <a:ea typeface="Calibri" panose="020F0502020204030204" pitchFamily="34" charset="0"/>
              </a:rPr>
              <a:t>cô</a:t>
            </a:r>
            <a:r>
              <a:rPr lang="fr-FR" sz="2400" dirty="0">
                <a:latin typeface="UTM Avo" panose="02040603050506020204" pitchFamily="18" charset="0"/>
                <a:ea typeface="Calibri" panose="020F0502020204030204" pitchFamily="34" charset="0"/>
              </a:rPr>
              <a:t> (</a:t>
            </a:r>
            <a:r>
              <a:rPr lang="fr-FR" sz="2400" dirty="0" err="1">
                <a:latin typeface="UTM Avo" panose="02040603050506020204" pitchFamily="18" charset="0"/>
                <a:ea typeface="Calibri" panose="020F0502020204030204" pitchFamily="34" charset="0"/>
              </a:rPr>
              <a:t>chú</a:t>
            </a:r>
            <a:r>
              <a:rPr lang="fr-FR" sz="2400" dirty="0">
                <a:latin typeface="UTM Avo" panose="02040603050506020204" pitchFamily="18" charset="0"/>
                <a:ea typeface="Calibri" panose="020F0502020204030204" pitchFamily="34" charset="0"/>
              </a:rPr>
              <a:t>) </a:t>
            </a:r>
            <a:r>
              <a:rPr lang="fr-FR" sz="2400" dirty="0" err="1">
                <a:latin typeface="UTM Avo" panose="02040603050506020204" pitchFamily="18" charset="0"/>
                <a:ea typeface="Calibri" panose="020F0502020204030204" pitchFamily="34" charset="0"/>
              </a:rPr>
              <a:t>bộ</a:t>
            </a:r>
            <a:r>
              <a:rPr lang="fr-FR" sz="2400" dirty="0">
                <a:latin typeface="UTM Avo" panose="02040603050506020204" pitchFamily="18" charset="0"/>
                <a:ea typeface="Calibri" panose="020F0502020204030204" pitchFamily="34" charset="0"/>
              </a:rPr>
              <a:t> </a:t>
            </a:r>
            <a:r>
              <a:rPr lang="fr-FR" sz="2400" dirty="0" err="1">
                <a:latin typeface="UTM Avo" panose="02040603050506020204" pitchFamily="18" charset="0"/>
                <a:ea typeface="Calibri" panose="020F0502020204030204" pitchFamily="34" charset="0"/>
              </a:rPr>
              <a:t>đội</a:t>
            </a:r>
            <a:r>
              <a:rPr lang="fr-FR" sz="2400" dirty="0">
                <a:latin typeface="UTM Avo" panose="02040603050506020204" pitchFamily="18" charset="0"/>
                <a:ea typeface="Calibri" panose="020F0502020204030204" pitchFamily="34" charset="0"/>
              </a:rPr>
              <a:t> </a:t>
            </a:r>
            <a:r>
              <a:rPr lang="fr-FR" sz="2400" dirty="0" err="1">
                <a:latin typeface="UTM Avo" panose="02040603050506020204" pitchFamily="18" charset="0"/>
                <a:ea typeface="Calibri" panose="020F0502020204030204" pitchFamily="34" charset="0"/>
              </a:rPr>
              <a:t>xuất</a:t>
            </a:r>
            <a:r>
              <a:rPr lang="fr-FR" sz="2400" dirty="0">
                <a:latin typeface="UTM Avo" panose="02040603050506020204" pitchFamily="18" charset="0"/>
                <a:ea typeface="Calibri" panose="020F0502020204030204" pitchFamily="34" charset="0"/>
              </a:rPr>
              <a:t> </a:t>
            </a:r>
            <a:r>
              <a:rPr lang="fr-FR" sz="2400" dirty="0" err="1">
                <a:latin typeface="UTM Avo" panose="02040603050506020204" pitchFamily="18" charset="0"/>
                <a:ea typeface="Calibri" panose="020F0502020204030204" pitchFamily="34" charset="0"/>
              </a:rPr>
              <a:t>hiện</a:t>
            </a:r>
            <a:r>
              <a:rPr lang="fr-FR" sz="2400" dirty="0">
                <a:latin typeface="UTM Avo" panose="02040603050506020204" pitchFamily="18" charset="0"/>
                <a:ea typeface="Calibri" panose="020F0502020204030204" pitchFamily="34" charset="0"/>
              </a:rPr>
              <a:t> </a:t>
            </a:r>
            <a:r>
              <a:rPr lang="fr-FR" sz="2400" dirty="0" err="1">
                <a:latin typeface="UTM Avo" panose="02040603050506020204" pitchFamily="18" charset="0"/>
                <a:ea typeface="Calibri" panose="020F0502020204030204" pitchFamily="34" charset="0"/>
              </a:rPr>
              <a:t>trong</a:t>
            </a:r>
            <a:r>
              <a:rPr lang="fr-FR" sz="2400" dirty="0">
                <a:latin typeface="UTM Avo" panose="02040603050506020204" pitchFamily="18" charset="0"/>
                <a:ea typeface="Calibri" panose="020F0502020204030204" pitchFamily="34" charset="0"/>
              </a:rPr>
              <a:t> </a:t>
            </a:r>
            <a:r>
              <a:rPr lang="fr-FR" sz="2400" dirty="0" err="1">
                <a:latin typeface="UTM Avo" panose="02040603050506020204" pitchFamily="18" charset="0"/>
                <a:ea typeface="Calibri" panose="020F0502020204030204" pitchFamily="34" charset="0"/>
              </a:rPr>
              <a:t>video</a:t>
            </a:r>
            <a:r>
              <a:rPr lang="fr-FR" sz="2400" dirty="0">
                <a:latin typeface="UTM Avo" panose="02040603050506020204" pitchFamily="18" charset="0"/>
                <a:ea typeface="Calibri" panose="020F0502020204030204" pitchFamily="34" charset="0"/>
              </a:rPr>
              <a:t> clip: </a:t>
            </a:r>
            <a:r>
              <a:rPr lang="fr-FR" sz="2400" dirty="0" err="1">
                <a:latin typeface="UTM Avo" panose="02040603050506020204" pitchFamily="18" charset="0"/>
                <a:ea typeface="Calibri" panose="020F0502020204030204" pitchFamily="34" charset="0"/>
              </a:rPr>
              <a:t>diễn</a:t>
            </a:r>
            <a:r>
              <a:rPr lang="fr-FR" sz="2400" dirty="0">
                <a:latin typeface="UTM Avo" panose="02040603050506020204" pitchFamily="18" charset="0"/>
                <a:ea typeface="Calibri" panose="020F0502020204030204" pitchFamily="34" charset="0"/>
              </a:rPr>
              <a:t> </a:t>
            </a:r>
            <a:r>
              <a:rPr lang="fr-FR" sz="2400" dirty="0" err="1">
                <a:latin typeface="UTM Avo" panose="02040603050506020204" pitchFamily="18" charset="0"/>
                <a:ea typeface="Calibri" panose="020F0502020204030204" pitchFamily="34" charset="0"/>
              </a:rPr>
              <a:t>tập</a:t>
            </a:r>
            <a:r>
              <a:rPr lang="fr-FR" sz="2400" dirty="0">
                <a:latin typeface="UTM Avo" panose="02040603050506020204" pitchFamily="18" charset="0"/>
                <a:ea typeface="Calibri" panose="020F0502020204030204" pitchFamily="34" charset="0"/>
              </a:rPr>
              <a:t>, </a:t>
            </a:r>
            <a:r>
              <a:rPr lang="fr-FR" sz="2400" dirty="0" err="1">
                <a:latin typeface="UTM Avo" panose="02040603050506020204" pitchFamily="18" charset="0"/>
                <a:ea typeface="Calibri" panose="020F0502020204030204" pitchFamily="34" charset="0"/>
              </a:rPr>
              <a:t>chiến</a:t>
            </a:r>
            <a:r>
              <a:rPr lang="fr-FR" sz="2400" dirty="0">
                <a:latin typeface="UTM Avo" panose="02040603050506020204" pitchFamily="18" charset="0"/>
                <a:ea typeface="Calibri" panose="020F0502020204030204" pitchFamily="34" charset="0"/>
              </a:rPr>
              <a:t> </a:t>
            </a:r>
            <a:r>
              <a:rPr lang="fr-FR" sz="2400" dirty="0" err="1">
                <a:latin typeface="UTM Avo" panose="02040603050506020204" pitchFamily="18" charset="0"/>
                <a:ea typeface="Calibri" panose="020F0502020204030204" pitchFamily="34" charset="0"/>
              </a:rPr>
              <a:t>đấu</a:t>
            </a:r>
            <a:r>
              <a:rPr lang="fr-FR" sz="2400" dirty="0">
                <a:latin typeface="UTM Avo" panose="02040603050506020204" pitchFamily="18" charset="0"/>
                <a:ea typeface="Calibri" panose="020F0502020204030204" pitchFamily="34" charset="0"/>
              </a:rPr>
              <a:t> </a:t>
            </a:r>
            <a:r>
              <a:rPr lang="fr-FR" sz="2400" dirty="0" err="1">
                <a:latin typeface="UTM Avo" panose="02040603050506020204" pitchFamily="18" charset="0"/>
                <a:ea typeface="Calibri" panose="020F0502020204030204" pitchFamily="34" charset="0"/>
              </a:rPr>
              <a:t>và</a:t>
            </a:r>
            <a:r>
              <a:rPr lang="fr-FR" sz="2400" dirty="0">
                <a:latin typeface="UTM Avo" panose="02040603050506020204" pitchFamily="18" charset="0"/>
                <a:ea typeface="Calibri" panose="020F0502020204030204" pitchFamily="34" charset="0"/>
              </a:rPr>
              <a:t> </a:t>
            </a:r>
            <a:r>
              <a:rPr lang="fr-FR" sz="2400" dirty="0" err="1">
                <a:latin typeface="UTM Avo" panose="02040603050506020204" pitchFamily="18" charset="0"/>
                <a:ea typeface="Calibri" panose="020F0502020204030204" pitchFamily="34" charset="0"/>
              </a:rPr>
              <a:t>bảo</a:t>
            </a:r>
            <a:r>
              <a:rPr lang="fr-FR" sz="2400" dirty="0">
                <a:latin typeface="UTM Avo" panose="02040603050506020204" pitchFamily="18" charset="0"/>
                <a:ea typeface="Calibri" panose="020F0502020204030204" pitchFamily="34" charset="0"/>
              </a:rPr>
              <a:t> </a:t>
            </a:r>
            <a:r>
              <a:rPr lang="fr-FR" sz="2400" dirty="0" err="1">
                <a:latin typeface="UTM Avo" panose="02040603050506020204" pitchFamily="18" charset="0"/>
                <a:ea typeface="Calibri" panose="020F0502020204030204" pitchFamily="34" charset="0"/>
              </a:rPr>
              <a:t>vệ</a:t>
            </a:r>
            <a:r>
              <a:rPr lang="fr-FR" sz="2400" dirty="0">
                <a:latin typeface="UTM Avo" panose="02040603050506020204" pitchFamily="18" charset="0"/>
                <a:ea typeface="Calibri" panose="020F0502020204030204" pitchFamily="34" charset="0"/>
              </a:rPr>
              <a:t> </a:t>
            </a:r>
            <a:r>
              <a:rPr lang="fr-FR" sz="2400" dirty="0" err="1">
                <a:latin typeface="UTM Avo" panose="02040603050506020204" pitchFamily="18" charset="0"/>
                <a:ea typeface="Calibri" panose="020F0502020204030204" pitchFamily="34" charset="0"/>
              </a:rPr>
              <a:t>Tổ</a:t>
            </a:r>
            <a:r>
              <a:rPr lang="fr-FR" sz="2400" dirty="0">
                <a:latin typeface="UTM Avo" panose="02040603050506020204" pitchFamily="18" charset="0"/>
                <a:ea typeface="Calibri" panose="020F0502020204030204" pitchFamily="34" charset="0"/>
              </a:rPr>
              <a:t> </a:t>
            </a:r>
            <a:r>
              <a:rPr lang="fr-FR" sz="2400" dirty="0" err="1">
                <a:latin typeface="UTM Avo" panose="02040603050506020204" pitchFamily="18" charset="0"/>
                <a:ea typeface="Calibri" panose="020F0502020204030204" pitchFamily="34" charset="0"/>
              </a:rPr>
              <a:t>quốc</a:t>
            </a:r>
            <a:r>
              <a:rPr lang="fr-FR" sz="2400" dirty="0">
                <a:latin typeface="UTM Avo" panose="02040603050506020204" pitchFamily="18" charset="0"/>
                <a:ea typeface="Calibri" panose="020F0502020204030204" pitchFamily="34" charset="0"/>
              </a:rPr>
              <a:t>. </a:t>
            </a:r>
            <a:endParaRPr lang="en-US" sz="2400" dirty="0">
              <a:latin typeface="UTM Avo" panose="02040603050506020204" pitchFamily="18" charset="0"/>
            </a:endParaRPr>
          </a:p>
        </p:txBody>
      </p:sp>
      <p:pic>
        <p:nvPicPr>
          <p:cNvPr id="1026" name="Picture 2" descr="https://o.remove.bg/downloads/a6e9dbfe-adfb-4545-a956-325381186c16/image-removebg-preview.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097" y="2341419"/>
            <a:ext cx="4364181" cy="43641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17138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anim calcmode="lin" valueType="num">
                                      <p:cBhvr>
                                        <p:cTn id="8" dur="500" fill="hold"/>
                                        <p:tgtEl>
                                          <p:spTgt spid="11"/>
                                        </p:tgtEl>
                                        <p:attrNameLst>
                                          <p:attrName>ppt_x</p:attrName>
                                        </p:attrNameLst>
                                      </p:cBhvr>
                                      <p:tavLst>
                                        <p:tav tm="0">
                                          <p:val>
                                            <p:strVal val="#ppt_x"/>
                                          </p:val>
                                        </p:tav>
                                        <p:tav tm="100000">
                                          <p:val>
                                            <p:strVal val="#ppt_x"/>
                                          </p:val>
                                        </p:tav>
                                      </p:tavLst>
                                    </p:anim>
                                    <p:anim calcmode="lin" valueType="num">
                                      <p:cBhvr>
                                        <p:cTn id="9" dur="500" fill="hold"/>
                                        <p:tgtEl>
                                          <p:spTgt spid="1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fade">
                                      <p:cBhvr>
                                        <p:cTn id="12" dur="500"/>
                                        <p:tgtEl>
                                          <p:spTgt spid="1026"/>
                                        </p:tgtEl>
                                      </p:cBhvr>
                                    </p:animEffect>
                                    <p:anim calcmode="lin" valueType="num">
                                      <p:cBhvr>
                                        <p:cTn id="13" dur="500" fill="hold"/>
                                        <p:tgtEl>
                                          <p:spTgt spid="1026"/>
                                        </p:tgtEl>
                                        <p:attrNameLst>
                                          <p:attrName>ppt_x</p:attrName>
                                        </p:attrNameLst>
                                      </p:cBhvr>
                                      <p:tavLst>
                                        <p:tav tm="0">
                                          <p:val>
                                            <p:strVal val="#ppt_x"/>
                                          </p:val>
                                        </p:tav>
                                        <p:tav tm="100000">
                                          <p:val>
                                            <p:strVal val="#ppt_x"/>
                                          </p:val>
                                        </p:tav>
                                      </p:tavLst>
                                    </p:anim>
                                    <p:anim calcmode="lin" valueType="num">
                                      <p:cBhvr>
                                        <p:cTn id="14" dur="500" fill="hold"/>
                                        <p:tgtEl>
                                          <p:spTgt spid="102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2">
                                            <p:txEl>
                                              <p:pRg st="0" end="0"/>
                                            </p:txEl>
                                          </p:spTgt>
                                        </p:tgtEl>
                                        <p:attrNameLst>
                                          <p:attrName>style.visibility</p:attrName>
                                        </p:attrNameLst>
                                      </p:cBhvr>
                                      <p:to>
                                        <p:strVal val="visible"/>
                                      </p:to>
                                    </p:set>
                                    <p:animEffect transition="in" filter="randombar(horizontal)">
                                      <p:cBhvr>
                                        <p:cTn id="19" dur="500"/>
                                        <p:tgtEl>
                                          <p:spTgt spid="2">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nodeType="clickEffect">
                                  <p:stCondLst>
                                    <p:cond delay="0"/>
                                  </p:stCondLst>
                                  <p:childTnLst>
                                    <p:set>
                                      <p:cBhvr>
                                        <p:cTn id="23" dur="1" fill="hold">
                                          <p:stCondLst>
                                            <p:cond delay="0"/>
                                          </p:stCondLst>
                                        </p:cTn>
                                        <p:tgtEl>
                                          <p:spTgt spid="2">
                                            <p:txEl>
                                              <p:pRg st="1" end="1"/>
                                            </p:txEl>
                                          </p:spTgt>
                                        </p:tgtEl>
                                        <p:attrNameLst>
                                          <p:attrName>style.visibility</p:attrName>
                                        </p:attrNameLst>
                                      </p:cBhvr>
                                      <p:to>
                                        <p:strVal val="visible"/>
                                      </p:to>
                                    </p:set>
                                    <p:animEffect transition="in" filter="randombar(horizontal)">
                                      <p:cBhvr>
                                        <p:cTn id="24"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6"/>
        <p:cNvGrpSpPr/>
        <p:nvPr/>
      </p:nvGrpSpPr>
      <p:grpSpPr>
        <a:xfrm>
          <a:off x="0" y="0"/>
          <a:ext cx="0" cy="0"/>
          <a:chOff x="0" y="0"/>
          <a:chExt cx="0" cy="0"/>
        </a:xfrm>
      </p:grpSpPr>
      <p:pic>
        <p:nvPicPr>
          <p:cNvPr id="177" name="Google Shape;177;p4">
            <a:hlinkClick r:id="rId4"/>
          </p:cNvPr>
          <p:cNvPicPr preferRelativeResize="0"/>
          <p:nvPr/>
        </p:nvPicPr>
        <p:blipFill rotWithShape="1">
          <a:blip r:embed="rId5">
            <a:alphaModFix/>
          </a:blip>
          <a:srcRect/>
          <a:stretch/>
        </p:blipFill>
        <p:spPr>
          <a:xfrm>
            <a:off x="4501083" y="3015453"/>
            <a:ext cx="3189834" cy="1764777"/>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796"/>
        <p:cNvGrpSpPr/>
        <p:nvPr/>
      </p:nvGrpSpPr>
      <p:grpSpPr>
        <a:xfrm>
          <a:off x="0" y="0"/>
          <a:ext cx="0" cy="0"/>
          <a:chOff x="0" y="0"/>
          <a:chExt cx="0" cy="0"/>
        </a:xfrm>
      </p:grpSpPr>
      <p:pic>
        <p:nvPicPr>
          <p:cNvPr id="248" name="Picture 9">
            <a:extLst>
              <a:ext uri="{FF2B5EF4-FFF2-40B4-BE49-F238E27FC236}">
                <a16:creationId xmlns:a16="http://schemas.microsoft.com/office/drawing/2014/main" id="{27A73551-7616-4139-FA5B-2F35C42FEE7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552553" y="1960326"/>
            <a:ext cx="4633019" cy="2413212"/>
          </a:xfrm>
          <a:prstGeom prst="rect">
            <a:avLst/>
          </a:prstGeom>
        </p:spPr>
      </p:pic>
      <p:sp>
        <p:nvSpPr>
          <p:cNvPr id="249" name="TextBox 248">
            <a:extLst>
              <a:ext uri="{FF2B5EF4-FFF2-40B4-BE49-F238E27FC236}">
                <a16:creationId xmlns:a16="http://schemas.microsoft.com/office/drawing/2014/main" id="{0EC9BCB7-D384-247D-AE8E-F21437D9737D}"/>
              </a:ext>
            </a:extLst>
          </p:cNvPr>
          <p:cNvSpPr txBox="1"/>
          <p:nvPr/>
        </p:nvSpPr>
        <p:spPr>
          <a:xfrm>
            <a:off x="833336" y="2501805"/>
            <a:ext cx="4071453" cy="992579"/>
          </a:xfrm>
          <a:prstGeom prst="rect">
            <a:avLst/>
          </a:prstGeom>
          <a:noFill/>
        </p:spPr>
        <p:txBody>
          <a:bodyPr wrap="square">
            <a:spAutoFit/>
          </a:bodyPr>
          <a:lstStyle/>
          <a:p>
            <a:pPr defTabSz="1219170">
              <a:lnSpc>
                <a:spcPct val="130000"/>
              </a:lnSpc>
            </a:pPr>
            <a:r>
              <a:rPr lang="en-US" sz="2400" dirty="0" err="1">
                <a:latin typeface="UTM Avo" panose="02040603050506020204" pitchFamily="18" charset="0"/>
              </a:rPr>
              <a:t>Nhóm</a:t>
            </a:r>
            <a:r>
              <a:rPr lang="en-US" sz="2400" dirty="0">
                <a:latin typeface="UTM Avo" panose="02040603050506020204" pitchFamily="18" charset="0"/>
              </a:rPr>
              <a:t> 1: </a:t>
            </a:r>
            <a:r>
              <a:rPr lang="en-US" sz="2400" dirty="0" err="1">
                <a:latin typeface="UTM Avo" panose="02040603050506020204" pitchFamily="18" charset="0"/>
              </a:rPr>
              <a:t>Quan</a:t>
            </a:r>
            <a:r>
              <a:rPr lang="en-US" sz="2400" dirty="0">
                <a:latin typeface="UTM Avo" panose="02040603050506020204" pitchFamily="18" charset="0"/>
              </a:rPr>
              <a:t> </a:t>
            </a:r>
            <a:r>
              <a:rPr lang="en-US" sz="2400" dirty="0" err="1">
                <a:latin typeface="UTM Avo" panose="02040603050506020204" pitchFamily="18" charset="0"/>
              </a:rPr>
              <a:t>sát</a:t>
            </a:r>
            <a:r>
              <a:rPr lang="en-US" sz="2400" dirty="0">
                <a:latin typeface="UTM Avo" panose="02040603050506020204" pitchFamily="18" charset="0"/>
              </a:rPr>
              <a:t> </a:t>
            </a:r>
            <a:r>
              <a:rPr lang="en-US" sz="2400" dirty="0" err="1">
                <a:latin typeface="UTM Avo" panose="02040603050506020204" pitchFamily="18" charset="0"/>
              </a:rPr>
              <a:t>chân</a:t>
            </a:r>
            <a:r>
              <a:rPr lang="en-US" sz="2400" dirty="0">
                <a:latin typeface="UTM Avo" panose="02040603050506020204" pitchFamily="18" charset="0"/>
              </a:rPr>
              <a:t> dung </a:t>
            </a:r>
            <a:r>
              <a:rPr lang="en-US" sz="2400" dirty="0" err="1">
                <a:latin typeface="UTM Avo" panose="02040603050506020204" pitchFamily="18" charset="0"/>
              </a:rPr>
              <a:t>Nguyễn</a:t>
            </a:r>
            <a:r>
              <a:rPr lang="en-US" sz="2400" dirty="0">
                <a:latin typeface="UTM Avo" panose="02040603050506020204" pitchFamily="18" charset="0"/>
              </a:rPr>
              <a:t> </a:t>
            </a:r>
            <a:r>
              <a:rPr lang="en-US" sz="2400" dirty="0" err="1">
                <a:latin typeface="UTM Avo" panose="02040603050506020204" pitchFamily="18" charset="0"/>
              </a:rPr>
              <a:t>Trãi</a:t>
            </a:r>
            <a:endParaRPr lang="en-US" sz="2400" dirty="0">
              <a:latin typeface="UTM Avo" panose="02040603050506020204" pitchFamily="18" charset="0"/>
            </a:endParaRPr>
          </a:p>
        </p:txBody>
      </p:sp>
      <p:sp>
        <p:nvSpPr>
          <p:cNvPr id="256" name="Google Shape;2169;p30">
            <a:extLst>
              <a:ext uri="{FF2B5EF4-FFF2-40B4-BE49-F238E27FC236}">
                <a16:creationId xmlns:a16="http://schemas.microsoft.com/office/drawing/2014/main" id="{C773AE6B-7D77-3852-EEE6-8F44D36D97E3}"/>
              </a:ext>
            </a:extLst>
          </p:cNvPr>
          <p:cNvSpPr txBox="1">
            <a:spLocks noGrp="1"/>
          </p:cNvSpPr>
          <p:nvPr>
            <p:ph type="title"/>
          </p:nvPr>
        </p:nvSpPr>
        <p:spPr>
          <a:xfrm>
            <a:off x="4093758" y="1116334"/>
            <a:ext cx="10272000" cy="556800"/>
          </a:xfrm>
          <a:prstGeom prst="rect">
            <a:avLst/>
          </a:prstGeom>
        </p:spPr>
        <p:txBody>
          <a:bodyPr spcFirstLastPara="1" wrap="square" lIns="121900" tIns="121900" rIns="121900" bIns="121900" anchor="ctr" anchorCtr="0">
            <a:noAutofit/>
          </a:bodyPr>
          <a:lstStyle/>
          <a:p>
            <a:r>
              <a:rPr lang="en" sz="2400" b="1" dirty="0">
                <a:solidFill>
                  <a:schemeClr val="tx1"/>
                </a:solidFill>
                <a:latin typeface="UTM Avo" panose="02040603050506020204" pitchFamily="18" charset="0"/>
              </a:rPr>
              <a:t>HOẠT ĐỘNG NHÓM</a:t>
            </a:r>
            <a:endParaRPr sz="2400" b="1" dirty="0">
              <a:solidFill>
                <a:schemeClr val="tx1"/>
              </a:solidFill>
              <a:latin typeface="UTM Avo" panose="02040603050506020204" pitchFamily="18" charset="0"/>
            </a:endParaRPr>
          </a:p>
        </p:txBody>
      </p:sp>
      <p:pic>
        <p:nvPicPr>
          <p:cNvPr id="22" name="Picture 9">
            <a:extLst>
              <a:ext uri="{FF2B5EF4-FFF2-40B4-BE49-F238E27FC236}">
                <a16:creationId xmlns:a16="http://schemas.microsoft.com/office/drawing/2014/main" id="{27A73551-7616-4139-FA5B-2F35C42FEE7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5595556" y="1960326"/>
            <a:ext cx="4633019" cy="2413212"/>
          </a:xfrm>
          <a:prstGeom prst="rect">
            <a:avLst/>
          </a:prstGeom>
        </p:spPr>
      </p:pic>
      <p:sp>
        <p:nvSpPr>
          <p:cNvPr id="23" name="TextBox 22">
            <a:extLst>
              <a:ext uri="{FF2B5EF4-FFF2-40B4-BE49-F238E27FC236}">
                <a16:creationId xmlns:a16="http://schemas.microsoft.com/office/drawing/2014/main" id="{0EC9BCB7-D384-247D-AE8E-F21437D9737D}"/>
              </a:ext>
            </a:extLst>
          </p:cNvPr>
          <p:cNvSpPr txBox="1"/>
          <p:nvPr/>
        </p:nvSpPr>
        <p:spPr>
          <a:xfrm>
            <a:off x="5876339" y="2501805"/>
            <a:ext cx="4071453" cy="992579"/>
          </a:xfrm>
          <a:prstGeom prst="rect">
            <a:avLst/>
          </a:prstGeom>
          <a:noFill/>
        </p:spPr>
        <p:txBody>
          <a:bodyPr wrap="square">
            <a:spAutoFit/>
          </a:bodyPr>
          <a:lstStyle/>
          <a:p>
            <a:pPr defTabSz="1219170">
              <a:lnSpc>
                <a:spcPct val="130000"/>
              </a:lnSpc>
            </a:pPr>
            <a:r>
              <a:rPr lang="en-US" sz="2400" dirty="0" err="1">
                <a:latin typeface="UTM Avo" panose="02040603050506020204" pitchFamily="18" charset="0"/>
              </a:rPr>
              <a:t>Nhóm</a:t>
            </a:r>
            <a:r>
              <a:rPr lang="en-US" sz="2400" dirty="0">
                <a:latin typeface="UTM Avo" panose="02040603050506020204" pitchFamily="18" charset="0"/>
              </a:rPr>
              <a:t> 2: </a:t>
            </a:r>
            <a:r>
              <a:rPr lang="en-US" sz="2400" dirty="0" err="1">
                <a:latin typeface="UTM Avo" panose="02040603050506020204" pitchFamily="18" charset="0"/>
              </a:rPr>
              <a:t>Quan</a:t>
            </a:r>
            <a:r>
              <a:rPr lang="en-US" sz="2400" dirty="0">
                <a:latin typeface="UTM Avo" panose="02040603050506020204" pitchFamily="18" charset="0"/>
              </a:rPr>
              <a:t> </a:t>
            </a:r>
            <a:r>
              <a:rPr lang="en-US" sz="2400" dirty="0" err="1">
                <a:latin typeface="UTM Avo" panose="02040603050506020204" pitchFamily="18" charset="0"/>
              </a:rPr>
              <a:t>sát</a:t>
            </a:r>
            <a:r>
              <a:rPr lang="en-US" sz="2400" dirty="0">
                <a:latin typeface="UTM Avo" panose="02040603050506020204" pitchFamily="18" charset="0"/>
              </a:rPr>
              <a:t> </a:t>
            </a:r>
            <a:r>
              <a:rPr lang="en-US" sz="2400" dirty="0" err="1">
                <a:latin typeface="UTM Avo" panose="02040603050506020204" pitchFamily="18" charset="0"/>
              </a:rPr>
              <a:t>chân</a:t>
            </a:r>
            <a:r>
              <a:rPr lang="en-US" sz="2400" dirty="0">
                <a:latin typeface="UTM Avo" panose="02040603050506020204" pitchFamily="18" charset="0"/>
              </a:rPr>
              <a:t> dung </a:t>
            </a:r>
            <a:r>
              <a:rPr lang="en-US" sz="2400" dirty="0" err="1">
                <a:latin typeface="UTM Avo" panose="02040603050506020204" pitchFamily="18" charset="0"/>
              </a:rPr>
              <a:t>cô</a:t>
            </a:r>
            <a:r>
              <a:rPr lang="en-US" sz="2400" dirty="0">
                <a:latin typeface="UTM Avo" panose="02040603050506020204" pitchFamily="18" charset="0"/>
              </a:rPr>
              <a:t> </a:t>
            </a:r>
            <a:r>
              <a:rPr lang="en-US" sz="2400" dirty="0" err="1">
                <a:latin typeface="UTM Avo" panose="02040603050506020204" pitchFamily="18" charset="0"/>
              </a:rPr>
              <a:t>bộ</a:t>
            </a:r>
            <a:r>
              <a:rPr lang="en-US" sz="2400" dirty="0">
                <a:latin typeface="UTM Avo" panose="02040603050506020204" pitchFamily="18" charset="0"/>
              </a:rPr>
              <a:t> </a:t>
            </a:r>
            <a:r>
              <a:rPr lang="en-US" sz="2400" dirty="0" err="1">
                <a:latin typeface="UTM Avo" panose="02040603050506020204" pitchFamily="18" charset="0"/>
              </a:rPr>
              <a:t>đội</a:t>
            </a:r>
            <a:endParaRPr lang="en-US" sz="2400" dirty="0">
              <a:latin typeface="UTM Avo" panose="02040603050506020204" pitchFamily="18" charset="0"/>
            </a:endParaRPr>
          </a:p>
        </p:txBody>
      </p:sp>
      <p:pic>
        <p:nvPicPr>
          <p:cNvPr id="24" name="Picture 9">
            <a:extLst>
              <a:ext uri="{FF2B5EF4-FFF2-40B4-BE49-F238E27FC236}">
                <a16:creationId xmlns:a16="http://schemas.microsoft.com/office/drawing/2014/main" id="{27A73551-7616-4139-FA5B-2F35C42FEE7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552553" y="4502346"/>
            <a:ext cx="4633019" cy="2413212"/>
          </a:xfrm>
          <a:prstGeom prst="rect">
            <a:avLst/>
          </a:prstGeom>
        </p:spPr>
      </p:pic>
      <p:sp>
        <p:nvSpPr>
          <p:cNvPr id="25" name="TextBox 24">
            <a:extLst>
              <a:ext uri="{FF2B5EF4-FFF2-40B4-BE49-F238E27FC236}">
                <a16:creationId xmlns:a16="http://schemas.microsoft.com/office/drawing/2014/main" id="{0EC9BCB7-D384-247D-AE8E-F21437D9737D}"/>
              </a:ext>
            </a:extLst>
          </p:cNvPr>
          <p:cNvSpPr txBox="1"/>
          <p:nvPr/>
        </p:nvSpPr>
        <p:spPr>
          <a:xfrm>
            <a:off x="833336" y="5077441"/>
            <a:ext cx="4240469" cy="992579"/>
          </a:xfrm>
          <a:prstGeom prst="rect">
            <a:avLst/>
          </a:prstGeom>
          <a:noFill/>
        </p:spPr>
        <p:txBody>
          <a:bodyPr wrap="square">
            <a:spAutoFit/>
          </a:bodyPr>
          <a:lstStyle/>
          <a:p>
            <a:pPr defTabSz="1219170">
              <a:lnSpc>
                <a:spcPct val="130000"/>
              </a:lnSpc>
            </a:pPr>
            <a:r>
              <a:rPr lang="en-US" sz="2400" dirty="0" err="1">
                <a:latin typeface="UTM Avo" panose="02040603050506020204" pitchFamily="18" charset="0"/>
              </a:rPr>
              <a:t>Nhóm</a:t>
            </a:r>
            <a:r>
              <a:rPr lang="en-US" sz="2400" dirty="0">
                <a:latin typeface="UTM Avo" panose="02040603050506020204" pitchFamily="18" charset="0"/>
              </a:rPr>
              <a:t> 3: </a:t>
            </a:r>
            <a:r>
              <a:rPr lang="en-US" sz="2400" dirty="0" err="1">
                <a:latin typeface="UTM Avo" panose="02040603050506020204" pitchFamily="18" charset="0"/>
              </a:rPr>
              <a:t>Quan</a:t>
            </a:r>
            <a:r>
              <a:rPr lang="en-US" sz="2400" dirty="0">
                <a:latin typeface="UTM Avo" panose="02040603050506020204" pitchFamily="18" charset="0"/>
              </a:rPr>
              <a:t> </a:t>
            </a:r>
            <a:r>
              <a:rPr lang="en-US" sz="2400" dirty="0" err="1">
                <a:latin typeface="UTM Avo" panose="02040603050506020204" pitchFamily="18" charset="0"/>
              </a:rPr>
              <a:t>sát</a:t>
            </a:r>
            <a:r>
              <a:rPr lang="en-US" sz="2400" dirty="0">
                <a:latin typeface="UTM Avo" panose="02040603050506020204" pitchFamily="18" charset="0"/>
              </a:rPr>
              <a:t> </a:t>
            </a:r>
            <a:r>
              <a:rPr lang="en-US" sz="2400" dirty="0" err="1">
                <a:latin typeface="UTM Avo" panose="02040603050506020204" pitchFamily="18" charset="0"/>
              </a:rPr>
              <a:t>chân</a:t>
            </a:r>
            <a:r>
              <a:rPr lang="en-US" sz="2400" dirty="0">
                <a:latin typeface="UTM Avo" panose="02040603050506020204" pitchFamily="18" charset="0"/>
              </a:rPr>
              <a:t> dung </a:t>
            </a:r>
            <a:r>
              <a:rPr lang="en-US" sz="2400" dirty="0" err="1">
                <a:latin typeface="UTM Avo" panose="02040603050506020204" pitchFamily="18" charset="0"/>
              </a:rPr>
              <a:t>chú</a:t>
            </a:r>
            <a:r>
              <a:rPr lang="en-US" sz="2400" dirty="0">
                <a:latin typeface="UTM Avo" panose="02040603050506020204" pitchFamily="18" charset="0"/>
              </a:rPr>
              <a:t> </a:t>
            </a:r>
            <a:r>
              <a:rPr lang="en-US" sz="2400" dirty="0" err="1">
                <a:latin typeface="UTM Avo" panose="02040603050506020204" pitchFamily="18" charset="0"/>
              </a:rPr>
              <a:t>bộ</a:t>
            </a:r>
            <a:r>
              <a:rPr lang="en-US" sz="2400" dirty="0">
                <a:latin typeface="UTM Avo" panose="02040603050506020204" pitchFamily="18" charset="0"/>
              </a:rPr>
              <a:t> </a:t>
            </a:r>
            <a:r>
              <a:rPr lang="en-US" sz="2400" dirty="0" err="1">
                <a:latin typeface="UTM Avo" panose="02040603050506020204" pitchFamily="18" charset="0"/>
              </a:rPr>
              <a:t>đội</a:t>
            </a:r>
            <a:r>
              <a:rPr lang="en-US" sz="2400" dirty="0">
                <a:latin typeface="UTM Avo" panose="02040603050506020204" pitchFamily="18" charset="0"/>
              </a:rPr>
              <a:t> </a:t>
            </a:r>
            <a:r>
              <a:rPr lang="en-US" sz="2400" dirty="0" err="1">
                <a:latin typeface="UTM Avo" panose="02040603050506020204" pitchFamily="18" charset="0"/>
              </a:rPr>
              <a:t>hải</a:t>
            </a:r>
            <a:r>
              <a:rPr lang="en-US" sz="2400" dirty="0">
                <a:latin typeface="UTM Avo" panose="02040603050506020204" pitchFamily="18" charset="0"/>
              </a:rPr>
              <a:t> </a:t>
            </a:r>
            <a:r>
              <a:rPr lang="en-US" sz="2400" dirty="0" err="1">
                <a:latin typeface="UTM Avo" panose="02040603050506020204" pitchFamily="18" charset="0"/>
              </a:rPr>
              <a:t>quân</a:t>
            </a:r>
            <a:endParaRPr lang="en-US" sz="2400" dirty="0">
              <a:latin typeface="UTM Avo" panose="02040603050506020204" pitchFamily="18" charset="0"/>
            </a:endParaRPr>
          </a:p>
        </p:txBody>
      </p:sp>
      <p:pic>
        <p:nvPicPr>
          <p:cNvPr id="26" name="Picture 9">
            <a:extLst>
              <a:ext uri="{FF2B5EF4-FFF2-40B4-BE49-F238E27FC236}">
                <a16:creationId xmlns:a16="http://schemas.microsoft.com/office/drawing/2014/main" id="{27A73551-7616-4139-FA5B-2F35C42FEE7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5595556" y="4502346"/>
            <a:ext cx="4633019" cy="2413212"/>
          </a:xfrm>
          <a:prstGeom prst="rect">
            <a:avLst/>
          </a:prstGeom>
        </p:spPr>
      </p:pic>
      <p:sp>
        <p:nvSpPr>
          <p:cNvPr id="27" name="TextBox 26">
            <a:extLst>
              <a:ext uri="{FF2B5EF4-FFF2-40B4-BE49-F238E27FC236}">
                <a16:creationId xmlns:a16="http://schemas.microsoft.com/office/drawing/2014/main" id="{0EC9BCB7-D384-247D-AE8E-F21437D9737D}"/>
              </a:ext>
            </a:extLst>
          </p:cNvPr>
          <p:cNvSpPr txBox="1"/>
          <p:nvPr/>
        </p:nvSpPr>
        <p:spPr>
          <a:xfrm>
            <a:off x="5876339" y="5106026"/>
            <a:ext cx="4071453" cy="992579"/>
          </a:xfrm>
          <a:prstGeom prst="rect">
            <a:avLst/>
          </a:prstGeom>
          <a:noFill/>
        </p:spPr>
        <p:txBody>
          <a:bodyPr wrap="square">
            <a:spAutoFit/>
          </a:bodyPr>
          <a:lstStyle/>
          <a:p>
            <a:pPr defTabSz="1219170">
              <a:lnSpc>
                <a:spcPct val="130000"/>
              </a:lnSpc>
            </a:pPr>
            <a:r>
              <a:rPr lang="en-US" sz="2400" dirty="0" err="1">
                <a:latin typeface="UTM Avo" panose="02040603050506020204" pitchFamily="18" charset="0"/>
              </a:rPr>
              <a:t>Nhóm</a:t>
            </a:r>
            <a:r>
              <a:rPr lang="en-US" sz="2400" dirty="0">
                <a:latin typeface="UTM Avo" panose="02040603050506020204" pitchFamily="18" charset="0"/>
              </a:rPr>
              <a:t> 4: </a:t>
            </a:r>
            <a:r>
              <a:rPr lang="en-US" sz="2400" dirty="0" err="1">
                <a:latin typeface="UTM Avo" panose="02040603050506020204" pitchFamily="18" charset="0"/>
              </a:rPr>
              <a:t>Quan</a:t>
            </a:r>
            <a:r>
              <a:rPr lang="en-US" sz="2400" dirty="0">
                <a:latin typeface="UTM Avo" panose="02040603050506020204" pitchFamily="18" charset="0"/>
              </a:rPr>
              <a:t> </a:t>
            </a:r>
            <a:r>
              <a:rPr lang="en-US" sz="2400" dirty="0" err="1">
                <a:latin typeface="UTM Avo" panose="02040603050506020204" pitchFamily="18" charset="0"/>
              </a:rPr>
              <a:t>sát</a:t>
            </a:r>
            <a:r>
              <a:rPr lang="en-US" sz="2400" dirty="0">
                <a:latin typeface="UTM Avo" panose="02040603050506020204" pitchFamily="18" charset="0"/>
              </a:rPr>
              <a:t> </a:t>
            </a:r>
            <a:r>
              <a:rPr lang="en-US" sz="2400" dirty="0" err="1">
                <a:latin typeface="UTM Avo" panose="02040603050506020204" pitchFamily="18" charset="0"/>
              </a:rPr>
              <a:t>chân</a:t>
            </a:r>
            <a:r>
              <a:rPr lang="en-US" sz="2400" dirty="0">
                <a:latin typeface="UTM Avo" panose="02040603050506020204" pitchFamily="18" charset="0"/>
              </a:rPr>
              <a:t> dung </a:t>
            </a:r>
            <a:r>
              <a:rPr lang="en-US" sz="2400" dirty="0" err="1">
                <a:latin typeface="UTM Avo" panose="02040603050506020204" pitchFamily="18" charset="0"/>
              </a:rPr>
              <a:t>cô</a:t>
            </a:r>
            <a:r>
              <a:rPr lang="en-US" sz="2400" dirty="0">
                <a:latin typeface="UTM Avo" panose="02040603050506020204" pitchFamily="18" charset="0"/>
              </a:rPr>
              <a:t> </a:t>
            </a:r>
            <a:r>
              <a:rPr lang="en-US" sz="2400" dirty="0" err="1">
                <a:latin typeface="UTM Avo" panose="02040603050506020204" pitchFamily="18" charset="0"/>
              </a:rPr>
              <a:t>bộ</a:t>
            </a:r>
            <a:r>
              <a:rPr lang="en-US" sz="2400" dirty="0">
                <a:latin typeface="UTM Avo" panose="02040603050506020204" pitchFamily="18" charset="0"/>
              </a:rPr>
              <a:t> </a:t>
            </a:r>
            <a:r>
              <a:rPr lang="en-US" sz="2400" dirty="0" err="1">
                <a:latin typeface="UTM Avo" panose="02040603050506020204" pitchFamily="18" charset="0"/>
              </a:rPr>
              <a:t>đội</a:t>
            </a:r>
            <a:endParaRPr lang="en-US" sz="2400" dirty="0">
              <a:latin typeface="UTM Avo" panose="02040603050506020204" pitchFamily="18" charset="0"/>
            </a:endParaRPr>
          </a:p>
        </p:txBody>
      </p:sp>
    </p:spTree>
  </p:cSld>
  <p:clrMapOvr>
    <a:masterClrMapping/>
  </p:clrMapOvr>
  <p:transition>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5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248"/>
                                        </p:tgtEl>
                                        <p:attrNameLst>
                                          <p:attrName>style.visibility</p:attrName>
                                        </p:attrNameLst>
                                      </p:cBhvr>
                                      <p:to>
                                        <p:strVal val="visible"/>
                                      </p:to>
                                    </p:set>
                                    <p:animEffect transition="in" filter="fade">
                                      <p:cBhvr>
                                        <p:cTn id="11" dur="500"/>
                                        <p:tgtEl>
                                          <p:spTgt spid="248"/>
                                        </p:tgtEl>
                                      </p:cBhvr>
                                    </p:animEffect>
                                    <p:anim calcmode="lin" valueType="num">
                                      <p:cBhvr>
                                        <p:cTn id="12" dur="500" fill="hold"/>
                                        <p:tgtEl>
                                          <p:spTgt spid="248"/>
                                        </p:tgtEl>
                                        <p:attrNameLst>
                                          <p:attrName>ppt_x</p:attrName>
                                        </p:attrNameLst>
                                      </p:cBhvr>
                                      <p:tavLst>
                                        <p:tav tm="0">
                                          <p:val>
                                            <p:strVal val="#ppt_x"/>
                                          </p:val>
                                        </p:tav>
                                        <p:tav tm="100000">
                                          <p:val>
                                            <p:strVal val="#ppt_x"/>
                                          </p:val>
                                        </p:tav>
                                      </p:tavLst>
                                    </p:anim>
                                    <p:anim calcmode="lin" valueType="num">
                                      <p:cBhvr>
                                        <p:cTn id="13" dur="500" fill="hold"/>
                                        <p:tgtEl>
                                          <p:spTgt spid="248"/>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249"/>
                                        </p:tgtEl>
                                        <p:attrNameLst>
                                          <p:attrName>style.visibility</p:attrName>
                                        </p:attrNameLst>
                                      </p:cBhvr>
                                      <p:to>
                                        <p:strVal val="visible"/>
                                      </p:to>
                                    </p:set>
                                    <p:animEffect transition="in" filter="fade">
                                      <p:cBhvr>
                                        <p:cTn id="16" dur="500"/>
                                        <p:tgtEl>
                                          <p:spTgt spid="249"/>
                                        </p:tgtEl>
                                      </p:cBhvr>
                                    </p:animEffect>
                                    <p:anim calcmode="lin" valueType="num">
                                      <p:cBhvr>
                                        <p:cTn id="17" dur="500" fill="hold"/>
                                        <p:tgtEl>
                                          <p:spTgt spid="249"/>
                                        </p:tgtEl>
                                        <p:attrNameLst>
                                          <p:attrName>ppt_x</p:attrName>
                                        </p:attrNameLst>
                                      </p:cBhvr>
                                      <p:tavLst>
                                        <p:tav tm="0">
                                          <p:val>
                                            <p:strVal val="#ppt_x"/>
                                          </p:val>
                                        </p:tav>
                                        <p:tav tm="100000">
                                          <p:val>
                                            <p:strVal val="#ppt_x"/>
                                          </p:val>
                                        </p:tav>
                                      </p:tavLst>
                                    </p:anim>
                                    <p:anim calcmode="lin" valueType="num">
                                      <p:cBhvr>
                                        <p:cTn id="18" dur="500" fill="hold"/>
                                        <p:tgtEl>
                                          <p:spTgt spid="249"/>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500"/>
                                        <p:tgtEl>
                                          <p:spTgt spid="22"/>
                                        </p:tgtEl>
                                      </p:cBhvr>
                                    </p:animEffect>
                                    <p:anim calcmode="lin" valueType="num">
                                      <p:cBhvr>
                                        <p:cTn id="24" dur="500" fill="hold"/>
                                        <p:tgtEl>
                                          <p:spTgt spid="22"/>
                                        </p:tgtEl>
                                        <p:attrNameLst>
                                          <p:attrName>ppt_x</p:attrName>
                                        </p:attrNameLst>
                                      </p:cBhvr>
                                      <p:tavLst>
                                        <p:tav tm="0">
                                          <p:val>
                                            <p:strVal val="#ppt_x"/>
                                          </p:val>
                                        </p:tav>
                                        <p:tav tm="100000">
                                          <p:val>
                                            <p:strVal val="#ppt_x"/>
                                          </p:val>
                                        </p:tav>
                                      </p:tavLst>
                                    </p:anim>
                                    <p:anim calcmode="lin" valueType="num">
                                      <p:cBhvr>
                                        <p:cTn id="25" dur="500" fill="hold"/>
                                        <p:tgtEl>
                                          <p:spTgt spid="22"/>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500"/>
                                        <p:tgtEl>
                                          <p:spTgt spid="23"/>
                                        </p:tgtEl>
                                      </p:cBhvr>
                                    </p:animEffect>
                                    <p:anim calcmode="lin" valueType="num">
                                      <p:cBhvr>
                                        <p:cTn id="29" dur="500" fill="hold"/>
                                        <p:tgtEl>
                                          <p:spTgt spid="23"/>
                                        </p:tgtEl>
                                        <p:attrNameLst>
                                          <p:attrName>ppt_x</p:attrName>
                                        </p:attrNameLst>
                                      </p:cBhvr>
                                      <p:tavLst>
                                        <p:tav tm="0">
                                          <p:val>
                                            <p:strVal val="#ppt_x"/>
                                          </p:val>
                                        </p:tav>
                                        <p:tav tm="100000">
                                          <p:val>
                                            <p:strVal val="#ppt_x"/>
                                          </p:val>
                                        </p:tav>
                                      </p:tavLst>
                                    </p:anim>
                                    <p:anim calcmode="lin" valueType="num">
                                      <p:cBhvr>
                                        <p:cTn id="30" dur="5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fade">
                                      <p:cBhvr>
                                        <p:cTn id="35" dur="500"/>
                                        <p:tgtEl>
                                          <p:spTgt spid="24"/>
                                        </p:tgtEl>
                                      </p:cBhvr>
                                    </p:animEffect>
                                    <p:anim calcmode="lin" valueType="num">
                                      <p:cBhvr>
                                        <p:cTn id="36" dur="500" fill="hold"/>
                                        <p:tgtEl>
                                          <p:spTgt spid="24"/>
                                        </p:tgtEl>
                                        <p:attrNameLst>
                                          <p:attrName>ppt_x</p:attrName>
                                        </p:attrNameLst>
                                      </p:cBhvr>
                                      <p:tavLst>
                                        <p:tav tm="0">
                                          <p:val>
                                            <p:strVal val="#ppt_x"/>
                                          </p:val>
                                        </p:tav>
                                        <p:tav tm="100000">
                                          <p:val>
                                            <p:strVal val="#ppt_x"/>
                                          </p:val>
                                        </p:tav>
                                      </p:tavLst>
                                    </p:anim>
                                    <p:anim calcmode="lin" valueType="num">
                                      <p:cBhvr>
                                        <p:cTn id="37" dur="500" fill="hold"/>
                                        <p:tgtEl>
                                          <p:spTgt spid="24"/>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anim calcmode="lin" valueType="num">
                                      <p:cBhvr>
                                        <p:cTn id="41" dur="500" fill="hold"/>
                                        <p:tgtEl>
                                          <p:spTgt spid="25"/>
                                        </p:tgtEl>
                                        <p:attrNameLst>
                                          <p:attrName>ppt_x</p:attrName>
                                        </p:attrNameLst>
                                      </p:cBhvr>
                                      <p:tavLst>
                                        <p:tav tm="0">
                                          <p:val>
                                            <p:strVal val="#ppt_x"/>
                                          </p:val>
                                        </p:tav>
                                        <p:tav tm="100000">
                                          <p:val>
                                            <p:strVal val="#ppt_x"/>
                                          </p:val>
                                        </p:tav>
                                      </p:tavLst>
                                    </p:anim>
                                    <p:anim calcmode="lin" valueType="num">
                                      <p:cBhvr>
                                        <p:cTn id="42" dur="5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fade">
                                      <p:cBhvr>
                                        <p:cTn id="47" dur="500"/>
                                        <p:tgtEl>
                                          <p:spTgt spid="26"/>
                                        </p:tgtEl>
                                      </p:cBhvr>
                                    </p:animEffect>
                                    <p:anim calcmode="lin" valueType="num">
                                      <p:cBhvr>
                                        <p:cTn id="48" dur="500" fill="hold"/>
                                        <p:tgtEl>
                                          <p:spTgt spid="26"/>
                                        </p:tgtEl>
                                        <p:attrNameLst>
                                          <p:attrName>ppt_x</p:attrName>
                                        </p:attrNameLst>
                                      </p:cBhvr>
                                      <p:tavLst>
                                        <p:tav tm="0">
                                          <p:val>
                                            <p:strVal val="#ppt_x"/>
                                          </p:val>
                                        </p:tav>
                                        <p:tav tm="100000">
                                          <p:val>
                                            <p:strVal val="#ppt_x"/>
                                          </p:val>
                                        </p:tav>
                                      </p:tavLst>
                                    </p:anim>
                                    <p:anim calcmode="lin" valueType="num">
                                      <p:cBhvr>
                                        <p:cTn id="49" dur="500" fill="hold"/>
                                        <p:tgtEl>
                                          <p:spTgt spid="26"/>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fade">
                                      <p:cBhvr>
                                        <p:cTn id="52" dur="500"/>
                                        <p:tgtEl>
                                          <p:spTgt spid="27"/>
                                        </p:tgtEl>
                                      </p:cBhvr>
                                    </p:animEffect>
                                    <p:anim calcmode="lin" valueType="num">
                                      <p:cBhvr>
                                        <p:cTn id="53" dur="500" fill="hold"/>
                                        <p:tgtEl>
                                          <p:spTgt spid="27"/>
                                        </p:tgtEl>
                                        <p:attrNameLst>
                                          <p:attrName>ppt_x</p:attrName>
                                        </p:attrNameLst>
                                      </p:cBhvr>
                                      <p:tavLst>
                                        <p:tav tm="0">
                                          <p:val>
                                            <p:strVal val="#ppt_x"/>
                                          </p:val>
                                        </p:tav>
                                        <p:tav tm="100000">
                                          <p:val>
                                            <p:strVal val="#ppt_x"/>
                                          </p:val>
                                        </p:tav>
                                      </p:tavLst>
                                    </p:anim>
                                    <p:anim calcmode="lin" valueType="num">
                                      <p:cBhvr>
                                        <p:cTn id="54" dur="5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9" grpId="0"/>
      <p:bldP spid="256" grpId="0"/>
      <p:bldP spid="23" grpId="0"/>
      <p:bldP spid="25" grpId="0"/>
      <p:bldP spid="2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040"/>
        <p:cNvGrpSpPr/>
        <p:nvPr/>
      </p:nvGrpSpPr>
      <p:grpSpPr>
        <a:xfrm>
          <a:off x="0" y="0"/>
          <a:ext cx="0" cy="0"/>
          <a:chOff x="0" y="0"/>
          <a:chExt cx="0" cy="0"/>
        </a:xfrm>
      </p:grpSpPr>
      <p:sp>
        <p:nvSpPr>
          <p:cNvPr id="2173" name="Google Shape;2173;p31"/>
          <p:cNvSpPr/>
          <p:nvPr/>
        </p:nvSpPr>
        <p:spPr>
          <a:xfrm rot="-580">
            <a:off x="1858062" y="2279765"/>
            <a:ext cx="8476007" cy="3858475"/>
          </a:xfrm>
          <a:prstGeom prst="rect">
            <a:avLst/>
          </a:prstGeom>
          <a:solidFill>
            <a:schemeClr val="accent2">
              <a:lumMod val="20000"/>
              <a:lumOff val="80000"/>
            </a:schemeClr>
          </a:solidFill>
          <a:ln>
            <a:noFill/>
          </a:ln>
        </p:spPr>
        <p:txBody>
          <a:bodyPr spcFirstLastPara="1" wrap="square" lIns="121900" tIns="121900" rIns="121900" bIns="121900" anchor="ctr" anchorCtr="0">
            <a:noAutofit/>
          </a:bodyPr>
          <a:lstStyle/>
          <a:p>
            <a:pPr defTabSz="1219170"/>
            <a:endParaRPr sz="667" dirty="0">
              <a:latin typeface="UTM Avo" panose="02040603050506020204" pitchFamily="18" charset="0"/>
            </a:endParaRPr>
          </a:p>
        </p:txBody>
      </p:sp>
      <p:sp>
        <p:nvSpPr>
          <p:cNvPr id="2174" name="Google Shape;2174;p31"/>
          <p:cNvSpPr/>
          <p:nvPr/>
        </p:nvSpPr>
        <p:spPr>
          <a:xfrm rot="2154839">
            <a:off x="2144433" y="1421619"/>
            <a:ext cx="1856203" cy="1579563"/>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1"/>
          </a:solidFill>
          <a:ln>
            <a:noFill/>
          </a:ln>
        </p:spPr>
        <p:txBody>
          <a:bodyPr spcFirstLastPara="1" wrap="square" lIns="121900" tIns="121900" rIns="121900" bIns="121900" anchor="ctr" anchorCtr="0">
            <a:noAutofit/>
          </a:bodyPr>
          <a:lstStyle/>
          <a:p>
            <a:pPr defTabSz="1219170"/>
            <a:endParaRPr sz="667" dirty="0">
              <a:latin typeface="UTM Avo" panose="02040603050506020204" pitchFamily="18" charset="0"/>
            </a:endParaRPr>
          </a:p>
        </p:txBody>
      </p:sp>
      <p:sp>
        <p:nvSpPr>
          <p:cNvPr id="301" name="Google Shape;2169;p30">
            <a:extLst>
              <a:ext uri="{FF2B5EF4-FFF2-40B4-BE49-F238E27FC236}">
                <a16:creationId xmlns:a16="http://schemas.microsoft.com/office/drawing/2014/main" id="{2477CFCF-E164-D61C-4B48-7E7A634768DB}"/>
              </a:ext>
            </a:extLst>
          </p:cNvPr>
          <p:cNvSpPr txBox="1">
            <a:spLocks/>
          </p:cNvSpPr>
          <p:nvPr/>
        </p:nvSpPr>
        <p:spPr>
          <a:xfrm>
            <a:off x="949667" y="1527332"/>
            <a:ext cx="10272000" cy="556800"/>
          </a:xfrm>
          <a:prstGeom prst="rect">
            <a:avLst/>
          </a:prstGeom>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defTabSz="1219170"/>
            <a:r>
              <a:rPr lang="en-US" sz="2400" b="1" dirty="0">
                <a:solidFill>
                  <a:schemeClr val="tx1"/>
                </a:solidFill>
                <a:latin typeface="UTM Avo" panose="02040603050506020204" pitchFamily="18" charset="0"/>
              </a:rPr>
              <a:t>HOẠT ĐỘNG NHÓM</a:t>
            </a:r>
          </a:p>
        </p:txBody>
      </p:sp>
      <p:sp>
        <p:nvSpPr>
          <p:cNvPr id="2" name="Rectangle 1"/>
          <p:cNvSpPr/>
          <p:nvPr/>
        </p:nvSpPr>
        <p:spPr>
          <a:xfrm>
            <a:off x="2113280" y="2502365"/>
            <a:ext cx="7965439" cy="3414781"/>
          </a:xfrm>
          <a:prstGeom prst="rect">
            <a:avLst/>
          </a:prstGeom>
        </p:spPr>
        <p:txBody>
          <a:bodyPr wrap="square">
            <a:spAutoFit/>
          </a:bodyPr>
          <a:lstStyle/>
          <a:p>
            <a:pPr algn="just" defTabSz="1219170">
              <a:lnSpc>
                <a:spcPct val="150000"/>
              </a:lnSpc>
              <a:spcBef>
                <a:spcPts val="133"/>
              </a:spcBef>
              <a:spcAft>
                <a:spcPts val="133"/>
              </a:spcAft>
            </a:pPr>
            <a:r>
              <a:rPr lang="fr-FR" sz="2400" dirty="0" err="1">
                <a:latin typeface="UTM Avo" panose="02040603050506020204" pitchFamily="18" charset="0"/>
                <a:ea typeface="Calibri" panose="020F0502020204030204" pitchFamily="34" charset="0"/>
                <a:cs typeface="Times New Roman" panose="02020603050405020304" pitchFamily="18" charset="0"/>
              </a:rPr>
              <a:t>Hãy</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quan</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sát</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bức</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tranh</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chân</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dung</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của</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nhóm</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mình</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và</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cho</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biết</a:t>
            </a:r>
            <a:r>
              <a:rPr lang="fr-FR" sz="2400" dirty="0">
                <a:latin typeface="UTM Avo" panose="02040603050506020204" pitchFamily="18" charset="0"/>
                <a:ea typeface="Calibri" panose="020F0502020204030204" pitchFamily="34" charset="0"/>
                <a:cs typeface="Times New Roman" panose="02020603050405020304" pitchFamily="18" charset="0"/>
              </a:rPr>
              <a:t>:</a:t>
            </a:r>
            <a:endParaRPr lang="en-US" sz="2400" dirty="0">
              <a:latin typeface="UTM Avo" panose="02040603050506020204" pitchFamily="18" charset="0"/>
              <a:ea typeface="Calibri" panose="020F0502020204030204" pitchFamily="34" charset="0"/>
              <a:cs typeface="Times New Roman" panose="02020603050405020304" pitchFamily="18" charset="0"/>
            </a:endParaRPr>
          </a:p>
          <a:p>
            <a:pPr marL="457189" indent="-457189" algn="just" defTabSz="1219170">
              <a:lnSpc>
                <a:spcPct val="150000"/>
              </a:lnSpc>
              <a:spcBef>
                <a:spcPts val="133"/>
              </a:spcBef>
              <a:spcAft>
                <a:spcPts val="133"/>
              </a:spcAft>
              <a:buFont typeface="Wingdings" panose="05000000000000000000" pitchFamily="2" charset="2"/>
              <a:buChar char="§"/>
            </a:pPr>
            <a:r>
              <a:rPr lang="fr-FR" sz="2400" dirty="0" err="1">
                <a:latin typeface="UTM Avo" panose="02040603050506020204" pitchFamily="18" charset="0"/>
                <a:ea typeface="Calibri" panose="020F0502020204030204" pitchFamily="34" charset="0"/>
                <a:cs typeface="Times New Roman" panose="02020603050405020304" pitchFamily="18" charset="0"/>
              </a:rPr>
              <a:t>Màu</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sắc</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đường</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nét</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được</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thể</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hiện</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trong</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tranh</a:t>
            </a:r>
            <a:r>
              <a:rPr lang="fr-FR" sz="2400" dirty="0">
                <a:latin typeface="UTM Avo" panose="02040603050506020204" pitchFamily="18" charset="0"/>
                <a:ea typeface="Calibri" panose="020F0502020204030204" pitchFamily="34" charset="0"/>
                <a:cs typeface="Times New Roman" panose="02020603050405020304" pitchFamily="18" charset="0"/>
              </a:rPr>
              <a:t>.</a:t>
            </a:r>
            <a:endParaRPr lang="en-US" sz="2400" dirty="0">
              <a:latin typeface="UTM Avo" panose="02040603050506020204" pitchFamily="18" charset="0"/>
              <a:ea typeface="Calibri" panose="020F0502020204030204" pitchFamily="34" charset="0"/>
              <a:cs typeface="Times New Roman" panose="02020603050405020304" pitchFamily="18" charset="0"/>
            </a:endParaRPr>
          </a:p>
          <a:p>
            <a:pPr marL="457189" indent="-457189" algn="just" defTabSz="1219170">
              <a:lnSpc>
                <a:spcPct val="150000"/>
              </a:lnSpc>
              <a:spcBef>
                <a:spcPts val="133"/>
              </a:spcBef>
              <a:spcAft>
                <a:spcPts val="133"/>
              </a:spcAft>
              <a:buFont typeface="Wingdings" panose="05000000000000000000" pitchFamily="2" charset="2"/>
              <a:buChar char="§"/>
            </a:pPr>
            <a:r>
              <a:rPr lang="fr-FR" sz="2400" dirty="0" err="1">
                <a:latin typeface="UTM Avo" panose="02040603050506020204" pitchFamily="18" charset="0"/>
                <a:ea typeface="Calibri" panose="020F0502020204030204" pitchFamily="34" charset="0"/>
                <a:cs typeface="Times New Roman" panose="02020603050405020304" pitchFamily="18" charset="0"/>
              </a:rPr>
              <a:t>Đặc</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điểm</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hình</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dáng</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biểu</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cảm</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của</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khuôn</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mặt</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trong</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tranh</a:t>
            </a:r>
            <a:r>
              <a:rPr lang="fr-FR" sz="2400" dirty="0">
                <a:latin typeface="UTM Avo" panose="02040603050506020204" pitchFamily="18" charset="0"/>
                <a:ea typeface="Calibri" panose="020F0502020204030204" pitchFamily="34" charset="0"/>
                <a:cs typeface="Times New Roman" panose="02020603050405020304" pitchFamily="18" charset="0"/>
              </a:rPr>
              <a:t>.</a:t>
            </a:r>
            <a:endParaRPr lang="en-US" sz="2400" dirty="0">
              <a:latin typeface="UTM Avo" panose="02040603050506020204" pitchFamily="18" charset="0"/>
              <a:ea typeface="Calibri" panose="020F0502020204030204" pitchFamily="34" charset="0"/>
              <a:cs typeface="Times New Roman" panose="02020603050405020304" pitchFamily="18" charset="0"/>
            </a:endParaRPr>
          </a:p>
          <a:p>
            <a:pPr marL="457189" indent="-457189" algn="just" defTabSz="1219170">
              <a:lnSpc>
                <a:spcPct val="150000"/>
              </a:lnSpc>
              <a:spcBef>
                <a:spcPts val="133"/>
              </a:spcBef>
              <a:spcAft>
                <a:spcPts val="133"/>
              </a:spcAft>
              <a:buFont typeface="Wingdings" panose="05000000000000000000" pitchFamily="2" charset="2"/>
              <a:buChar char="§"/>
            </a:pPr>
            <a:r>
              <a:rPr lang="fr-FR" sz="2400" dirty="0" err="1">
                <a:latin typeface="UTM Avo" panose="02040603050506020204" pitchFamily="18" charset="0"/>
                <a:ea typeface="Calibri" panose="020F0502020204030204" pitchFamily="34" charset="0"/>
                <a:cs typeface="Times New Roman" panose="02020603050405020304" pitchFamily="18" charset="0"/>
              </a:rPr>
              <a:t>Cảm</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nhận</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về</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các</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nét</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đươc</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sử</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dụng</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trong</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tranh</a:t>
            </a:r>
            <a:r>
              <a:rPr lang="fr-FR" sz="2400" dirty="0">
                <a:latin typeface="UTM Avo" panose="02040603050506020204" pitchFamily="18" charset="0"/>
                <a:ea typeface="Calibri" panose="020F0502020204030204" pitchFamily="34" charset="0"/>
                <a:cs typeface="Times New Roman" panose="02020603050405020304" pitchFamily="18" charset="0"/>
              </a:rPr>
              <a:t>. </a:t>
            </a:r>
            <a:endParaRPr lang="en-US" sz="2400" dirty="0">
              <a:latin typeface="UTM Avo" panose="02040603050506020204" pitchFamily="18" charset="0"/>
              <a:ea typeface="Calibri" panose="020F0502020204030204" pitchFamily="34" charset="0"/>
              <a:cs typeface="Times New Roman" panose="02020603050405020304" pitchFamily="18" charset="0"/>
            </a:endParaRPr>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1"/>
                                        </p:tgtEl>
                                        <p:attrNameLst>
                                          <p:attrName>style.visibility</p:attrName>
                                        </p:attrNameLst>
                                      </p:cBhvr>
                                      <p:to>
                                        <p:strVal val="visible"/>
                                      </p:to>
                                    </p:set>
                                    <p:animEffect transition="in" filter="fade">
                                      <p:cBhvr>
                                        <p:cTn id="7" dur="500"/>
                                        <p:tgtEl>
                                          <p:spTgt spid="301"/>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173"/>
                                        </p:tgtEl>
                                        <p:attrNameLst>
                                          <p:attrName>style.visibility</p:attrName>
                                        </p:attrNameLst>
                                      </p:cBhvr>
                                      <p:to>
                                        <p:strVal val="visible"/>
                                      </p:to>
                                    </p:set>
                                    <p:animEffect transition="in" filter="fade">
                                      <p:cBhvr>
                                        <p:cTn id="12" dur="500"/>
                                        <p:tgtEl>
                                          <p:spTgt spid="2173"/>
                                        </p:tgtEl>
                                      </p:cBhvr>
                                    </p:animEffect>
                                    <p:anim calcmode="lin" valueType="num">
                                      <p:cBhvr>
                                        <p:cTn id="13" dur="500" fill="hold"/>
                                        <p:tgtEl>
                                          <p:spTgt spid="2173"/>
                                        </p:tgtEl>
                                        <p:attrNameLst>
                                          <p:attrName>ppt_x</p:attrName>
                                        </p:attrNameLst>
                                      </p:cBhvr>
                                      <p:tavLst>
                                        <p:tav tm="0">
                                          <p:val>
                                            <p:strVal val="#ppt_x"/>
                                          </p:val>
                                        </p:tav>
                                        <p:tav tm="100000">
                                          <p:val>
                                            <p:strVal val="#ppt_x"/>
                                          </p:val>
                                        </p:tav>
                                      </p:tavLst>
                                    </p:anim>
                                    <p:anim calcmode="lin" valueType="num">
                                      <p:cBhvr>
                                        <p:cTn id="14" dur="500" fill="hold"/>
                                        <p:tgtEl>
                                          <p:spTgt spid="217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174"/>
                                        </p:tgtEl>
                                        <p:attrNameLst>
                                          <p:attrName>style.visibility</p:attrName>
                                        </p:attrNameLst>
                                      </p:cBhvr>
                                      <p:to>
                                        <p:strVal val="visible"/>
                                      </p:to>
                                    </p:set>
                                    <p:animEffect transition="in" filter="fade">
                                      <p:cBhvr>
                                        <p:cTn id="17" dur="500"/>
                                        <p:tgtEl>
                                          <p:spTgt spid="2174"/>
                                        </p:tgtEl>
                                      </p:cBhvr>
                                    </p:animEffect>
                                    <p:anim calcmode="lin" valueType="num">
                                      <p:cBhvr>
                                        <p:cTn id="18" dur="500" fill="hold"/>
                                        <p:tgtEl>
                                          <p:spTgt spid="2174"/>
                                        </p:tgtEl>
                                        <p:attrNameLst>
                                          <p:attrName>ppt_x</p:attrName>
                                        </p:attrNameLst>
                                      </p:cBhvr>
                                      <p:tavLst>
                                        <p:tav tm="0">
                                          <p:val>
                                            <p:strVal val="#ppt_x"/>
                                          </p:val>
                                        </p:tav>
                                        <p:tav tm="100000">
                                          <p:val>
                                            <p:strVal val="#ppt_x"/>
                                          </p:val>
                                        </p:tav>
                                      </p:tavLst>
                                    </p:anim>
                                    <p:anim calcmode="lin" valueType="num">
                                      <p:cBhvr>
                                        <p:cTn id="19" dur="500" fill="hold"/>
                                        <p:tgtEl>
                                          <p:spTgt spid="2174"/>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nodeType="clickEffect">
                                  <p:stCondLst>
                                    <p:cond delay="0"/>
                                  </p:stCondLst>
                                  <p:childTnLst>
                                    <p:set>
                                      <p:cBhvr>
                                        <p:cTn id="23" dur="1" fill="hold">
                                          <p:stCondLst>
                                            <p:cond delay="0"/>
                                          </p:stCondLst>
                                        </p:cTn>
                                        <p:tgtEl>
                                          <p:spTgt spid="2">
                                            <p:txEl>
                                              <p:pRg st="0" end="0"/>
                                            </p:txEl>
                                          </p:spTgt>
                                        </p:tgtEl>
                                        <p:attrNameLst>
                                          <p:attrName>style.visibility</p:attrName>
                                        </p:attrNameLst>
                                      </p:cBhvr>
                                      <p:to>
                                        <p:strVal val="visible"/>
                                      </p:to>
                                    </p:set>
                                    <p:animEffect transition="in" filter="randombar(horizontal)">
                                      <p:cBhvr>
                                        <p:cTn id="24" dur="500"/>
                                        <p:tgtEl>
                                          <p:spTgt spid="2">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2">
                                            <p:txEl>
                                              <p:pRg st="1" end="1"/>
                                            </p:txEl>
                                          </p:spTgt>
                                        </p:tgtEl>
                                        <p:attrNameLst>
                                          <p:attrName>style.visibility</p:attrName>
                                        </p:attrNameLst>
                                      </p:cBhvr>
                                      <p:to>
                                        <p:strVal val="visible"/>
                                      </p:to>
                                    </p:set>
                                    <p:animEffect transition="in" filter="fade">
                                      <p:cBhvr>
                                        <p:cTn id="29" dur="500"/>
                                        <p:tgtEl>
                                          <p:spTgt spid="2">
                                            <p:txEl>
                                              <p:pRg st="1" end="1"/>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2">
                                            <p:txEl>
                                              <p:pRg st="2" end="2"/>
                                            </p:txEl>
                                          </p:spTgt>
                                        </p:tgtEl>
                                        <p:attrNameLst>
                                          <p:attrName>style.visibility</p:attrName>
                                        </p:attrNameLst>
                                      </p:cBhvr>
                                      <p:to>
                                        <p:strVal val="visible"/>
                                      </p:to>
                                    </p:set>
                                    <p:animEffect transition="in" filter="fade">
                                      <p:cBhvr>
                                        <p:cTn id="34" dur="500"/>
                                        <p:tgtEl>
                                          <p:spTgt spid="2">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2">
                                            <p:txEl>
                                              <p:pRg st="3" end="3"/>
                                            </p:txEl>
                                          </p:spTgt>
                                        </p:tgtEl>
                                        <p:attrNameLst>
                                          <p:attrName>style.visibility</p:attrName>
                                        </p:attrNameLst>
                                      </p:cBhvr>
                                      <p:to>
                                        <p:strVal val="visible"/>
                                      </p:to>
                                    </p:set>
                                    <p:animEffect transition="in" filter="fade">
                                      <p:cBhvr>
                                        <p:cTn id="39"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73" grpId="0" animBg="1"/>
      <p:bldP spid="2174" grpId="0" animBg="1"/>
      <p:bldP spid="301"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361"/>
        <p:cNvGrpSpPr/>
        <p:nvPr/>
      </p:nvGrpSpPr>
      <p:grpSpPr>
        <a:xfrm>
          <a:off x="0" y="0"/>
          <a:ext cx="0" cy="0"/>
          <a:chOff x="0" y="0"/>
          <a:chExt cx="0" cy="0"/>
        </a:xfrm>
      </p:grpSpPr>
      <p:pic>
        <p:nvPicPr>
          <p:cNvPr id="22" name="Picture 21"/>
          <p:cNvPicPr/>
          <p:nvPr/>
        </p:nvPicPr>
        <p:blipFill>
          <a:blip r:embed="rId4" cstate="print">
            <a:extLst>
              <a:ext uri="{28A0092B-C50C-407E-A947-70E740481C1C}">
                <a14:useLocalDpi xmlns:a14="http://schemas.microsoft.com/office/drawing/2010/main" val="0"/>
              </a:ext>
            </a:extLst>
          </a:blip>
          <a:stretch>
            <a:fillRect/>
          </a:stretch>
        </p:blipFill>
        <p:spPr>
          <a:xfrm>
            <a:off x="1475707" y="1955387"/>
            <a:ext cx="2861756" cy="322753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Picture 22"/>
          <p:cNvPicPr/>
          <p:nvPr/>
        </p:nvPicPr>
        <p:blipFill>
          <a:blip r:embed="rId5" cstate="print">
            <a:extLst>
              <a:ext uri="{28A0092B-C50C-407E-A947-70E740481C1C}">
                <a14:useLocalDpi xmlns:a14="http://schemas.microsoft.com/office/drawing/2010/main" val="0"/>
              </a:ext>
            </a:extLst>
          </a:blip>
          <a:stretch>
            <a:fillRect/>
          </a:stretch>
        </p:blipFill>
        <p:spPr>
          <a:xfrm>
            <a:off x="6096000" y="1907205"/>
            <a:ext cx="4620293" cy="330934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4" name="Picture 15"/>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3423564" y="5366941"/>
            <a:ext cx="4513901" cy="1472660"/>
          </a:xfrm>
          <a:prstGeom prst="rect">
            <a:avLst/>
          </a:prstGeom>
        </p:spPr>
      </p:pic>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heel(1)">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circle(in)">
                                      <p:cBhvr>
                                        <p:cTn id="1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2512"/>
        <p:cNvGrpSpPr/>
        <p:nvPr/>
      </p:nvGrpSpPr>
      <p:grpSpPr>
        <a:xfrm>
          <a:off x="0" y="0"/>
          <a:ext cx="0" cy="0"/>
          <a:chOff x="0" y="0"/>
          <a:chExt cx="0" cy="0"/>
        </a:xfrm>
      </p:grpSpPr>
      <p:pic>
        <p:nvPicPr>
          <p:cNvPr id="24" name="Picture 23"/>
          <p:cNvPicPr/>
          <p:nvPr/>
        </p:nvPicPr>
        <p:blipFill>
          <a:blip r:embed="rId5" cstate="print">
            <a:extLst>
              <a:ext uri="{28A0092B-C50C-407E-A947-70E740481C1C}">
                <a14:useLocalDpi xmlns:a14="http://schemas.microsoft.com/office/drawing/2010/main" val="0"/>
              </a:ext>
            </a:extLst>
          </a:blip>
          <a:stretch>
            <a:fillRect/>
          </a:stretch>
        </p:blipFill>
        <p:spPr>
          <a:xfrm>
            <a:off x="7212784" y="1851506"/>
            <a:ext cx="4092787" cy="456306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7" name="TextBox 156">
            <a:extLst>
              <a:ext uri="{FF2B5EF4-FFF2-40B4-BE49-F238E27FC236}">
                <a16:creationId xmlns:a16="http://schemas.microsoft.com/office/drawing/2014/main" id="{AFFED901-5E44-DB44-967C-6A9026D902BB}"/>
              </a:ext>
            </a:extLst>
          </p:cNvPr>
          <p:cNvSpPr txBox="1"/>
          <p:nvPr/>
        </p:nvSpPr>
        <p:spPr>
          <a:xfrm>
            <a:off x="654013" y="1851506"/>
            <a:ext cx="7372016" cy="442493"/>
          </a:xfrm>
          <a:prstGeom prst="rect">
            <a:avLst/>
          </a:prstGeom>
          <a:noFill/>
        </p:spPr>
        <p:txBody>
          <a:bodyPr wrap="square">
            <a:spAutoFit/>
          </a:bodyPr>
          <a:lstStyle/>
          <a:p>
            <a:pPr marL="457189" indent="-457189" algn="just" defTabSz="1219170">
              <a:lnSpc>
                <a:spcPct val="130000"/>
              </a:lnSpc>
              <a:spcBef>
                <a:spcPts val="400"/>
              </a:spcBef>
              <a:spcAft>
                <a:spcPts val="400"/>
              </a:spcAft>
              <a:buFont typeface="Wingdings" panose="05000000000000000000" pitchFamily="2" charset="2"/>
              <a:buChar char="v"/>
            </a:pPr>
            <a:r>
              <a:rPr lang="fr-FR" sz="2000" i="1" dirty="0" err="1">
                <a:latin typeface="UTM Avo" panose="02040603050506020204" pitchFamily="18" charset="0"/>
                <a:ea typeface="Calibri" panose="020F0502020204030204" pitchFamily="34" charset="0"/>
                <a:cs typeface="Times New Roman" panose="02020603050405020304" pitchFamily="18" charset="0"/>
              </a:rPr>
              <a:t>Nhóm</a:t>
            </a:r>
            <a:r>
              <a:rPr lang="fr-FR" sz="2000" i="1" dirty="0">
                <a:latin typeface="UTM Avo" panose="02040603050506020204" pitchFamily="18" charset="0"/>
                <a:ea typeface="Calibri" panose="020F0502020204030204" pitchFamily="34" charset="0"/>
                <a:cs typeface="Times New Roman" panose="02020603050405020304" pitchFamily="18" charset="0"/>
              </a:rPr>
              <a:t> 1: </a:t>
            </a:r>
            <a:r>
              <a:rPr lang="fr-FR" sz="2000" i="1" dirty="0" err="1">
                <a:latin typeface="UTM Avo" panose="02040603050506020204" pitchFamily="18" charset="0"/>
                <a:ea typeface="Calibri" panose="020F0502020204030204" pitchFamily="34" charset="0"/>
                <a:cs typeface="Times New Roman" panose="02020603050405020304" pitchFamily="18" charset="0"/>
              </a:rPr>
              <a:t>Tranh</a:t>
            </a:r>
            <a:r>
              <a:rPr lang="fr-FR" sz="2000" i="1" dirty="0">
                <a:latin typeface="UTM Avo" panose="02040603050506020204" pitchFamily="18" charset="0"/>
                <a:ea typeface="Calibri" panose="020F0502020204030204" pitchFamily="34" charset="0"/>
                <a:cs typeface="Times New Roman" panose="02020603050405020304" pitchFamily="18" charset="0"/>
              </a:rPr>
              <a:t> </a:t>
            </a:r>
            <a:r>
              <a:rPr lang="fr-FR" sz="2000" i="1" dirty="0" err="1">
                <a:latin typeface="UTM Avo" panose="02040603050506020204" pitchFamily="18" charset="0"/>
                <a:ea typeface="Calibri" panose="020F0502020204030204" pitchFamily="34" charset="0"/>
                <a:cs typeface="Times New Roman" panose="02020603050405020304" pitchFamily="18" charset="0"/>
              </a:rPr>
              <a:t>chân</a:t>
            </a:r>
            <a:r>
              <a:rPr lang="fr-FR" sz="2000" i="1" dirty="0">
                <a:latin typeface="UTM Avo" panose="02040603050506020204" pitchFamily="18" charset="0"/>
                <a:ea typeface="Calibri" panose="020F0502020204030204" pitchFamily="34" charset="0"/>
                <a:cs typeface="Times New Roman" panose="02020603050405020304" pitchFamily="18" charset="0"/>
              </a:rPr>
              <a:t> </a:t>
            </a:r>
            <a:r>
              <a:rPr lang="fr-FR" sz="2000" i="1" dirty="0" err="1">
                <a:latin typeface="UTM Avo" panose="02040603050506020204" pitchFamily="18" charset="0"/>
                <a:ea typeface="Calibri" panose="020F0502020204030204" pitchFamily="34" charset="0"/>
                <a:cs typeface="Times New Roman" panose="02020603050405020304" pitchFamily="18" charset="0"/>
              </a:rPr>
              <a:t>dung</a:t>
            </a:r>
            <a:r>
              <a:rPr lang="fr-FR" sz="2000" i="1" dirty="0">
                <a:latin typeface="UTM Avo" panose="02040603050506020204" pitchFamily="18" charset="0"/>
                <a:ea typeface="Calibri" panose="020F0502020204030204" pitchFamily="34" charset="0"/>
                <a:cs typeface="Times New Roman" panose="02020603050405020304" pitchFamily="18" charset="0"/>
              </a:rPr>
              <a:t> </a:t>
            </a:r>
            <a:r>
              <a:rPr lang="fr-FR" sz="2000" i="1" dirty="0" err="1">
                <a:latin typeface="UTM Avo" panose="02040603050506020204" pitchFamily="18" charset="0"/>
                <a:ea typeface="Calibri" panose="020F0502020204030204" pitchFamily="34" charset="0"/>
                <a:cs typeface="Times New Roman" panose="02020603050405020304" pitchFamily="18" charset="0"/>
              </a:rPr>
              <a:t>Nguyễn</a:t>
            </a:r>
            <a:r>
              <a:rPr lang="fr-FR" sz="2000" i="1" dirty="0">
                <a:latin typeface="UTM Avo" panose="02040603050506020204" pitchFamily="18" charset="0"/>
                <a:ea typeface="Calibri" panose="020F0502020204030204" pitchFamily="34" charset="0"/>
                <a:cs typeface="Times New Roman" panose="02020603050405020304" pitchFamily="18" charset="0"/>
              </a:rPr>
              <a:t> </a:t>
            </a:r>
            <a:r>
              <a:rPr lang="fr-FR" sz="2000" i="1" dirty="0" err="1">
                <a:latin typeface="UTM Avo" panose="02040603050506020204" pitchFamily="18" charset="0"/>
                <a:ea typeface="Calibri" panose="020F0502020204030204" pitchFamily="34" charset="0"/>
                <a:cs typeface="Times New Roman" panose="02020603050405020304" pitchFamily="18" charset="0"/>
              </a:rPr>
              <a:t>Trãi</a:t>
            </a:r>
            <a:endParaRPr lang="en-US" sz="2000" i="1" dirty="0">
              <a:latin typeface="UTM Avo" panose="02040603050506020204" pitchFamily="18" charset="0"/>
              <a:ea typeface="Calibri" panose="020F0502020204030204" pitchFamily="34" charset="0"/>
              <a:cs typeface="Times New Roman" panose="02020603050405020304" pitchFamily="18" charset="0"/>
            </a:endParaRPr>
          </a:p>
        </p:txBody>
      </p:sp>
      <p:sp>
        <p:nvSpPr>
          <p:cNvPr id="169" name="Google Shape;2478;p33">
            <a:hlinkClick r:id="rId6" action="ppaction://hlinksldjump"/>
            <a:extLst>
              <a:ext uri="{FF2B5EF4-FFF2-40B4-BE49-F238E27FC236}">
                <a16:creationId xmlns:a16="http://schemas.microsoft.com/office/drawing/2014/main" id="{BC06EA4B-E471-EC73-DBF1-6DB91506AA83}"/>
              </a:ext>
            </a:extLst>
          </p:cNvPr>
          <p:cNvSpPr/>
          <p:nvPr/>
        </p:nvSpPr>
        <p:spPr>
          <a:xfrm rot="-2700000">
            <a:off x="540028" y="757350"/>
            <a:ext cx="227971" cy="227971"/>
          </a:xfrm>
          <a:prstGeom prst="halfFrame">
            <a:avLst>
              <a:gd name="adj1" fmla="val 33333"/>
              <a:gd name="adj2" fmla="val 33333"/>
            </a:avLst>
          </a:prstGeom>
          <a:solidFill>
            <a:schemeClr val="accent4"/>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2" name="Rectangle 1"/>
          <p:cNvSpPr/>
          <p:nvPr/>
        </p:nvSpPr>
        <p:spPr>
          <a:xfrm>
            <a:off x="335367" y="2502365"/>
            <a:ext cx="6294355" cy="3745962"/>
          </a:xfrm>
          <a:prstGeom prst="rect">
            <a:avLst/>
          </a:prstGeom>
        </p:spPr>
        <p:txBody>
          <a:bodyPr wrap="square">
            <a:spAutoFit/>
          </a:bodyPr>
          <a:lstStyle/>
          <a:p>
            <a:pPr marL="380990" indent="-380990" algn="just" defTabSz="1219170">
              <a:lnSpc>
                <a:spcPct val="150000"/>
              </a:lnSpc>
              <a:spcBef>
                <a:spcPts val="133"/>
              </a:spcBef>
              <a:spcAft>
                <a:spcPts val="133"/>
              </a:spcAft>
              <a:buFont typeface="Arial" panose="020B0604020202020204" pitchFamily="34" charset="0"/>
              <a:buChar char="•"/>
            </a:pPr>
            <a:r>
              <a:rPr lang="nl-NL" sz="2000" dirty="0">
                <a:latin typeface="UTM Avo" panose="02040603050506020204" pitchFamily="18" charset="0"/>
                <a:ea typeface="Calibri" panose="020F0502020204030204" pitchFamily="34" charset="0"/>
                <a:cs typeface="Times New Roman" panose="02020603050405020304" pitchFamily="18" charset="0"/>
              </a:rPr>
              <a:t>Được vẽ băng màu nước trên lụa tơ tằm mịn, dài 151cm, rộng 92cm. Là bức tranh vẽ khi Nguyễn Trãi 60 tuổi (năm 1439) và được lưu giữ ở thôn Nhị Khê, xã </a:t>
            </a:r>
            <a:r>
              <a:rPr lang="nl-NL" sz="2000">
                <a:latin typeface="UTM Avo" panose="02040603050506020204" pitchFamily="18" charset="0"/>
                <a:ea typeface="Calibri" panose="020F0502020204030204" pitchFamily="34" charset="0"/>
                <a:cs typeface="Times New Roman" panose="02020603050405020304" pitchFamily="18" charset="0"/>
              </a:rPr>
              <a:t>Quốc Tuấn</a:t>
            </a:r>
            <a:r>
              <a:rPr lang="nl-NL" sz="2000" dirty="0">
                <a:latin typeface="UTM Avo" panose="02040603050506020204" pitchFamily="18" charset="0"/>
                <a:ea typeface="Calibri" panose="020F0502020204030204" pitchFamily="34" charset="0"/>
                <a:cs typeface="Times New Roman" panose="02020603050405020304" pitchFamily="18" charset="0"/>
              </a:rPr>
              <a:t>, huyện Thường Tín, quận Hà Đông, Hà Nội.</a:t>
            </a:r>
            <a:endParaRPr lang="en-US" sz="2000" dirty="0">
              <a:latin typeface="UTM Avo" panose="02040603050506020204" pitchFamily="18" charset="0"/>
              <a:ea typeface="Calibri" panose="020F0502020204030204" pitchFamily="34" charset="0"/>
              <a:cs typeface="Times New Roman" panose="02020603050405020304" pitchFamily="18" charset="0"/>
            </a:endParaRPr>
          </a:p>
          <a:p>
            <a:pPr marL="380990" indent="-380990" algn="just" defTabSz="1219170">
              <a:lnSpc>
                <a:spcPct val="150000"/>
              </a:lnSpc>
              <a:spcBef>
                <a:spcPts val="133"/>
              </a:spcBef>
              <a:spcAft>
                <a:spcPts val="133"/>
              </a:spcAft>
              <a:buFont typeface="Arial" panose="020B0604020202020204" pitchFamily="34" charset="0"/>
              <a:buChar char="•"/>
            </a:pPr>
            <a:r>
              <a:rPr lang="nl-NL" sz="2000" dirty="0">
                <a:latin typeface="UTM Avo" panose="02040603050506020204" pitchFamily="18" charset="0"/>
                <a:ea typeface="Calibri" panose="020F0502020204030204" pitchFamily="34" charset="0"/>
                <a:cs typeface="Times New Roman" panose="02020603050405020304" pitchFamily="18" charset="0"/>
              </a:rPr>
              <a:t>Tranh do người cháu đời thứ 17 của Nguyễn Trãi tặng Bảo tàng Mỹ thuật Việt Nam vào tháng 12 năm 1959.</a:t>
            </a:r>
            <a:endParaRPr lang="en-US" sz="2000" dirty="0">
              <a:latin typeface="UTM Avo" panose="02040603050506020204" pitchFamily="18" charset="0"/>
              <a:ea typeface="Calibri" panose="020F0502020204030204" pitchFamily="34" charset="0"/>
              <a:cs typeface="Times New Roman" panose="02020603050405020304" pitchFamily="18" charset="0"/>
            </a:endParaRPr>
          </a:p>
        </p:txBody>
      </p:sp>
    </p:spTree>
    <p:custDataLst>
      <p:tags r:id="rId1"/>
    </p:custDataLst>
  </p:cSld>
  <p:clrMapOvr>
    <a:masterClrMapping/>
  </p:clrMapOvr>
  <p:transition>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57"/>
                                        </p:tgtEl>
                                        <p:attrNameLst>
                                          <p:attrName>style.visibility</p:attrName>
                                        </p:attrNameLst>
                                      </p:cBhvr>
                                      <p:to>
                                        <p:strVal val="visible"/>
                                      </p:to>
                                    </p:set>
                                    <p:animEffect transition="in" filter="wipe(down)">
                                      <p:cBhvr>
                                        <p:cTn id="7" dur="500"/>
                                        <p:tgtEl>
                                          <p:spTgt spid="157"/>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ppt_w</p:attrName>
                                        </p:attrNameLst>
                                      </p:cBhvr>
                                      <p:tavLst>
                                        <p:tav tm="0">
                                          <p:val>
                                            <p:fltVal val="0"/>
                                          </p:val>
                                        </p:tav>
                                        <p:tav tm="100000">
                                          <p:val>
                                            <p:strVal val="#ppt_w"/>
                                          </p:val>
                                        </p:tav>
                                      </p:tavLst>
                                    </p:anim>
                                    <p:anim calcmode="lin" valueType="num">
                                      <p:cBhvr>
                                        <p:cTn id="13" dur="500" fill="hold"/>
                                        <p:tgtEl>
                                          <p:spTgt spid="24"/>
                                        </p:tgtEl>
                                        <p:attrNameLst>
                                          <p:attrName>ppt_h</p:attrName>
                                        </p:attrNameLst>
                                      </p:cBhvr>
                                      <p:tavLst>
                                        <p:tav tm="0">
                                          <p:val>
                                            <p:fltVal val="0"/>
                                          </p:val>
                                        </p:tav>
                                        <p:tav tm="100000">
                                          <p:val>
                                            <p:strVal val="#ppt_h"/>
                                          </p:val>
                                        </p:tav>
                                      </p:tavLst>
                                    </p:anim>
                                    <p:anim calcmode="lin" valueType="num">
                                      <p:cBhvr>
                                        <p:cTn id="14" dur="500" fill="hold"/>
                                        <p:tgtEl>
                                          <p:spTgt spid="24"/>
                                        </p:tgtEl>
                                        <p:attrNameLst>
                                          <p:attrName>style.rotation</p:attrName>
                                        </p:attrNameLst>
                                      </p:cBhvr>
                                      <p:tavLst>
                                        <p:tav tm="0">
                                          <p:val>
                                            <p:fltVal val="90"/>
                                          </p:val>
                                        </p:tav>
                                        <p:tav tm="100000">
                                          <p:val>
                                            <p:fltVal val="0"/>
                                          </p:val>
                                        </p:tav>
                                      </p:tavLst>
                                    </p:anim>
                                    <p:animEffect transition="in" filter="fade">
                                      <p:cBhvr>
                                        <p:cTn id="15" dur="500"/>
                                        <p:tgtEl>
                                          <p:spTgt spid="24"/>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2">
                                            <p:txEl>
                                              <p:pRg st="0" end="0"/>
                                            </p:txEl>
                                          </p:spTgt>
                                        </p:tgtEl>
                                        <p:attrNameLst>
                                          <p:attrName>style.visibility</p:attrName>
                                        </p:attrNameLst>
                                      </p:cBhvr>
                                      <p:to>
                                        <p:strVal val="visible"/>
                                      </p:to>
                                    </p:set>
                                    <p:animEffect transition="in" filter="fade">
                                      <p:cBhvr>
                                        <p:cTn id="20" dur="500"/>
                                        <p:tgtEl>
                                          <p:spTgt spid="2">
                                            <p:txEl>
                                              <p:pRg st="0" end="0"/>
                                            </p:txEl>
                                          </p:spTgt>
                                        </p:tgtEl>
                                      </p:cBhvr>
                                    </p:animEffect>
                                    <p:anim calcmode="lin" valueType="num">
                                      <p:cBhvr>
                                        <p:cTn id="21"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22" dur="5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2">
                                            <p:txEl>
                                              <p:pRg st="1" end="1"/>
                                            </p:txEl>
                                          </p:spTgt>
                                        </p:tgtEl>
                                        <p:attrNameLst>
                                          <p:attrName>style.visibility</p:attrName>
                                        </p:attrNameLst>
                                      </p:cBhvr>
                                      <p:to>
                                        <p:strVal val="visible"/>
                                      </p:to>
                                    </p:set>
                                    <p:animEffect transition="in" filter="fade">
                                      <p:cBhvr>
                                        <p:cTn id="27" dur="500"/>
                                        <p:tgtEl>
                                          <p:spTgt spid="2">
                                            <p:txEl>
                                              <p:pRg st="1" end="1"/>
                                            </p:txEl>
                                          </p:spTgt>
                                        </p:tgtEl>
                                      </p:cBhvr>
                                    </p:animEffect>
                                    <p:anim calcmode="lin" valueType="num">
                                      <p:cBhvr>
                                        <p:cTn id="28"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29" dur="5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512"/>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1F5888A6-BC6C-0B67-A6A3-11BB5AAB51EB}"/>
              </a:ext>
            </a:extLst>
          </p:cNvPr>
          <p:cNvSpPr/>
          <p:nvPr/>
        </p:nvSpPr>
        <p:spPr>
          <a:xfrm>
            <a:off x="892629" y="1643743"/>
            <a:ext cx="10200584" cy="4974771"/>
          </a:xfrm>
          <a:prstGeom prst="round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AFFED901-5E44-DB44-967C-6A9026D902BB}"/>
              </a:ext>
            </a:extLst>
          </p:cNvPr>
          <p:cNvSpPr txBox="1"/>
          <p:nvPr/>
        </p:nvSpPr>
        <p:spPr>
          <a:xfrm>
            <a:off x="990100" y="1787559"/>
            <a:ext cx="7372016" cy="442493"/>
          </a:xfrm>
          <a:prstGeom prst="rect">
            <a:avLst/>
          </a:prstGeom>
          <a:noFill/>
        </p:spPr>
        <p:txBody>
          <a:bodyPr wrap="square">
            <a:spAutoFit/>
          </a:bodyPr>
          <a:lstStyle/>
          <a:p>
            <a:pPr marL="457189" indent="-457189" algn="just" defTabSz="1219170">
              <a:lnSpc>
                <a:spcPct val="130000"/>
              </a:lnSpc>
              <a:spcBef>
                <a:spcPts val="400"/>
              </a:spcBef>
              <a:spcAft>
                <a:spcPts val="400"/>
              </a:spcAft>
              <a:buFont typeface="Wingdings" panose="05000000000000000000" pitchFamily="2" charset="2"/>
              <a:buChar char="v"/>
            </a:pPr>
            <a:r>
              <a:rPr lang="fr-FR" sz="2000" i="1" dirty="0" err="1">
                <a:latin typeface="UTM Avo" panose="02040603050506020204" pitchFamily="18" charset="0"/>
                <a:ea typeface="Calibri" panose="020F0502020204030204" pitchFamily="34" charset="0"/>
                <a:cs typeface="Times New Roman" panose="02020603050405020304" pitchFamily="18" charset="0"/>
              </a:rPr>
              <a:t>Nhóm</a:t>
            </a:r>
            <a:r>
              <a:rPr lang="fr-FR" sz="2000" i="1" dirty="0">
                <a:latin typeface="UTM Avo" panose="02040603050506020204" pitchFamily="18" charset="0"/>
                <a:ea typeface="Calibri" panose="020F0502020204030204" pitchFamily="34" charset="0"/>
                <a:cs typeface="Times New Roman" panose="02020603050405020304" pitchFamily="18" charset="0"/>
              </a:rPr>
              <a:t> 1: </a:t>
            </a:r>
            <a:r>
              <a:rPr lang="fr-FR" sz="2000" i="1" dirty="0" err="1">
                <a:latin typeface="UTM Avo" panose="02040603050506020204" pitchFamily="18" charset="0"/>
                <a:ea typeface="Calibri" panose="020F0502020204030204" pitchFamily="34" charset="0"/>
                <a:cs typeface="Times New Roman" panose="02020603050405020304" pitchFamily="18" charset="0"/>
              </a:rPr>
              <a:t>Tranh</a:t>
            </a:r>
            <a:r>
              <a:rPr lang="fr-FR" sz="2000" i="1" dirty="0">
                <a:latin typeface="UTM Avo" panose="02040603050506020204" pitchFamily="18" charset="0"/>
                <a:ea typeface="Calibri" panose="020F0502020204030204" pitchFamily="34" charset="0"/>
                <a:cs typeface="Times New Roman" panose="02020603050405020304" pitchFamily="18" charset="0"/>
              </a:rPr>
              <a:t> </a:t>
            </a:r>
            <a:r>
              <a:rPr lang="fr-FR" sz="2000" i="1" dirty="0" err="1">
                <a:latin typeface="UTM Avo" panose="02040603050506020204" pitchFamily="18" charset="0"/>
                <a:ea typeface="Calibri" panose="020F0502020204030204" pitchFamily="34" charset="0"/>
                <a:cs typeface="Times New Roman" panose="02020603050405020304" pitchFamily="18" charset="0"/>
              </a:rPr>
              <a:t>chân</a:t>
            </a:r>
            <a:r>
              <a:rPr lang="fr-FR" sz="2000" i="1" dirty="0">
                <a:latin typeface="UTM Avo" panose="02040603050506020204" pitchFamily="18" charset="0"/>
                <a:ea typeface="Calibri" panose="020F0502020204030204" pitchFamily="34" charset="0"/>
                <a:cs typeface="Times New Roman" panose="02020603050405020304" pitchFamily="18" charset="0"/>
              </a:rPr>
              <a:t> </a:t>
            </a:r>
            <a:r>
              <a:rPr lang="fr-FR" sz="2000" i="1" dirty="0" err="1">
                <a:latin typeface="UTM Avo" panose="02040603050506020204" pitchFamily="18" charset="0"/>
                <a:ea typeface="Calibri" panose="020F0502020204030204" pitchFamily="34" charset="0"/>
                <a:cs typeface="Times New Roman" panose="02020603050405020304" pitchFamily="18" charset="0"/>
              </a:rPr>
              <a:t>dung</a:t>
            </a:r>
            <a:r>
              <a:rPr lang="fr-FR" sz="2000" i="1" dirty="0">
                <a:latin typeface="UTM Avo" panose="02040603050506020204" pitchFamily="18" charset="0"/>
                <a:ea typeface="Calibri" panose="020F0502020204030204" pitchFamily="34" charset="0"/>
                <a:cs typeface="Times New Roman" panose="02020603050405020304" pitchFamily="18" charset="0"/>
              </a:rPr>
              <a:t> </a:t>
            </a:r>
            <a:r>
              <a:rPr lang="fr-FR" sz="2000" i="1" dirty="0" err="1">
                <a:latin typeface="UTM Avo" panose="02040603050506020204" pitchFamily="18" charset="0"/>
                <a:ea typeface="Calibri" panose="020F0502020204030204" pitchFamily="34" charset="0"/>
                <a:cs typeface="Times New Roman" panose="02020603050405020304" pitchFamily="18" charset="0"/>
              </a:rPr>
              <a:t>Nguyễn</a:t>
            </a:r>
            <a:r>
              <a:rPr lang="fr-FR" sz="2000" i="1" dirty="0">
                <a:latin typeface="UTM Avo" panose="02040603050506020204" pitchFamily="18" charset="0"/>
                <a:ea typeface="Calibri" panose="020F0502020204030204" pitchFamily="34" charset="0"/>
                <a:cs typeface="Times New Roman" panose="02020603050405020304" pitchFamily="18" charset="0"/>
              </a:rPr>
              <a:t> </a:t>
            </a:r>
            <a:r>
              <a:rPr lang="fr-FR" sz="2000" i="1" dirty="0" err="1">
                <a:latin typeface="UTM Avo" panose="02040603050506020204" pitchFamily="18" charset="0"/>
                <a:ea typeface="Calibri" panose="020F0502020204030204" pitchFamily="34" charset="0"/>
                <a:cs typeface="Times New Roman" panose="02020603050405020304" pitchFamily="18" charset="0"/>
              </a:rPr>
              <a:t>Trãi</a:t>
            </a:r>
            <a:endParaRPr lang="en-US" sz="2000" i="1" dirty="0">
              <a:latin typeface="UTM Avo" panose="02040603050506020204" pitchFamily="18" charset="0"/>
              <a:ea typeface="Calibri" panose="020F0502020204030204" pitchFamily="34" charset="0"/>
              <a:cs typeface="Times New Roman" panose="02020603050405020304" pitchFamily="18" charset="0"/>
            </a:endParaRPr>
          </a:p>
        </p:txBody>
      </p:sp>
      <p:sp>
        <p:nvSpPr>
          <p:cNvPr id="2" name="Rectangle 1"/>
          <p:cNvSpPr/>
          <p:nvPr/>
        </p:nvSpPr>
        <p:spPr>
          <a:xfrm>
            <a:off x="990100" y="2279765"/>
            <a:ext cx="9995872" cy="4233275"/>
          </a:xfrm>
          <a:prstGeom prst="rect">
            <a:avLst/>
          </a:prstGeom>
        </p:spPr>
        <p:txBody>
          <a:bodyPr wrap="square">
            <a:spAutoFit/>
          </a:bodyPr>
          <a:lstStyle/>
          <a:p>
            <a:pPr marL="380990" indent="-380990" algn="just" defTabSz="1219170">
              <a:lnSpc>
                <a:spcPct val="150000"/>
              </a:lnSpc>
              <a:spcBef>
                <a:spcPts val="133"/>
              </a:spcBef>
              <a:spcAft>
                <a:spcPts val="133"/>
              </a:spcAft>
              <a:buFont typeface="Arial" panose="020B0604020202020204" pitchFamily="34" charset="0"/>
              <a:buChar char="•"/>
            </a:pPr>
            <a:r>
              <a:rPr lang="nl-NL" sz="2000" dirty="0">
                <a:latin typeface="UTM Avo" panose="02040603050506020204" pitchFamily="18" charset="0"/>
                <a:ea typeface="Calibri" panose="020F0502020204030204" pitchFamily="34" charset="0"/>
                <a:cs typeface="Times New Roman" panose="02020603050405020304" pitchFamily="18" charset="0"/>
              </a:rPr>
              <a:t>Tranh vẽ chân dung Nguyễn Trãi thể hiện nét mặt hiện từ, đôi mắt sáng tinh anh, ngồi trên ngai, đôi mũ cánh chuồn màu đen, mắc áo màu xanh có trang trí hai rồng châu Mặt Trời với mây, tứ linh xung quanh, cổ, ngực và vạt tay áo màu cánh sen. </a:t>
            </a:r>
          </a:p>
          <a:p>
            <a:pPr marL="380990" indent="-380990" algn="just" defTabSz="1219170">
              <a:lnSpc>
                <a:spcPct val="150000"/>
              </a:lnSpc>
              <a:spcBef>
                <a:spcPts val="133"/>
              </a:spcBef>
              <a:spcAft>
                <a:spcPts val="133"/>
              </a:spcAft>
              <a:buFont typeface="Arial" panose="020B0604020202020204" pitchFamily="34" charset="0"/>
              <a:buChar char="•"/>
            </a:pPr>
            <a:r>
              <a:rPr lang="nl-NL" sz="2000" dirty="0">
                <a:latin typeface="UTM Avo" panose="02040603050506020204" pitchFamily="18" charset="0"/>
                <a:ea typeface="Calibri" panose="020F0502020204030204" pitchFamily="34" charset="0"/>
                <a:cs typeface="Times New Roman" panose="02020603050405020304" pitchFamily="18" charset="0"/>
              </a:rPr>
              <a:t>Ngai màu nâu được trang trí hoa bốn cánh, tay ngai thể hiện cách điệu hình rồng quay ra ngoài, chân quỳ.</a:t>
            </a:r>
            <a:endParaRPr lang="en-US" sz="2000" dirty="0">
              <a:latin typeface="UTM Avo" panose="02040603050506020204" pitchFamily="18" charset="0"/>
              <a:ea typeface="Calibri" panose="020F0502020204030204" pitchFamily="34" charset="0"/>
              <a:cs typeface="Times New Roman" panose="02020603050405020304" pitchFamily="18" charset="0"/>
            </a:endParaRPr>
          </a:p>
          <a:p>
            <a:pPr marL="380990" indent="-380990" algn="just" defTabSz="1219170">
              <a:lnSpc>
                <a:spcPct val="150000"/>
              </a:lnSpc>
              <a:spcBef>
                <a:spcPts val="133"/>
              </a:spcBef>
              <a:spcAft>
                <a:spcPts val="133"/>
              </a:spcAft>
              <a:buFont typeface="Wingdings" panose="05000000000000000000" pitchFamily="2" charset="2"/>
              <a:buChar char="à"/>
            </a:pPr>
            <a:r>
              <a:rPr lang="nl-NL" sz="2000" dirty="0">
                <a:latin typeface="UTM Avo" panose="02040603050506020204" pitchFamily="18" charset="0"/>
                <a:ea typeface="Calibri" panose="020F0502020204030204" pitchFamily="34" charset="0"/>
                <a:cs typeface="Times New Roman" panose="02020603050405020304" pitchFamily="18" charset="0"/>
              </a:rPr>
              <a:t>Bức tranh chân dung Nguyễn Trãi là một tác phẩm nghệ thuật có giá trị về ý nghĩa lịch sử và văn hóa, là nguồn tư liệu quý về một danh nhân văn hóa của dân tộc Việt Nam và thế giới. </a:t>
            </a:r>
          </a:p>
        </p:txBody>
      </p:sp>
    </p:spTree>
    <p:extLst>
      <p:ext uri="{BB962C8B-B14F-4D97-AF65-F5344CB8AC3E}">
        <p14:creationId xmlns:p14="http://schemas.microsoft.com/office/powerpoint/2010/main" val="305963001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anim calcmode="lin" valueType="num">
                                      <p:cBhvr>
                                        <p:cTn id="8"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500"/>
                                        <p:tgtEl>
                                          <p:spTgt spid="2">
                                            <p:txEl>
                                              <p:pRg st="1" end="1"/>
                                            </p:txEl>
                                          </p:spTgt>
                                        </p:tgtEl>
                                      </p:cBhvr>
                                    </p:animEffect>
                                    <p:anim calcmode="lin" valueType="num">
                                      <p:cBhvr>
                                        <p:cTn id="15"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wipe(left)">
                                      <p:cBhvr>
                                        <p:cTn id="21"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512"/>
        <p:cNvGrpSpPr/>
        <p:nvPr/>
      </p:nvGrpSpPr>
      <p:grpSpPr>
        <a:xfrm>
          <a:off x="0" y="0"/>
          <a:ext cx="0" cy="0"/>
          <a:chOff x="0" y="0"/>
          <a:chExt cx="0" cy="0"/>
        </a:xfrm>
      </p:grpSpPr>
      <p:sp>
        <p:nvSpPr>
          <p:cNvPr id="23" name="TextBox 22">
            <a:extLst>
              <a:ext uri="{FF2B5EF4-FFF2-40B4-BE49-F238E27FC236}">
                <a16:creationId xmlns:a16="http://schemas.microsoft.com/office/drawing/2014/main" id="{AFFED901-5E44-DB44-967C-6A9026D902BB}"/>
              </a:ext>
            </a:extLst>
          </p:cNvPr>
          <p:cNvSpPr txBox="1"/>
          <p:nvPr/>
        </p:nvSpPr>
        <p:spPr>
          <a:xfrm>
            <a:off x="3727895" y="2135887"/>
            <a:ext cx="7372016" cy="442493"/>
          </a:xfrm>
          <a:prstGeom prst="rect">
            <a:avLst/>
          </a:prstGeom>
          <a:noFill/>
        </p:spPr>
        <p:txBody>
          <a:bodyPr wrap="square">
            <a:spAutoFit/>
          </a:bodyPr>
          <a:lstStyle/>
          <a:p>
            <a:pPr marL="457189" indent="-457189" algn="just" defTabSz="1219170">
              <a:lnSpc>
                <a:spcPct val="130000"/>
              </a:lnSpc>
              <a:spcBef>
                <a:spcPts val="400"/>
              </a:spcBef>
              <a:spcAft>
                <a:spcPts val="400"/>
              </a:spcAft>
              <a:buFont typeface="Wingdings" panose="05000000000000000000" pitchFamily="2" charset="2"/>
              <a:buChar char="v"/>
            </a:pPr>
            <a:r>
              <a:rPr lang="fr-FR" sz="2000" i="1" dirty="0" err="1">
                <a:latin typeface="UTM Avo" panose="02040603050506020204" pitchFamily="18" charset="0"/>
                <a:ea typeface="Calibri" panose="020F0502020204030204" pitchFamily="34" charset="0"/>
                <a:cs typeface="Times New Roman" panose="02020603050405020304" pitchFamily="18" charset="0"/>
              </a:rPr>
              <a:t>Nhóm</a:t>
            </a:r>
            <a:r>
              <a:rPr lang="fr-FR" sz="2000" i="1" dirty="0">
                <a:latin typeface="UTM Avo" panose="02040603050506020204" pitchFamily="18" charset="0"/>
                <a:ea typeface="Calibri" panose="020F0502020204030204" pitchFamily="34" charset="0"/>
                <a:cs typeface="Times New Roman" panose="02020603050405020304" pitchFamily="18" charset="0"/>
              </a:rPr>
              <a:t> 2: </a:t>
            </a:r>
            <a:r>
              <a:rPr lang="fr-FR" sz="2000" i="1" dirty="0" err="1">
                <a:latin typeface="UTM Avo" panose="02040603050506020204" pitchFamily="18" charset="0"/>
                <a:ea typeface="Calibri" panose="020F0502020204030204" pitchFamily="34" charset="0"/>
                <a:cs typeface="Times New Roman" panose="02020603050405020304" pitchFamily="18" charset="0"/>
              </a:rPr>
              <a:t>Tranh</a:t>
            </a:r>
            <a:r>
              <a:rPr lang="fr-FR" sz="2000" i="1" dirty="0">
                <a:latin typeface="UTM Avo" panose="02040603050506020204" pitchFamily="18" charset="0"/>
                <a:ea typeface="Calibri" panose="020F0502020204030204" pitchFamily="34" charset="0"/>
                <a:cs typeface="Times New Roman" panose="02020603050405020304" pitchFamily="18" charset="0"/>
              </a:rPr>
              <a:t> </a:t>
            </a:r>
            <a:r>
              <a:rPr lang="fr-FR" sz="2000" i="1" dirty="0" err="1">
                <a:latin typeface="UTM Avo" panose="02040603050506020204" pitchFamily="18" charset="0"/>
                <a:ea typeface="Calibri" panose="020F0502020204030204" pitchFamily="34" charset="0"/>
                <a:cs typeface="Times New Roman" panose="02020603050405020304" pitchFamily="18" charset="0"/>
              </a:rPr>
              <a:t>chân</a:t>
            </a:r>
            <a:r>
              <a:rPr lang="fr-FR" sz="2000" i="1" dirty="0">
                <a:latin typeface="UTM Avo" panose="02040603050506020204" pitchFamily="18" charset="0"/>
                <a:ea typeface="Calibri" panose="020F0502020204030204" pitchFamily="34" charset="0"/>
                <a:cs typeface="Times New Roman" panose="02020603050405020304" pitchFamily="18" charset="0"/>
              </a:rPr>
              <a:t> </a:t>
            </a:r>
            <a:r>
              <a:rPr lang="fr-FR" sz="2000" i="1" dirty="0" err="1">
                <a:latin typeface="UTM Avo" panose="02040603050506020204" pitchFamily="18" charset="0"/>
                <a:ea typeface="Calibri" panose="020F0502020204030204" pitchFamily="34" charset="0"/>
                <a:cs typeface="Times New Roman" panose="02020603050405020304" pitchFamily="18" charset="0"/>
              </a:rPr>
              <a:t>dung</a:t>
            </a:r>
            <a:r>
              <a:rPr lang="fr-FR" sz="2000" i="1" dirty="0">
                <a:latin typeface="UTM Avo" panose="02040603050506020204" pitchFamily="18" charset="0"/>
                <a:ea typeface="Calibri" panose="020F0502020204030204" pitchFamily="34" charset="0"/>
                <a:cs typeface="Times New Roman" panose="02020603050405020304" pitchFamily="18" charset="0"/>
              </a:rPr>
              <a:t> </a:t>
            </a:r>
            <a:r>
              <a:rPr lang="fr-FR" sz="2000" i="1" dirty="0" err="1">
                <a:latin typeface="UTM Avo" panose="02040603050506020204" pitchFamily="18" charset="0"/>
                <a:ea typeface="Calibri" panose="020F0502020204030204" pitchFamily="34" charset="0"/>
                <a:cs typeface="Times New Roman" panose="02020603050405020304" pitchFamily="18" charset="0"/>
              </a:rPr>
              <a:t>cô</a:t>
            </a:r>
            <a:r>
              <a:rPr lang="fr-FR" sz="2000" i="1" dirty="0">
                <a:latin typeface="UTM Avo" panose="02040603050506020204" pitchFamily="18" charset="0"/>
                <a:ea typeface="Calibri" panose="020F0502020204030204" pitchFamily="34" charset="0"/>
                <a:cs typeface="Times New Roman" panose="02020603050405020304" pitchFamily="18" charset="0"/>
              </a:rPr>
              <a:t> </a:t>
            </a:r>
            <a:r>
              <a:rPr lang="fr-FR" sz="2000" i="1" dirty="0" err="1">
                <a:latin typeface="UTM Avo" panose="02040603050506020204" pitchFamily="18" charset="0"/>
                <a:ea typeface="Calibri" panose="020F0502020204030204" pitchFamily="34" charset="0"/>
                <a:cs typeface="Times New Roman" panose="02020603050405020304" pitchFamily="18" charset="0"/>
              </a:rPr>
              <a:t>bộ</a:t>
            </a:r>
            <a:r>
              <a:rPr lang="fr-FR" sz="2000" i="1" dirty="0">
                <a:latin typeface="UTM Avo" panose="02040603050506020204" pitchFamily="18" charset="0"/>
                <a:ea typeface="Calibri" panose="020F0502020204030204" pitchFamily="34" charset="0"/>
                <a:cs typeface="Times New Roman" panose="02020603050405020304" pitchFamily="18" charset="0"/>
              </a:rPr>
              <a:t> </a:t>
            </a:r>
            <a:r>
              <a:rPr lang="fr-FR" sz="2000" i="1" dirty="0" err="1">
                <a:latin typeface="UTM Avo" panose="02040603050506020204" pitchFamily="18" charset="0"/>
                <a:ea typeface="Calibri" panose="020F0502020204030204" pitchFamily="34" charset="0"/>
                <a:cs typeface="Times New Roman" panose="02020603050405020304" pitchFamily="18" charset="0"/>
              </a:rPr>
              <a:t>đội</a:t>
            </a:r>
            <a:endParaRPr lang="en-US" sz="2000" i="1" dirty="0">
              <a:latin typeface="UTM Avo" panose="02040603050506020204" pitchFamily="18" charset="0"/>
              <a:ea typeface="Calibri" panose="020F0502020204030204" pitchFamily="34" charset="0"/>
              <a:cs typeface="Times New Roman" panose="02020603050405020304" pitchFamily="18" charset="0"/>
            </a:endParaRPr>
          </a:p>
        </p:txBody>
      </p:sp>
      <p:pic>
        <p:nvPicPr>
          <p:cNvPr id="25" name="Picture 24"/>
          <p:cNvPicPr/>
          <p:nvPr/>
        </p:nvPicPr>
        <p:blipFill rotWithShape="1">
          <a:blip r:embed="rId4" cstate="print">
            <a:extLst>
              <a:ext uri="{28A0092B-C50C-407E-A947-70E740481C1C}">
                <a14:useLocalDpi xmlns:a14="http://schemas.microsoft.com/office/drawing/2010/main" val="0"/>
              </a:ext>
            </a:extLst>
          </a:blip>
          <a:srcRect l="1700" t="6141" r="70019" b="4153"/>
          <a:stretch/>
        </p:blipFill>
        <p:spPr>
          <a:xfrm>
            <a:off x="992782" y="2076808"/>
            <a:ext cx="2563092" cy="429490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Rectangle 1"/>
          <p:cNvSpPr/>
          <p:nvPr/>
        </p:nvSpPr>
        <p:spPr>
          <a:xfrm>
            <a:off x="3623636" y="2913828"/>
            <a:ext cx="7476276" cy="2848280"/>
          </a:xfrm>
          <a:prstGeom prst="rect">
            <a:avLst/>
          </a:prstGeom>
        </p:spPr>
        <p:txBody>
          <a:bodyPr wrap="square">
            <a:spAutoFit/>
          </a:bodyPr>
          <a:lstStyle/>
          <a:p>
            <a:pPr marL="380990" indent="-380990" algn="just" defTabSz="1219170">
              <a:lnSpc>
                <a:spcPct val="150000"/>
              </a:lnSpc>
              <a:spcBef>
                <a:spcPts val="133"/>
              </a:spcBef>
              <a:spcAft>
                <a:spcPts val="133"/>
              </a:spcAft>
              <a:buFont typeface="Arial" panose="020B0604020202020204" pitchFamily="34" charset="0"/>
              <a:buChar char="•"/>
            </a:pPr>
            <a:r>
              <a:rPr lang="fr-FR" sz="2000" dirty="0">
                <a:latin typeface="UTM Avo" panose="02040603050506020204" pitchFamily="18" charset="0"/>
                <a:ea typeface="Calibri" panose="020F0502020204030204" pitchFamily="34" charset="0"/>
                <a:cs typeface="Times New Roman" panose="02020603050405020304" pitchFamily="18" charset="0"/>
              </a:rPr>
              <a:t>Là </a:t>
            </a:r>
            <a:r>
              <a:rPr lang="fr-FR" sz="2000" dirty="0" err="1">
                <a:latin typeface="UTM Avo" panose="02040603050506020204" pitchFamily="18" charset="0"/>
                <a:ea typeface="Calibri" panose="020F0502020204030204" pitchFamily="34" charset="0"/>
                <a:cs typeface="Times New Roman" panose="02020603050405020304" pitchFamily="18" charset="0"/>
              </a:rPr>
              <a:t>chân</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dung</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cô</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bộ</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đội</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được</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vẽ</a:t>
            </a:r>
            <a:r>
              <a:rPr lang="fr-FR" sz="2000" dirty="0">
                <a:latin typeface="UTM Avo" panose="02040603050506020204" pitchFamily="18" charset="0"/>
                <a:ea typeface="Calibri" panose="020F0502020204030204" pitchFamily="34" charset="0"/>
                <a:cs typeface="Times New Roman" panose="02020603050405020304" pitchFamily="18" charset="0"/>
              </a:rPr>
              <a:t> ở </a:t>
            </a:r>
            <a:r>
              <a:rPr lang="fr-FR" sz="2000" dirty="0" err="1">
                <a:latin typeface="UTM Avo" panose="02040603050506020204" pitchFamily="18" charset="0"/>
                <a:ea typeface="Calibri" panose="020F0502020204030204" pitchFamily="34" charset="0"/>
                <a:cs typeface="Times New Roman" panose="02020603050405020304" pitchFamily="18" charset="0"/>
              </a:rPr>
              <a:t>góc</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nghiêng</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bằng</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chật</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liệu</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chì</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màu</a:t>
            </a:r>
            <a:r>
              <a:rPr lang="fr-FR" sz="2000" dirty="0">
                <a:latin typeface="UTM Avo" panose="02040603050506020204" pitchFamily="18" charset="0"/>
                <a:ea typeface="Calibri" panose="020F0502020204030204" pitchFamily="34" charset="0"/>
                <a:cs typeface="Times New Roman" panose="02020603050405020304" pitchFamily="18" charset="0"/>
              </a:rPr>
              <a:t>. </a:t>
            </a:r>
            <a:endParaRPr lang="en-US" sz="2000" dirty="0">
              <a:latin typeface="UTM Avo" panose="02040603050506020204" pitchFamily="18" charset="0"/>
              <a:ea typeface="Calibri" panose="020F0502020204030204" pitchFamily="34" charset="0"/>
              <a:cs typeface="Times New Roman" panose="02020603050405020304" pitchFamily="18" charset="0"/>
            </a:endParaRPr>
          </a:p>
          <a:p>
            <a:pPr marL="380990" indent="-380990" algn="just" defTabSz="1219170">
              <a:lnSpc>
                <a:spcPct val="150000"/>
              </a:lnSpc>
              <a:spcBef>
                <a:spcPts val="133"/>
              </a:spcBef>
              <a:spcAft>
                <a:spcPts val="133"/>
              </a:spcAft>
              <a:buFont typeface="Arial" panose="020B0604020202020204" pitchFamily="34" charset="0"/>
              <a:buChar char="•"/>
            </a:pPr>
            <a:r>
              <a:rPr lang="fr-FR" sz="2000" dirty="0" err="1">
                <a:latin typeface="UTM Avo" panose="02040603050506020204" pitchFamily="18" charset="0"/>
                <a:ea typeface="Calibri" panose="020F0502020204030204" pitchFamily="34" charset="0"/>
                <a:cs typeface="Times New Roman" panose="02020603050405020304" pitchFamily="18" charset="0"/>
              </a:rPr>
              <a:t>Tranh</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tập</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trung</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miêu</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tả</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khuôn</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mặt</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và</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thể</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hiện</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hình</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dáng</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của</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cô</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bô</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đội</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đang</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khoác</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súng</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trên</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vai</a:t>
            </a:r>
            <a:r>
              <a:rPr lang="fr-FR" sz="2000" dirty="0">
                <a:latin typeface="UTM Avo" panose="02040603050506020204" pitchFamily="18" charset="0"/>
                <a:ea typeface="Calibri" panose="020F0502020204030204" pitchFamily="34" charset="0"/>
                <a:cs typeface="Times New Roman" panose="02020603050405020304" pitchFamily="18" charset="0"/>
              </a:rPr>
              <a:t>.</a:t>
            </a:r>
            <a:endParaRPr lang="en-US" sz="2000" dirty="0">
              <a:latin typeface="UTM Avo" panose="02040603050506020204" pitchFamily="18" charset="0"/>
              <a:ea typeface="Calibri" panose="020F0502020204030204" pitchFamily="34" charset="0"/>
              <a:cs typeface="Times New Roman" panose="02020603050405020304" pitchFamily="18" charset="0"/>
            </a:endParaRPr>
          </a:p>
          <a:p>
            <a:pPr marL="380990" indent="-380990" algn="just" defTabSz="1219170">
              <a:lnSpc>
                <a:spcPct val="150000"/>
              </a:lnSpc>
              <a:spcBef>
                <a:spcPts val="133"/>
              </a:spcBef>
              <a:spcAft>
                <a:spcPts val="133"/>
              </a:spcAft>
              <a:buFont typeface="Arial" panose="020B0604020202020204" pitchFamily="34" charset="0"/>
              <a:buChar char="•"/>
            </a:pPr>
            <a:r>
              <a:rPr lang="fr-FR" sz="2000" dirty="0" err="1">
                <a:latin typeface="UTM Avo" panose="02040603050506020204" pitchFamily="18" charset="0"/>
                <a:ea typeface="Calibri" panose="020F0502020204030204" pitchFamily="34" charset="0"/>
                <a:cs typeface="Times New Roman" panose="02020603050405020304" pitchFamily="18" charset="0"/>
              </a:rPr>
              <a:t>Khuôn</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mặt</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tươi</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sáng</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đường</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nét</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sinh</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động</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gợi</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vẻ</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đẹp</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duyên</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dáng</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đầy</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sức</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sống</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của</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tuổi</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trẻ</a:t>
            </a:r>
            <a:r>
              <a:rPr lang="fr-FR" sz="2000" dirty="0">
                <a:latin typeface="UTM Avo" panose="02040603050506020204" pitchFamily="18" charset="0"/>
                <a:ea typeface="Calibri" panose="020F0502020204030204" pitchFamily="34" charset="0"/>
                <a:cs typeface="Times New Roman" panose="02020603050405020304" pitchFamily="18" charset="0"/>
              </a:rPr>
              <a:t>.</a:t>
            </a:r>
            <a:endParaRPr lang="en-US" sz="2000" dirty="0">
              <a:latin typeface="UTM Avo" panose="020406030505060202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70808496"/>
      </p:ext>
    </p:extLst>
  </p:cSld>
  <p:clrMapOvr>
    <a:masterClrMapping/>
  </p:clrMapOvr>
  <p:transition>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down)">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p:cTn id="12" dur="500" fill="hold"/>
                                        <p:tgtEl>
                                          <p:spTgt spid="25"/>
                                        </p:tgtEl>
                                        <p:attrNameLst>
                                          <p:attrName>ppt_w</p:attrName>
                                        </p:attrNameLst>
                                      </p:cBhvr>
                                      <p:tavLst>
                                        <p:tav tm="0">
                                          <p:val>
                                            <p:fltVal val="0"/>
                                          </p:val>
                                        </p:tav>
                                        <p:tav tm="100000">
                                          <p:val>
                                            <p:strVal val="#ppt_w"/>
                                          </p:val>
                                        </p:tav>
                                      </p:tavLst>
                                    </p:anim>
                                    <p:anim calcmode="lin" valueType="num">
                                      <p:cBhvr>
                                        <p:cTn id="13" dur="500" fill="hold"/>
                                        <p:tgtEl>
                                          <p:spTgt spid="25"/>
                                        </p:tgtEl>
                                        <p:attrNameLst>
                                          <p:attrName>ppt_h</p:attrName>
                                        </p:attrNameLst>
                                      </p:cBhvr>
                                      <p:tavLst>
                                        <p:tav tm="0">
                                          <p:val>
                                            <p:fltVal val="0"/>
                                          </p:val>
                                        </p:tav>
                                        <p:tav tm="100000">
                                          <p:val>
                                            <p:strVal val="#ppt_h"/>
                                          </p:val>
                                        </p:tav>
                                      </p:tavLst>
                                    </p:anim>
                                    <p:animEffect transition="in" filter="fade">
                                      <p:cBhvr>
                                        <p:cTn id="14" dur="500"/>
                                        <p:tgtEl>
                                          <p:spTgt spid="25"/>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2">
                                            <p:txEl>
                                              <p:pRg st="0" end="0"/>
                                            </p:txEl>
                                          </p:spTgt>
                                        </p:tgtEl>
                                        <p:attrNameLst>
                                          <p:attrName>style.visibility</p:attrName>
                                        </p:attrNameLst>
                                      </p:cBhvr>
                                      <p:to>
                                        <p:strVal val="visible"/>
                                      </p:to>
                                    </p:set>
                                    <p:animEffect transition="in" filter="randombar(horizontal)">
                                      <p:cBhvr>
                                        <p:cTn id="19" dur="500"/>
                                        <p:tgtEl>
                                          <p:spTgt spid="2">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nodeType="clickEffect">
                                  <p:stCondLst>
                                    <p:cond delay="0"/>
                                  </p:stCondLst>
                                  <p:childTnLst>
                                    <p:set>
                                      <p:cBhvr>
                                        <p:cTn id="23" dur="1" fill="hold">
                                          <p:stCondLst>
                                            <p:cond delay="0"/>
                                          </p:stCondLst>
                                        </p:cTn>
                                        <p:tgtEl>
                                          <p:spTgt spid="2">
                                            <p:txEl>
                                              <p:pRg st="1" end="1"/>
                                            </p:txEl>
                                          </p:spTgt>
                                        </p:tgtEl>
                                        <p:attrNameLst>
                                          <p:attrName>style.visibility</p:attrName>
                                        </p:attrNameLst>
                                      </p:cBhvr>
                                      <p:to>
                                        <p:strVal val="visible"/>
                                      </p:to>
                                    </p:set>
                                    <p:animEffect transition="in" filter="randombar(horizontal)">
                                      <p:cBhvr>
                                        <p:cTn id="24" dur="500"/>
                                        <p:tgtEl>
                                          <p:spTgt spid="2">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nodeType="clickEffect">
                                  <p:stCondLst>
                                    <p:cond delay="0"/>
                                  </p:stCondLst>
                                  <p:childTnLst>
                                    <p:set>
                                      <p:cBhvr>
                                        <p:cTn id="28" dur="1" fill="hold">
                                          <p:stCondLst>
                                            <p:cond delay="0"/>
                                          </p:stCondLst>
                                        </p:cTn>
                                        <p:tgtEl>
                                          <p:spTgt spid="2">
                                            <p:txEl>
                                              <p:pRg st="2" end="2"/>
                                            </p:txEl>
                                          </p:spTgt>
                                        </p:tgtEl>
                                        <p:attrNameLst>
                                          <p:attrName>style.visibility</p:attrName>
                                        </p:attrNameLst>
                                      </p:cBhvr>
                                      <p:to>
                                        <p:strVal val="visible"/>
                                      </p:to>
                                    </p:set>
                                    <p:animEffect transition="in" filter="randombar(horizontal)">
                                      <p:cBhvr>
                                        <p:cTn id="29"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512"/>
        <p:cNvGrpSpPr/>
        <p:nvPr/>
      </p:nvGrpSpPr>
      <p:grpSpPr>
        <a:xfrm>
          <a:off x="0" y="0"/>
          <a:ext cx="0" cy="0"/>
          <a:chOff x="0" y="0"/>
          <a:chExt cx="0" cy="0"/>
        </a:xfrm>
      </p:grpSpPr>
      <p:sp>
        <p:nvSpPr>
          <p:cNvPr id="20" name="TextBox 19">
            <a:extLst>
              <a:ext uri="{FF2B5EF4-FFF2-40B4-BE49-F238E27FC236}">
                <a16:creationId xmlns:a16="http://schemas.microsoft.com/office/drawing/2014/main" id="{AFFED901-5E44-DB44-967C-6A9026D902BB}"/>
              </a:ext>
            </a:extLst>
          </p:cNvPr>
          <p:cNvSpPr txBox="1"/>
          <p:nvPr/>
        </p:nvSpPr>
        <p:spPr>
          <a:xfrm>
            <a:off x="3715434" y="1820263"/>
            <a:ext cx="7372016" cy="442493"/>
          </a:xfrm>
          <a:prstGeom prst="rect">
            <a:avLst/>
          </a:prstGeom>
          <a:noFill/>
        </p:spPr>
        <p:txBody>
          <a:bodyPr wrap="square">
            <a:spAutoFit/>
          </a:bodyPr>
          <a:lstStyle/>
          <a:p>
            <a:pPr marL="457189" indent="-457189" algn="just" defTabSz="1219170">
              <a:lnSpc>
                <a:spcPct val="130000"/>
              </a:lnSpc>
              <a:spcBef>
                <a:spcPts val="400"/>
              </a:spcBef>
              <a:spcAft>
                <a:spcPts val="400"/>
              </a:spcAft>
              <a:buFont typeface="Wingdings" panose="05000000000000000000" pitchFamily="2" charset="2"/>
              <a:buChar char="v"/>
            </a:pPr>
            <a:r>
              <a:rPr lang="fr-FR" sz="2000" i="1" dirty="0" err="1">
                <a:latin typeface="UTM Avo" panose="02040603050506020204" pitchFamily="18" charset="0"/>
                <a:ea typeface="Calibri" panose="020F0502020204030204" pitchFamily="34" charset="0"/>
                <a:cs typeface="Times New Roman" panose="02020603050405020304" pitchFamily="18" charset="0"/>
              </a:rPr>
              <a:t>Nhóm</a:t>
            </a:r>
            <a:r>
              <a:rPr lang="fr-FR" sz="2000" i="1" dirty="0">
                <a:latin typeface="UTM Avo" panose="02040603050506020204" pitchFamily="18" charset="0"/>
                <a:ea typeface="Calibri" panose="020F0502020204030204" pitchFamily="34" charset="0"/>
                <a:cs typeface="Times New Roman" panose="02020603050405020304" pitchFamily="18" charset="0"/>
              </a:rPr>
              <a:t> 2: </a:t>
            </a:r>
            <a:r>
              <a:rPr lang="fr-FR" sz="2000" i="1" dirty="0" err="1">
                <a:latin typeface="UTM Avo" panose="02040603050506020204" pitchFamily="18" charset="0"/>
                <a:ea typeface="Calibri" panose="020F0502020204030204" pitchFamily="34" charset="0"/>
                <a:cs typeface="Times New Roman" panose="02020603050405020304" pitchFamily="18" charset="0"/>
              </a:rPr>
              <a:t>Tranh</a:t>
            </a:r>
            <a:r>
              <a:rPr lang="fr-FR" sz="2000" i="1" dirty="0">
                <a:latin typeface="UTM Avo" panose="02040603050506020204" pitchFamily="18" charset="0"/>
                <a:ea typeface="Calibri" panose="020F0502020204030204" pitchFamily="34" charset="0"/>
                <a:cs typeface="Times New Roman" panose="02020603050405020304" pitchFamily="18" charset="0"/>
              </a:rPr>
              <a:t> </a:t>
            </a:r>
            <a:r>
              <a:rPr lang="fr-FR" sz="2000" i="1" dirty="0" err="1">
                <a:latin typeface="UTM Avo" panose="02040603050506020204" pitchFamily="18" charset="0"/>
                <a:ea typeface="Calibri" panose="020F0502020204030204" pitchFamily="34" charset="0"/>
                <a:cs typeface="Times New Roman" panose="02020603050405020304" pitchFamily="18" charset="0"/>
              </a:rPr>
              <a:t>chân</a:t>
            </a:r>
            <a:r>
              <a:rPr lang="fr-FR" sz="2000" i="1" dirty="0">
                <a:latin typeface="UTM Avo" panose="02040603050506020204" pitchFamily="18" charset="0"/>
                <a:ea typeface="Calibri" panose="020F0502020204030204" pitchFamily="34" charset="0"/>
                <a:cs typeface="Times New Roman" panose="02020603050405020304" pitchFamily="18" charset="0"/>
              </a:rPr>
              <a:t> </a:t>
            </a:r>
            <a:r>
              <a:rPr lang="fr-FR" sz="2000" i="1" dirty="0" err="1">
                <a:latin typeface="UTM Avo" panose="02040603050506020204" pitchFamily="18" charset="0"/>
                <a:ea typeface="Calibri" panose="020F0502020204030204" pitchFamily="34" charset="0"/>
                <a:cs typeface="Times New Roman" panose="02020603050405020304" pitchFamily="18" charset="0"/>
              </a:rPr>
              <a:t>dung</a:t>
            </a:r>
            <a:r>
              <a:rPr lang="fr-FR" sz="2000" i="1" dirty="0">
                <a:latin typeface="UTM Avo" panose="02040603050506020204" pitchFamily="18" charset="0"/>
                <a:ea typeface="Calibri" panose="020F0502020204030204" pitchFamily="34" charset="0"/>
                <a:cs typeface="Times New Roman" panose="02020603050405020304" pitchFamily="18" charset="0"/>
              </a:rPr>
              <a:t> </a:t>
            </a:r>
            <a:r>
              <a:rPr lang="fr-FR" sz="2000" i="1" dirty="0" err="1">
                <a:latin typeface="UTM Avo" panose="02040603050506020204" pitchFamily="18" charset="0"/>
                <a:ea typeface="Calibri" panose="020F0502020204030204" pitchFamily="34" charset="0"/>
                <a:cs typeface="Times New Roman" panose="02020603050405020304" pitchFamily="18" charset="0"/>
              </a:rPr>
              <a:t>cô</a:t>
            </a:r>
            <a:r>
              <a:rPr lang="fr-FR" sz="2000" i="1" dirty="0">
                <a:latin typeface="UTM Avo" panose="02040603050506020204" pitchFamily="18" charset="0"/>
                <a:ea typeface="Calibri" panose="020F0502020204030204" pitchFamily="34" charset="0"/>
                <a:cs typeface="Times New Roman" panose="02020603050405020304" pitchFamily="18" charset="0"/>
              </a:rPr>
              <a:t> </a:t>
            </a:r>
            <a:r>
              <a:rPr lang="fr-FR" sz="2000" i="1" dirty="0" err="1">
                <a:latin typeface="UTM Avo" panose="02040603050506020204" pitchFamily="18" charset="0"/>
                <a:ea typeface="Calibri" panose="020F0502020204030204" pitchFamily="34" charset="0"/>
                <a:cs typeface="Times New Roman" panose="02020603050405020304" pitchFamily="18" charset="0"/>
              </a:rPr>
              <a:t>bộ</a:t>
            </a:r>
            <a:r>
              <a:rPr lang="fr-FR" sz="2000" i="1" dirty="0">
                <a:latin typeface="UTM Avo" panose="02040603050506020204" pitchFamily="18" charset="0"/>
                <a:ea typeface="Calibri" panose="020F0502020204030204" pitchFamily="34" charset="0"/>
                <a:cs typeface="Times New Roman" panose="02020603050405020304" pitchFamily="18" charset="0"/>
              </a:rPr>
              <a:t> </a:t>
            </a:r>
            <a:r>
              <a:rPr lang="fr-FR" sz="2000" i="1" dirty="0" err="1">
                <a:latin typeface="UTM Avo" panose="02040603050506020204" pitchFamily="18" charset="0"/>
                <a:ea typeface="Calibri" panose="020F0502020204030204" pitchFamily="34" charset="0"/>
                <a:cs typeface="Times New Roman" panose="02020603050405020304" pitchFamily="18" charset="0"/>
              </a:rPr>
              <a:t>đội</a:t>
            </a:r>
            <a:endParaRPr lang="en-US" sz="2000" i="1" dirty="0">
              <a:latin typeface="UTM Avo" panose="02040603050506020204" pitchFamily="18" charset="0"/>
              <a:ea typeface="Calibri" panose="020F0502020204030204" pitchFamily="34" charset="0"/>
              <a:cs typeface="Times New Roman" panose="02020603050405020304" pitchFamily="18" charset="0"/>
            </a:endParaRPr>
          </a:p>
        </p:txBody>
      </p:sp>
      <p:pic>
        <p:nvPicPr>
          <p:cNvPr id="27" name="Picture 26"/>
          <p:cNvPicPr/>
          <p:nvPr/>
        </p:nvPicPr>
        <p:blipFill rotWithShape="1">
          <a:blip r:embed="rId4" cstate="print">
            <a:extLst>
              <a:ext uri="{28A0092B-C50C-407E-A947-70E740481C1C}">
                <a14:useLocalDpi xmlns:a14="http://schemas.microsoft.com/office/drawing/2010/main" val="0"/>
              </a:ext>
            </a:extLst>
          </a:blip>
          <a:srcRect l="1700" t="6141" r="70019" b="4153"/>
          <a:stretch/>
        </p:blipFill>
        <p:spPr>
          <a:xfrm>
            <a:off x="948122" y="1854208"/>
            <a:ext cx="2563092" cy="429490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8" name="Rectangle 27"/>
          <p:cNvSpPr/>
          <p:nvPr/>
        </p:nvSpPr>
        <p:spPr>
          <a:xfrm>
            <a:off x="3715434" y="2390612"/>
            <a:ext cx="7476276" cy="3720314"/>
          </a:xfrm>
          <a:prstGeom prst="rect">
            <a:avLst/>
          </a:prstGeom>
        </p:spPr>
        <p:txBody>
          <a:bodyPr wrap="square">
            <a:spAutoFit/>
          </a:bodyPr>
          <a:lstStyle/>
          <a:p>
            <a:pPr marL="380990" indent="-380990" algn="just" defTabSz="1219170">
              <a:lnSpc>
                <a:spcPct val="150000"/>
              </a:lnSpc>
              <a:buFont typeface="Arial" panose="020B0604020202020204" pitchFamily="34" charset="0"/>
              <a:buChar char="•"/>
            </a:pPr>
            <a:r>
              <a:rPr lang="fr-FR" sz="2000" dirty="0" err="1">
                <a:latin typeface="UTM Avo" panose="02040603050506020204" pitchFamily="18" charset="0"/>
              </a:rPr>
              <a:t>Hòa</a:t>
            </a:r>
            <a:r>
              <a:rPr lang="fr-FR" sz="2000" dirty="0">
                <a:latin typeface="UTM Avo" panose="02040603050506020204" pitchFamily="18" charset="0"/>
              </a:rPr>
              <a:t> </a:t>
            </a:r>
            <a:r>
              <a:rPr lang="fr-FR" sz="2000" dirty="0" err="1">
                <a:latin typeface="UTM Avo" panose="02040603050506020204" pitchFamily="18" charset="0"/>
              </a:rPr>
              <a:t>sắc</a:t>
            </a:r>
            <a:r>
              <a:rPr lang="fr-FR" sz="2000" dirty="0">
                <a:latin typeface="UTM Avo" panose="02040603050506020204" pitchFamily="18" charset="0"/>
              </a:rPr>
              <a:t> </a:t>
            </a:r>
            <a:r>
              <a:rPr lang="fr-FR" sz="2000" dirty="0" err="1">
                <a:latin typeface="UTM Avo" panose="02040603050506020204" pitchFamily="18" charset="0"/>
              </a:rPr>
              <a:t>xanh</a:t>
            </a:r>
            <a:r>
              <a:rPr lang="fr-FR" sz="2000" dirty="0">
                <a:latin typeface="UTM Avo" panose="02040603050506020204" pitchFamily="18" charset="0"/>
              </a:rPr>
              <a:t> </a:t>
            </a:r>
            <a:r>
              <a:rPr lang="fr-FR" sz="2000" dirty="0" err="1">
                <a:latin typeface="UTM Avo" panose="02040603050506020204" pitchFamily="18" charset="0"/>
              </a:rPr>
              <a:t>trên</a:t>
            </a:r>
            <a:r>
              <a:rPr lang="fr-FR" sz="2000" dirty="0">
                <a:latin typeface="UTM Avo" panose="02040603050506020204" pitchFamily="18" charset="0"/>
              </a:rPr>
              <a:t> </a:t>
            </a:r>
            <a:r>
              <a:rPr lang="fr-FR" sz="2000" dirty="0" err="1">
                <a:latin typeface="UTM Avo" panose="02040603050506020204" pitchFamily="18" charset="0"/>
              </a:rPr>
              <a:t>trang</a:t>
            </a:r>
            <a:r>
              <a:rPr lang="fr-FR" sz="2000" dirty="0">
                <a:latin typeface="UTM Avo" panose="02040603050506020204" pitchFamily="18" charset="0"/>
              </a:rPr>
              <a:t> </a:t>
            </a:r>
            <a:r>
              <a:rPr lang="fr-FR" sz="2000" dirty="0" err="1">
                <a:latin typeface="UTM Avo" panose="02040603050506020204" pitchFamily="18" charset="0"/>
              </a:rPr>
              <a:t>phục</a:t>
            </a:r>
            <a:r>
              <a:rPr lang="fr-FR" sz="2000" dirty="0">
                <a:latin typeface="UTM Avo" panose="02040603050506020204" pitchFamily="18" charset="0"/>
              </a:rPr>
              <a:t> </a:t>
            </a:r>
            <a:r>
              <a:rPr lang="fr-FR" sz="2000" dirty="0" err="1">
                <a:latin typeface="UTM Avo" panose="02040603050506020204" pitchFamily="18" charset="0"/>
              </a:rPr>
              <a:t>cung</a:t>
            </a:r>
            <a:r>
              <a:rPr lang="fr-FR" sz="2000" dirty="0">
                <a:latin typeface="UTM Avo" panose="02040603050506020204" pitchFamily="18" charset="0"/>
              </a:rPr>
              <a:t> </a:t>
            </a:r>
            <a:r>
              <a:rPr lang="fr-FR" sz="2000" dirty="0" err="1">
                <a:latin typeface="UTM Avo" panose="02040603050506020204" pitchFamily="18" charset="0"/>
              </a:rPr>
              <a:t>không</a:t>
            </a:r>
            <a:r>
              <a:rPr lang="fr-FR" sz="2000" dirty="0">
                <a:latin typeface="UTM Avo" panose="02040603050506020204" pitchFamily="18" charset="0"/>
              </a:rPr>
              <a:t> </a:t>
            </a:r>
            <a:r>
              <a:rPr lang="fr-FR" sz="2000" dirty="0" err="1">
                <a:latin typeface="UTM Avo" panose="02040603050506020204" pitchFamily="18" charset="0"/>
              </a:rPr>
              <a:t>gian</a:t>
            </a:r>
            <a:r>
              <a:rPr lang="fr-FR" sz="2000" dirty="0">
                <a:latin typeface="UTM Avo" panose="02040603050506020204" pitchFamily="18" charset="0"/>
              </a:rPr>
              <a:t> </a:t>
            </a:r>
            <a:r>
              <a:rPr lang="fr-FR" sz="2000" dirty="0" err="1">
                <a:latin typeface="UTM Avo" panose="02040603050506020204" pitchFamily="18" charset="0"/>
              </a:rPr>
              <a:t>cây</a:t>
            </a:r>
            <a:r>
              <a:rPr lang="fr-FR" sz="2000" dirty="0">
                <a:latin typeface="UTM Avo" panose="02040603050506020204" pitchFamily="18" charset="0"/>
              </a:rPr>
              <a:t> </a:t>
            </a:r>
            <a:r>
              <a:rPr lang="fr-FR" sz="2000" dirty="0" err="1">
                <a:latin typeface="UTM Avo" panose="02040603050506020204" pitchFamily="18" charset="0"/>
              </a:rPr>
              <a:t>xanh</a:t>
            </a:r>
            <a:r>
              <a:rPr lang="fr-FR" sz="2000" dirty="0">
                <a:latin typeface="UTM Avo" panose="02040603050506020204" pitchFamily="18" charset="0"/>
              </a:rPr>
              <a:t> </a:t>
            </a:r>
            <a:r>
              <a:rPr lang="fr-FR" sz="2000" dirty="0" err="1">
                <a:latin typeface="UTM Avo" panose="02040603050506020204" pitchFamily="18" charset="0"/>
              </a:rPr>
              <a:t>phía</a:t>
            </a:r>
            <a:r>
              <a:rPr lang="fr-FR" sz="2000" dirty="0">
                <a:latin typeface="UTM Avo" panose="02040603050506020204" pitchFamily="18" charset="0"/>
              </a:rPr>
              <a:t> </a:t>
            </a:r>
            <a:r>
              <a:rPr lang="fr-FR" sz="2000" dirty="0" err="1">
                <a:latin typeface="UTM Avo" panose="02040603050506020204" pitchFamily="18" charset="0"/>
              </a:rPr>
              <a:t>sau</a:t>
            </a:r>
            <a:r>
              <a:rPr lang="fr-FR" sz="2000" dirty="0">
                <a:latin typeface="UTM Avo" panose="02040603050506020204" pitchFamily="18" charset="0"/>
              </a:rPr>
              <a:t> </a:t>
            </a:r>
            <a:r>
              <a:rPr lang="fr-FR" sz="2000" dirty="0" err="1">
                <a:latin typeface="UTM Avo" panose="02040603050506020204" pitchFamily="18" charset="0"/>
              </a:rPr>
              <a:t>tạo</a:t>
            </a:r>
            <a:r>
              <a:rPr lang="fr-FR" sz="2000" dirty="0">
                <a:latin typeface="UTM Avo" panose="02040603050506020204" pitchFamily="18" charset="0"/>
              </a:rPr>
              <a:t> </a:t>
            </a:r>
            <a:r>
              <a:rPr lang="fr-FR" sz="2000" dirty="0" err="1">
                <a:latin typeface="UTM Avo" panose="02040603050506020204" pitchFamily="18" charset="0"/>
              </a:rPr>
              <a:t>sự</a:t>
            </a:r>
            <a:r>
              <a:rPr lang="fr-FR" sz="2000" dirty="0">
                <a:latin typeface="UTM Avo" panose="02040603050506020204" pitchFamily="18" charset="0"/>
              </a:rPr>
              <a:t> </a:t>
            </a:r>
            <a:r>
              <a:rPr lang="fr-FR" sz="2000" dirty="0" err="1">
                <a:latin typeface="UTM Avo" panose="02040603050506020204" pitchFamily="18" charset="0"/>
              </a:rPr>
              <a:t>gần</a:t>
            </a:r>
            <a:r>
              <a:rPr lang="fr-FR" sz="2000" dirty="0">
                <a:latin typeface="UTM Avo" panose="02040603050506020204" pitchFamily="18" charset="0"/>
              </a:rPr>
              <a:t> </a:t>
            </a:r>
            <a:r>
              <a:rPr lang="fr-FR" sz="2000" dirty="0" err="1">
                <a:latin typeface="UTM Avo" panose="02040603050506020204" pitchFamily="18" charset="0"/>
              </a:rPr>
              <a:t>gũi</a:t>
            </a:r>
            <a:r>
              <a:rPr lang="fr-FR" sz="2000" dirty="0">
                <a:latin typeface="UTM Avo" panose="02040603050506020204" pitchFamily="18" charset="0"/>
              </a:rPr>
              <a:t>, </a:t>
            </a:r>
            <a:r>
              <a:rPr lang="fr-FR" sz="2000" dirty="0" err="1">
                <a:latin typeface="UTM Avo" panose="02040603050506020204" pitchFamily="18" charset="0"/>
              </a:rPr>
              <a:t>gắn</a:t>
            </a:r>
            <a:r>
              <a:rPr lang="fr-FR" sz="2000" dirty="0">
                <a:latin typeface="UTM Avo" panose="02040603050506020204" pitchFamily="18" charset="0"/>
              </a:rPr>
              <a:t> </a:t>
            </a:r>
            <a:r>
              <a:rPr lang="fr-FR" sz="2000" dirty="0" err="1">
                <a:latin typeface="UTM Avo" panose="02040603050506020204" pitchFamily="18" charset="0"/>
              </a:rPr>
              <a:t>bó</a:t>
            </a:r>
            <a:r>
              <a:rPr lang="fr-FR" sz="2000" dirty="0">
                <a:latin typeface="UTM Avo" panose="02040603050506020204" pitchFamily="18" charset="0"/>
              </a:rPr>
              <a:t> </a:t>
            </a:r>
            <a:r>
              <a:rPr lang="fr-FR" sz="2000" dirty="0" err="1">
                <a:latin typeface="UTM Avo" panose="02040603050506020204" pitchFamily="18" charset="0"/>
              </a:rPr>
              <a:t>giữa</a:t>
            </a:r>
            <a:r>
              <a:rPr lang="fr-FR" sz="2000" dirty="0">
                <a:latin typeface="UTM Avo" panose="02040603050506020204" pitchFamily="18" charset="0"/>
              </a:rPr>
              <a:t> con </a:t>
            </a:r>
            <a:r>
              <a:rPr lang="fr-FR" sz="2000" dirty="0" err="1">
                <a:latin typeface="UTM Avo" panose="02040603050506020204" pitchFamily="18" charset="0"/>
              </a:rPr>
              <a:t>người</a:t>
            </a:r>
            <a:r>
              <a:rPr lang="fr-FR" sz="2000" dirty="0">
                <a:latin typeface="UTM Avo" panose="02040603050506020204" pitchFamily="18" charset="0"/>
              </a:rPr>
              <a:t> </a:t>
            </a:r>
            <a:r>
              <a:rPr lang="fr-FR" sz="2000" dirty="0" err="1">
                <a:latin typeface="UTM Avo" panose="02040603050506020204" pitchFamily="18" charset="0"/>
              </a:rPr>
              <a:t>và</a:t>
            </a:r>
            <a:r>
              <a:rPr lang="fr-FR" sz="2000" dirty="0">
                <a:latin typeface="UTM Avo" panose="02040603050506020204" pitchFamily="18" charset="0"/>
              </a:rPr>
              <a:t> </a:t>
            </a:r>
            <a:r>
              <a:rPr lang="fr-FR" sz="2000" dirty="0" err="1">
                <a:latin typeface="UTM Avo" panose="02040603050506020204" pitchFamily="18" charset="0"/>
              </a:rPr>
              <a:t>thiên</a:t>
            </a:r>
            <a:r>
              <a:rPr lang="fr-FR" sz="2000" dirty="0">
                <a:latin typeface="UTM Avo" panose="02040603050506020204" pitchFamily="18" charset="0"/>
              </a:rPr>
              <a:t> </a:t>
            </a:r>
            <a:r>
              <a:rPr lang="fr-FR" sz="2000" dirty="0" err="1">
                <a:latin typeface="UTM Avo" panose="02040603050506020204" pitchFamily="18" charset="0"/>
              </a:rPr>
              <a:t>nhiên</a:t>
            </a:r>
            <a:r>
              <a:rPr lang="fr-FR" sz="2000" dirty="0">
                <a:latin typeface="UTM Avo" panose="02040603050506020204" pitchFamily="18" charset="0"/>
              </a:rPr>
              <a:t>.</a:t>
            </a:r>
            <a:endParaRPr lang="en-US" sz="2000" dirty="0">
              <a:latin typeface="UTM Avo" panose="02040603050506020204" pitchFamily="18" charset="0"/>
            </a:endParaRPr>
          </a:p>
          <a:p>
            <a:pPr marL="380990" indent="-380990" algn="just" defTabSz="1219170">
              <a:lnSpc>
                <a:spcPct val="150000"/>
              </a:lnSpc>
              <a:buFont typeface="Arial" panose="020B0604020202020204" pitchFamily="34" charset="0"/>
              <a:buChar char="•"/>
            </a:pPr>
            <a:r>
              <a:rPr lang="fr-FR" sz="2000" dirty="0" err="1">
                <a:latin typeface="UTM Avo" panose="02040603050506020204" pitchFamily="18" charset="0"/>
              </a:rPr>
              <a:t>Bố</a:t>
            </a:r>
            <a:r>
              <a:rPr lang="fr-FR" sz="2000" dirty="0">
                <a:latin typeface="UTM Avo" panose="02040603050506020204" pitchFamily="18" charset="0"/>
              </a:rPr>
              <a:t> </a:t>
            </a:r>
            <a:r>
              <a:rPr lang="fr-FR" sz="2000" dirty="0" err="1">
                <a:latin typeface="UTM Avo" panose="02040603050506020204" pitchFamily="18" charset="0"/>
              </a:rPr>
              <a:t>cục</a:t>
            </a:r>
            <a:r>
              <a:rPr lang="fr-FR" sz="2000" dirty="0">
                <a:latin typeface="UTM Avo" panose="02040603050506020204" pitchFamily="18" charset="0"/>
              </a:rPr>
              <a:t> </a:t>
            </a:r>
            <a:r>
              <a:rPr lang="fr-FR" sz="2000" dirty="0" err="1">
                <a:latin typeface="UTM Avo" panose="02040603050506020204" pitchFamily="18" charset="0"/>
              </a:rPr>
              <a:t>tranh</a:t>
            </a:r>
            <a:r>
              <a:rPr lang="fr-FR" sz="2000" dirty="0">
                <a:latin typeface="UTM Avo" panose="02040603050506020204" pitchFamily="18" charset="0"/>
              </a:rPr>
              <a:t> </a:t>
            </a:r>
            <a:r>
              <a:rPr lang="fr-FR" sz="2000" dirty="0" err="1">
                <a:latin typeface="UTM Avo" panose="02040603050506020204" pitchFamily="18" charset="0"/>
              </a:rPr>
              <a:t>cân</a:t>
            </a:r>
            <a:r>
              <a:rPr lang="fr-FR" sz="2000" dirty="0">
                <a:latin typeface="UTM Avo" panose="02040603050506020204" pitchFamily="18" charset="0"/>
              </a:rPr>
              <a:t> </a:t>
            </a:r>
            <a:r>
              <a:rPr lang="fr-FR" sz="2000" dirty="0" err="1">
                <a:latin typeface="UTM Avo" panose="02040603050506020204" pitchFamily="18" charset="0"/>
              </a:rPr>
              <a:t>đối</a:t>
            </a:r>
            <a:r>
              <a:rPr lang="fr-FR" sz="2000" dirty="0">
                <a:latin typeface="UTM Avo" panose="02040603050506020204" pitchFamily="18" charset="0"/>
              </a:rPr>
              <a:t>, </a:t>
            </a:r>
            <a:r>
              <a:rPr lang="fr-FR" sz="2000" dirty="0" err="1">
                <a:latin typeface="UTM Avo" panose="02040603050506020204" pitchFamily="18" charset="0"/>
              </a:rPr>
              <a:t>tập</a:t>
            </a:r>
            <a:r>
              <a:rPr lang="fr-FR" sz="2000" dirty="0">
                <a:latin typeface="UTM Avo" panose="02040603050506020204" pitchFamily="18" charset="0"/>
              </a:rPr>
              <a:t> </a:t>
            </a:r>
            <a:r>
              <a:rPr lang="fr-FR" sz="2000" dirty="0" err="1">
                <a:latin typeface="UTM Avo" panose="02040603050506020204" pitchFamily="18" charset="0"/>
              </a:rPr>
              <a:t>trung</a:t>
            </a:r>
            <a:r>
              <a:rPr lang="fr-FR" sz="2000" dirty="0">
                <a:latin typeface="UTM Avo" panose="02040603050506020204" pitchFamily="18" charset="0"/>
              </a:rPr>
              <a:t> </a:t>
            </a:r>
            <a:r>
              <a:rPr lang="fr-FR" sz="2000" dirty="0" err="1">
                <a:latin typeface="UTM Avo" panose="02040603050506020204" pitchFamily="18" charset="0"/>
              </a:rPr>
              <a:t>mô</a:t>
            </a:r>
            <a:r>
              <a:rPr lang="fr-FR" sz="2000" dirty="0">
                <a:latin typeface="UTM Avo" panose="02040603050506020204" pitchFamily="18" charset="0"/>
              </a:rPr>
              <a:t> </a:t>
            </a:r>
            <a:r>
              <a:rPr lang="fr-FR" sz="2000" dirty="0" err="1">
                <a:latin typeface="UTM Avo" panose="02040603050506020204" pitchFamily="18" charset="0"/>
              </a:rPr>
              <a:t>tả</a:t>
            </a:r>
            <a:r>
              <a:rPr lang="fr-FR" sz="2000" dirty="0">
                <a:latin typeface="UTM Avo" panose="02040603050506020204" pitchFamily="18" charset="0"/>
              </a:rPr>
              <a:t> </a:t>
            </a:r>
            <a:r>
              <a:rPr lang="fr-FR" sz="2000" dirty="0" err="1">
                <a:latin typeface="UTM Avo" panose="02040603050506020204" pitchFamily="18" charset="0"/>
              </a:rPr>
              <a:t>khuôn</a:t>
            </a:r>
            <a:r>
              <a:rPr lang="fr-FR" sz="2000" dirty="0">
                <a:latin typeface="UTM Avo" panose="02040603050506020204" pitchFamily="18" charset="0"/>
              </a:rPr>
              <a:t> </a:t>
            </a:r>
            <a:r>
              <a:rPr lang="fr-FR" sz="2000" dirty="0" err="1">
                <a:latin typeface="UTM Avo" panose="02040603050506020204" pitchFamily="18" charset="0"/>
              </a:rPr>
              <a:t>mặt</a:t>
            </a:r>
            <a:r>
              <a:rPr lang="fr-FR" sz="2000" dirty="0">
                <a:latin typeface="UTM Avo" panose="02040603050506020204" pitchFamily="18" charset="0"/>
              </a:rPr>
              <a:t>, </a:t>
            </a:r>
            <a:r>
              <a:rPr lang="fr-FR" sz="2000" dirty="0" err="1">
                <a:latin typeface="UTM Avo" panose="02040603050506020204" pitchFamily="18" charset="0"/>
              </a:rPr>
              <a:t>trang</a:t>
            </a:r>
            <a:r>
              <a:rPr lang="fr-FR" sz="2000" dirty="0">
                <a:latin typeface="UTM Avo" panose="02040603050506020204" pitchFamily="18" charset="0"/>
              </a:rPr>
              <a:t> </a:t>
            </a:r>
            <a:r>
              <a:rPr lang="fr-FR" sz="2000" dirty="0" err="1">
                <a:latin typeface="UTM Avo" panose="02040603050506020204" pitchFamily="18" charset="0"/>
              </a:rPr>
              <a:t>phục</a:t>
            </a:r>
            <a:r>
              <a:rPr lang="fr-FR" sz="2000" dirty="0">
                <a:latin typeface="UTM Avo" panose="02040603050506020204" pitchFamily="18" charset="0"/>
              </a:rPr>
              <a:t>, </a:t>
            </a:r>
            <a:r>
              <a:rPr lang="fr-FR" sz="2000" dirty="0" err="1">
                <a:latin typeface="UTM Avo" panose="02040603050506020204" pitchFamily="18" charset="0"/>
              </a:rPr>
              <a:t>hình</a:t>
            </a:r>
            <a:r>
              <a:rPr lang="fr-FR" sz="2000" dirty="0">
                <a:latin typeface="UTM Avo" panose="02040603050506020204" pitchFamily="18" charset="0"/>
              </a:rPr>
              <a:t> </a:t>
            </a:r>
            <a:r>
              <a:rPr lang="fr-FR" sz="2000" dirty="0" err="1">
                <a:latin typeface="UTM Avo" panose="02040603050506020204" pitchFamily="18" charset="0"/>
              </a:rPr>
              <a:t>dáng</a:t>
            </a:r>
            <a:r>
              <a:rPr lang="fr-FR" sz="2000" dirty="0">
                <a:latin typeface="UTM Avo" panose="02040603050506020204" pitchFamily="18" charset="0"/>
              </a:rPr>
              <a:t> </a:t>
            </a:r>
            <a:r>
              <a:rPr lang="fr-FR" sz="2000" dirty="0" err="1">
                <a:latin typeface="UTM Avo" panose="02040603050506020204" pitchFamily="18" charset="0"/>
              </a:rPr>
              <a:t>của</a:t>
            </a:r>
            <a:r>
              <a:rPr lang="fr-FR" sz="2000" dirty="0">
                <a:latin typeface="UTM Avo" panose="02040603050506020204" pitchFamily="18" charset="0"/>
              </a:rPr>
              <a:t> </a:t>
            </a:r>
            <a:r>
              <a:rPr lang="fr-FR" sz="2000" dirty="0" err="1">
                <a:latin typeface="UTM Avo" panose="02040603050506020204" pitchFamily="18" charset="0"/>
              </a:rPr>
              <a:t>nhân</a:t>
            </a:r>
            <a:r>
              <a:rPr lang="fr-FR" sz="2000" dirty="0">
                <a:latin typeface="UTM Avo" panose="02040603050506020204" pitchFamily="18" charset="0"/>
              </a:rPr>
              <a:t> </a:t>
            </a:r>
            <a:r>
              <a:rPr lang="fr-FR" sz="2000" dirty="0" err="1">
                <a:latin typeface="UTM Avo" panose="02040603050506020204" pitchFamily="18" charset="0"/>
              </a:rPr>
              <a:t>vật</a:t>
            </a:r>
            <a:r>
              <a:rPr lang="fr-FR" sz="2000" dirty="0">
                <a:latin typeface="UTM Avo" panose="02040603050506020204" pitchFamily="18" charset="0"/>
              </a:rPr>
              <a:t>.</a:t>
            </a:r>
            <a:endParaRPr lang="en-US" sz="2000" dirty="0">
              <a:latin typeface="UTM Avo" panose="02040603050506020204" pitchFamily="18" charset="0"/>
            </a:endParaRPr>
          </a:p>
          <a:p>
            <a:pPr marL="380990" indent="-380990" algn="just" defTabSz="1219170">
              <a:lnSpc>
                <a:spcPct val="150000"/>
              </a:lnSpc>
              <a:buFont typeface="Wingdings" panose="05000000000000000000" pitchFamily="2" charset="2"/>
              <a:buChar char="à"/>
            </a:pPr>
            <a:r>
              <a:rPr lang="fr-FR" sz="2000" dirty="0" err="1">
                <a:latin typeface="UTM Avo" panose="02040603050506020204" pitchFamily="18" charset="0"/>
              </a:rPr>
              <a:t>Bức</a:t>
            </a:r>
            <a:r>
              <a:rPr lang="fr-FR" sz="2000" dirty="0">
                <a:latin typeface="UTM Avo" panose="02040603050506020204" pitchFamily="18" charset="0"/>
              </a:rPr>
              <a:t> </a:t>
            </a:r>
            <a:r>
              <a:rPr lang="fr-FR" sz="2000" dirty="0" err="1">
                <a:latin typeface="UTM Avo" panose="02040603050506020204" pitchFamily="18" charset="0"/>
              </a:rPr>
              <a:t>tranh</a:t>
            </a:r>
            <a:r>
              <a:rPr lang="fr-FR" sz="2000" dirty="0">
                <a:latin typeface="UTM Avo" panose="02040603050506020204" pitchFamily="18" charset="0"/>
              </a:rPr>
              <a:t> </a:t>
            </a:r>
            <a:r>
              <a:rPr lang="fr-FR" sz="2000" dirty="0" err="1">
                <a:latin typeface="UTM Avo" panose="02040603050506020204" pitchFamily="18" charset="0"/>
              </a:rPr>
              <a:t>thể</a:t>
            </a:r>
            <a:r>
              <a:rPr lang="fr-FR" sz="2000" dirty="0">
                <a:latin typeface="UTM Avo" panose="02040603050506020204" pitchFamily="18" charset="0"/>
              </a:rPr>
              <a:t> </a:t>
            </a:r>
            <a:r>
              <a:rPr lang="fr-FR" sz="2000" dirty="0" err="1">
                <a:latin typeface="UTM Avo" panose="02040603050506020204" pitchFamily="18" charset="0"/>
              </a:rPr>
              <a:t>hiện</a:t>
            </a:r>
            <a:r>
              <a:rPr lang="fr-FR" sz="2000" dirty="0">
                <a:latin typeface="UTM Avo" panose="02040603050506020204" pitchFamily="18" charset="0"/>
              </a:rPr>
              <a:t> </a:t>
            </a:r>
            <a:r>
              <a:rPr lang="fr-FR" sz="2000" dirty="0" err="1">
                <a:latin typeface="UTM Avo" panose="02040603050506020204" pitchFamily="18" charset="0"/>
              </a:rPr>
              <a:t>tình</a:t>
            </a:r>
            <a:r>
              <a:rPr lang="fr-FR" sz="2000" dirty="0">
                <a:latin typeface="UTM Avo" panose="02040603050506020204" pitchFamily="18" charset="0"/>
              </a:rPr>
              <a:t> </a:t>
            </a:r>
            <a:r>
              <a:rPr lang="fr-FR" sz="2000" dirty="0" err="1">
                <a:latin typeface="UTM Avo" panose="02040603050506020204" pitchFamily="18" charset="0"/>
              </a:rPr>
              <a:t>cảm</a:t>
            </a:r>
            <a:r>
              <a:rPr lang="fr-FR" sz="2000" dirty="0">
                <a:latin typeface="UTM Avo" panose="02040603050506020204" pitchFamily="18" charset="0"/>
              </a:rPr>
              <a:t> </a:t>
            </a:r>
            <a:r>
              <a:rPr lang="fr-FR" sz="2000" dirty="0" err="1">
                <a:latin typeface="UTM Avo" panose="02040603050506020204" pitchFamily="18" charset="0"/>
              </a:rPr>
              <a:t>yêu</a:t>
            </a:r>
            <a:r>
              <a:rPr lang="fr-FR" sz="2000" dirty="0">
                <a:latin typeface="UTM Avo" panose="02040603050506020204" pitchFamily="18" charset="0"/>
              </a:rPr>
              <a:t> </a:t>
            </a:r>
            <a:r>
              <a:rPr lang="fr-FR" sz="2000" dirty="0" err="1">
                <a:latin typeface="UTM Avo" panose="02040603050506020204" pitchFamily="18" charset="0"/>
              </a:rPr>
              <a:t>mến</a:t>
            </a:r>
            <a:r>
              <a:rPr lang="fr-FR" sz="2000" dirty="0">
                <a:latin typeface="UTM Avo" panose="02040603050506020204" pitchFamily="18" charset="0"/>
              </a:rPr>
              <a:t> </a:t>
            </a:r>
            <a:r>
              <a:rPr lang="fr-FR" sz="2000" dirty="0" err="1">
                <a:latin typeface="UTM Avo" panose="02040603050506020204" pitchFamily="18" charset="0"/>
              </a:rPr>
              <a:t>với</a:t>
            </a:r>
            <a:r>
              <a:rPr lang="fr-FR" sz="2000" dirty="0">
                <a:latin typeface="UTM Avo" panose="02040603050506020204" pitchFamily="18" charset="0"/>
              </a:rPr>
              <a:t> </a:t>
            </a:r>
            <a:r>
              <a:rPr lang="fr-FR" sz="2000" dirty="0" err="1">
                <a:latin typeface="UTM Avo" panose="02040603050506020204" pitchFamily="18" charset="0"/>
              </a:rPr>
              <a:t>những</a:t>
            </a:r>
            <a:r>
              <a:rPr lang="fr-FR" sz="2000" dirty="0">
                <a:latin typeface="UTM Avo" panose="02040603050506020204" pitchFamily="18" charset="0"/>
              </a:rPr>
              <a:t> </a:t>
            </a:r>
            <a:r>
              <a:rPr lang="fr-FR" sz="2000" dirty="0" err="1">
                <a:latin typeface="UTM Avo" panose="02040603050506020204" pitchFamily="18" charset="0"/>
              </a:rPr>
              <a:t>người</a:t>
            </a:r>
            <a:r>
              <a:rPr lang="fr-FR" sz="2000" dirty="0">
                <a:latin typeface="UTM Avo" panose="02040603050506020204" pitchFamily="18" charset="0"/>
              </a:rPr>
              <a:t> </a:t>
            </a:r>
            <a:r>
              <a:rPr lang="fr-FR" sz="2000" dirty="0" err="1">
                <a:latin typeface="UTM Avo" panose="02040603050506020204" pitchFamily="18" charset="0"/>
              </a:rPr>
              <a:t>lính</a:t>
            </a:r>
            <a:r>
              <a:rPr lang="fr-FR" sz="2000" dirty="0">
                <a:latin typeface="UTM Avo" panose="02040603050506020204" pitchFamily="18" charset="0"/>
              </a:rPr>
              <a:t> </a:t>
            </a:r>
            <a:r>
              <a:rPr lang="fr-FR" sz="2000" dirty="0" err="1">
                <a:latin typeface="UTM Avo" panose="02040603050506020204" pitchFamily="18" charset="0"/>
              </a:rPr>
              <a:t>đã</a:t>
            </a:r>
            <a:r>
              <a:rPr lang="fr-FR" sz="2000" dirty="0">
                <a:latin typeface="UTM Avo" panose="02040603050506020204" pitchFamily="18" charset="0"/>
              </a:rPr>
              <a:t> </a:t>
            </a:r>
            <a:r>
              <a:rPr lang="fr-FR" sz="2000" dirty="0" err="1">
                <a:latin typeface="UTM Avo" panose="02040603050506020204" pitchFamily="18" charset="0"/>
              </a:rPr>
              <a:t>và</a:t>
            </a:r>
            <a:r>
              <a:rPr lang="fr-FR" sz="2000" dirty="0">
                <a:latin typeface="UTM Avo" panose="02040603050506020204" pitchFamily="18" charset="0"/>
              </a:rPr>
              <a:t> </a:t>
            </a:r>
            <a:r>
              <a:rPr lang="fr-FR" sz="2000" dirty="0" err="1">
                <a:latin typeface="UTM Avo" panose="02040603050506020204" pitchFamily="18" charset="0"/>
              </a:rPr>
              <a:t>đang</a:t>
            </a:r>
            <a:r>
              <a:rPr lang="fr-FR" sz="2000" dirty="0">
                <a:latin typeface="UTM Avo" panose="02040603050506020204" pitchFamily="18" charset="0"/>
              </a:rPr>
              <a:t> </a:t>
            </a:r>
            <a:r>
              <a:rPr lang="fr-FR" sz="2000" dirty="0" err="1">
                <a:latin typeface="UTM Avo" panose="02040603050506020204" pitchFamily="18" charset="0"/>
              </a:rPr>
              <a:t>ngày</a:t>
            </a:r>
            <a:r>
              <a:rPr lang="fr-FR" sz="2000" dirty="0">
                <a:latin typeface="UTM Avo" panose="02040603050506020204" pitchFamily="18" charset="0"/>
              </a:rPr>
              <a:t> </a:t>
            </a:r>
            <a:r>
              <a:rPr lang="fr-FR" sz="2000" dirty="0" err="1">
                <a:latin typeface="UTM Avo" panose="02040603050506020204" pitchFamily="18" charset="0"/>
              </a:rPr>
              <a:t>đêm</a:t>
            </a:r>
            <a:r>
              <a:rPr lang="fr-FR" sz="2000" dirty="0">
                <a:latin typeface="UTM Avo" panose="02040603050506020204" pitchFamily="18" charset="0"/>
              </a:rPr>
              <a:t> </a:t>
            </a:r>
            <a:r>
              <a:rPr lang="fr-FR" sz="2000" dirty="0" err="1">
                <a:latin typeface="UTM Avo" panose="02040603050506020204" pitchFamily="18" charset="0"/>
              </a:rPr>
              <a:t>chiến</a:t>
            </a:r>
            <a:r>
              <a:rPr lang="fr-FR" sz="2000" dirty="0">
                <a:latin typeface="UTM Avo" panose="02040603050506020204" pitchFamily="18" charset="0"/>
              </a:rPr>
              <a:t> </a:t>
            </a:r>
            <a:r>
              <a:rPr lang="fr-FR" sz="2000" dirty="0" err="1">
                <a:latin typeface="UTM Avo" panose="02040603050506020204" pitchFamily="18" charset="0"/>
              </a:rPr>
              <a:t>đấu</a:t>
            </a:r>
            <a:r>
              <a:rPr lang="fr-FR" sz="2000" dirty="0">
                <a:latin typeface="UTM Avo" panose="02040603050506020204" pitchFamily="18" charset="0"/>
              </a:rPr>
              <a:t> </a:t>
            </a:r>
            <a:r>
              <a:rPr lang="fr-FR" sz="2000" dirty="0" err="1">
                <a:latin typeface="UTM Avo" panose="02040603050506020204" pitchFamily="18" charset="0"/>
              </a:rPr>
              <a:t>và</a:t>
            </a:r>
            <a:r>
              <a:rPr lang="fr-FR" sz="2000" dirty="0">
                <a:latin typeface="UTM Avo" panose="02040603050506020204" pitchFamily="18" charset="0"/>
              </a:rPr>
              <a:t> </a:t>
            </a:r>
            <a:r>
              <a:rPr lang="fr-FR" sz="2000" dirty="0" err="1">
                <a:latin typeface="UTM Avo" panose="02040603050506020204" pitchFamily="18" charset="0"/>
              </a:rPr>
              <a:t>xây</a:t>
            </a:r>
            <a:r>
              <a:rPr lang="fr-FR" sz="2000" dirty="0">
                <a:latin typeface="UTM Avo" panose="02040603050506020204" pitchFamily="18" charset="0"/>
              </a:rPr>
              <a:t> </a:t>
            </a:r>
            <a:r>
              <a:rPr lang="fr-FR" sz="2000" dirty="0" err="1">
                <a:latin typeface="UTM Avo" panose="02040603050506020204" pitchFamily="18" charset="0"/>
              </a:rPr>
              <a:t>dựng</a:t>
            </a:r>
            <a:r>
              <a:rPr lang="fr-FR" sz="2000" dirty="0">
                <a:latin typeface="UTM Avo" panose="02040603050506020204" pitchFamily="18" charset="0"/>
              </a:rPr>
              <a:t> </a:t>
            </a:r>
            <a:r>
              <a:rPr lang="fr-FR" sz="2000" dirty="0" err="1">
                <a:latin typeface="UTM Avo" panose="02040603050506020204" pitchFamily="18" charset="0"/>
              </a:rPr>
              <a:t>bảo</a:t>
            </a:r>
            <a:r>
              <a:rPr lang="fr-FR" sz="2000" dirty="0">
                <a:latin typeface="UTM Avo" panose="02040603050506020204" pitchFamily="18" charset="0"/>
              </a:rPr>
              <a:t> </a:t>
            </a:r>
            <a:r>
              <a:rPr lang="fr-FR" sz="2000" dirty="0" err="1">
                <a:latin typeface="UTM Avo" panose="02040603050506020204" pitchFamily="18" charset="0"/>
              </a:rPr>
              <a:t>vệ</a:t>
            </a:r>
            <a:r>
              <a:rPr lang="fr-FR" sz="2000" dirty="0">
                <a:latin typeface="UTM Avo" panose="02040603050506020204" pitchFamily="18" charset="0"/>
              </a:rPr>
              <a:t> </a:t>
            </a:r>
            <a:r>
              <a:rPr lang="fr-FR" sz="2000" dirty="0" err="1">
                <a:latin typeface="UTM Avo" panose="02040603050506020204" pitchFamily="18" charset="0"/>
              </a:rPr>
              <a:t>Tổ</a:t>
            </a:r>
            <a:r>
              <a:rPr lang="fr-FR" sz="2000" dirty="0">
                <a:latin typeface="UTM Avo" panose="02040603050506020204" pitchFamily="18" charset="0"/>
              </a:rPr>
              <a:t> </a:t>
            </a:r>
            <a:r>
              <a:rPr lang="fr-FR" sz="2000" dirty="0" err="1">
                <a:latin typeface="UTM Avo" panose="02040603050506020204" pitchFamily="18" charset="0"/>
              </a:rPr>
              <a:t>quốc</a:t>
            </a:r>
            <a:r>
              <a:rPr lang="fr-FR" sz="2000" dirty="0">
                <a:latin typeface="UTM Avo" panose="02040603050506020204" pitchFamily="18" charset="0"/>
              </a:rPr>
              <a:t>.</a:t>
            </a:r>
          </a:p>
        </p:txBody>
      </p:sp>
    </p:spTree>
    <p:extLst>
      <p:ext uri="{BB962C8B-B14F-4D97-AF65-F5344CB8AC3E}">
        <p14:creationId xmlns:p14="http://schemas.microsoft.com/office/powerpoint/2010/main" val="186145856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animEffect transition="in" filter="randombar(horizontal)">
                                      <p:cBhvr>
                                        <p:cTn id="7" dur="500"/>
                                        <p:tgtEl>
                                          <p:spTgt spid="2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8">
                                            <p:txEl>
                                              <p:pRg st="1" end="1"/>
                                            </p:txEl>
                                          </p:spTgt>
                                        </p:tgtEl>
                                        <p:attrNameLst>
                                          <p:attrName>style.visibility</p:attrName>
                                        </p:attrNameLst>
                                      </p:cBhvr>
                                      <p:to>
                                        <p:strVal val="visible"/>
                                      </p:to>
                                    </p:set>
                                    <p:animEffect transition="in" filter="randombar(horizontal)">
                                      <p:cBhvr>
                                        <p:cTn id="12" dur="500"/>
                                        <p:tgtEl>
                                          <p:spTgt spid="2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8">
                                            <p:txEl>
                                              <p:pRg st="2" end="2"/>
                                            </p:txEl>
                                          </p:spTgt>
                                        </p:tgtEl>
                                        <p:attrNameLst>
                                          <p:attrName>style.visibility</p:attrName>
                                        </p:attrNameLst>
                                      </p:cBhvr>
                                      <p:to>
                                        <p:strVal val="visible"/>
                                      </p:to>
                                    </p:set>
                                    <p:animEffect transition="in" filter="wipe(left)">
                                      <p:cBhvr>
                                        <p:cTn id="17" dur="500"/>
                                        <p:tgtEl>
                                          <p:spTgt spid="2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660"/>
        <p:cNvGrpSpPr/>
        <p:nvPr/>
      </p:nvGrpSpPr>
      <p:grpSpPr>
        <a:xfrm>
          <a:off x="0" y="0"/>
          <a:ext cx="0" cy="0"/>
          <a:chOff x="0" y="0"/>
          <a:chExt cx="0" cy="0"/>
        </a:xfrm>
      </p:grpSpPr>
      <p:sp>
        <p:nvSpPr>
          <p:cNvPr id="6" name="Rectangle 5">
            <a:extLst>
              <a:ext uri="{FF2B5EF4-FFF2-40B4-BE49-F238E27FC236}">
                <a16:creationId xmlns:a16="http://schemas.microsoft.com/office/drawing/2014/main" id="{79431857-4B79-99B5-DF29-0A526D1CDE28}"/>
              </a:ext>
            </a:extLst>
          </p:cNvPr>
          <p:cNvSpPr/>
          <p:nvPr/>
        </p:nvSpPr>
        <p:spPr>
          <a:xfrm>
            <a:off x="960000" y="6033136"/>
            <a:ext cx="911331" cy="5590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1867" dirty="0">
              <a:solidFill>
                <a:srgbClr val="FFFFFF"/>
              </a:solidFill>
              <a:latin typeface="UTM Avo" panose="02040603050506020204" pitchFamily="18" charset="0"/>
            </a:endParaRPr>
          </a:p>
        </p:txBody>
      </p:sp>
      <p:sp>
        <p:nvSpPr>
          <p:cNvPr id="25" name="TextBox 24">
            <a:extLst>
              <a:ext uri="{FF2B5EF4-FFF2-40B4-BE49-F238E27FC236}">
                <a16:creationId xmlns:a16="http://schemas.microsoft.com/office/drawing/2014/main" id="{AFFED901-5E44-DB44-967C-6A9026D902BB}"/>
              </a:ext>
            </a:extLst>
          </p:cNvPr>
          <p:cNvSpPr txBox="1"/>
          <p:nvPr/>
        </p:nvSpPr>
        <p:spPr>
          <a:xfrm>
            <a:off x="605904" y="1969738"/>
            <a:ext cx="7749437" cy="442493"/>
          </a:xfrm>
          <a:prstGeom prst="rect">
            <a:avLst/>
          </a:prstGeom>
          <a:noFill/>
        </p:spPr>
        <p:txBody>
          <a:bodyPr wrap="square">
            <a:spAutoFit/>
          </a:bodyPr>
          <a:lstStyle/>
          <a:p>
            <a:pPr marL="457189" indent="-457189" algn="just" defTabSz="1219170">
              <a:lnSpc>
                <a:spcPct val="130000"/>
              </a:lnSpc>
              <a:spcBef>
                <a:spcPts val="400"/>
              </a:spcBef>
              <a:spcAft>
                <a:spcPts val="400"/>
              </a:spcAft>
              <a:buFont typeface="Wingdings" panose="05000000000000000000" pitchFamily="2" charset="2"/>
              <a:buChar char="v"/>
            </a:pPr>
            <a:r>
              <a:rPr lang="fr-FR" sz="2000" i="1" dirty="0" err="1">
                <a:latin typeface="UTM Avo" panose="02040603050506020204" pitchFamily="18" charset="0"/>
                <a:ea typeface="Calibri" panose="020F0502020204030204" pitchFamily="34" charset="0"/>
                <a:cs typeface="Times New Roman" panose="02020603050405020304" pitchFamily="18" charset="0"/>
              </a:rPr>
              <a:t>Nhóm</a:t>
            </a:r>
            <a:r>
              <a:rPr lang="fr-FR" sz="2000" i="1" dirty="0">
                <a:latin typeface="UTM Avo" panose="02040603050506020204" pitchFamily="18" charset="0"/>
                <a:ea typeface="Calibri" panose="020F0502020204030204" pitchFamily="34" charset="0"/>
                <a:cs typeface="Times New Roman" panose="02020603050405020304" pitchFamily="18" charset="0"/>
              </a:rPr>
              <a:t> 3: </a:t>
            </a:r>
            <a:r>
              <a:rPr lang="fr-FR" sz="2000" i="1" dirty="0" err="1">
                <a:latin typeface="UTM Avo" panose="02040603050506020204" pitchFamily="18" charset="0"/>
                <a:ea typeface="Calibri" panose="020F0502020204030204" pitchFamily="34" charset="0"/>
                <a:cs typeface="Times New Roman" panose="02020603050405020304" pitchFamily="18" charset="0"/>
              </a:rPr>
              <a:t>Tranh</a:t>
            </a:r>
            <a:r>
              <a:rPr lang="fr-FR" sz="2000" i="1" dirty="0">
                <a:latin typeface="UTM Avo" panose="02040603050506020204" pitchFamily="18" charset="0"/>
                <a:ea typeface="Calibri" panose="020F0502020204030204" pitchFamily="34" charset="0"/>
                <a:cs typeface="Times New Roman" panose="02020603050405020304" pitchFamily="18" charset="0"/>
              </a:rPr>
              <a:t> </a:t>
            </a:r>
            <a:r>
              <a:rPr lang="fr-FR" sz="2000" i="1" dirty="0" err="1">
                <a:latin typeface="UTM Avo" panose="02040603050506020204" pitchFamily="18" charset="0"/>
                <a:ea typeface="Calibri" panose="020F0502020204030204" pitchFamily="34" charset="0"/>
                <a:cs typeface="Times New Roman" panose="02020603050405020304" pitchFamily="18" charset="0"/>
              </a:rPr>
              <a:t>chân</a:t>
            </a:r>
            <a:r>
              <a:rPr lang="fr-FR" sz="2000" i="1" dirty="0">
                <a:latin typeface="UTM Avo" panose="02040603050506020204" pitchFamily="18" charset="0"/>
                <a:ea typeface="Calibri" panose="020F0502020204030204" pitchFamily="34" charset="0"/>
                <a:cs typeface="Times New Roman" panose="02020603050405020304" pitchFamily="18" charset="0"/>
              </a:rPr>
              <a:t> </a:t>
            </a:r>
            <a:r>
              <a:rPr lang="fr-FR" sz="2000" i="1" dirty="0" err="1">
                <a:latin typeface="UTM Avo" panose="02040603050506020204" pitchFamily="18" charset="0"/>
                <a:ea typeface="Calibri" panose="020F0502020204030204" pitchFamily="34" charset="0"/>
                <a:cs typeface="Times New Roman" panose="02020603050405020304" pitchFamily="18" charset="0"/>
              </a:rPr>
              <a:t>dung</a:t>
            </a:r>
            <a:r>
              <a:rPr lang="fr-FR" sz="2000" i="1" dirty="0">
                <a:latin typeface="UTM Avo" panose="02040603050506020204" pitchFamily="18" charset="0"/>
                <a:ea typeface="Calibri" panose="020F0502020204030204" pitchFamily="34" charset="0"/>
                <a:cs typeface="Times New Roman" panose="02020603050405020304" pitchFamily="18" charset="0"/>
              </a:rPr>
              <a:t> </a:t>
            </a:r>
            <a:r>
              <a:rPr lang="fr-FR" sz="2000" i="1" dirty="0" err="1">
                <a:latin typeface="UTM Avo" panose="02040603050506020204" pitchFamily="18" charset="0"/>
                <a:ea typeface="Calibri" panose="020F0502020204030204" pitchFamily="34" charset="0"/>
                <a:cs typeface="Times New Roman" panose="02020603050405020304" pitchFamily="18" charset="0"/>
              </a:rPr>
              <a:t>chú</a:t>
            </a:r>
            <a:r>
              <a:rPr lang="fr-FR" sz="2000" i="1" dirty="0">
                <a:latin typeface="UTM Avo" panose="02040603050506020204" pitchFamily="18" charset="0"/>
                <a:ea typeface="Calibri" panose="020F0502020204030204" pitchFamily="34" charset="0"/>
                <a:cs typeface="Times New Roman" panose="02020603050405020304" pitchFamily="18" charset="0"/>
              </a:rPr>
              <a:t> </a:t>
            </a:r>
            <a:r>
              <a:rPr lang="fr-FR" sz="2000" i="1" dirty="0" err="1">
                <a:latin typeface="UTM Avo" panose="02040603050506020204" pitchFamily="18" charset="0"/>
                <a:ea typeface="Calibri" panose="020F0502020204030204" pitchFamily="34" charset="0"/>
                <a:cs typeface="Times New Roman" panose="02020603050405020304" pitchFamily="18" charset="0"/>
              </a:rPr>
              <a:t>bộ</a:t>
            </a:r>
            <a:r>
              <a:rPr lang="fr-FR" sz="2000" i="1" dirty="0">
                <a:latin typeface="UTM Avo" panose="02040603050506020204" pitchFamily="18" charset="0"/>
                <a:ea typeface="Calibri" panose="020F0502020204030204" pitchFamily="34" charset="0"/>
                <a:cs typeface="Times New Roman" panose="02020603050405020304" pitchFamily="18" charset="0"/>
              </a:rPr>
              <a:t> </a:t>
            </a:r>
            <a:r>
              <a:rPr lang="fr-FR" sz="2000" i="1" dirty="0" err="1">
                <a:latin typeface="UTM Avo" panose="02040603050506020204" pitchFamily="18" charset="0"/>
                <a:ea typeface="Calibri" panose="020F0502020204030204" pitchFamily="34" charset="0"/>
                <a:cs typeface="Times New Roman" panose="02020603050405020304" pitchFamily="18" charset="0"/>
              </a:rPr>
              <a:t>đội</a:t>
            </a:r>
            <a:r>
              <a:rPr lang="fr-FR" sz="2000" i="1" dirty="0">
                <a:latin typeface="UTM Avo" panose="02040603050506020204" pitchFamily="18" charset="0"/>
                <a:ea typeface="Calibri" panose="020F0502020204030204" pitchFamily="34" charset="0"/>
                <a:cs typeface="Times New Roman" panose="02020603050405020304" pitchFamily="18" charset="0"/>
              </a:rPr>
              <a:t> </a:t>
            </a:r>
            <a:r>
              <a:rPr lang="fr-FR" sz="2000" i="1" dirty="0" err="1">
                <a:latin typeface="UTM Avo" panose="02040603050506020204" pitchFamily="18" charset="0"/>
                <a:ea typeface="Calibri" panose="020F0502020204030204" pitchFamily="34" charset="0"/>
                <a:cs typeface="Times New Roman" panose="02020603050405020304" pitchFamily="18" charset="0"/>
              </a:rPr>
              <a:t>hải</a:t>
            </a:r>
            <a:r>
              <a:rPr lang="fr-FR" sz="2000" i="1" dirty="0">
                <a:latin typeface="UTM Avo" panose="02040603050506020204" pitchFamily="18" charset="0"/>
                <a:ea typeface="Calibri" panose="020F0502020204030204" pitchFamily="34" charset="0"/>
                <a:cs typeface="Times New Roman" panose="02020603050405020304" pitchFamily="18" charset="0"/>
              </a:rPr>
              <a:t> </a:t>
            </a:r>
            <a:r>
              <a:rPr lang="fr-FR" sz="2000" i="1" dirty="0" err="1">
                <a:latin typeface="UTM Avo" panose="02040603050506020204" pitchFamily="18" charset="0"/>
                <a:ea typeface="Calibri" panose="020F0502020204030204" pitchFamily="34" charset="0"/>
                <a:cs typeface="Times New Roman" panose="02020603050405020304" pitchFamily="18" charset="0"/>
              </a:rPr>
              <a:t>quân</a:t>
            </a:r>
            <a:endParaRPr lang="en-US" sz="2000" i="1" dirty="0">
              <a:latin typeface="UTM Avo" panose="02040603050506020204" pitchFamily="18" charset="0"/>
              <a:ea typeface="Calibri" panose="020F0502020204030204" pitchFamily="34" charset="0"/>
              <a:cs typeface="Times New Roman" panose="02020603050405020304" pitchFamily="18" charset="0"/>
            </a:endParaRPr>
          </a:p>
        </p:txBody>
      </p:sp>
      <p:pic>
        <p:nvPicPr>
          <p:cNvPr id="27" name="Picture 26"/>
          <p:cNvPicPr/>
          <p:nvPr/>
        </p:nvPicPr>
        <p:blipFill rotWithShape="1">
          <a:blip r:embed="rId4" cstate="print">
            <a:extLst>
              <a:ext uri="{28A0092B-C50C-407E-A947-70E740481C1C}">
                <a14:useLocalDpi xmlns:a14="http://schemas.microsoft.com/office/drawing/2010/main" val="0"/>
              </a:ext>
            </a:extLst>
          </a:blip>
          <a:srcRect l="32243" t="5510" r="34725" b="3519"/>
          <a:stretch/>
        </p:blipFill>
        <p:spPr>
          <a:xfrm>
            <a:off x="7884390" y="1271322"/>
            <a:ext cx="3131128" cy="469581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Rectangle 2"/>
          <p:cNvSpPr/>
          <p:nvPr/>
        </p:nvSpPr>
        <p:spPr>
          <a:xfrm>
            <a:off x="682670" y="2502365"/>
            <a:ext cx="6860713" cy="3297121"/>
          </a:xfrm>
          <a:prstGeom prst="rect">
            <a:avLst/>
          </a:prstGeom>
        </p:spPr>
        <p:txBody>
          <a:bodyPr wrap="square">
            <a:spAutoFit/>
          </a:bodyPr>
          <a:lstStyle/>
          <a:p>
            <a:pPr marL="380990" indent="-380990" algn="just" defTabSz="1219170">
              <a:lnSpc>
                <a:spcPct val="150000"/>
              </a:lnSpc>
              <a:spcBef>
                <a:spcPts val="133"/>
              </a:spcBef>
              <a:spcAft>
                <a:spcPts val="133"/>
              </a:spcAft>
              <a:buFont typeface="Arial" panose="020B0604020202020204" pitchFamily="34" charset="0"/>
              <a:buChar char="•"/>
            </a:pPr>
            <a:r>
              <a:rPr lang="fr-FR" sz="2000" dirty="0">
                <a:latin typeface="UTM Avo" panose="02040603050506020204" pitchFamily="18" charset="0"/>
                <a:ea typeface="Calibri" panose="020F0502020204030204" pitchFamily="34" charset="0"/>
                <a:cs typeface="Times New Roman" panose="02020603050405020304" pitchFamily="18" charset="0"/>
              </a:rPr>
              <a:t>Là </a:t>
            </a:r>
            <a:r>
              <a:rPr lang="fr-FR" sz="2000" dirty="0" err="1">
                <a:latin typeface="UTM Avo" panose="02040603050506020204" pitchFamily="18" charset="0"/>
                <a:ea typeface="Calibri" panose="020F0502020204030204" pitchFamily="34" charset="0"/>
                <a:cs typeface="Times New Roman" panose="02020603050405020304" pitchFamily="18" charset="0"/>
              </a:rPr>
              <a:t>chân</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dung</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chú</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bộ</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đọi</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hải</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quân</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được</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vẽ</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chính</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diện</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bằng</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chất</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liêu</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màu</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sáp</a:t>
            </a:r>
            <a:r>
              <a:rPr lang="fr-FR" sz="2000" dirty="0">
                <a:latin typeface="UTM Avo" panose="02040603050506020204" pitchFamily="18" charset="0"/>
                <a:ea typeface="Calibri" panose="020F0502020204030204" pitchFamily="34" charset="0"/>
                <a:cs typeface="Times New Roman" panose="02020603050405020304" pitchFamily="18" charset="0"/>
              </a:rPr>
              <a:t>.</a:t>
            </a:r>
            <a:endParaRPr lang="en-US" sz="2000" dirty="0">
              <a:latin typeface="UTM Avo" panose="02040603050506020204" pitchFamily="18" charset="0"/>
              <a:ea typeface="Calibri" panose="020F0502020204030204" pitchFamily="34" charset="0"/>
              <a:cs typeface="Times New Roman" panose="02020603050405020304" pitchFamily="18" charset="0"/>
            </a:endParaRPr>
          </a:p>
          <a:p>
            <a:pPr marL="380990" indent="-380990" algn="just" defTabSz="1219170">
              <a:lnSpc>
                <a:spcPct val="150000"/>
              </a:lnSpc>
              <a:spcBef>
                <a:spcPts val="133"/>
              </a:spcBef>
              <a:spcAft>
                <a:spcPts val="133"/>
              </a:spcAft>
              <a:buFont typeface="Arial" panose="020B0604020202020204" pitchFamily="34" charset="0"/>
              <a:buChar char="•"/>
            </a:pPr>
            <a:r>
              <a:rPr lang="fr-FR" sz="2000" dirty="0" err="1">
                <a:latin typeface="UTM Avo" panose="02040603050506020204" pitchFamily="18" charset="0"/>
                <a:ea typeface="Calibri" panose="020F0502020204030204" pitchFamily="34" charset="0"/>
                <a:cs typeface="Times New Roman" panose="02020603050405020304" pitchFamily="18" charset="0"/>
              </a:rPr>
              <a:t>Tranh</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tập</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trung</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miêu</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tả</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khuôn</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mặt</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và</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trang</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phục</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điển</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hình</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của</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bô</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đôi</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hải</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quân</a:t>
            </a:r>
            <a:r>
              <a:rPr lang="fr-FR" sz="2000" dirty="0">
                <a:latin typeface="UTM Avo" panose="02040603050506020204" pitchFamily="18" charset="0"/>
                <a:ea typeface="Calibri" panose="020F0502020204030204" pitchFamily="34" charset="0"/>
                <a:cs typeface="Times New Roman" panose="02020603050405020304" pitchFamily="18" charset="0"/>
              </a:rPr>
              <a:t>. </a:t>
            </a:r>
            <a:endParaRPr lang="en-US" sz="2000" dirty="0">
              <a:latin typeface="UTM Avo" panose="02040603050506020204" pitchFamily="18" charset="0"/>
              <a:ea typeface="Calibri" panose="020F0502020204030204" pitchFamily="34" charset="0"/>
              <a:cs typeface="Times New Roman" panose="02020603050405020304" pitchFamily="18" charset="0"/>
            </a:endParaRPr>
          </a:p>
          <a:p>
            <a:pPr marL="380990" indent="-380990" algn="just" defTabSz="1219170">
              <a:lnSpc>
                <a:spcPct val="150000"/>
              </a:lnSpc>
              <a:buFont typeface="Arial" panose="020B0604020202020204" pitchFamily="34" charset="0"/>
              <a:buChar char="•"/>
            </a:pPr>
            <a:r>
              <a:rPr lang="fr-FR" sz="2000" dirty="0" err="1">
                <a:latin typeface="UTM Avo" panose="02040603050506020204" pitchFamily="18" charset="0"/>
                <a:ea typeface="Calibri" panose="020F0502020204030204" pitchFamily="34" charset="0"/>
                <a:cs typeface="Times New Roman" panose="02020603050405020304" pitchFamily="18" charset="0"/>
              </a:rPr>
              <a:t>Khuôn</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mặt</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chú</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bô</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đội</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rắn</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rỏi</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rPr>
              <a:t>nước</a:t>
            </a:r>
            <a:r>
              <a:rPr lang="fr-FR" sz="2000" dirty="0">
                <a:latin typeface="UTM Avo" panose="02040603050506020204" pitchFamily="18" charset="0"/>
              </a:rPr>
              <a:t> da </a:t>
            </a:r>
            <a:r>
              <a:rPr lang="fr-FR" sz="2000" dirty="0" err="1">
                <a:latin typeface="UTM Avo" panose="02040603050506020204" pitchFamily="18" charset="0"/>
              </a:rPr>
              <a:t>nâu</a:t>
            </a:r>
            <a:r>
              <a:rPr lang="fr-FR" sz="2000" dirty="0">
                <a:latin typeface="UTM Avo" panose="02040603050506020204" pitchFamily="18" charset="0"/>
              </a:rPr>
              <a:t>, </a:t>
            </a:r>
            <a:r>
              <a:rPr lang="fr-FR" sz="2000" dirty="0" err="1">
                <a:latin typeface="UTM Avo" panose="02040603050506020204" pitchFamily="18" charset="0"/>
              </a:rPr>
              <a:t>đôi</a:t>
            </a:r>
            <a:r>
              <a:rPr lang="fr-FR" sz="2000" dirty="0">
                <a:latin typeface="UTM Avo" panose="02040603050506020204" pitchFamily="18" charset="0"/>
              </a:rPr>
              <a:t> </a:t>
            </a:r>
            <a:r>
              <a:rPr lang="fr-FR" sz="2000" dirty="0" err="1">
                <a:latin typeface="UTM Avo" panose="02040603050506020204" pitchFamily="18" charset="0"/>
              </a:rPr>
              <a:t>mặt</a:t>
            </a:r>
            <a:r>
              <a:rPr lang="fr-FR" sz="2000" dirty="0">
                <a:latin typeface="UTM Avo" panose="02040603050506020204" pitchFamily="18" charset="0"/>
              </a:rPr>
              <a:t> </a:t>
            </a:r>
            <a:r>
              <a:rPr lang="fr-FR" sz="2000" dirty="0" err="1">
                <a:latin typeface="UTM Avo" panose="02040603050506020204" pitchFamily="18" charset="0"/>
              </a:rPr>
              <a:t>cương</a:t>
            </a:r>
            <a:r>
              <a:rPr lang="fr-FR" sz="2000" dirty="0">
                <a:latin typeface="UTM Avo" panose="02040603050506020204" pitchFamily="18" charset="0"/>
              </a:rPr>
              <a:t> </a:t>
            </a:r>
            <a:r>
              <a:rPr lang="fr-FR" sz="2000" dirty="0" err="1">
                <a:latin typeface="UTM Avo" panose="02040603050506020204" pitchFamily="18" charset="0"/>
              </a:rPr>
              <a:t>nghị</a:t>
            </a:r>
            <a:r>
              <a:rPr lang="fr-FR" sz="2000" dirty="0">
                <a:latin typeface="UTM Avo" panose="02040603050506020204" pitchFamily="18" charset="0"/>
              </a:rPr>
              <a:t> </a:t>
            </a:r>
            <a:r>
              <a:rPr lang="fr-FR" sz="2000" dirty="0" err="1">
                <a:latin typeface="UTM Avo" panose="02040603050506020204" pitchFamily="18" charset="0"/>
              </a:rPr>
              <a:t>được</a:t>
            </a:r>
            <a:r>
              <a:rPr lang="fr-FR" sz="2000" dirty="0">
                <a:latin typeface="UTM Avo" panose="02040603050506020204" pitchFamily="18" charset="0"/>
              </a:rPr>
              <a:t> </a:t>
            </a:r>
            <a:r>
              <a:rPr lang="fr-FR" sz="2000" dirty="0" err="1">
                <a:latin typeface="UTM Avo" panose="02040603050506020204" pitchFamily="18" charset="0"/>
              </a:rPr>
              <a:t>thể</a:t>
            </a:r>
            <a:r>
              <a:rPr lang="fr-FR" sz="2000" dirty="0">
                <a:latin typeface="UTM Avo" panose="02040603050506020204" pitchFamily="18" charset="0"/>
              </a:rPr>
              <a:t> </a:t>
            </a:r>
            <a:r>
              <a:rPr lang="fr-FR" sz="2000" dirty="0" err="1">
                <a:latin typeface="UTM Avo" panose="02040603050506020204" pitchFamily="18" charset="0"/>
              </a:rPr>
              <a:t>hiện</a:t>
            </a:r>
            <a:r>
              <a:rPr lang="fr-FR" sz="2000" dirty="0">
                <a:latin typeface="UTM Avo" panose="02040603050506020204" pitchFamily="18" charset="0"/>
              </a:rPr>
              <a:t> </a:t>
            </a:r>
            <a:r>
              <a:rPr lang="fr-FR" sz="2000" dirty="0" err="1">
                <a:latin typeface="UTM Avo" panose="02040603050506020204" pitchFamily="18" charset="0"/>
              </a:rPr>
              <a:t>thông</a:t>
            </a:r>
            <a:r>
              <a:rPr lang="fr-FR" sz="2000" dirty="0">
                <a:latin typeface="UTM Avo" panose="02040603050506020204" pitchFamily="18" charset="0"/>
              </a:rPr>
              <a:t> qua </a:t>
            </a:r>
            <a:r>
              <a:rPr lang="fr-FR" sz="2000" dirty="0" err="1">
                <a:latin typeface="UTM Avo" panose="02040603050506020204" pitchFamily="18" charset="0"/>
              </a:rPr>
              <a:t>đường</a:t>
            </a:r>
            <a:r>
              <a:rPr lang="fr-FR" sz="2000" dirty="0">
                <a:latin typeface="UTM Avo" panose="02040603050506020204" pitchFamily="18" charset="0"/>
              </a:rPr>
              <a:t> </a:t>
            </a:r>
            <a:r>
              <a:rPr lang="fr-FR" sz="2000" dirty="0" err="1">
                <a:latin typeface="UTM Avo" panose="02040603050506020204" pitchFamily="18" charset="0"/>
              </a:rPr>
              <a:t>nét</a:t>
            </a:r>
            <a:r>
              <a:rPr lang="fr-FR" sz="2000" dirty="0">
                <a:latin typeface="UTM Avo" panose="02040603050506020204" pitchFamily="18" charset="0"/>
              </a:rPr>
              <a:t> </a:t>
            </a:r>
            <a:r>
              <a:rPr lang="fr-FR" sz="2000" dirty="0" err="1">
                <a:latin typeface="UTM Avo" panose="02040603050506020204" pitchFamily="18" charset="0"/>
              </a:rPr>
              <a:t>chắc</a:t>
            </a:r>
            <a:r>
              <a:rPr lang="fr-FR" sz="2000" dirty="0">
                <a:latin typeface="UTM Avo" panose="02040603050506020204" pitchFamily="18" charset="0"/>
              </a:rPr>
              <a:t> </a:t>
            </a:r>
            <a:r>
              <a:rPr lang="fr-FR" sz="2000" dirty="0" err="1">
                <a:latin typeface="UTM Avo" panose="02040603050506020204" pitchFamily="18" charset="0"/>
              </a:rPr>
              <a:t>khoẻ</a:t>
            </a:r>
            <a:r>
              <a:rPr lang="fr-FR" sz="2000" dirty="0">
                <a:latin typeface="UTM Avo" panose="02040603050506020204" pitchFamily="18" charset="0"/>
              </a:rPr>
              <a:t>.</a:t>
            </a:r>
            <a:endParaRPr lang="en-US" sz="2000" dirty="0">
              <a:latin typeface="UTM Avo" panose="02040603050506020204" pitchFamily="18" charset="0"/>
            </a:endParaRPr>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down)">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wheel(1)">
                                      <p:cBhvr>
                                        <p:cTn id="12" dur="50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fade">
                                      <p:cBhvr>
                                        <p:cTn id="22" dur="5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914"/>
        <p:cNvGrpSpPr/>
        <p:nvPr/>
      </p:nvGrpSpPr>
      <p:grpSpPr>
        <a:xfrm>
          <a:off x="0" y="0"/>
          <a:ext cx="0" cy="0"/>
          <a:chOff x="0" y="0"/>
          <a:chExt cx="0" cy="0"/>
        </a:xfrm>
      </p:grpSpPr>
      <p:sp>
        <p:nvSpPr>
          <p:cNvPr id="25" name="Rectangle 24">
            <a:extLst>
              <a:ext uri="{FF2B5EF4-FFF2-40B4-BE49-F238E27FC236}">
                <a16:creationId xmlns:a16="http://schemas.microsoft.com/office/drawing/2014/main" id="{79431857-4B79-99B5-DF29-0A526D1CDE28}"/>
              </a:ext>
            </a:extLst>
          </p:cNvPr>
          <p:cNvSpPr/>
          <p:nvPr/>
        </p:nvSpPr>
        <p:spPr>
          <a:xfrm>
            <a:off x="960000" y="6033136"/>
            <a:ext cx="911331" cy="5590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1867" dirty="0">
              <a:solidFill>
                <a:srgbClr val="FFFFFF"/>
              </a:solidFill>
              <a:latin typeface="UTM Avo" panose="02040603050506020204" pitchFamily="18" charset="0"/>
            </a:endParaRPr>
          </a:p>
        </p:txBody>
      </p:sp>
      <p:sp>
        <p:nvSpPr>
          <p:cNvPr id="26" name="TextBox 25">
            <a:extLst>
              <a:ext uri="{FF2B5EF4-FFF2-40B4-BE49-F238E27FC236}">
                <a16:creationId xmlns:a16="http://schemas.microsoft.com/office/drawing/2014/main" id="{AFFED901-5E44-DB44-967C-6A9026D902BB}"/>
              </a:ext>
            </a:extLst>
          </p:cNvPr>
          <p:cNvSpPr txBox="1"/>
          <p:nvPr/>
        </p:nvSpPr>
        <p:spPr>
          <a:xfrm>
            <a:off x="712409" y="1879281"/>
            <a:ext cx="7749437" cy="442493"/>
          </a:xfrm>
          <a:prstGeom prst="rect">
            <a:avLst/>
          </a:prstGeom>
          <a:noFill/>
        </p:spPr>
        <p:txBody>
          <a:bodyPr wrap="square">
            <a:spAutoFit/>
          </a:bodyPr>
          <a:lstStyle/>
          <a:p>
            <a:pPr marL="457189" indent="-457189" algn="just" defTabSz="1219170">
              <a:lnSpc>
                <a:spcPct val="130000"/>
              </a:lnSpc>
              <a:spcBef>
                <a:spcPts val="400"/>
              </a:spcBef>
              <a:spcAft>
                <a:spcPts val="400"/>
              </a:spcAft>
              <a:buFont typeface="Wingdings" panose="05000000000000000000" pitchFamily="2" charset="2"/>
              <a:buChar char="v"/>
            </a:pPr>
            <a:r>
              <a:rPr lang="fr-FR" sz="2000" i="1" dirty="0" err="1">
                <a:latin typeface="UTM Avo" panose="02040603050506020204" pitchFamily="18" charset="0"/>
                <a:ea typeface="Calibri" panose="020F0502020204030204" pitchFamily="34" charset="0"/>
                <a:cs typeface="Times New Roman" panose="02020603050405020304" pitchFamily="18" charset="0"/>
              </a:rPr>
              <a:t>Nhóm</a:t>
            </a:r>
            <a:r>
              <a:rPr lang="fr-FR" sz="2000" i="1" dirty="0">
                <a:latin typeface="UTM Avo" panose="02040603050506020204" pitchFamily="18" charset="0"/>
                <a:ea typeface="Calibri" panose="020F0502020204030204" pitchFamily="34" charset="0"/>
                <a:cs typeface="Times New Roman" panose="02020603050405020304" pitchFamily="18" charset="0"/>
              </a:rPr>
              <a:t> 3: </a:t>
            </a:r>
            <a:r>
              <a:rPr lang="fr-FR" sz="2000" i="1" dirty="0" err="1">
                <a:latin typeface="UTM Avo" panose="02040603050506020204" pitchFamily="18" charset="0"/>
                <a:ea typeface="Calibri" panose="020F0502020204030204" pitchFamily="34" charset="0"/>
                <a:cs typeface="Times New Roman" panose="02020603050405020304" pitchFamily="18" charset="0"/>
              </a:rPr>
              <a:t>Tranh</a:t>
            </a:r>
            <a:r>
              <a:rPr lang="fr-FR" sz="2000" i="1" dirty="0">
                <a:latin typeface="UTM Avo" panose="02040603050506020204" pitchFamily="18" charset="0"/>
                <a:ea typeface="Calibri" panose="020F0502020204030204" pitchFamily="34" charset="0"/>
                <a:cs typeface="Times New Roman" panose="02020603050405020304" pitchFamily="18" charset="0"/>
              </a:rPr>
              <a:t> </a:t>
            </a:r>
            <a:r>
              <a:rPr lang="fr-FR" sz="2000" i="1" dirty="0" err="1">
                <a:latin typeface="UTM Avo" panose="02040603050506020204" pitchFamily="18" charset="0"/>
                <a:ea typeface="Calibri" panose="020F0502020204030204" pitchFamily="34" charset="0"/>
                <a:cs typeface="Times New Roman" panose="02020603050405020304" pitchFamily="18" charset="0"/>
              </a:rPr>
              <a:t>chân</a:t>
            </a:r>
            <a:r>
              <a:rPr lang="fr-FR" sz="2000" i="1" dirty="0">
                <a:latin typeface="UTM Avo" panose="02040603050506020204" pitchFamily="18" charset="0"/>
                <a:ea typeface="Calibri" panose="020F0502020204030204" pitchFamily="34" charset="0"/>
                <a:cs typeface="Times New Roman" panose="02020603050405020304" pitchFamily="18" charset="0"/>
              </a:rPr>
              <a:t> </a:t>
            </a:r>
            <a:r>
              <a:rPr lang="fr-FR" sz="2000" i="1" dirty="0" err="1">
                <a:latin typeface="UTM Avo" panose="02040603050506020204" pitchFamily="18" charset="0"/>
                <a:ea typeface="Calibri" panose="020F0502020204030204" pitchFamily="34" charset="0"/>
                <a:cs typeface="Times New Roman" panose="02020603050405020304" pitchFamily="18" charset="0"/>
              </a:rPr>
              <a:t>dung</a:t>
            </a:r>
            <a:r>
              <a:rPr lang="fr-FR" sz="2000" i="1" dirty="0">
                <a:latin typeface="UTM Avo" panose="02040603050506020204" pitchFamily="18" charset="0"/>
                <a:ea typeface="Calibri" panose="020F0502020204030204" pitchFamily="34" charset="0"/>
                <a:cs typeface="Times New Roman" panose="02020603050405020304" pitchFamily="18" charset="0"/>
              </a:rPr>
              <a:t> </a:t>
            </a:r>
            <a:r>
              <a:rPr lang="fr-FR" sz="2000" i="1" dirty="0" err="1">
                <a:latin typeface="UTM Avo" panose="02040603050506020204" pitchFamily="18" charset="0"/>
                <a:ea typeface="Calibri" panose="020F0502020204030204" pitchFamily="34" charset="0"/>
                <a:cs typeface="Times New Roman" panose="02020603050405020304" pitchFamily="18" charset="0"/>
              </a:rPr>
              <a:t>chú</a:t>
            </a:r>
            <a:r>
              <a:rPr lang="fr-FR" sz="2000" i="1" dirty="0">
                <a:latin typeface="UTM Avo" panose="02040603050506020204" pitchFamily="18" charset="0"/>
                <a:ea typeface="Calibri" panose="020F0502020204030204" pitchFamily="34" charset="0"/>
                <a:cs typeface="Times New Roman" panose="02020603050405020304" pitchFamily="18" charset="0"/>
              </a:rPr>
              <a:t> </a:t>
            </a:r>
            <a:r>
              <a:rPr lang="fr-FR" sz="2000" i="1" dirty="0" err="1">
                <a:latin typeface="UTM Avo" panose="02040603050506020204" pitchFamily="18" charset="0"/>
                <a:ea typeface="Calibri" panose="020F0502020204030204" pitchFamily="34" charset="0"/>
                <a:cs typeface="Times New Roman" panose="02020603050405020304" pitchFamily="18" charset="0"/>
              </a:rPr>
              <a:t>bộ</a:t>
            </a:r>
            <a:r>
              <a:rPr lang="fr-FR" sz="2000" i="1" dirty="0">
                <a:latin typeface="UTM Avo" panose="02040603050506020204" pitchFamily="18" charset="0"/>
                <a:ea typeface="Calibri" panose="020F0502020204030204" pitchFamily="34" charset="0"/>
                <a:cs typeface="Times New Roman" panose="02020603050405020304" pitchFamily="18" charset="0"/>
              </a:rPr>
              <a:t> </a:t>
            </a:r>
            <a:r>
              <a:rPr lang="fr-FR" sz="2000" i="1" dirty="0" err="1">
                <a:latin typeface="UTM Avo" panose="02040603050506020204" pitchFamily="18" charset="0"/>
                <a:ea typeface="Calibri" panose="020F0502020204030204" pitchFamily="34" charset="0"/>
                <a:cs typeface="Times New Roman" panose="02020603050405020304" pitchFamily="18" charset="0"/>
              </a:rPr>
              <a:t>đội</a:t>
            </a:r>
            <a:r>
              <a:rPr lang="fr-FR" sz="2000" i="1" dirty="0">
                <a:latin typeface="UTM Avo" panose="02040603050506020204" pitchFamily="18" charset="0"/>
                <a:ea typeface="Calibri" panose="020F0502020204030204" pitchFamily="34" charset="0"/>
                <a:cs typeface="Times New Roman" panose="02020603050405020304" pitchFamily="18" charset="0"/>
              </a:rPr>
              <a:t> </a:t>
            </a:r>
            <a:r>
              <a:rPr lang="fr-FR" sz="2000" i="1" dirty="0" err="1">
                <a:latin typeface="UTM Avo" panose="02040603050506020204" pitchFamily="18" charset="0"/>
                <a:ea typeface="Calibri" panose="020F0502020204030204" pitchFamily="34" charset="0"/>
                <a:cs typeface="Times New Roman" panose="02020603050405020304" pitchFamily="18" charset="0"/>
              </a:rPr>
              <a:t>hải</a:t>
            </a:r>
            <a:r>
              <a:rPr lang="fr-FR" sz="2000" i="1" dirty="0">
                <a:latin typeface="UTM Avo" panose="02040603050506020204" pitchFamily="18" charset="0"/>
                <a:ea typeface="Calibri" panose="020F0502020204030204" pitchFamily="34" charset="0"/>
                <a:cs typeface="Times New Roman" panose="02020603050405020304" pitchFamily="18" charset="0"/>
              </a:rPr>
              <a:t> </a:t>
            </a:r>
            <a:r>
              <a:rPr lang="fr-FR" sz="2000" i="1" dirty="0" err="1">
                <a:latin typeface="UTM Avo" panose="02040603050506020204" pitchFamily="18" charset="0"/>
                <a:ea typeface="Calibri" panose="020F0502020204030204" pitchFamily="34" charset="0"/>
                <a:cs typeface="Times New Roman" panose="02020603050405020304" pitchFamily="18" charset="0"/>
              </a:rPr>
              <a:t>quân</a:t>
            </a:r>
            <a:endParaRPr lang="en-US" sz="2000" i="1" dirty="0">
              <a:latin typeface="UTM Avo" panose="02040603050506020204" pitchFamily="18" charset="0"/>
              <a:ea typeface="Calibri" panose="020F0502020204030204" pitchFamily="34" charset="0"/>
              <a:cs typeface="Times New Roman" panose="02020603050405020304" pitchFamily="18" charset="0"/>
            </a:endParaRPr>
          </a:p>
        </p:txBody>
      </p:sp>
      <p:pic>
        <p:nvPicPr>
          <p:cNvPr id="28" name="Picture 27"/>
          <p:cNvPicPr/>
          <p:nvPr/>
        </p:nvPicPr>
        <p:blipFill rotWithShape="1">
          <a:blip r:embed="rId4" cstate="print">
            <a:extLst>
              <a:ext uri="{28A0092B-C50C-407E-A947-70E740481C1C}">
                <a14:useLocalDpi xmlns:a14="http://schemas.microsoft.com/office/drawing/2010/main" val="0"/>
              </a:ext>
            </a:extLst>
          </a:blip>
          <a:srcRect l="32243" t="5510" r="34725" b="3519"/>
          <a:stretch/>
        </p:blipFill>
        <p:spPr>
          <a:xfrm>
            <a:off x="7722737" y="1784969"/>
            <a:ext cx="3131128" cy="469581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9" name="Rectangle 28"/>
          <p:cNvSpPr/>
          <p:nvPr/>
        </p:nvSpPr>
        <p:spPr>
          <a:xfrm>
            <a:off x="708787" y="2433487"/>
            <a:ext cx="6861891" cy="3720314"/>
          </a:xfrm>
          <a:prstGeom prst="rect">
            <a:avLst/>
          </a:prstGeom>
        </p:spPr>
        <p:txBody>
          <a:bodyPr wrap="square">
            <a:spAutoFit/>
          </a:bodyPr>
          <a:lstStyle/>
          <a:p>
            <a:pPr marL="380990" indent="-380990" algn="just" defTabSz="1219170">
              <a:lnSpc>
                <a:spcPct val="150000"/>
              </a:lnSpc>
              <a:buFont typeface="Arial" panose="020B0604020202020204" pitchFamily="34" charset="0"/>
              <a:buChar char="•"/>
            </a:pPr>
            <a:r>
              <a:rPr lang="fr-FR" sz="2000" dirty="0" err="1">
                <a:latin typeface="UTM Avo" panose="02040603050506020204" pitchFamily="18" charset="0"/>
              </a:rPr>
              <a:t>Màu</a:t>
            </a:r>
            <a:r>
              <a:rPr lang="fr-FR" sz="2000" dirty="0">
                <a:latin typeface="UTM Avo" panose="02040603050506020204" pitchFamily="18" charset="0"/>
              </a:rPr>
              <a:t> </a:t>
            </a:r>
            <a:r>
              <a:rPr lang="fr-FR" sz="2000" dirty="0" err="1">
                <a:latin typeface="UTM Avo" panose="02040603050506020204" pitchFamily="18" charset="0"/>
              </a:rPr>
              <a:t>xanh</a:t>
            </a:r>
            <a:r>
              <a:rPr lang="fr-FR" sz="2000" dirty="0">
                <a:latin typeface="UTM Avo" panose="02040603050506020204" pitchFamily="18" charset="0"/>
              </a:rPr>
              <a:t> da </a:t>
            </a:r>
            <a:r>
              <a:rPr lang="fr-FR" sz="2000" dirty="0" err="1">
                <a:latin typeface="UTM Avo" panose="02040603050506020204" pitchFamily="18" charset="0"/>
              </a:rPr>
              <a:t>trời</a:t>
            </a:r>
            <a:r>
              <a:rPr lang="fr-FR" sz="2000" dirty="0">
                <a:latin typeface="UTM Avo" panose="02040603050506020204" pitchFamily="18" charset="0"/>
              </a:rPr>
              <a:t> </a:t>
            </a:r>
            <a:r>
              <a:rPr lang="fr-FR" sz="2000" dirty="0" err="1">
                <a:latin typeface="UTM Avo" panose="02040603050506020204" pitchFamily="18" charset="0"/>
              </a:rPr>
              <a:t>kết</a:t>
            </a:r>
            <a:r>
              <a:rPr lang="fr-FR" sz="2000" dirty="0">
                <a:latin typeface="UTM Avo" panose="02040603050506020204" pitchFamily="18" charset="0"/>
              </a:rPr>
              <a:t> </a:t>
            </a:r>
            <a:r>
              <a:rPr lang="fr-FR" sz="2000" dirty="0" err="1">
                <a:latin typeface="UTM Avo" panose="02040603050506020204" pitchFamily="18" charset="0"/>
              </a:rPr>
              <a:t>hợp</a:t>
            </a:r>
            <a:r>
              <a:rPr lang="fr-FR" sz="2000" dirty="0">
                <a:latin typeface="UTM Avo" panose="02040603050506020204" pitchFamily="18" charset="0"/>
              </a:rPr>
              <a:t> </a:t>
            </a:r>
            <a:r>
              <a:rPr lang="fr-FR" sz="2000" dirty="0" err="1">
                <a:latin typeface="UTM Avo" panose="02040603050506020204" pitchFamily="18" charset="0"/>
              </a:rPr>
              <a:t>với</a:t>
            </a:r>
            <a:r>
              <a:rPr lang="fr-FR" sz="2000" dirty="0">
                <a:latin typeface="UTM Avo" panose="02040603050506020204" pitchFamily="18" charset="0"/>
              </a:rPr>
              <a:t> </a:t>
            </a:r>
            <a:r>
              <a:rPr lang="fr-FR" sz="2000" dirty="0" err="1">
                <a:latin typeface="UTM Avo" panose="02040603050506020204" pitchFamily="18" charset="0"/>
              </a:rPr>
              <a:t>màu</a:t>
            </a:r>
            <a:r>
              <a:rPr lang="fr-FR" sz="2000" dirty="0">
                <a:latin typeface="UTM Avo" panose="02040603050506020204" pitchFamily="18" charset="0"/>
              </a:rPr>
              <a:t> </a:t>
            </a:r>
            <a:r>
              <a:rPr lang="fr-FR" sz="2000" dirty="0" err="1">
                <a:latin typeface="UTM Avo" panose="02040603050506020204" pitchFamily="18" charset="0"/>
              </a:rPr>
              <a:t>trắng</a:t>
            </a:r>
            <a:r>
              <a:rPr lang="fr-FR" sz="2000" dirty="0">
                <a:latin typeface="UTM Avo" panose="02040603050506020204" pitchFamily="18" charset="0"/>
              </a:rPr>
              <a:t> </a:t>
            </a:r>
            <a:r>
              <a:rPr lang="fr-FR" sz="2000" dirty="0" err="1">
                <a:latin typeface="UTM Avo" panose="02040603050506020204" pitchFamily="18" charset="0"/>
              </a:rPr>
              <a:t>và</a:t>
            </a:r>
            <a:r>
              <a:rPr lang="fr-FR" sz="2000" dirty="0">
                <a:latin typeface="UTM Avo" panose="02040603050506020204" pitchFamily="18" charset="0"/>
              </a:rPr>
              <a:t> </a:t>
            </a:r>
            <a:r>
              <a:rPr lang="fr-FR" sz="2000" dirty="0" err="1">
                <a:latin typeface="UTM Avo" panose="02040603050506020204" pitchFamily="18" charset="0"/>
              </a:rPr>
              <a:t>vàng</a:t>
            </a:r>
            <a:r>
              <a:rPr lang="fr-FR" sz="2000" dirty="0">
                <a:latin typeface="UTM Avo" panose="02040603050506020204" pitchFamily="18" charset="0"/>
              </a:rPr>
              <a:t> </a:t>
            </a:r>
            <a:r>
              <a:rPr lang="fr-FR" sz="2000" dirty="0" err="1">
                <a:latin typeface="UTM Avo" panose="02040603050506020204" pitchFamily="18" charset="0"/>
              </a:rPr>
              <a:t>tạo</a:t>
            </a:r>
            <a:r>
              <a:rPr lang="fr-FR" sz="2000" dirty="0">
                <a:latin typeface="UTM Avo" panose="02040603050506020204" pitchFamily="18" charset="0"/>
              </a:rPr>
              <a:t> </a:t>
            </a:r>
            <a:r>
              <a:rPr lang="fr-FR" sz="2000" dirty="0" err="1">
                <a:latin typeface="UTM Avo" panose="02040603050506020204" pitchFamily="18" charset="0"/>
              </a:rPr>
              <a:t>không</a:t>
            </a:r>
            <a:r>
              <a:rPr lang="fr-FR" sz="2000" dirty="0">
                <a:latin typeface="UTM Avo" panose="02040603050506020204" pitchFamily="18" charset="0"/>
              </a:rPr>
              <a:t> </a:t>
            </a:r>
            <a:r>
              <a:rPr lang="fr-FR" sz="2000" dirty="0" err="1">
                <a:latin typeface="UTM Avo" panose="02040603050506020204" pitchFamily="18" charset="0"/>
              </a:rPr>
              <a:t>khí</a:t>
            </a:r>
            <a:r>
              <a:rPr lang="fr-FR" sz="2000" dirty="0">
                <a:latin typeface="UTM Avo" panose="02040603050506020204" pitchFamily="18" charset="0"/>
              </a:rPr>
              <a:t> </a:t>
            </a:r>
            <a:r>
              <a:rPr lang="fr-FR" sz="2000" dirty="0" err="1">
                <a:latin typeface="UTM Avo" panose="02040603050506020204" pitchFamily="18" charset="0"/>
              </a:rPr>
              <a:t>gần</a:t>
            </a:r>
            <a:r>
              <a:rPr lang="fr-FR" sz="2000" dirty="0">
                <a:latin typeface="UTM Avo" panose="02040603050506020204" pitchFamily="18" charset="0"/>
              </a:rPr>
              <a:t> </a:t>
            </a:r>
            <a:r>
              <a:rPr lang="fr-FR" sz="2000" dirty="0" err="1">
                <a:latin typeface="UTM Avo" panose="02040603050506020204" pitchFamily="18" charset="0"/>
              </a:rPr>
              <a:t>gũi</a:t>
            </a:r>
            <a:r>
              <a:rPr lang="fr-FR" sz="2000" dirty="0">
                <a:latin typeface="UTM Avo" panose="02040603050506020204" pitchFamily="18" charset="0"/>
              </a:rPr>
              <a:t>, </a:t>
            </a:r>
            <a:r>
              <a:rPr lang="fr-FR" sz="2000" dirty="0" err="1">
                <a:latin typeface="UTM Avo" panose="02040603050506020204" pitchFamily="18" charset="0"/>
              </a:rPr>
              <a:t>ấm</a:t>
            </a:r>
            <a:r>
              <a:rPr lang="fr-FR" sz="2000" dirty="0">
                <a:latin typeface="UTM Avo" panose="02040603050506020204" pitchFamily="18" charset="0"/>
              </a:rPr>
              <a:t> </a:t>
            </a:r>
            <a:r>
              <a:rPr lang="fr-FR" sz="2000" dirty="0" err="1">
                <a:latin typeface="UTM Avo" panose="02040603050506020204" pitchFamily="18" charset="0"/>
              </a:rPr>
              <a:t>áp</a:t>
            </a:r>
            <a:r>
              <a:rPr lang="fr-FR" sz="2000" dirty="0">
                <a:latin typeface="UTM Avo" panose="02040603050506020204" pitchFamily="18" charset="0"/>
              </a:rPr>
              <a:t>, </a:t>
            </a:r>
            <a:r>
              <a:rPr lang="fr-FR" sz="2000" dirty="0" err="1">
                <a:latin typeface="UTM Avo" panose="02040603050506020204" pitchFamily="18" charset="0"/>
              </a:rPr>
              <a:t>gợi</a:t>
            </a:r>
            <a:r>
              <a:rPr lang="fr-FR" sz="2000" dirty="0">
                <a:latin typeface="UTM Avo" panose="02040603050506020204" pitchFamily="18" charset="0"/>
              </a:rPr>
              <a:t> </a:t>
            </a:r>
            <a:r>
              <a:rPr lang="fr-FR" sz="2000" dirty="0" err="1">
                <a:latin typeface="UTM Avo" panose="02040603050506020204" pitchFamily="18" charset="0"/>
              </a:rPr>
              <a:t>không</a:t>
            </a:r>
            <a:r>
              <a:rPr lang="fr-FR" sz="2000" dirty="0">
                <a:latin typeface="UTM Avo" panose="02040603050506020204" pitchFamily="18" charset="0"/>
              </a:rPr>
              <a:t> </a:t>
            </a:r>
            <a:r>
              <a:rPr lang="fr-FR" sz="2000" dirty="0" err="1">
                <a:latin typeface="UTM Avo" panose="02040603050506020204" pitchFamily="18" charset="0"/>
              </a:rPr>
              <a:t>gian</a:t>
            </a:r>
            <a:r>
              <a:rPr lang="fr-FR" sz="2000" dirty="0">
                <a:latin typeface="UTM Avo" panose="02040603050506020204" pitchFamily="18" charset="0"/>
              </a:rPr>
              <a:t> </a:t>
            </a:r>
            <a:r>
              <a:rPr lang="fr-FR" sz="2000" dirty="0" err="1">
                <a:latin typeface="UTM Avo" panose="02040603050506020204" pitchFamily="18" charset="0"/>
              </a:rPr>
              <a:t>bình</a:t>
            </a:r>
            <a:r>
              <a:rPr lang="fr-FR" sz="2000" dirty="0">
                <a:latin typeface="UTM Avo" panose="02040603050506020204" pitchFamily="18" charset="0"/>
              </a:rPr>
              <a:t> </a:t>
            </a:r>
            <a:r>
              <a:rPr lang="fr-FR" sz="2000" dirty="0" err="1">
                <a:latin typeface="UTM Avo" panose="02040603050506020204" pitchFamily="18" charset="0"/>
              </a:rPr>
              <a:t>yên</a:t>
            </a:r>
            <a:r>
              <a:rPr lang="fr-FR" sz="2000" dirty="0">
                <a:latin typeface="UTM Avo" panose="02040603050506020204" pitchFamily="18" charset="0"/>
              </a:rPr>
              <a:t> ở </a:t>
            </a:r>
            <a:r>
              <a:rPr lang="fr-FR" sz="2000" dirty="0" err="1">
                <a:latin typeface="UTM Avo" panose="02040603050506020204" pitchFamily="18" charset="0"/>
              </a:rPr>
              <a:t>miền</a:t>
            </a:r>
            <a:r>
              <a:rPr lang="fr-FR" sz="2000" dirty="0">
                <a:latin typeface="UTM Avo" panose="02040603050506020204" pitchFamily="18" charset="0"/>
              </a:rPr>
              <a:t> </a:t>
            </a:r>
            <a:r>
              <a:rPr lang="fr-FR" sz="2000" dirty="0" err="1">
                <a:latin typeface="UTM Avo" panose="02040603050506020204" pitchFamily="18" charset="0"/>
              </a:rPr>
              <a:t>biển</a:t>
            </a:r>
            <a:r>
              <a:rPr lang="fr-FR" sz="2000" dirty="0">
                <a:latin typeface="UTM Avo" panose="02040603050506020204" pitchFamily="18" charset="0"/>
              </a:rPr>
              <a:t>.</a:t>
            </a:r>
            <a:endParaRPr lang="en-US" sz="2000" dirty="0">
              <a:latin typeface="UTM Avo" panose="02040603050506020204" pitchFamily="18" charset="0"/>
            </a:endParaRPr>
          </a:p>
          <a:p>
            <a:pPr marL="380990" indent="-380990" algn="just" defTabSz="1219170">
              <a:lnSpc>
                <a:spcPct val="150000"/>
              </a:lnSpc>
              <a:buFont typeface="Arial" panose="020B0604020202020204" pitchFamily="34" charset="0"/>
              <a:buChar char="•"/>
            </a:pPr>
            <a:r>
              <a:rPr lang="fr-FR" sz="2000" dirty="0" err="1">
                <a:latin typeface="UTM Avo" panose="02040603050506020204" pitchFamily="18" charset="0"/>
              </a:rPr>
              <a:t>Bố</a:t>
            </a:r>
            <a:r>
              <a:rPr lang="fr-FR" sz="2000" dirty="0">
                <a:latin typeface="UTM Avo" panose="02040603050506020204" pitchFamily="18" charset="0"/>
              </a:rPr>
              <a:t> </a:t>
            </a:r>
            <a:r>
              <a:rPr lang="fr-FR" sz="2000" dirty="0" err="1">
                <a:latin typeface="UTM Avo" panose="02040603050506020204" pitchFamily="18" charset="0"/>
              </a:rPr>
              <a:t>cục</a:t>
            </a:r>
            <a:r>
              <a:rPr lang="fr-FR" sz="2000" dirty="0">
                <a:latin typeface="UTM Avo" panose="02040603050506020204" pitchFamily="18" charset="0"/>
              </a:rPr>
              <a:t> </a:t>
            </a:r>
            <a:r>
              <a:rPr lang="fr-FR" sz="2000" dirty="0" err="1">
                <a:latin typeface="UTM Avo" panose="02040603050506020204" pitchFamily="18" charset="0"/>
              </a:rPr>
              <a:t>cân</a:t>
            </a:r>
            <a:r>
              <a:rPr lang="fr-FR" sz="2000" dirty="0">
                <a:latin typeface="UTM Avo" panose="02040603050506020204" pitchFamily="18" charset="0"/>
              </a:rPr>
              <a:t> </a:t>
            </a:r>
            <a:r>
              <a:rPr lang="fr-FR" sz="2000" dirty="0" err="1">
                <a:latin typeface="UTM Avo" panose="02040603050506020204" pitchFamily="18" charset="0"/>
              </a:rPr>
              <a:t>đối</a:t>
            </a:r>
            <a:r>
              <a:rPr lang="fr-FR" sz="2000" dirty="0">
                <a:latin typeface="UTM Avo" panose="02040603050506020204" pitchFamily="18" charset="0"/>
              </a:rPr>
              <a:t>, </a:t>
            </a:r>
            <a:r>
              <a:rPr lang="fr-FR" sz="2000" dirty="0" err="1">
                <a:latin typeface="UTM Avo" panose="02040603050506020204" pitchFamily="18" charset="0"/>
              </a:rPr>
              <a:t>tập</a:t>
            </a:r>
            <a:r>
              <a:rPr lang="fr-FR" sz="2000" dirty="0">
                <a:latin typeface="UTM Avo" panose="02040603050506020204" pitchFamily="18" charset="0"/>
              </a:rPr>
              <a:t> </a:t>
            </a:r>
            <a:r>
              <a:rPr lang="fr-FR" sz="2000" dirty="0" err="1">
                <a:latin typeface="UTM Avo" panose="02040603050506020204" pitchFamily="18" charset="0"/>
              </a:rPr>
              <a:t>trung</a:t>
            </a:r>
            <a:r>
              <a:rPr lang="fr-FR" sz="2000" dirty="0">
                <a:latin typeface="UTM Avo" panose="02040603050506020204" pitchFamily="18" charset="0"/>
              </a:rPr>
              <a:t> </a:t>
            </a:r>
            <a:r>
              <a:rPr lang="fr-FR" sz="2000" dirty="0" err="1">
                <a:latin typeface="UTM Avo" panose="02040603050506020204" pitchFamily="18" charset="0"/>
              </a:rPr>
              <a:t>mô</a:t>
            </a:r>
            <a:r>
              <a:rPr lang="fr-FR" sz="2000" dirty="0">
                <a:latin typeface="UTM Avo" panose="02040603050506020204" pitchFamily="18" charset="0"/>
              </a:rPr>
              <a:t> </a:t>
            </a:r>
            <a:r>
              <a:rPr lang="fr-FR" sz="2000" dirty="0" err="1">
                <a:latin typeface="UTM Avo" panose="02040603050506020204" pitchFamily="18" charset="0"/>
              </a:rPr>
              <a:t>tả</a:t>
            </a:r>
            <a:r>
              <a:rPr lang="fr-FR" sz="2000" dirty="0">
                <a:latin typeface="UTM Avo" panose="02040603050506020204" pitchFamily="18" charset="0"/>
              </a:rPr>
              <a:t> </a:t>
            </a:r>
            <a:r>
              <a:rPr lang="fr-FR" sz="2000" dirty="0" err="1">
                <a:latin typeface="UTM Avo" panose="02040603050506020204" pitchFamily="18" charset="0"/>
              </a:rPr>
              <a:t>khuôn</a:t>
            </a:r>
            <a:r>
              <a:rPr lang="fr-FR" sz="2000" dirty="0">
                <a:latin typeface="UTM Avo" panose="02040603050506020204" pitchFamily="18" charset="0"/>
              </a:rPr>
              <a:t> </a:t>
            </a:r>
            <a:r>
              <a:rPr lang="fr-FR" sz="2000" dirty="0" err="1">
                <a:latin typeface="UTM Avo" panose="02040603050506020204" pitchFamily="18" charset="0"/>
              </a:rPr>
              <a:t>mặt</a:t>
            </a:r>
            <a:r>
              <a:rPr lang="fr-FR" sz="2000" dirty="0">
                <a:latin typeface="UTM Avo" panose="02040603050506020204" pitchFamily="18" charset="0"/>
              </a:rPr>
              <a:t> </a:t>
            </a:r>
            <a:r>
              <a:rPr lang="fr-FR" sz="2000" dirty="0" err="1">
                <a:latin typeface="UTM Avo" panose="02040603050506020204" pitchFamily="18" charset="0"/>
              </a:rPr>
              <a:t>và</a:t>
            </a:r>
            <a:r>
              <a:rPr lang="fr-FR" sz="2000" dirty="0">
                <a:latin typeface="UTM Avo" panose="02040603050506020204" pitchFamily="18" charset="0"/>
              </a:rPr>
              <a:t> </a:t>
            </a:r>
            <a:r>
              <a:rPr lang="fr-FR" sz="2000" dirty="0" err="1">
                <a:latin typeface="UTM Avo" panose="02040603050506020204" pitchFamily="18" charset="0"/>
              </a:rPr>
              <a:t>quân</a:t>
            </a:r>
            <a:r>
              <a:rPr lang="fr-FR" sz="2000" dirty="0">
                <a:latin typeface="UTM Avo" panose="02040603050506020204" pitchFamily="18" charset="0"/>
              </a:rPr>
              <a:t> </a:t>
            </a:r>
            <a:r>
              <a:rPr lang="fr-FR" sz="2000" dirty="0" err="1">
                <a:latin typeface="UTM Avo" panose="02040603050506020204" pitchFamily="18" charset="0"/>
              </a:rPr>
              <a:t>phục</a:t>
            </a:r>
            <a:r>
              <a:rPr lang="fr-FR" sz="2000" dirty="0">
                <a:latin typeface="UTM Avo" panose="02040603050506020204" pitchFamily="18" charset="0"/>
              </a:rPr>
              <a:t>, </a:t>
            </a:r>
            <a:r>
              <a:rPr lang="fr-FR" sz="2000" dirty="0" err="1">
                <a:latin typeface="UTM Avo" panose="02040603050506020204" pitchFamily="18" charset="0"/>
              </a:rPr>
              <a:t>màu</a:t>
            </a:r>
            <a:r>
              <a:rPr lang="fr-FR" sz="2000" dirty="0">
                <a:latin typeface="UTM Avo" panose="02040603050506020204" pitchFamily="18" charset="0"/>
              </a:rPr>
              <a:t> </a:t>
            </a:r>
            <a:r>
              <a:rPr lang="fr-FR" sz="2000" dirty="0" err="1">
                <a:latin typeface="UTM Avo" panose="02040603050506020204" pitchFamily="18" charset="0"/>
              </a:rPr>
              <a:t>sắc</a:t>
            </a:r>
            <a:r>
              <a:rPr lang="fr-FR" sz="2000" dirty="0">
                <a:latin typeface="UTM Avo" panose="02040603050506020204" pitchFamily="18" charset="0"/>
              </a:rPr>
              <a:t> </a:t>
            </a:r>
            <a:r>
              <a:rPr lang="fr-FR" sz="2000" dirty="0" err="1">
                <a:latin typeface="UTM Avo" panose="02040603050506020204" pitchFamily="18" charset="0"/>
              </a:rPr>
              <a:t>hài</a:t>
            </a:r>
            <a:r>
              <a:rPr lang="fr-FR" sz="2000" dirty="0">
                <a:latin typeface="UTM Avo" panose="02040603050506020204" pitchFamily="18" charset="0"/>
              </a:rPr>
              <a:t> </a:t>
            </a:r>
            <a:r>
              <a:rPr lang="fr-FR" sz="2000" dirty="0" err="1">
                <a:latin typeface="UTM Avo" panose="02040603050506020204" pitchFamily="18" charset="0"/>
              </a:rPr>
              <a:t>hòa</a:t>
            </a:r>
            <a:r>
              <a:rPr lang="fr-FR" sz="2000" dirty="0">
                <a:latin typeface="UTM Avo" panose="02040603050506020204" pitchFamily="18" charset="0"/>
              </a:rPr>
              <a:t>, </a:t>
            </a:r>
            <a:r>
              <a:rPr lang="fr-FR" sz="2000" dirty="0" err="1">
                <a:latin typeface="UTM Avo" panose="02040603050506020204" pitchFamily="18" charset="0"/>
              </a:rPr>
              <a:t>tươi</a:t>
            </a:r>
            <a:r>
              <a:rPr lang="fr-FR" sz="2000" dirty="0">
                <a:latin typeface="UTM Avo" panose="02040603050506020204" pitchFamily="18" charset="0"/>
              </a:rPr>
              <a:t> </a:t>
            </a:r>
            <a:r>
              <a:rPr lang="fr-FR" sz="2000" dirty="0" err="1">
                <a:latin typeface="UTM Avo" panose="02040603050506020204" pitchFamily="18" charset="0"/>
              </a:rPr>
              <a:t>sáng</a:t>
            </a:r>
            <a:r>
              <a:rPr lang="fr-FR" sz="2000" dirty="0">
                <a:latin typeface="UTM Avo" panose="02040603050506020204" pitchFamily="18" charset="0"/>
              </a:rPr>
              <a:t>.</a:t>
            </a:r>
            <a:endParaRPr lang="en-US" sz="2000" dirty="0">
              <a:latin typeface="UTM Avo" panose="02040603050506020204" pitchFamily="18" charset="0"/>
            </a:endParaRPr>
          </a:p>
          <a:p>
            <a:pPr marL="380990" indent="-380990" algn="just" defTabSz="1219170">
              <a:lnSpc>
                <a:spcPct val="150000"/>
              </a:lnSpc>
              <a:buFont typeface="Wingdings" panose="05000000000000000000" pitchFamily="2" charset="2"/>
              <a:buChar char="à"/>
            </a:pPr>
            <a:r>
              <a:rPr lang="fr-FR" sz="2000" dirty="0" err="1">
                <a:latin typeface="UTM Avo" panose="02040603050506020204" pitchFamily="18" charset="0"/>
              </a:rPr>
              <a:t>Bức</a:t>
            </a:r>
            <a:r>
              <a:rPr lang="fr-FR" sz="2000" dirty="0">
                <a:latin typeface="UTM Avo" panose="02040603050506020204" pitchFamily="18" charset="0"/>
              </a:rPr>
              <a:t> </a:t>
            </a:r>
            <a:r>
              <a:rPr lang="fr-FR" sz="2000" dirty="0" err="1">
                <a:latin typeface="UTM Avo" panose="02040603050506020204" pitchFamily="18" charset="0"/>
              </a:rPr>
              <a:t>tranh</a:t>
            </a:r>
            <a:r>
              <a:rPr lang="fr-FR" sz="2000" dirty="0">
                <a:latin typeface="UTM Avo" panose="02040603050506020204" pitchFamily="18" charset="0"/>
              </a:rPr>
              <a:t> </a:t>
            </a:r>
            <a:r>
              <a:rPr lang="fr-FR" sz="2000" dirty="0" err="1">
                <a:latin typeface="UTM Avo" panose="02040603050506020204" pitchFamily="18" charset="0"/>
              </a:rPr>
              <a:t>thể</a:t>
            </a:r>
            <a:r>
              <a:rPr lang="fr-FR" sz="2000" dirty="0">
                <a:latin typeface="UTM Avo" panose="02040603050506020204" pitchFamily="18" charset="0"/>
              </a:rPr>
              <a:t> </a:t>
            </a:r>
            <a:r>
              <a:rPr lang="fr-FR" sz="2000" dirty="0" err="1">
                <a:latin typeface="UTM Avo" panose="02040603050506020204" pitchFamily="18" charset="0"/>
              </a:rPr>
              <a:t>hiện</a:t>
            </a:r>
            <a:r>
              <a:rPr lang="fr-FR" sz="2000" dirty="0">
                <a:latin typeface="UTM Avo" panose="02040603050506020204" pitchFamily="18" charset="0"/>
              </a:rPr>
              <a:t> </a:t>
            </a:r>
            <a:r>
              <a:rPr lang="fr-FR" sz="2000" dirty="0" err="1">
                <a:latin typeface="UTM Avo" panose="02040603050506020204" pitchFamily="18" charset="0"/>
              </a:rPr>
              <a:t>chân</a:t>
            </a:r>
            <a:r>
              <a:rPr lang="fr-FR" sz="2000" dirty="0">
                <a:latin typeface="UTM Avo" panose="02040603050506020204" pitchFamily="18" charset="0"/>
              </a:rPr>
              <a:t> </a:t>
            </a:r>
            <a:r>
              <a:rPr lang="fr-FR" sz="2000" dirty="0" err="1">
                <a:latin typeface="UTM Avo" panose="02040603050506020204" pitchFamily="18" charset="0"/>
              </a:rPr>
              <a:t>dung</a:t>
            </a:r>
            <a:r>
              <a:rPr lang="fr-FR" sz="2000" dirty="0">
                <a:latin typeface="UTM Avo" panose="02040603050506020204" pitchFamily="18" charset="0"/>
              </a:rPr>
              <a:t> </a:t>
            </a:r>
            <a:r>
              <a:rPr lang="fr-FR" sz="2000" dirty="0" err="1">
                <a:latin typeface="UTM Avo" panose="02040603050506020204" pitchFamily="18" charset="0"/>
              </a:rPr>
              <a:t>đẹp</a:t>
            </a:r>
            <a:r>
              <a:rPr lang="fr-FR" sz="2000" dirty="0">
                <a:latin typeface="UTM Avo" panose="02040603050506020204" pitchFamily="18" charset="0"/>
              </a:rPr>
              <a:t> </a:t>
            </a:r>
            <a:r>
              <a:rPr lang="fr-FR" sz="2000" dirty="0" err="1">
                <a:latin typeface="UTM Avo" panose="02040603050506020204" pitchFamily="18" charset="0"/>
              </a:rPr>
              <a:t>về</a:t>
            </a:r>
            <a:r>
              <a:rPr lang="fr-FR" sz="2000" dirty="0">
                <a:latin typeface="UTM Avo" panose="02040603050506020204" pitchFamily="18" charset="0"/>
              </a:rPr>
              <a:t> </a:t>
            </a:r>
            <a:r>
              <a:rPr lang="fr-FR" sz="2000" dirty="0" err="1">
                <a:latin typeface="UTM Avo" panose="02040603050506020204" pitchFamily="18" charset="0"/>
              </a:rPr>
              <a:t>người</a:t>
            </a:r>
            <a:r>
              <a:rPr lang="fr-FR" sz="2000" dirty="0">
                <a:latin typeface="UTM Avo" panose="02040603050506020204" pitchFamily="18" charset="0"/>
              </a:rPr>
              <a:t> </a:t>
            </a:r>
            <a:r>
              <a:rPr lang="fr-FR" sz="2000" dirty="0" err="1">
                <a:latin typeface="UTM Avo" panose="02040603050506020204" pitchFamily="18" charset="0"/>
              </a:rPr>
              <a:t>lính</a:t>
            </a:r>
            <a:r>
              <a:rPr lang="fr-FR" sz="2000" dirty="0">
                <a:latin typeface="UTM Avo" panose="02040603050506020204" pitchFamily="18" charset="0"/>
              </a:rPr>
              <a:t> </a:t>
            </a:r>
            <a:r>
              <a:rPr lang="fr-FR" sz="2000" dirty="0" err="1">
                <a:latin typeface="UTM Avo" panose="02040603050506020204" pitchFamily="18" charset="0"/>
              </a:rPr>
              <a:t>hải</a:t>
            </a:r>
            <a:r>
              <a:rPr lang="fr-FR" sz="2000" dirty="0">
                <a:latin typeface="UTM Avo" panose="02040603050506020204" pitchFamily="18" charset="0"/>
              </a:rPr>
              <a:t> </a:t>
            </a:r>
            <a:r>
              <a:rPr lang="fr-FR" sz="2000" dirty="0" err="1">
                <a:latin typeface="UTM Avo" panose="02040603050506020204" pitchFamily="18" charset="0"/>
              </a:rPr>
              <a:t>quân</a:t>
            </a:r>
            <a:r>
              <a:rPr lang="fr-FR" sz="2000" dirty="0">
                <a:latin typeface="UTM Avo" panose="02040603050506020204" pitchFamily="18" charset="0"/>
              </a:rPr>
              <a:t> </a:t>
            </a:r>
            <a:r>
              <a:rPr lang="fr-FR" sz="2000" dirty="0" err="1">
                <a:latin typeface="UTM Avo" panose="02040603050506020204" pitchFamily="18" charset="0"/>
              </a:rPr>
              <a:t>đang</a:t>
            </a:r>
            <a:r>
              <a:rPr lang="fr-FR" sz="2000" dirty="0">
                <a:latin typeface="UTM Avo" panose="02040603050506020204" pitchFamily="18" charset="0"/>
              </a:rPr>
              <a:t> </a:t>
            </a:r>
            <a:r>
              <a:rPr lang="fr-FR" sz="2000" dirty="0" err="1">
                <a:latin typeface="UTM Avo" panose="02040603050506020204" pitchFamily="18" charset="0"/>
              </a:rPr>
              <a:t>ngày</a:t>
            </a:r>
            <a:r>
              <a:rPr lang="fr-FR" sz="2000" dirty="0">
                <a:latin typeface="UTM Avo" panose="02040603050506020204" pitchFamily="18" charset="0"/>
              </a:rPr>
              <a:t> </a:t>
            </a:r>
            <a:r>
              <a:rPr lang="fr-FR" sz="2000" dirty="0" err="1">
                <a:latin typeface="UTM Avo" panose="02040603050506020204" pitchFamily="18" charset="0"/>
              </a:rPr>
              <a:t>đêm</a:t>
            </a:r>
            <a:r>
              <a:rPr lang="fr-FR" sz="2000" dirty="0">
                <a:latin typeface="UTM Avo" panose="02040603050506020204" pitchFamily="18" charset="0"/>
              </a:rPr>
              <a:t> </a:t>
            </a:r>
            <a:r>
              <a:rPr lang="fr-FR" sz="2000" dirty="0" err="1">
                <a:latin typeface="UTM Avo" panose="02040603050506020204" pitchFamily="18" charset="0"/>
              </a:rPr>
              <a:t>bảo</a:t>
            </a:r>
            <a:r>
              <a:rPr lang="fr-FR" sz="2000" dirty="0">
                <a:latin typeface="UTM Avo" panose="02040603050506020204" pitchFamily="18" charset="0"/>
              </a:rPr>
              <a:t> </a:t>
            </a:r>
            <a:r>
              <a:rPr lang="fr-FR" sz="2000" dirty="0" err="1">
                <a:latin typeface="UTM Avo" panose="02040603050506020204" pitchFamily="18" charset="0"/>
              </a:rPr>
              <a:t>vệ</a:t>
            </a:r>
            <a:r>
              <a:rPr lang="fr-FR" sz="2000" dirty="0">
                <a:latin typeface="UTM Avo" panose="02040603050506020204" pitchFamily="18" charset="0"/>
              </a:rPr>
              <a:t> </a:t>
            </a:r>
            <a:r>
              <a:rPr lang="fr-FR" sz="2000" dirty="0" err="1">
                <a:latin typeface="UTM Avo" panose="02040603050506020204" pitchFamily="18" charset="0"/>
              </a:rPr>
              <a:t>vững</a:t>
            </a:r>
            <a:r>
              <a:rPr lang="fr-FR" sz="2000" dirty="0">
                <a:latin typeface="UTM Avo" panose="02040603050506020204" pitchFamily="18" charset="0"/>
              </a:rPr>
              <a:t> </a:t>
            </a:r>
            <a:r>
              <a:rPr lang="fr-FR" sz="2000" dirty="0" err="1">
                <a:latin typeface="UTM Avo" panose="02040603050506020204" pitchFamily="18" charset="0"/>
              </a:rPr>
              <a:t>chắc</a:t>
            </a:r>
            <a:r>
              <a:rPr lang="fr-FR" sz="2000" dirty="0">
                <a:latin typeface="UTM Avo" panose="02040603050506020204" pitchFamily="18" charset="0"/>
              </a:rPr>
              <a:t> </a:t>
            </a:r>
            <a:r>
              <a:rPr lang="fr-FR" sz="2000" dirty="0" err="1">
                <a:latin typeface="UTM Avo" panose="02040603050506020204" pitchFamily="18" charset="0"/>
              </a:rPr>
              <a:t>chủ</a:t>
            </a:r>
            <a:r>
              <a:rPr lang="fr-FR" sz="2000" dirty="0">
                <a:latin typeface="UTM Avo" panose="02040603050506020204" pitchFamily="18" charset="0"/>
              </a:rPr>
              <a:t> </a:t>
            </a:r>
            <a:r>
              <a:rPr lang="fr-FR" sz="2000" dirty="0" err="1">
                <a:latin typeface="UTM Avo" panose="02040603050506020204" pitchFamily="18" charset="0"/>
              </a:rPr>
              <a:t>quyền</a:t>
            </a:r>
            <a:r>
              <a:rPr lang="fr-FR" sz="2000" dirty="0">
                <a:latin typeface="UTM Avo" panose="02040603050506020204" pitchFamily="18" charset="0"/>
              </a:rPr>
              <a:t> </a:t>
            </a:r>
            <a:r>
              <a:rPr lang="fr-FR" sz="2000" dirty="0" err="1">
                <a:latin typeface="UTM Avo" panose="02040603050506020204" pitchFamily="18" charset="0"/>
              </a:rPr>
              <a:t>biển</a:t>
            </a:r>
            <a:r>
              <a:rPr lang="fr-FR" sz="2000" dirty="0">
                <a:latin typeface="UTM Avo" panose="02040603050506020204" pitchFamily="18" charset="0"/>
              </a:rPr>
              <a:t> </a:t>
            </a:r>
            <a:r>
              <a:rPr lang="fr-FR" sz="2000" dirty="0" err="1">
                <a:latin typeface="UTM Avo" panose="02040603050506020204" pitchFamily="18" charset="0"/>
              </a:rPr>
              <a:t>đảo</a:t>
            </a:r>
            <a:r>
              <a:rPr lang="fr-FR" sz="2000" dirty="0">
                <a:latin typeface="UTM Avo" panose="02040603050506020204" pitchFamily="18" charset="0"/>
              </a:rPr>
              <a:t> </a:t>
            </a:r>
            <a:r>
              <a:rPr lang="fr-FR" sz="2000" dirty="0" err="1">
                <a:latin typeface="UTM Avo" panose="02040603050506020204" pitchFamily="18" charset="0"/>
              </a:rPr>
              <a:t>quê</a:t>
            </a:r>
            <a:r>
              <a:rPr lang="fr-FR" sz="2000" dirty="0">
                <a:latin typeface="UTM Avo" panose="02040603050506020204" pitchFamily="18" charset="0"/>
              </a:rPr>
              <a:t> </a:t>
            </a:r>
            <a:r>
              <a:rPr lang="fr-FR" sz="2000" dirty="0" err="1">
                <a:latin typeface="UTM Avo" panose="02040603050506020204" pitchFamily="18" charset="0"/>
              </a:rPr>
              <a:t>hương</a:t>
            </a:r>
            <a:r>
              <a:rPr lang="fr-FR" sz="2000" dirty="0">
                <a:latin typeface="UTM Avo" panose="02040603050506020204" pitchFamily="18" charset="0"/>
              </a:rPr>
              <a:t>.</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
                                            <p:txEl>
                                              <p:pRg st="0" end="0"/>
                                            </p:txEl>
                                          </p:spTgt>
                                        </p:tgtEl>
                                        <p:attrNameLst>
                                          <p:attrName>style.visibility</p:attrName>
                                        </p:attrNameLst>
                                      </p:cBhvr>
                                      <p:to>
                                        <p:strVal val="visible"/>
                                      </p:to>
                                    </p:set>
                                    <p:animEffect transition="in" filter="fade">
                                      <p:cBhvr>
                                        <p:cTn id="7" dur="500"/>
                                        <p:tgtEl>
                                          <p:spTgt spid="2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9">
                                            <p:txEl>
                                              <p:pRg st="1" end="1"/>
                                            </p:txEl>
                                          </p:spTgt>
                                        </p:tgtEl>
                                        <p:attrNameLst>
                                          <p:attrName>style.visibility</p:attrName>
                                        </p:attrNameLst>
                                      </p:cBhvr>
                                      <p:to>
                                        <p:strVal val="visible"/>
                                      </p:to>
                                    </p:set>
                                    <p:animEffect transition="in" filter="fade">
                                      <p:cBhvr>
                                        <p:cTn id="12" dur="500"/>
                                        <p:tgtEl>
                                          <p:spTgt spid="2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9">
                                            <p:txEl>
                                              <p:pRg st="2" end="2"/>
                                            </p:txEl>
                                          </p:spTgt>
                                        </p:tgtEl>
                                        <p:attrNameLst>
                                          <p:attrName>style.visibility</p:attrName>
                                        </p:attrNameLst>
                                      </p:cBhvr>
                                      <p:to>
                                        <p:strVal val="visible"/>
                                      </p:to>
                                    </p:set>
                                    <p:animEffect transition="in" filter="wipe(left)">
                                      <p:cBhvr>
                                        <p:cTn id="17" dur="500"/>
                                        <p:tgtEl>
                                          <p:spTgt spid="2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486"/>
        <p:cNvGrpSpPr/>
        <p:nvPr/>
      </p:nvGrpSpPr>
      <p:grpSpPr>
        <a:xfrm>
          <a:off x="0" y="0"/>
          <a:ext cx="0" cy="0"/>
          <a:chOff x="0" y="0"/>
          <a:chExt cx="0" cy="0"/>
        </a:xfrm>
      </p:grpSpPr>
      <p:sp>
        <p:nvSpPr>
          <p:cNvPr id="5" name="Rectangle 4">
            <a:extLst>
              <a:ext uri="{FF2B5EF4-FFF2-40B4-BE49-F238E27FC236}">
                <a16:creationId xmlns:a16="http://schemas.microsoft.com/office/drawing/2014/main" id="{9D3950D2-3E3E-144D-EBF2-2F4DC2743570}"/>
              </a:ext>
            </a:extLst>
          </p:cNvPr>
          <p:cNvSpPr/>
          <p:nvPr/>
        </p:nvSpPr>
        <p:spPr>
          <a:xfrm>
            <a:off x="986235" y="5617140"/>
            <a:ext cx="332203" cy="2963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1867" dirty="0">
              <a:solidFill>
                <a:srgbClr val="FFFFFF"/>
              </a:solidFill>
              <a:latin typeface="UTM Avo" panose="02040603050506020204" pitchFamily="18" charset="0"/>
            </a:endParaRPr>
          </a:p>
        </p:txBody>
      </p:sp>
      <p:sp>
        <p:nvSpPr>
          <p:cNvPr id="19" name="TextBox 18">
            <a:extLst>
              <a:ext uri="{FF2B5EF4-FFF2-40B4-BE49-F238E27FC236}">
                <a16:creationId xmlns:a16="http://schemas.microsoft.com/office/drawing/2014/main" id="{AFFED901-5E44-DB44-967C-6A9026D902BB}"/>
              </a:ext>
            </a:extLst>
          </p:cNvPr>
          <p:cNvSpPr txBox="1"/>
          <p:nvPr/>
        </p:nvSpPr>
        <p:spPr>
          <a:xfrm>
            <a:off x="4220316" y="2194000"/>
            <a:ext cx="7749437" cy="442493"/>
          </a:xfrm>
          <a:prstGeom prst="rect">
            <a:avLst/>
          </a:prstGeom>
          <a:noFill/>
        </p:spPr>
        <p:txBody>
          <a:bodyPr wrap="square">
            <a:spAutoFit/>
          </a:bodyPr>
          <a:lstStyle/>
          <a:p>
            <a:pPr marL="457189" indent="-457189" algn="just" defTabSz="1219170">
              <a:lnSpc>
                <a:spcPct val="130000"/>
              </a:lnSpc>
              <a:spcBef>
                <a:spcPts val="400"/>
              </a:spcBef>
              <a:spcAft>
                <a:spcPts val="400"/>
              </a:spcAft>
              <a:buFont typeface="Wingdings" panose="05000000000000000000" pitchFamily="2" charset="2"/>
              <a:buChar char="v"/>
            </a:pPr>
            <a:r>
              <a:rPr lang="fr-FR" sz="2000" i="1" dirty="0" err="1">
                <a:latin typeface="UTM Avo" panose="02040603050506020204" pitchFamily="18" charset="0"/>
                <a:ea typeface="Calibri" panose="020F0502020204030204" pitchFamily="34" charset="0"/>
                <a:cs typeface="Times New Roman" panose="02020603050405020304" pitchFamily="18" charset="0"/>
              </a:rPr>
              <a:t>Nhóm</a:t>
            </a:r>
            <a:r>
              <a:rPr lang="fr-FR" sz="2000" i="1" dirty="0">
                <a:latin typeface="UTM Avo" panose="02040603050506020204" pitchFamily="18" charset="0"/>
                <a:ea typeface="Calibri" panose="020F0502020204030204" pitchFamily="34" charset="0"/>
                <a:cs typeface="Times New Roman" panose="02020603050405020304" pitchFamily="18" charset="0"/>
              </a:rPr>
              <a:t> 4: </a:t>
            </a:r>
            <a:r>
              <a:rPr lang="fr-FR" sz="2000" i="1" dirty="0" err="1">
                <a:latin typeface="UTM Avo" panose="02040603050506020204" pitchFamily="18" charset="0"/>
                <a:ea typeface="Calibri" panose="020F0502020204030204" pitchFamily="34" charset="0"/>
                <a:cs typeface="Times New Roman" panose="02020603050405020304" pitchFamily="18" charset="0"/>
              </a:rPr>
              <a:t>Tranh</a:t>
            </a:r>
            <a:r>
              <a:rPr lang="fr-FR" sz="2000" i="1" dirty="0">
                <a:latin typeface="UTM Avo" panose="02040603050506020204" pitchFamily="18" charset="0"/>
                <a:ea typeface="Calibri" panose="020F0502020204030204" pitchFamily="34" charset="0"/>
                <a:cs typeface="Times New Roman" panose="02020603050405020304" pitchFamily="18" charset="0"/>
              </a:rPr>
              <a:t> </a:t>
            </a:r>
            <a:r>
              <a:rPr lang="fr-FR" sz="2000" i="1" dirty="0" err="1">
                <a:latin typeface="UTM Avo" panose="02040603050506020204" pitchFamily="18" charset="0"/>
                <a:ea typeface="Calibri" panose="020F0502020204030204" pitchFamily="34" charset="0"/>
                <a:cs typeface="Times New Roman" panose="02020603050405020304" pitchFamily="18" charset="0"/>
              </a:rPr>
              <a:t>chân</a:t>
            </a:r>
            <a:r>
              <a:rPr lang="fr-FR" sz="2000" i="1" dirty="0">
                <a:latin typeface="UTM Avo" panose="02040603050506020204" pitchFamily="18" charset="0"/>
                <a:ea typeface="Calibri" panose="020F0502020204030204" pitchFamily="34" charset="0"/>
                <a:cs typeface="Times New Roman" panose="02020603050405020304" pitchFamily="18" charset="0"/>
              </a:rPr>
              <a:t> </a:t>
            </a:r>
            <a:r>
              <a:rPr lang="fr-FR" sz="2000" i="1" dirty="0" err="1">
                <a:latin typeface="UTM Avo" panose="02040603050506020204" pitchFamily="18" charset="0"/>
                <a:ea typeface="Calibri" panose="020F0502020204030204" pitchFamily="34" charset="0"/>
                <a:cs typeface="Times New Roman" panose="02020603050405020304" pitchFamily="18" charset="0"/>
              </a:rPr>
              <a:t>dung</a:t>
            </a:r>
            <a:r>
              <a:rPr lang="fr-FR" sz="2000" i="1" dirty="0">
                <a:latin typeface="UTM Avo" panose="02040603050506020204" pitchFamily="18" charset="0"/>
                <a:ea typeface="Calibri" panose="020F0502020204030204" pitchFamily="34" charset="0"/>
                <a:cs typeface="Times New Roman" panose="02020603050405020304" pitchFamily="18" charset="0"/>
              </a:rPr>
              <a:t> </a:t>
            </a:r>
            <a:r>
              <a:rPr lang="fr-FR" sz="2000" i="1" dirty="0" err="1">
                <a:latin typeface="UTM Avo" panose="02040603050506020204" pitchFamily="18" charset="0"/>
                <a:ea typeface="Calibri" panose="020F0502020204030204" pitchFamily="34" charset="0"/>
                <a:cs typeface="Times New Roman" panose="02020603050405020304" pitchFamily="18" charset="0"/>
              </a:rPr>
              <a:t>cô</a:t>
            </a:r>
            <a:r>
              <a:rPr lang="fr-FR" sz="2000" i="1" dirty="0">
                <a:latin typeface="UTM Avo" panose="02040603050506020204" pitchFamily="18" charset="0"/>
                <a:ea typeface="Calibri" panose="020F0502020204030204" pitchFamily="34" charset="0"/>
                <a:cs typeface="Times New Roman" panose="02020603050405020304" pitchFamily="18" charset="0"/>
              </a:rPr>
              <a:t> </a:t>
            </a:r>
            <a:r>
              <a:rPr lang="fr-FR" sz="2000" i="1" dirty="0" err="1">
                <a:latin typeface="UTM Avo" panose="02040603050506020204" pitchFamily="18" charset="0"/>
                <a:ea typeface="Calibri" panose="020F0502020204030204" pitchFamily="34" charset="0"/>
                <a:cs typeface="Times New Roman" panose="02020603050405020304" pitchFamily="18" charset="0"/>
              </a:rPr>
              <a:t>bộ</a:t>
            </a:r>
            <a:r>
              <a:rPr lang="fr-FR" sz="2000" i="1" dirty="0">
                <a:latin typeface="UTM Avo" panose="02040603050506020204" pitchFamily="18" charset="0"/>
                <a:ea typeface="Calibri" panose="020F0502020204030204" pitchFamily="34" charset="0"/>
                <a:cs typeface="Times New Roman" panose="02020603050405020304" pitchFamily="18" charset="0"/>
              </a:rPr>
              <a:t> </a:t>
            </a:r>
            <a:r>
              <a:rPr lang="fr-FR" sz="2000" i="1" dirty="0" err="1">
                <a:latin typeface="UTM Avo" panose="02040603050506020204" pitchFamily="18" charset="0"/>
                <a:ea typeface="Calibri" panose="020F0502020204030204" pitchFamily="34" charset="0"/>
                <a:cs typeface="Times New Roman" panose="02020603050405020304" pitchFamily="18" charset="0"/>
              </a:rPr>
              <a:t>đội</a:t>
            </a:r>
            <a:endParaRPr lang="en-US" sz="2000" i="1" dirty="0">
              <a:latin typeface="UTM Avo" panose="02040603050506020204" pitchFamily="18" charset="0"/>
              <a:ea typeface="Calibri" panose="020F0502020204030204" pitchFamily="34" charset="0"/>
              <a:cs typeface="Times New Roman" panose="02020603050405020304" pitchFamily="18" charset="0"/>
            </a:endParaRPr>
          </a:p>
        </p:txBody>
      </p:sp>
      <p:pic>
        <p:nvPicPr>
          <p:cNvPr id="21" name="Picture 20"/>
          <p:cNvPicPr/>
          <p:nvPr/>
        </p:nvPicPr>
        <p:blipFill rotWithShape="1">
          <a:blip r:embed="rId4" cstate="print">
            <a:extLst>
              <a:ext uri="{28A0092B-C50C-407E-A947-70E740481C1C}">
                <a14:useLocalDpi xmlns:a14="http://schemas.microsoft.com/office/drawing/2010/main" val="0"/>
              </a:ext>
            </a:extLst>
          </a:blip>
          <a:srcRect l="67990" t="2981" r="2599" b="2257"/>
          <a:stretch/>
        </p:blipFill>
        <p:spPr>
          <a:xfrm>
            <a:off x="1113353" y="1839496"/>
            <a:ext cx="2893039" cy="438427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Rectangle 1"/>
          <p:cNvSpPr/>
          <p:nvPr/>
        </p:nvSpPr>
        <p:spPr>
          <a:xfrm>
            <a:off x="4220316" y="2706892"/>
            <a:ext cx="6775025" cy="3309945"/>
          </a:xfrm>
          <a:prstGeom prst="rect">
            <a:avLst/>
          </a:prstGeom>
        </p:spPr>
        <p:txBody>
          <a:bodyPr wrap="square">
            <a:spAutoFit/>
          </a:bodyPr>
          <a:lstStyle/>
          <a:p>
            <a:pPr marL="380990" indent="-380990" algn="just" defTabSz="1219170">
              <a:lnSpc>
                <a:spcPct val="150000"/>
              </a:lnSpc>
              <a:spcBef>
                <a:spcPts val="133"/>
              </a:spcBef>
              <a:spcAft>
                <a:spcPts val="133"/>
              </a:spcAft>
              <a:buFont typeface="Arial" panose="020B0604020202020204" pitchFamily="34" charset="0"/>
              <a:buChar char="•"/>
            </a:pPr>
            <a:r>
              <a:rPr lang="fr-FR" sz="2000" dirty="0">
                <a:latin typeface="UTM Avo" panose="02040603050506020204" pitchFamily="18" charset="0"/>
                <a:ea typeface="Calibri" panose="020F0502020204030204" pitchFamily="34" charset="0"/>
                <a:cs typeface="Times New Roman" panose="02020603050405020304" pitchFamily="18" charset="0"/>
              </a:rPr>
              <a:t>Là </a:t>
            </a:r>
            <a:r>
              <a:rPr lang="fr-FR" sz="2000" dirty="0" err="1">
                <a:latin typeface="UTM Avo" panose="02040603050506020204" pitchFamily="18" charset="0"/>
                <a:ea typeface="Calibri" panose="020F0502020204030204" pitchFamily="34" charset="0"/>
                <a:cs typeface="Times New Roman" panose="02020603050405020304" pitchFamily="18" charset="0"/>
              </a:rPr>
              <a:t>chân</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dung</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cô</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bộ</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đội</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được</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vẽ</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bằng</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chật</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liệu</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sáp</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màu</a:t>
            </a:r>
            <a:r>
              <a:rPr lang="fr-FR" sz="2000" dirty="0">
                <a:latin typeface="UTM Avo" panose="02040603050506020204" pitchFamily="18" charset="0"/>
                <a:ea typeface="Calibri" panose="020F0502020204030204" pitchFamily="34" charset="0"/>
                <a:cs typeface="Times New Roman" panose="02020603050405020304" pitchFamily="18" charset="0"/>
              </a:rPr>
              <a:t>.</a:t>
            </a:r>
            <a:endParaRPr lang="en-US" sz="2000" dirty="0">
              <a:latin typeface="UTM Avo" panose="02040603050506020204" pitchFamily="18" charset="0"/>
              <a:ea typeface="Calibri" panose="020F0502020204030204" pitchFamily="34" charset="0"/>
              <a:cs typeface="Times New Roman" panose="02020603050405020304" pitchFamily="18" charset="0"/>
            </a:endParaRPr>
          </a:p>
          <a:p>
            <a:pPr marL="380990" indent="-380990" algn="just" defTabSz="1219170">
              <a:lnSpc>
                <a:spcPct val="150000"/>
              </a:lnSpc>
              <a:spcBef>
                <a:spcPts val="133"/>
              </a:spcBef>
              <a:spcAft>
                <a:spcPts val="133"/>
              </a:spcAft>
              <a:buFont typeface="Arial" panose="020B0604020202020204" pitchFamily="34" charset="0"/>
              <a:buChar char="•"/>
            </a:pPr>
            <a:r>
              <a:rPr lang="fr-FR" sz="2000" dirty="0" err="1">
                <a:latin typeface="UTM Avo" panose="02040603050506020204" pitchFamily="18" charset="0"/>
                <a:ea typeface="Calibri" panose="020F0502020204030204" pitchFamily="34" charset="0"/>
                <a:cs typeface="Times New Roman" panose="02020603050405020304" pitchFamily="18" charset="0"/>
              </a:rPr>
              <a:t>Cô</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đội</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chiếc</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mũ</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tại</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bèo</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khuôn</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mặt</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trái</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xoan</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vui</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tươi</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đang</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mỉm</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cười</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mắt</a:t>
            </a:r>
            <a:r>
              <a:rPr lang="fr-FR" sz="2000" dirty="0">
                <a:latin typeface="UTM Avo" panose="02040603050506020204" pitchFamily="18" charset="0"/>
                <a:ea typeface="Calibri" panose="020F0502020204030204" pitchFamily="34" charset="0"/>
                <a:cs typeface="Times New Roman" panose="02020603050405020304" pitchFamily="18" charset="0"/>
              </a:rPr>
              <a:t> to, </a:t>
            </a:r>
            <a:r>
              <a:rPr lang="fr-FR" sz="2000" dirty="0" err="1">
                <a:latin typeface="UTM Avo" panose="02040603050506020204" pitchFamily="18" charset="0"/>
                <a:ea typeface="Calibri" panose="020F0502020204030204" pitchFamily="34" charset="0"/>
                <a:cs typeface="Times New Roman" panose="02020603050405020304" pitchFamily="18" charset="0"/>
              </a:rPr>
              <a:t>mũi</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nhỏ</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tóc</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tết</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hai</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bên</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xinh</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xắn</a:t>
            </a:r>
            <a:r>
              <a:rPr lang="fr-FR" sz="2000" dirty="0">
                <a:latin typeface="UTM Avo" panose="02040603050506020204" pitchFamily="18" charset="0"/>
                <a:ea typeface="Calibri" panose="020F0502020204030204" pitchFamily="34" charset="0"/>
                <a:cs typeface="Times New Roman" panose="02020603050405020304" pitchFamily="18" charset="0"/>
              </a:rPr>
              <a:t>. </a:t>
            </a:r>
            <a:endParaRPr lang="en-US" sz="2000" dirty="0">
              <a:latin typeface="UTM Avo" panose="02040603050506020204" pitchFamily="18" charset="0"/>
              <a:ea typeface="Calibri" panose="020F0502020204030204" pitchFamily="34" charset="0"/>
              <a:cs typeface="Times New Roman" panose="02020603050405020304" pitchFamily="18" charset="0"/>
            </a:endParaRPr>
          </a:p>
          <a:p>
            <a:pPr marL="380990" indent="-380990" algn="just" defTabSz="1219170">
              <a:lnSpc>
                <a:spcPct val="150000"/>
              </a:lnSpc>
              <a:spcBef>
                <a:spcPts val="133"/>
              </a:spcBef>
              <a:spcAft>
                <a:spcPts val="133"/>
              </a:spcAft>
              <a:buFont typeface="Arial" panose="020B0604020202020204" pitchFamily="34" charset="0"/>
              <a:buChar char="•"/>
            </a:pPr>
            <a:r>
              <a:rPr lang="fr-FR" sz="2000" dirty="0" err="1">
                <a:latin typeface="UTM Avo" panose="02040603050506020204" pitchFamily="18" charset="0"/>
                <a:ea typeface="Calibri" panose="020F0502020204030204" pitchFamily="34" charset="0"/>
                <a:cs typeface="Times New Roman" panose="02020603050405020304" pitchFamily="18" charset="0"/>
              </a:rPr>
              <a:t>Nhân</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vật</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mặc</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trang</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phục</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màu</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xanh</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theo</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quân</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phục</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bộ</a:t>
            </a:r>
            <a:r>
              <a:rPr lang="fr-FR" sz="2000" dirty="0">
                <a:latin typeface="UTM Avo" panose="02040603050506020204" pitchFamily="18" charset="0"/>
                <a:ea typeface="Calibri" panose="020F0502020204030204" pitchFamily="34" charset="0"/>
                <a:cs typeface="Times New Roman" panose="02020603050405020304" pitchFamily="18" charset="0"/>
              </a:rPr>
              <a:t> </a:t>
            </a:r>
            <a:r>
              <a:rPr lang="fr-FR" sz="2000" dirty="0" err="1">
                <a:latin typeface="UTM Avo" panose="02040603050506020204" pitchFamily="18" charset="0"/>
                <a:ea typeface="Calibri" panose="020F0502020204030204" pitchFamily="34" charset="0"/>
                <a:cs typeface="Times New Roman" panose="02020603050405020304" pitchFamily="18" charset="0"/>
              </a:rPr>
              <a:t>đội</a:t>
            </a:r>
            <a:r>
              <a:rPr lang="fr-FR" sz="2000" dirty="0">
                <a:latin typeface="UTM Avo" panose="02040603050506020204" pitchFamily="18" charset="0"/>
                <a:ea typeface="Calibri" panose="020F0502020204030204" pitchFamily="34" charset="0"/>
                <a:cs typeface="Times New Roman" panose="02020603050405020304" pitchFamily="18" charset="0"/>
              </a:rPr>
              <a:t>. </a:t>
            </a:r>
            <a:endParaRPr lang="en-US" sz="2000" dirty="0">
              <a:latin typeface="UTM Avo" panose="02040603050506020204" pitchFamily="18" charset="0"/>
              <a:ea typeface="Calibri" panose="020F0502020204030204" pitchFamily="34" charset="0"/>
              <a:cs typeface="Times New Roman" panose="02020603050405020304" pitchFamily="18" charset="0"/>
            </a:endParaRPr>
          </a:p>
        </p:txBody>
      </p:sp>
    </p:spTree>
  </p:cSld>
  <p:clrMapOvr>
    <a:masterClrMapping/>
  </p:clrMapOvr>
  <p:transition>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barn(inVertical)">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2">
                                            <p:txEl>
                                              <p:pRg st="0" end="0"/>
                                            </p:txEl>
                                          </p:spTgt>
                                        </p:tgtEl>
                                        <p:attrNameLst>
                                          <p:attrName>style.visibility</p:attrName>
                                        </p:attrNameLst>
                                      </p:cBhvr>
                                      <p:to>
                                        <p:strVal val="visible"/>
                                      </p:to>
                                    </p:set>
                                    <p:animEffect transition="in" filter="fade">
                                      <p:cBhvr>
                                        <p:cTn id="17" dur="500"/>
                                        <p:tgtEl>
                                          <p:spTgt spid="2">
                                            <p:txEl>
                                              <p:pRg st="0" end="0"/>
                                            </p:txEl>
                                          </p:spTgt>
                                        </p:tgtEl>
                                      </p:cBhvr>
                                    </p:animEffect>
                                    <p:anim calcmode="lin" valueType="num">
                                      <p:cBhvr>
                                        <p:cTn id="18"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9" dur="5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2">
                                            <p:txEl>
                                              <p:pRg st="1" end="1"/>
                                            </p:txEl>
                                          </p:spTgt>
                                        </p:tgtEl>
                                        <p:attrNameLst>
                                          <p:attrName>style.visibility</p:attrName>
                                        </p:attrNameLst>
                                      </p:cBhvr>
                                      <p:to>
                                        <p:strVal val="visible"/>
                                      </p:to>
                                    </p:set>
                                    <p:animEffect transition="in" filter="fade">
                                      <p:cBhvr>
                                        <p:cTn id="24" dur="500"/>
                                        <p:tgtEl>
                                          <p:spTgt spid="2">
                                            <p:txEl>
                                              <p:pRg st="1" end="1"/>
                                            </p:txEl>
                                          </p:spTgt>
                                        </p:tgtEl>
                                      </p:cBhvr>
                                    </p:animEffect>
                                    <p:anim calcmode="lin" valueType="num">
                                      <p:cBhvr>
                                        <p:cTn id="25"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26" dur="5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2">
                                            <p:txEl>
                                              <p:pRg st="2" end="2"/>
                                            </p:txEl>
                                          </p:spTgt>
                                        </p:tgtEl>
                                        <p:attrNameLst>
                                          <p:attrName>style.visibility</p:attrName>
                                        </p:attrNameLst>
                                      </p:cBhvr>
                                      <p:to>
                                        <p:strVal val="visible"/>
                                      </p:to>
                                    </p:set>
                                    <p:animEffect transition="in" filter="fade">
                                      <p:cBhvr>
                                        <p:cTn id="31" dur="500"/>
                                        <p:tgtEl>
                                          <p:spTgt spid="2">
                                            <p:txEl>
                                              <p:pRg st="2" end="2"/>
                                            </p:txEl>
                                          </p:spTgt>
                                        </p:tgtEl>
                                      </p:cBhvr>
                                    </p:animEffect>
                                    <p:anim calcmode="lin" valueType="num">
                                      <p:cBhvr>
                                        <p:cTn id="32"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33" dur="5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486"/>
        <p:cNvGrpSpPr/>
        <p:nvPr/>
      </p:nvGrpSpPr>
      <p:grpSpPr>
        <a:xfrm>
          <a:off x="0" y="0"/>
          <a:ext cx="0" cy="0"/>
          <a:chOff x="0" y="0"/>
          <a:chExt cx="0" cy="0"/>
        </a:xfrm>
      </p:grpSpPr>
      <p:sp>
        <p:nvSpPr>
          <p:cNvPr id="5" name="Rectangle 4">
            <a:extLst>
              <a:ext uri="{FF2B5EF4-FFF2-40B4-BE49-F238E27FC236}">
                <a16:creationId xmlns:a16="http://schemas.microsoft.com/office/drawing/2014/main" id="{9D3950D2-3E3E-144D-EBF2-2F4DC2743570}"/>
              </a:ext>
            </a:extLst>
          </p:cNvPr>
          <p:cNvSpPr/>
          <p:nvPr/>
        </p:nvSpPr>
        <p:spPr>
          <a:xfrm>
            <a:off x="986235" y="5617140"/>
            <a:ext cx="332203" cy="2963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1867" dirty="0">
              <a:solidFill>
                <a:srgbClr val="FFFFFF"/>
              </a:solidFill>
              <a:latin typeface="UTM Avo" panose="02040603050506020204" pitchFamily="18" charset="0"/>
            </a:endParaRPr>
          </a:p>
        </p:txBody>
      </p:sp>
      <p:sp>
        <p:nvSpPr>
          <p:cNvPr id="19" name="TextBox 18">
            <a:extLst>
              <a:ext uri="{FF2B5EF4-FFF2-40B4-BE49-F238E27FC236}">
                <a16:creationId xmlns:a16="http://schemas.microsoft.com/office/drawing/2014/main" id="{AFFED901-5E44-DB44-967C-6A9026D902BB}"/>
              </a:ext>
            </a:extLst>
          </p:cNvPr>
          <p:cNvSpPr txBox="1"/>
          <p:nvPr/>
        </p:nvSpPr>
        <p:spPr>
          <a:xfrm>
            <a:off x="4596896" y="2282472"/>
            <a:ext cx="7749437" cy="442493"/>
          </a:xfrm>
          <a:prstGeom prst="rect">
            <a:avLst/>
          </a:prstGeom>
          <a:noFill/>
        </p:spPr>
        <p:txBody>
          <a:bodyPr wrap="square">
            <a:spAutoFit/>
          </a:bodyPr>
          <a:lstStyle/>
          <a:p>
            <a:pPr marL="457189" indent="-457189" algn="just" defTabSz="1219170">
              <a:lnSpc>
                <a:spcPct val="130000"/>
              </a:lnSpc>
              <a:spcBef>
                <a:spcPts val="400"/>
              </a:spcBef>
              <a:spcAft>
                <a:spcPts val="400"/>
              </a:spcAft>
              <a:buFont typeface="Wingdings" panose="05000000000000000000" pitchFamily="2" charset="2"/>
              <a:buChar char="v"/>
            </a:pPr>
            <a:r>
              <a:rPr lang="fr-FR" sz="2000" i="1" dirty="0" err="1">
                <a:latin typeface="UTM Avo" panose="02040603050506020204" pitchFamily="18" charset="0"/>
                <a:ea typeface="Calibri" panose="020F0502020204030204" pitchFamily="34" charset="0"/>
                <a:cs typeface="Times New Roman" panose="02020603050405020304" pitchFamily="18" charset="0"/>
              </a:rPr>
              <a:t>Nhóm</a:t>
            </a:r>
            <a:r>
              <a:rPr lang="fr-FR" sz="2000" i="1" dirty="0">
                <a:latin typeface="UTM Avo" panose="02040603050506020204" pitchFamily="18" charset="0"/>
                <a:ea typeface="Calibri" panose="020F0502020204030204" pitchFamily="34" charset="0"/>
                <a:cs typeface="Times New Roman" panose="02020603050405020304" pitchFamily="18" charset="0"/>
              </a:rPr>
              <a:t> 4: </a:t>
            </a:r>
            <a:r>
              <a:rPr lang="fr-FR" sz="2000" i="1" dirty="0" err="1">
                <a:latin typeface="UTM Avo" panose="02040603050506020204" pitchFamily="18" charset="0"/>
                <a:ea typeface="Calibri" panose="020F0502020204030204" pitchFamily="34" charset="0"/>
                <a:cs typeface="Times New Roman" panose="02020603050405020304" pitchFamily="18" charset="0"/>
              </a:rPr>
              <a:t>Tranh</a:t>
            </a:r>
            <a:r>
              <a:rPr lang="fr-FR" sz="2000" i="1" dirty="0">
                <a:latin typeface="UTM Avo" panose="02040603050506020204" pitchFamily="18" charset="0"/>
                <a:ea typeface="Calibri" panose="020F0502020204030204" pitchFamily="34" charset="0"/>
                <a:cs typeface="Times New Roman" panose="02020603050405020304" pitchFamily="18" charset="0"/>
              </a:rPr>
              <a:t> </a:t>
            </a:r>
            <a:r>
              <a:rPr lang="fr-FR" sz="2000" i="1" dirty="0" err="1">
                <a:latin typeface="UTM Avo" panose="02040603050506020204" pitchFamily="18" charset="0"/>
                <a:ea typeface="Calibri" panose="020F0502020204030204" pitchFamily="34" charset="0"/>
                <a:cs typeface="Times New Roman" panose="02020603050405020304" pitchFamily="18" charset="0"/>
              </a:rPr>
              <a:t>chân</a:t>
            </a:r>
            <a:r>
              <a:rPr lang="fr-FR" sz="2000" i="1" dirty="0">
                <a:latin typeface="UTM Avo" panose="02040603050506020204" pitchFamily="18" charset="0"/>
                <a:ea typeface="Calibri" panose="020F0502020204030204" pitchFamily="34" charset="0"/>
                <a:cs typeface="Times New Roman" panose="02020603050405020304" pitchFamily="18" charset="0"/>
              </a:rPr>
              <a:t> </a:t>
            </a:r>
            <a:r>
              <a:rPr lang="fr-FR" sz="2000" i="1" dirty="0" err="1">
                <a:latin typeface="UTM Avo" panose="02040603050506020204" pitchFamily="18" charset="0"/>
                <a:ea typeface="Calibri" panose="020F0502020204030204" pitchFamily="34" charset="0"/>
                <a:cs typeface="Times New Roman" panose="02020603050405020304" pitchFamily="18" charset="0"/>
              </a:rPr>
              <a:t>dung</a:t>
            </a:r>
            <a:r>
              <a:rPr lang="fr-FR" sz="2000" i="1" dirty="0">
                <a:latin typeface="UTM Avo" panose="02040603050506020204" pitchFamily="18" charset="0"/>
                <a:ea typeface="Calibri" panose="020F0502020204030204" pitchFamily="34" charset="0"/>
                <a:cs typeface="Times New Roman" panose="02020603050405020304" pitchFamily="18" charset="0"/>
              </a:rPr>
              <a:t> </a:t>
            </a:r>
            <a:r>
              <a:rPr lang="fr-FR" sz="2000" i="1" dirty="0" err="1">
                <a:latin typeface="UTM Avo" panose="02040603050506020204" pitchFamily="18" charset="0"/>
                <a:ea typeface="Calibri" panose="020F0502020204030204" pitchFamily="34" charset="0"/>
                <a:cs typeface="Times New Roman" panose="02020603050405020304" pitchFamily="18" charset="0"/>
              </a:rPr>
              <a:t>cô</a:t>
            </a:r>
            <a:r>
              <a:rPr lang="fr-FR" sz="2000" i="1" dirty="0">
                <a:latin typeface="UTM Avo" panose="02040603050506020204" pitchFamily="18" charset="0"/>
                <a:ea typeface="Calibri" panose="020F0502020204030204" pitchFamily="34" charset="0"/>
                <a:cs typeface="Times New Roman" panose="02020603050405020304" pitchFamily="18" charset="0"/>
              </a:rPr>
              <a:t> </a:t>
            </a:r>
            <a:r>
              <a:rPr lang="fr-FR" sz="2000" i="1" dirty="0" err="1">
                <a:latin typeface="UTM Avo" panose="02040603050506020204" pitchFamily="18" charset="0"/>
                <a:ea typeface="Calibri" panose="020F0502020204030204" pitchFamily="34" charset="0"/>
                <a:cs typeface="Times New Roman" panose="02020603050405020304" pitchFamily="18" charset="0"/>
              </a:rPr>
              <a:t>bộ</a:t>
            </a:r>
            <a:r>
              <a:rPr lang="fr-FR" sz="2000" i="1" dirty="0">
                <a:latin typeface="UTM Avo" panose="02040603050506020204" pitchFamily="18" charset="0"/>
                <a:ea typeface="Calibri" panose="020F0502020204030204" pitchFamily="34" charset="0"/>
                <a:cs typeface="Times New Roman" panose="02020603050405020304" pitchFamily="18" charset="0"/>
              </a:rPr>
              <a:t> </a:t>
            </a:r>
            <a:r>
              <a:rPr lang="fr-FR" sz="2000" i="1" dirty="0" err="1">
                <a:latin typeface="UTM Avo" panose="02040603050506020204" pitchFamily="18" charset="0"/>
                <a:ea typeface="Calibri" panose="020F0502020204030204" pitchFamily="34" charset="0"/>
                <a:cs typeface="Times New Roman" panose="02020603050405020304" pitchFamily="18" charset="0"/>
              </a:rPr>
              <a:t>đội</a:t>
            </a:r>
            <a:endParaRPr lang="en-US" sz="2000" i="1" dirty="0">
              <a:latin typeface="UTM Avo" panose="02040603050506020204" pitchFamily="18" charset="0"/>
              <a:ea typeface="Calibri" panose="020F0502020204030204" pitchFamily="34" charset="0"/>
              <a:cs typeface="Times New Roman" panose="02020603050405020304" pitchFamily="18" charset="0"/>
            </a:endParaRPr>
          </a:p>
        </p:txBody>
      </p:sp>
      <p:pic>
        <p:nvPicPr>
          <p:cNvPr id="21" name="Picture 20"/>
          <p:cNvPicPr/>
          <p:nvPr/>
        </p:nvPicPr>
        <p:blipFill rotWithShape="1">
          <a:blip r:embed="rId4" cstate="print">
            <a:extLst>
              <a:ext uri="{28A0092B-C50C-407E-A947-70E740481C1C}">
                <a14:useLocalDpi xmlns:a14="http://schemas.microsoft.com/office/drawing/2010/main" val="0"/>
              </a:ext>
            </a:extLst>
          </a:blip>
          <a:srcRect l="67990" t="2981" r="2599" b="2257"/>
          <a:stretch/>
        </p:blipFill>
        <p:spPr>
          <a:xfrm>
            <a:off x="1499637" y="1839496"/>
            <a:ext cx="2893039" cy="438427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Rectangle 1"/>
          <p:cNvSpPr/>
          <p:nvPr/>
        </p:nvSpPr>
        <p:spPr>
          <a:xfrm>
            <a:off x="4612202" y="2800667"/>
            <a:ext cx="6175542" cy="2796984"/>
          </a:xfrm>
          <a:prstGeom prst="rect">
            <a:avLst/>
          </a:prstGeom>
        </p:spPr>
        <p:txBody>
          <a:bodyPr wrap="square">
            <a:spAutoFit/>
          </a:bodyPr>
          <a:lstStyle/>
          <a:p>
            <a:pPr marL="380990" indent="-380990" defTabSz="1219170">
              <a:lnSpc>
                <a:spcPct val="150000"/>
              </a:lnSpc>
              <a:buFont typeface="Arial" panose="020B0604020202020204" pitchFamily="34" charset="0"/>
              <a:buChar char="•"/>
            </a:pPr>
            <a:r>
              <a:rPr lang="fr-FR" sz="2000" dirty="0" err="1">
                <a:latin typeface="UTM Avo" panose="02040603050506020204" pitchFamily="18" charset="0"/>
              </a:rPr>
              <a:t>Bố</a:t>
            </a:r>
            <a:r>
              <a:rPr lang="fr-FR" sz="2000" dirty="0">
                <a:latin typeface="UTM Avo" panose="02040603050506020204" pitchFamily="18" charset="0"/>
              </a:rPr>
              <a:t> </a:t>
            </a:r>
            <a:r>
              <a:rPr lang="fr-FR" sz="2000" dirty="0" err="1">
                <a:latin typeface="UTM Avo" panose="02040603050506020204" pitchFamily="18" charset="0"/>
              </a:rPr>
              <a:t>cục</a:t>
            </a:r>
            <a:r>
              <a:rPr lang="fr-FR" sz="2000" dirty="0">
                <a:latin typeface="UTM Avo" panose="02040603050506020204" pitchFamily="18" charset="0"/>
              </a:rPr>
              <a:t> </a:t>
            </a:r>
            <a:r>
              <a:rPr lang="fr-FR" sz="2000" dirty="0" err="1">
                <a:latin typeface="UTM Avo" panose="02040603050506020204" pitchFamily="18" charset="0"/>
              </a:rPr>
              <a:t>tranh</a:t>
            </a:r>
            <a:r>
              <a:rPr lang="fr-FR" sz="2000" dirty="0">
                <a:latin typeface="UTM Avo" panose="02040603050506020204" pitchFamily="18" charset="0"/>
              </a:rPr>
              <a:t> </a:t>
            </a:r>
            <a:r>
              <a:rPr lang="fr-FR" sz="2000" dirty="0" err="1">
                <a:latin typeface="UTM Avo" panose="02040603050506020204" pitchFamily="18" charset="0"/>
              </a:rPr>
              <a:t>cân</a:t>
            </a:r>
            <a:r>
              <a:rPr lang="fr-FR" sz="2000" dirty="0">
                <a:latin typeface="UTM Avo" panose="02040603050506020204" pitchFamily="18" charset="0"/>
              </a:rPr>
              <a:t> </a:t>
            </a:r>
            <a:r>
              <a:rPr lang="fr-FR" sz="2000" dirty="0" err="1">
                <a:latin typeface="UTM Avo" panose="02040603050506020204" pitchFamily="18" charset="0"/>
              </a:rPr>
              <a:t>đối</a:t>
            </a:r>
            <a:r>
              <a:rPr lang="fr-FR" sz="2000" dirty="0">
                <a:latin typeface="UTM Avo" panose="02040603050506020204" pitchFamily="18" charset="0"/>
              </a:rPr>
              <a:t>, </a:t>
            </a:r>
            <a:r>
              <a:rPr lang="fr-FR" sz="2000" dirty="0" err="1">
                <a:latin typeface="UTM Avo" panose="02040603050506020204" pitchFamily="18" charset="0"/>
              </a:rPr>
              <a:t>tập</a:t>
            </a:r>
            <a:r>
              <a:rPr lang="fr-FR" sz="2000" dirty="0">
                <a:latin typeface="UTM Avo" panose="02040603050506020204" pitchFamily="18" charset="0"/>
              </a:rPr>
              <a:t> </a:t>
            </a:r>
            <a:r>
              <a:rPr lang="fr-FR" sz="2000" dirty="0" err="1">
                <a:latin typeface="UTM Avo" panose="02040603050506020204" pitchFamily="18" charset="0"/>
              </a:rPr>
              <a:t>trung</a:t>
            </a:r>
            <a:r>
              <a:rPr lang="fr-FR" sz="2000" dirty="0">
                <a:latin typeface="UTM Avo" panose="02040603050506020204" pitchFamily="18" charset="0"/>
              </a:rPr>
              <a:t> </a:t>
            </a:r>
            <a:r>
              <a:rPr lang="fr-FR" sz="2000" dirty="0" err="1">
                <a:latin typeface="UTM Avo" panose="02040603050506020204" pitchFamily="18" charset="0"/>
              </a:rPr>
              <a:t>mô</a:t>
            </a:r>
            <a:r>
              <a:rPr lang="fr-FR" sz="2000" dirty="0">
                <a:latin typeface="UTM Avo" panose="02040603050506020204" pitchFamily="18" charset="0"/>
              </a:rPr>
              <a:t> </a:t>
            </a:r>
            <a:r>
              <a:rPr lang="fr-FR" sz="2000" dirty="0" err="1">
                <a:latin typeface="UTM Avo" panose="02040603050506020204" pitchFamily="18" charset="0"/>
              </a:rPr>
              <a:t>tả</a:t>
            </a:r>
            <a:r>
              <a:rPr lang="fr-FR" sz="2000" dirty="0">
                <a:latin typeface="UTM Avo" panose="02040603050506020204" pitchFamily="18" charset="0"/>
              </a:rPr>
              <a:t> </a:t>
            </a:r>
            <a:r>
              <a:rPr lang="fr-FR" sz="2000" dirty="0" err="1">
                <a:latin typeface="UTM Avo" panose="02040603050506020204" pitchFamily="18" charset="0"/>
              </a:rPr>
              <a:t>khuôn</a:t>
            </a:r>
            <a:r>
              <a:rPr lang="fr-FR" sz="2000" dirty="0">
                <a:latin typeface="UTM Avo" panose="02040603050506020204" pitchFamily="18" charset="0"/>
              </a:rPr>
              <a:t> </a:t>
            </a:r>
            <a:r>
              <a:rPr lang="fr-FR" sz="2000" dirty="0" err="1">
                <a:latin typeface="UTM Avo" panose="02040603050506020204" pitchFamily="18" charset="0"/>
              </a:rPr>
              <a:t>mặt</a:t>
            </a:r>
            <a:r>
              <a:rPr lang="fr-FR" sz="2000" dirty="0">
                <a:latin typeface="UTM Avo" panose="02040603050506020204" pitchFamily="18" charset="0"/>
              </a:rPr>
              <a:t>, </a:t>
            </a:r>
            <a:r>
              <a:rPr lang="fr-FR" sz="2000" dirty="0" err="1">
                <a:latin typeface="UTM Avo" panose="02040603050506020204" pitchFamily="18" charset="0"/>
              </a:rPr>
              <a:t>trang</a:t>
            </a:r>
            <a:r>
              <a:rPr lang="fr-FR" sz="2000" dirty="0">
                <a:latin typeface="UTM Avo" panose="02040603050506020204" pitchFamily="18" charset="0"/>
              </a:rPr>
              <a:t> </a:t>
            </a:r>
            <a:r>
              <a:rPr lang="fr-FR" sz="2000" dirty="0" err="1">
                <a:latin typeface="UTM Avo" panose="02040603050506020204" pitchFamily="18" charset="0"/>
              </a:rPr>
              <a:t>phục</a:t>
            </a:r>
            <a:r>
              <a:rPr lang="fr-FR" sz="2000" dirty="0">
                <a:latin typeface="UTM Avo" panose="02040603050506020204" pitchFamily="18" charset="0"/>
              </a:rPr>
              <a:t> </a:t>
            </a:r>
            <a:r>
              <a:rPr lang="fr-FR" sz="2000" dirty="0" err="1">
                <a:latin typeface="UTM Avo" panose="02040603050506020204" pitchFamily="18" charset="0"/>
              </a:rPr>
              <a:t>của</a:t>
            </a:r>
            <a:r>
              <a:rPr lang="fr-FR" sz="2000" dirty="0">
                <a:latin typeface="UTM Avo" panose="02040603050506020204" pitchFamily="18" charset="0"/>
              </a:rPr>
              <a:t> </a:t>
            </a:r>
            <a:r>
              <a:rPr lang="fr-FR" sz="2000" dirty="0" err="1">
                <a:latin typeface="UTM Avo" panose="02040603050506020204" pitchFamily="18" charset="0"/>
              </a:rPr>
              <a:t>cô</a:t>
            </a:r>
            <a:r>
              <a:rPr lang="fr-FR" sz="2000" dirty="0">
                <a:latin typeface="UTM Avo" panose="02040603050506020204" pitchFamily="18" charset="0"/>
              </a:rPr>
              <a:t> </a:t>
            </a:r>
            <a:r>
              <a:rPr lang="fr-FR" sz="2000" dirty="0" err="1">
                <a:latin typeface="UTM Avo" panose="02040603050506020204" pitchFamily="18" charset="0"/>
              </a:rPr>
              <a:t>bộ</a:t>
            </a:r>
            <a:r>
              <a:rPr lang="fr-FR" sz="2000" dirty="0">
                <a:latin typeface="UTM Avo" panose="02040603050506020204" pitchFamily="18" charset="0"/>
              </a:rPr>
              <a:t> </a:t>
            </a:r>
            <a:r>
              <a:rPr lang="fr-FR" sz="2000" dirty="0" err="1">
                <a:latin typeface="UTM Avo" panose="02040603050506020204" pitchFamily="18" charset="0"/>
              </a:rPr>
              <a:t>đội</a:t>
            </a:r>
            <a:r>
              <a:rPr lang="fr-FR" sz="2000" dirty="0">
                <a:latin typeface="UTM Avo" panose="02040603050506020204" pitchFamily="18" charset="0"/>
              </a:rPr>
              <a:t>.</a:t>
            </a:r>
            <a:endParaRPr lang="en-US" sz="2000" dirty="0">
              <a:latin typeface="UTM Avo" panose="02040603050506020204" pitchFamily="18" charset="0"/>
            </a:endParaRPr>
          </a:p>
          <a:p>
            <a:pPr marL="380990" indent="-380990" defTabSz="1219170">
              <a:lnSpc>
                <a:spcPct val="150000"/>
              </a:lnSpc>
              <a:buFont typeface="Arial" panose="020B0604020202020204" pitchFamily="34" charset="0"/>
              <a:buChar char="•"/>
            </a:pPr>
            <a:r>
              <a:rPr lang="fr-FR" sz="2000" dirty="0" err="1">
                <a:latin typeface="UTM Avo" panose="02040603050506020204" pitchFamily="18" charset="0"/>
              </a:rPr>
              <a:t>Các</a:t>
            </a:r>
            <a:r>
              <a:rPr lang="fr-FR" sz="2000" dirty="0">
                <a:latin typeface="UTM Avo" panose="02040603050506020204" pitchFamily="18" charset="0"/>
              </a:rPr>
              <a:t> </a:t>
            </a:r>
            <a:r>
              <a:rPr lang="fr-FR" sz="2000" dirty="0" err="1">
                <a:latin typeface="UTM Avo" panose="02040603050506020204" pitchFamily="18" charset="0"/>
              </a:rPr>
              <a:t>nét</a:t>
            </a:r>
            <a:r>
              <a:rPr lang="fr-FR" sz="2000" dirty="0">
                <a:latin typeface="UTM Avo" panose="02040603050506020204" pitchFamily="18" charset="0"/>
              </a:rPr>
              <a:t> </a:t>
            </a:r>
            <a:r>
              <a:rPr lang="fr-FR" sz="2000" dirty="0" err="1">
                <a:latin typeface="UTM Avo" panose="02040603050506020204" pitchFamily="18" charset="0"/>
              </a:rPr>
              <a:t>cong</a:t>
            </a:r>
            <a:r>
              <a:rPr lang="fr-FR" sz="2000" dirty="0">
                <a:latin typeface="UTM Avo" panose="02040603050506020204" pitchFamily="18" charset="0"/>
              </a:rPr>
              <a:t> </a:t>
            </a:r>
            <a:r>
              <a:rPr lang="fr-FR" sz="2000" dirty="0" err="1">
                <a:latin typeface="UTM Avo" panose="02040603050506020204" pitchFamily="18" charset="0"/>
              </a:rPr>
              <a:t>mềm</a:t>
            </a:r>
            <a:r>
              <a:rPr lang="fr-FR" sz="2000" dirty="0">
                <a:latin typeface="UTM Avo" panose="02040603050506020204" pitchFamily="18" charset="0"/>
              </a:rPr>
              <a:t> </a:t>
            </a:r>
            <a:r>
              <a:rPr lang="fr-FR" sz="2000" dirty="0" err="1">
                <a:latin typeface="UTM Avo" panose="02040603050506020204" pitchFamily="18" charset="0"/>
              </a:rPr>
              <a:t>mại</a:t>
            </a:r>
            <a:r>
              <a:rPr lang="fr-FR" sz="2000" dirty="0">
                <a:latin typeface="UTM Avo" panose="02040603050506020204" pitchFamily="18" charset="0"/>
              </a:rPr>
              <a:t> </a:t>
            </a:r>
            <a:r>
              <a:rPr lang="fr-FR" sz="2000" dirty="0" err="1">
                <a:latin typeface="UTM Avo" panose="02040603050506020204" pitchFamily="18" charset="0"/>
              </a:rPr>
              <a:t>kết</a:t>
            </a:r>
            <a:r>
              <a:rPr lang="fr-FR" sz="2000" dirty="0">
                <a:latin typeface="UTM Avo" panose="02040603050506020204" pitchFamily="18" charset="0"/>
              </a:rPr>
              <a:t> </a:t>
            </a:r>
            <a:r>
              <a:rPr lang="fr-FR" sz="2000" dirty="0" err="1">
                <a:latin typeface="UTM Avo" panose="02040603050506020204" pitchFamily="18" charset="0"/>
              </a:rPr>
              <a:t>hợp</a:t>
            </a:r>
            <a:r>
              <a:rPr lang="fr-FR" sz="2000" dirty="0">
                <a:latin typeface="UTM Avo" panose="02040603050506020204" pitchFamily="18" charset="0"/>
              </a:rPr>
              <a:t> </a:t>
            </a:r>
            <a:r>
              <a:rPr lang="fr-FR" sz="2000" dirty="0" err="1">
                <a:latin typeface="UTM Avo" panose="02040603050506020204" pitchFamily="18" charset="0"/>
              </a:rPr>
              <a:t>với</a:t>
            </a:r>
            <a:r>
              <a:rPr lang="fr-FR" sz="2000" dirty="0">
                <a:latin typeface="UTM Avo" panose="02040603050506020204" pitchFamily="18" charset="0"/>
              </a:rPr>
              <a:t> </a:t>
            </a:r>
            <a:r>
              <a:rPr lang="fr-FR" sz="2000" dirty="0" err="1">
                <a:latin typeface="UTM Avo" panose="02040603050506020204" pitchFamily="18" charset="0"/>
              </a:rPr>
              <a:t>các</a:t>
            </a:r>
            <a:r>
              <a:rPr lang="fr-FR" sz="2000" dirty="0">
                <a:latin typeface="UTM Avo" panose="02040603050506020204" pitchFamily="18" charset="0"/>
              </a:rPr>
              <a:t> </a:t>
            </a:r>
            <a:r>
              <a:rPr lang="fr-FR" sz="2000" dirty="0" err="1">
                <a:latin typeface="UTM Avo" panose="02040603050506020204" pitchFamily="18" charset="0"/>
              </a:rPr>
              <a:t>đường</a:t>
            </a:r>
            <a:r>
              <a:rPr lang="fr-FR" sz="2000" dirty="0">
                <a:latin typeface="UTM Avo" panose="02040603050506020204" pitchFamily="18" charset="0"/>
              </a:rPr>
              <a:t> </a:t>
            </a:r>
            <a:r>
              <a:rPr lang="fr-FR" sz="2000" dirty="0" err="1">
                <a:latin typeface="UTM Avo" panose="02040603050506020204" pitchFamily="18" charset="0"/>
              </a:rPr>
              <a:t>thẳng</a:t>
            </a:r>
            <a:r>
              <a:rPr lang="fr-FR" sz="2000" dirty="0">
                <a:latin typeface="UTM Avo" panose="02040603050506020204" pitchFamily="18" charset="0"/>
              </a:rPr>
              <a:t> </a:t>
            </a:r>
            <a:r>
              <a:rPr lang="fr-FR" sz="2000" dirty="0" err="1">
                <a:latin typeface="UTM Avo" panose="02040603050506020204" pitchFamily="18" charset="0"/>
              </a:rPr>
              <a:t>cùng</a:t>
            </a:r>
            <a:r>
              <a:rPr lang="fr-FR" sz="2000" dirty="0">
                <a:latin typeface="UTM Avo" panose="02040603050506020204" pitchFamily="18" charset="0"/>
              </a:rPr>
              <a:t> </a:t>
            </a:r>
            <a:r>
              <a:rPr lang="fr-FR" sz="2000" dirty="0" err="1">
                <a:latin typeface="UTM Avo" panose="02040603050506020204" pitchFamily="18" charset="0"/>
              </a:rPr>
              <a:t>màu</a:t>
            </a:r>
            <a:r>
              <a:rPr lang="fr-FR" sz="2000" dirty="0">
                <a:latin typeface="UTM Avo" panose="02040603050506020204" pitchFamily="18" charset="0"/>
              </a:rPr>
              <a:t> </a:t>
            </a:r>
            <a:r>
              <a:rPr lang="fr-FR" sz="2000" dirty="0" err="1">
                <a:latin typeface="UTM Avo" panose="02040603050506020204" pitchFamily="18" charset="0"/>
              </a:rPr>
              <a:t>sắc</a:t>
            </a:r>
            <a:r>
              <a:rPr lang="fr-FR" sz="2000" dirty="0">
                <a:latin typeface="UTM Avo" panose="02040603050506020204" pitchFamily="18" charset="0"/>
              </a:rPr>
              <a:t> </a:t>
            </a:r>
            <a:r>
              <a:rPr lang="fr-FR" sz="2000" dirty="0" err="1">
                <a:latin typeface="UTM Avo" panose="02040603050506020204" pitchFamily="18" charset="0"/>
              </a:rPr>
              <a:t>tranh</a:t>
            </a:r>
            <a:r>
              <a:rPr lang="fr-FR" sz="2000" dirty="0">
                <a:latin typeface="UTM Avo" panose="02040603050506020204" pitchFamily="18" charset="0"/>
              </a:rPr>
              <a:t> </a:t>
            </a:r>
            <a:r>
              <a:rPr lang="fr-FR" sz="2000" dirty="0" err="1">
                <a:latin typeface="UTM Avo" panose="02040603050506020204" pitchFamily="18" charset="0"/>
              </a:rPr>
              <a:t>hài</a:t>
            </a:r>
            <a:r>
              <a:rPr lang="fr-FR" sz="2000" dirty="0">
                <a:latin typeface="UTM Avo" panose="02040603050506020204" pitchFamily="18" charset="0"/>
              </a:rPr>
              <a:t> </a:t>
            </a:r>
            <a:r>
              <a:rPr lang="fr-FR" sz="2000" dirty="0" err="1">
                <a:latin typeface="UTM Avo" panose="02040603050506020204" pitchFamily="18" charset="0"/>
              </a:rPr>
              <a:t>hoà</a:t>
            </a:r>
            <a:r>
              <a:rPr lang="fr-FR" sz="2000" dirty="0">
                <a:latin typeface="UTM Avo" panose="02040603050506020204" pitchFamily="18" charset="0"/>
              </a:rPr>
              <a:t>, </a:t>
            </a:r>
            <a:r>
              <a:rPr lang="fr-FR" sz="2000" dirty="0" err="1">
                <a:latin typeface="UTM Avo" panose="02040603050506020204" pitchFamily="18" charset="0"/>
              </a:rPr>
              <a:t>tươi</a:t>
            </a:r>
            <a:r>
              <a:rPr lang="fr-FR" sz="2000" dirty="0">
                <a:latin typeface="UTM Avo" panose="02040603050506020204" pitchFamily="18" charset="0"/>
              </a:rPr>
              <a:t> </a:t>
            </a:r>
            <a:r>
              <a:rPr lang="fr-FR" sz="2000" dirty="0" err="1">
                <a:latin typeface="UTM Avo" panose="02040603050506020204" pitchFamily="18" charset="0"/>
              </a:rPr>
              <a:t>sáng</a:t>
            </a:r>
            <a:r>
              <a:rPr lang="fr-FR" sz="2000" dirty="0">
                <a:latin typeface="UTM Avo" panose="02040603050506020204" pitchFamily="18" charset="0"/>
              </a:rPr>
              <a:t> </a:t>
            </a:r>
            <a:r>
              <a:rPr lang="fr-FR" sz="2000" dirty="0" err="1">
                <a:latin typeface="UTM Avo" panose="02040603050506020204" pitchFamily="18" charset="0"/>
              </a:rPr>
              <a:t>thể</a:t>
            </a:r>
            <a:r>
              <a:rPr lang="fr-FR" sz="2000" dirty="0">
                <a:latin typeface="UTM Avo" panose="02040603050506020204" pitchFamily="18" charset="0"/>
              </a:rPr>
              <a:t> </a:t>
            </a:r>
            <a:r>
              <a:rPr lang="fr-FR" sz="2000" dirty="0" err="1">
                <a:latin typeface="UTM Avo" panose="02040603050506020204" pitchFamily="18" charset="0"/>
              </a:rPr>
              <a:t>hiện</a:t>
            </a:r>
            <a:r>
              <a:rPr lang="fr-FR" sz="2000" dirty="0">
                <a:latin typeface="UTM Avo" panose="02040603050506020204" pitchFamily="18" charset="0"/>
              </a:rPr>
              <a:t> </a:t>
            </a:r>
            <a:r>
              <a:rPr lang="fr-FR" sz="2000" dirty="0" err="1">
                <a:latin typeface="UTM Avo" panose="02040603050506020204" pitchFamily="18" charset="0"/>
              </a:rPr>
              <a:t>vẻ</a:t>
            </a:r>
            <a:r>
              <a:rPr lang="fr-FR" sz="2000" dirty="0">
                <a:latin typeface="UTM Avo" panose="02040603050506020204" pitchFamily="18" charset="0"/>
              </a:rPr>
              <a:t> </a:t>
            </a:r>
            <a:r>
              <a:rPr lang="fr-FR" sz="2000" dirty="0" err="1">
                <a:latin typeface="UTM Avo" panose="02040603050506020204" pitchFamily="18" charset="0"/>
              </a:rPr>
              <a:t>đẹp</a:t>
            </a:r>
            <a:r>
              <a:rPr lang="fr-FR" sz="2000" dirty="0">
                <a:latin typeface="UTM Avo" panose="02040603050506020204" pitchFamily="18" charset="0"/>
              </a:rPr>
              <a:t> </a:t>
            </a:r>
            <a:r>
              <a:rPr lang="fr-FR" sz="2000" dirty="0" err="1">
                <a:latin typeface="UTM Avo" panose="02040603050506020204" pitchFamily="18" charset="0"/>
              </a:rPr>
              <a:t>trẻ</a:t>
            </a:r>
            <a:r>
              <a:rPr lang="fr-FR" sz="2000" dirty="0">
                <a:latin typeface="UTM Avo" panose="02040603050506020204" pitchFamily="18" charset="0"/>
              </a:rPr>
              <a:t> </a:t>
            </a:r>
            <a:r>
              <a:rPr lang="fr-FR" sz="2000" dirty="0" err="1">
                <a:latin typeface="UTM Avo" panose="02040603050506020204" pitchFamily="18" charset="0"/>
              </a:rPr>
              <a:t>trung</a:t>
            </a:r>
            <a:r>
              <a:rPr lang="fr-FR" sz="2000" dirty="0">
                <a:latin typeface="UTM Avo" panose="02040603050506020204" pitchFamily="18" charset="0"/>
              </a:rPr>
              <a:t>, </a:t>
            </a:r>
            <a:r>
              <a:rPr lang="fr-FR" sz="2000" dirty="0" err="1">
                <a:latin typeface="UTM Avo" panose="02040603050506020204" pitchFamily="18" charset="0"/>
              </a:rPr>
              <a:t>khoẻ</a:t>
            </a:r>
            <a:r>
              <a:rPr lang="fr-FR" sz="2000" dirty="0">
                <a:latin typeface="UTM Avo" panose="02040603050506020204" pitchFamily="18" charset="0"/>
              </a:rPr>
              <a:t> </a:t>
            </a:r>
            <a:r>
              <a:rPr lang="fr-FR" sz="2000" dirty="0" err="1">
                <a:latin typeface="UTM Avo" panose="02040603050506020204" pitchFamily="18" charset="0"/>
              </a:rPr>
              <a:t>khoăn</a:t>
            </a:r>
            <a:r>
              <a:rPr lang="fr-FR" sz="2000" dirty="0">
                <a:latin typeface="UTM Avo" panose="02040603050506020204" pitchFamily="18" charset="0"/>
              </a:rPr>
              <a:t> </a:t>
            </a:r>
            <a:r>
              <a:rPr lang="fr-FR" sz="2000" dirty="0" err="1">
                <a:latin typeface="UTM Avo" panose="02040603050506020204" pitchFamily="18" charset="0"/>
              </a:rPr>
              <a:t>của</a:t>
            </a:r>
            <a:r>
              <a:rPr lang="fr-FR" sz="2000" dirty="0">
                <a:latin typeface="UTM Avo" panose="02040603050506020204" pitchFamily="18" charset="0"/>
              </a:rPr>
              <a:t> </a:t>
            </a:r>
            <a:r>
              <a:rPr lang="fr-FR" sz="2000" dirty="0" err="1">
                <a:latin typeface="UTM Avo" panose="02040603050506020204" pitchFamily="18" charset="0"/>
              </a:rPr>
              <a:t>nữ</a:t>
            </a:r>
            <a:r>
              <a:rPr lang="fr-FR" sz="2000" dirty="0">
                <a:latin typeface="UTM Avo" panose="02040603050506020204" pitchFamily="18" charset="0"/>
              </a:rPr>
              <a:t> </a:t>
            </a:r>
            <a:r>
              <a:rPr lang="fr-FR" sz="2000" dirty="0" err="1">
                <a:latin typeface="UTM Avo" panose="02040603050506020204" pitchFamily="18" charset="0"/>
              </a:rPr>
              <a:t>quân</a:t>
            </a:r>
            <a:r>
              <a:rPr lang="fr-FR" sz="2000" dirty="0">
                <a:latin typeface="UTM Avo" panose="02040603050506020204" pitchFamily="18" charset="0"/>
              </a:rPr>
              <a:t> </a:t>
            </a:r>
            <a:r>
              <a:rPr lang="fr-FR" sz="2000" dirty="0" err="1">
                <a:latin typeface="UTM Avo" panose="02040603050506020204" pitchFamily="18" charset="0"/>
              </a:rPr>
              <a:t>nhân</a:t>
            </a:r>
            <a:r>
              <a:rPr lang="fr-FR" sz="2000" dirty="0">
                <a:latin typeface="UTM Avo" panose="02040603050506020204" pitchFamily="18" charset="0"/>
              </a:rPr>
              <a:t>.</a:t>
            </a:r>
            <a:endParaRPr lang="en-US" sz="2000" dirty="0">
              <a:latin typeface="UTM Avo" panose="020406030505060202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4851776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anim calcmode="lin" valueType="num">
                                      <p:cBhvr>
                                        <p:cTn id="8"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500"/>
                                        <p:tgtEl>
                                          <p:spTgt spid="2">
                                            <p:txEl>
                                              <p:pRg st="1" end="1"/>
                                            </p:txEl>
                                          </p:spTgt>
                                        </p:tgtEl>
                                      </p:cBhvr>
                                    </p:animEffect>
                                    <p:anim calcmode="lin" valueType="num">
                                      <p:cBhvr>
                                        <p:cTn id="15"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290"/>
        <p:cNvGrpSpPr/>
        <p:nvPr/>
      </p:nvGrpSpPr>
      <p:grpSpPr>
        <a:xfrm>
          <a:off x="0" y="0"/>
          <a:ext cx="0" cy="0"/>
          <a:chOff x="0" y="0"/>
          <a:chExt cx="0" cy="0"/>
        </a:xfrm>
      </p:grpSpPr>
      <p:pic>
        <p:nvPicPr>
          <p:cNvPr id="197" name="Picture 10">
            <a:extLst>
              <a:ext uri="{FF2B5EF4-FFF2-40B4-BE49-F238E27FC236}">
                <a16:creationId xmlns:a16="http://schemas.microsoft.com/office/drawing/2014/main" id="{9AAB5F30-B73B-0EDC-5F27-9A0D35B049A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550937" y="1739520"/>
            <a:ext cx="8884441" cy="4790206"/>
          </a:xfrm>
          <a:prstGeom prst="rect">
            <a:avLst/>
          </a:prstGeom>
        </p:spPr>
      </p:pic>
      <p:sp>
        <p:nvSpPr>
          <p:cNvPr id="200" name="TextBox 199">
            <a:extLst>
              <a:ext uri="{FF2B5EF4-FFF2-40B4-BE49-F238E27FC236}">
                <a16:creationId xmlns:a16="http://schemas.microsoft.com/office/drawing/2014/main" id="{A7DAEFCA-115C-B53A-F9B2-4B709EF751AB}"/>
              </a:ext>
            </a:extLst>
          </p:cNvPr>
          <p:cNvSpPr txBox="1"/>
          <p:nvPr/>
        </p:nvSpPr>
        <p:spPr>
          <a:xfrm>
            <a:off x="2649186" y="2922675"/>
            <a:ext cx="6687941" cy="2229841"/>
          </a:xfrm>
          <a:prstGeom prst="rect">
            <a:avLst/>
          </a:prstGeom>
          <a:noFill/>
        </p:spPr>
        <p:txBody>
          <a:bodyPr wrap="square">
            <a:spAutoFit/>
          </a:bodyPr>
          <a:lstStyle/>
          <a:p>
            <a:pPr algn="just" defTabSz="1219170">
              <a:lnSpc>
                <a:spcPct val="150000"/>
              </a:lnSpc>
            </a:pPr>
            <a:r>
              <a:rPr lang="fr-FR" sz="2400" dirty="0" err="1">
                <a:latin typeface="UTM Avo" panose="02040603050506020204" pitchFamily="18" charset="0"/>
              </a:rPr>
              <a:t>Tranh</a:t>
            </a:r>
            <a:r>
              <a:rPr lang="fr-FR" sz="2400" dirty="0">
                <a:latin typeface="UTM Avo" panose="02040603050506020204" pitchFamily="18" charset="0"/>
              </a:rPr>
              <a:t> </a:t>
            </a:r>
            <a:r>
              <a:rPr lang="fr-FR" sz="2400" dirty="0" err="1">
                <a:latin typeface="UTM Avo" panose="02040603050506020204" pitchFamily="18" charset="0"/>
              </a:rPr>
              <a:t>chân</a:t>
            </a:r>
            <a:r>
              <a:rPr lang="fr-FR" sz="2400" dirty="0">
                <a:latin typeface="UTM Avo" panose="02040603050506020204" pitchFamily="18" charset="0"/>
              </a:rPr>
              <a:t> </a:t>
            </a:r>
            <a:r>
              <a:rPr lang="fr-FR" sz="2400" dirty="0" err="1">
                <a:latin typeface="UTM Avo" panose="02040603050506020204" pitchFamily="18" charset="0"/>
              </a:rPr>
              <a:t>dung</a:t>
            </a:r>
            <a:r>
              <a:rPr lang="fr-FR" sz="2400" dirty="0">
                <a:latin typeface="UTM Avo" panose="02040603050506020204" pitchFamily="18" charset="0"/>
              </a:rPr>
              <a:t> </a:t>
            </a:r>
            <a:r>
              <a:rPr lang="fr-FR" sz="2400" dirty="0" err="1">
                <a:latin typeface="UTM Avo" panose="02040603050506020204" pitchFamily="18" charset="0"/>
              </a:rPr>
              <a:t>thường</a:t>
            </a:r>
            <a:r>
              <a:rPr lang="fr-FR" sz="2400" dirty="0">
                <a:latin typeface="UTM Avo" panose="02040603050506020204" pitchFamily="18" charset="0"/>
              </a:rPr>
              <a:t> </a:t>
            </a:r>
            <a:r>
              <a:rPr lang="fr-FR" sz="2400" dirty="0" err="1">
                <a:latin typeface="UTM Avo" panose="02040603050506020204" pitchFamily="18" charset="0"/>
              </a:rPr>
              <a:t>được</a:t>
            </a:r>
            <a:r>
              <a:rPr lang="fr-FR" sz="2400" dirty="0">
                <a:latin typeface="UTM Avo" panose="02040603050506020204" pitchFamily="18" charset="0"/>
              </a:rPr>
              <a:t> </a:t>
            </a:r>
            <a:r>
              <a:rPr lang="fr-FR" sz="2400" dirty="0" err="1">
                <a:latin typeface="UTM Avo" panose="02040603050506020204" pitchFamily="18" charset="0"/>
              </a:rPr>
              <a:t>vẽ</a:t>
            </a:r>
            <a:r>
              <a:rPr lang="fr-FR" sz="2400" dirty="0">
                <a:latin typeface="UTM Avo" panose="02040603050506020204" pitchFamily="18" charset="0"/>
              </a:rPr>
              <a:t> </a:t>
            </a:r>
            <a:r>
              <a:rPr lang="fr-FR" sz="2400" dirty="0" err="1">
                <a:latin typeface="UTM Avo" panose="02040603050506020204" pitchFamily="18" charset="0"/>
              </a:rPr>
              <a:t>từ</a:t>
            </a:r>
            <a:r>
              <a:rPr lang="fr-FR" sz="2400" dirty="0">
                <a:latin typeface="UTM Avo" panose="02040603050506020204" pitchFamily="18" charset="0"/>
              </a:rPr>
              <a:t> </a:t>
            </a:r>
            <a:r>
              <a:rPr lang="fr-FR" sz="2400" dirty="0" err="1">
                <a:latin typeface="UTM Avo" panose="02040603050506020204" pitchFamily="18" charset="0"/>
              </a:rPr>
              <a:t>đỉnh</a:t>
            </a:r>
            <a:r>
              <a:rPr lang="fr-FR" sz="2400" dirty="0">
                <a:latin typeface="UTM Avo" panose="02040603050506020204" pitchFamily="18" charset="0"/>
              </a:rPr>
              <a:t> </a:t>
            </a:r>
            <a:r>
              <a:rPr lang="fr-FR" sz="2400" dirty="0" err="1">
                <a:latin typeface="UTM Avo" panose="02040603050506020204" pitchFamily="18" charset="0"/>
              </a:rPr>
              <a:t>đầu</a:t>
            </a:r>
            <a:r>
              <a:rPr lang="fr-FR" sz="2400" dirty="0">
                <a:latin typeface="UTM Avo" panose="02040603050506020204" pitchFamily="18" charset="0"/>
              </a:rPr>
              <a:t> </a:t>
            </a:r>
            <a:r>
              <a:rPr lang="fr-FR" sz="2400" dirty="0" err="1">
                <a:latin typeface="UTM Avo" panose="02040603050506020204" pitchFamily="18" charset="0"/>
              </a:rPr>
              <a:t>đến</a:t>
            </a:r>
            <a:r>
              <a:rPr lang="fr-FR" sz="2400" dirty="0">
                <a:latin typeface="UTM Avo" panose="02040603050506020204" pitchFamily="18" charset="0"/>
              </a:rPr>
              <a:t> </a:t>
            </a:r>
            <a:r>
              <a:rPr lang="fr-FR" sz="2400" dirty="0" err="1">
                <a:latin typeface="UTM Avo" panose="02040603050506020204" pitchFamily="18" charset="0"/>
              </a:rPr>
              <a:t>giữa</a:t>
            </a:r>
            <a:r>
              <a:rPr lang="fr-FR" sz="2400" dirty="0">
                <a:latin typeface="UTM Avo" panose="02040603050506020204" pitchFamily="18" charset="0"/>
              </a:rPr>
              <a:t> </a:t>
            </a:r>
            <a:r>
              <a:rPr lang="fr-FR" sz="2400" dirty="0" err="1">
                <a:latin typeface="UTM Avo" panose="02040603050506020204" pitchFamily="18" charset="0"/>
              </a:rPr>
              <a:t>ngực</a:t>
            </a:r>
            <a:r>
              <a:rPr lang="fr-FR" sz="2400" dirty="0">
                <a:latin typeface="UTM Avo" panose="02040603050506020204" pitchFamily="18" charset="0"/>
              </a:rPr>
              <a:t>, </a:t>
            </a:r>
            <a:r>
              <a:rPr lang="fr-FR" sz="2400" dirty="0" err="1">
                <a:latin typeface="UTM Avo" panose="02040603050506020204" pitchFamily="18" charset="0"/>
              </a:rPr>
              <a:t>tập</a:t>
            </a:r>
            <a:r>
              <a:rPr lang="fr-FR" sz="2400" dirty="0">
                <a:latin typeface="UTM Avo" panose="02040603050506020204" pitchFamily="18" charset="0"/>
              </a:rPr>
              <a:t> </a:t>
            </a:r>
            <a:r>
              <a:rPr lang="fr-FR" sz="2400" dirty="0" err="1">
                <a:latin typeface="UTM Avo" panose="02040603050506020204" pitchFamily="18" charset="0"/>
              </a:rPr>
              <a:t>trung</a:t>
            </a:r>
            <a:r>
              <a:rPr lang="fr-FR" sz="2400" dirty="0">
                <a:latin typeface="UTM Avo" panose="02040603050506020204" pitchFamily="18" charset="0"/>
              </a:rPr>
              <a:t> </a:t>
            </a:r>
            <a:r>
              <a:rPr lang="fr-FR" sz="2400" dirty="0" err="1">
                <a:latin typeface="UTM Avo" panose="02040603050506020204" pitchFamily="18" charset="0"/>
              </a:rPr>
              <a:t>vào</a:t>
            </a:r>
            <a:r>
              <a:rPr lang="fr-FR" sz="2400" dirty="0">
                <a:latin typeface="UTM Avo" panose="02040603050506020204" pitchFamily="18" charset="0"/>
              </a:rPr>
              <a:t> </a:t>
            </a:r>
            <a:r>
              <a:rPr lang="fr-FR" sz="2400" dirty="0" err="1">
                <a:latin typeface="UTM Avo" panose="02040603050506020204" pitchFamily="18" charset="0"/>
              </a:rPr>
              <a:t>khuôn</a:t>
            </a:r>
            <a:r>
              <a:rPr lang="fr-FR" sz="2400" dirty="0">
                <a:latin typeface="UTM Avo" panose="02040603050506020204" pitchFamily="18" charset="0"/>
              </a:rPr>
              <a:t> </a:t>
            </a:r>
            <a:r>
              <a:rPr lang="fr-FR" sz="2400" dirty="0" err="1">
                <a:latin typeface="UTM Avo" panose="02040603050506020204" pitchFamily="18" charset="0"/>
              </a:rPr>
              <a:t>mặt</a:t>
            </a:r>
            <a:r>
              <a:rPr lang="fr-FR" sz="2400" dirty="0">
                <a:latin typeface="UTM Avo" panose="02040603050506020204" pitchFamily="18" charset="0"/>
              </a:rPr>
              <a:t> là </a:t>
            </a:r>
            <a:r>
              <a:rPr lang="fr-FR" sz="2400" dirty="0" err="1">
                <a:latin typeface="UTM Avo" panose="02040603050506020204" pitchFamily="18" charset="0"/>
              </a:rPr>
              <a:t>chính</a:t>
            </a:r>
            <a:r>
              <a:rPr lang="fr-FR" sz="2400" dirty="0">
                <a:latin typeface="UTM Avo" panose="02040603050506020204" pitchFamily="18" charset="0"/>
              </a:rPr>
              <a:t>, </a:t>
            </a:r>
            <a:r>
              <a:rPr lang="fr-FR" sz="2400" dirty="0" err="1">
                <a:latin typeface="UTM Avo" panose="02040603050506020204" pitchFamily="18" charset="0"/>
              </a:rPr>
              <a:t>cũng</a:t>
            </a:r>
            <a:r>
              <a:rPr lang="fr-FR" sz="2400" dirty="0">
                <a:latin typeface="UTM Avo" panose="02040603050506020204" pitchFamily="18" charset="0"/>
              </a:rPr>
              <a:t> </a:t>
            </a:r>
            <a:r>
              <a:rPr lang="fr-FR" sz="2400" dirty="0" err="1">
                <a:latin typeface="UTM Avo" panose="02040603050506020204" pitchFamily="18" charset="0"/>
              </a:rPr>
              <a:t>có</a:t>
            </a:r>
            <a:r>
              <a:rPr lang="fr-FR" sz="2400" dirty="0">
                <a:latin typeface="UTM Avo" panose="02040603050506020204" pitchFamily="18" charset="0"/>
              </a:rPr>
              <a:t> </a:t>
            </a:r>
            <a:r>
              <a:rPr lang="fr-FR" sz="2400" dirty="0" err="1">
                <a:latin typeface="UTM Avo" panose="02040603050506020204" pitchFamily="18" charset="0"/>
              </a:rPr>
              <a:t>tranh</a:t>
            </a:r>
            <a:r>
              <a:rPr lang="fr-FR" sz="2400" dirty="0">
                <a:latin typeface="UTM Avo" panose="02040603050506020204" pitchFamily="18" charset="0"/>
              </a:rPr>
              <a:t> </a:t>
            </a:r>
            <a:r>
              <a:rPr lang="fr-FR" sz="2400" dirty="0" err="1">
                <a:latin typeface="UTM Avo" panose="02040603050506020204" pitchFamily="18" charset="0"/>
              </a:rPr>
              <a:t>chân</a:t>
            </a:r>
            <a:r>
              <a:rPr lang="fr-FR" sz="2400" dirty="0">
                <a:latin typeface="UTM Avo" panose="02040603050506020204" pitchFamily="18" charset="0"/>
              </a:rPr>
              <a:t> </a:t>
            </a:r>
            <a:r>
              <a:rPr lang="fr-FR" sz="2400" dirty="0" err="1">
                <a:latin typeface="UTM Avo" panose="02040603050506020204" pitchFamily="18" charset="0"/>
              </a:rPr>
              <a:t>dung</a:t>
            </a:r>
            <a:r>
              <a:rPr lang="fr-FR" sz="2400" dirty="0">
                <a:latin typeface="UTM Avo" panose="02040603050506020204" pitchFamily="18" charset="0"/>
              </a:rPr>
              <a:t> </a:t>
            </a:r>
            <a:r>
              <a:rPr lang="fr-FR" sz="2400" dirty="0" err="1">
                <a:latin typeface="UTM Avo" panose="02040603050506020204" pitchFamily="18" charset="0"/>
              </a:rPr>
              <a:t>bán</a:t>
            </a:r>
            <a:r>
              <a:rPr lang="fr-FR" sz="2400" dirty="0">
                <a:latin typeface="UTM Avo" panose="02040603050506020204" pitchFamily="18" charset="0"/>
              </a:rPr>
              <a:t> </a:t>
            </a:r>
            <a:r>
              <a:rPr lang="fr-FR" sz="2400" dirty="0" err="1">
                <a:latin typeface="UTM Avo" panose="02040603050506020204" pitchFamily="18" charset="0"/>
              </a:rPr>
              <a:t>thân</a:t>
            </a:r>
            <a:r>
              <a:rPr lang="fr-FR" sz="2400" dirty="0">
                <a:latin typeface="UTM Avo" panose="02040603050506020204" pitchFamily="18" charset="0"/>
              </a:rPr>
              <a:t> </a:t>
            </a:r>
            <a:r>
              <a:rPr lang="fr-FR" sz="2400" dirty="0" err="1">
                <a:latin typeface="UTM Avo" panose="02040603050506020204" pitchFamily="18" charset="0"/>
              </a:rPr>
              <a:t>hoặc</a:t>
            </a:r>
            <a:r>
              <a:rPr lang="fr-FR" sz="2400" dirty="0">
                <a:latin typeface="UTM Avo" panose="02040603050506020204" pitchFamily="18" charset="0"/>
              </a:rPr>
              <a:t> </a:t>
            </a:r>
            <a:r>
              <a:rPr lang="fr-FR" sz="2400" dirty="0" err="1">
                <a:latin typeface="UTM Avo" panose="02040603050506020204" pitchFamily="18" charset="0"/>
              </a:rPr>
              <a:t>toàn</a:t>
            </a:r>
            <a:r>
              <a:rPr lang="fr-FR" sz="2400" dirty="0">
                <a:latin typeface="UTM Avo" panose="02040603050506020204" pitchFamily="18" charset="0"/>
              </a:rPr>
              <a:t> </a:t>
            </a:r>
            <a:r>
              <a:rPr lang="fr-FR" sz="2400" dirty="0" err="1">
                <a:latin typeface="UTM Avo" panose="02040603050506020204" pitchFamily="18" charset="0"/>
              </a:rPr>
              <a:t>thân</a:t>
            </a:r>
            <a:r>
              <a:rPr lang="fr-FR" sz="2400" dirty="0">
                <a:latin typeface="UTM Avo" panose="02040603050506020204" pitchFamily="18" charset="0"/>
              </a:rPr>
              <a:t>. </a:t>
            </a:r>
            <a:endParaRPr lang="en-US" sz="2400" dirty="0">
              <a:latin typeface="UTM Avo" panose="02040603050506020204" pitchFamily="18" charset="0"/>
            </a:endParaRPr>
          </a:p>
        </p:txBody>
      </p:sp>
      <p:sp>
        <p:nvSpPr>
          <p:cNvPr id="5" name="Arrow: Chevron 4">
            <a:extLst>
              <a:ext uri="{FF2B5EF4-FFF2-40B4-BE49-F238E27FC236}">
                <a16:creationId xmlns:a16="http://schemas.microsoft.com/office/drawing/2014/main" id="{4597EFCB-A211-BC67-DDEC-DBB0A43DC494}"/>
              </a:ext>
            </a:extLst>
          </p:cNvPr>
          <p:cNvSpPr/>
          <p:nvPr/>
        </p:nvSpPr>
        <p:spPr>
          <a:xfrm>
            <a:off x="3600892" y="1128610"/>
            <a:ext cx="4990215" cy="878959"/>
          </a:xfrm>
          <a:prstGeom prst="chevron">
            <a:avLst/>
          </a:prstGeom>
          <a:ln w="28575"/>
        </p:spPr>
        <p:style>
          <a:lnRef idx="3">
            <a:schemeClr val="lt1"/>
          </a:lnRef>
          <a:fillRef idx="1">
            <a:schemeClr val="accent4"/>
          </a:fillRef>
          <a:effectRef idx="1">
            <a:schemeClr val="accent4"/>
          </a:effectRef>
          <a:fontRef idx="minor">
            <a:schemeClr val="lt1"/>
          </a:fontRef>
        </p:style>
        <p:txBody>
          <a:bodyPr rtlCol="0" anchor="ctr"/>
          <a:lstStyle/>
          <a:p>
            <a:pPr algn="ctr" defTabSz="1219170"/>
            <a:r>
              <a:rPr lang="en-US" sz="2800" b="1" dirty="0">
                <a:solidFill>
                  <a:srgbClr val="FFFFFF"/>
                </a:solidFill>
                <a:latin typeface="UTM Avo" panose="02040603050506020204" pitchFamily="18" charset="0"/>
              </a:rPr>
              <a:t>KẾT LUẬN</a:t>
            </a:r>
          </a:p>
        </p:txBody>
      </p:sp>
      <p:pic>
        <p:nvPicPr>
          <p:cNvPr id="203" name="Picture 14">
            <a:extLst>
              <a:ext uri="{FF2B5EF4-FFF2-40B4-BE49-F238E27FC236}">
                <a16:creationId xmlns:a16="http://schemas.microsoft.com/office/drawing/2014/main" id="{2A9C6E84-0506-D612-9422-7B292F6CA6BD}"/>
              </a:ext>
            </a:extLst>
          </p:cNvPr>
          <p:cNvPicPr>
            <a:picLocks noChangeAspect="1"/>
          </p:cNvPicPr>
          <p:nvPr/>
        </p:nvPicPr>
        <p:blipFill>
          <a:blip r:embed="rId6"/>
          <a:srcRect/>
          <a:stretch>
            <a:fillRect/>
          </a:stretch>
        </p:blipFill>
        <p:spPr>
          <a:xfrm>
            <a:off x="688881" y="2502366"/>
            <a:ext cx="2017119" cy="4250293"/>
          </a:xfrm>
          <a:prstGeom prst="rect">
            <a:avLst/>
          </a:prstGeom>
        </p:spPr>
      </p:pic>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97"/>
                                        </p:tgtEl>
                                        <p:attrNameLst>
                                          <p:attrName>style.visibility</p:attrName>
                                        </p:attrNameLst>
                                      </p:cBhvr>
                                      <p:to>
                                        <p:strVal val="visible"/>
                                      </p:to>
                                    </p:set>
                                    <p:animEffect transition="in" filter="fade">
                                      <p:cBhvr>
                                        <p:cTn id="7" dur="500"/>
                                        <p:tgtEl>
                                          <p:spTgt spid="197"/>
                                        </p:tgtEl>
                                      </p:cBhvr>
                                    </p:animEffect>
                                    <p:anim calcmode="lin" valueType="num">
                                      <p:cBhvr>
                                        <p:cTn id="8" dur="500" fill="hold"/>
                                        <p:tgtEl>
                                          <p:spTgt spid="197"/>
                                        </p:tgtEl>
                                        <p:attrNameLst>
                                          <p:attrName>ppt_x</p:attrName>
                                        </p:attrNameLst>
                                      </p:cBhvr>
                                      <p:tavLst>
                                        <p:tav tm="0">
                                          <p:val>
                                            <p:strVal val="#ppt_x"/>
                                          </p:val>
                                        </p:tav>
                                        <p:tav tm="100000">
                                          <p:val>
                                            <p:strVal val="#ppt_x"/>
                                          </p:val>
                                        </p:tav>
                                      </p:tavLst>
                                    </p:anim>
                                    <p:anim calcmode="lin" valueType="num">
                                      <p:cBhvr>
                                        <p:cTn id="9" dur="500" fill="hold"/>
                                        <p:tgtEl>
                                          <p:spTgt spid="19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03"/>
                                        </p:tgtEl>
                                        <p:attrNameLst>
                                          <p:attrName>style.visibility</p:attrName>
                                        </p:attrNameLst>
                                      </p:cBhvr>
                                      <p:to>
                                        <p:strVal val="visible"/>
                                      </p:to>
                                    </p:set>
                                    <p:animEffect transition="in" filter="fade">
                                      <p:cBhvr>
                                        <p:cTn id="12" dur="500"/>
                                        <p:tgtEl>
                                          <p:spTgt spid="203"/>
                                        </p:tgtEl>
                                      </p:cBhvr>
                                    </p:animEffect>
                                    <p:anim calcmode="lin" valueType="num">
                                      <p:cBhvr>
                                        <p:cTn id="13" dur="500" fill="hold"/>
                                        <p:tgtEl>
                                          <p:spTgt spid="203"/>
                                        </p:tgtEl>
                                        <p:attrNameLst>
                                          <p:attrName>ppt_x</p:attrName>
                                        </p:attrNameLst>
                                      </p:cBhvr>
                                      <p:tavLst>
                                        <p:tav tm="0">
                                          <p:val>
                                            <p:strVal val="#ppt_x"/>
                                          </p:val>
                                        </p:tav>
                                        <p:tav tm="100000">
                                          <p:val>
                                            <p:strVal val="#ppt_x"/>
                                          </p:val>
                                        </p:tav>
                                      </p:tavLst>
                                    </p:anim>
                                    <p:anim calcmode="lin" valueType="num">
                                      <p:cBhvr>
                                        <p:cTn id="14" dur="500" fill="hold"/>
                                        <p:tgtEl>
                                          <p:spTgt spid="20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200">
                                            <p:txEl>
                                              <p:pRg st="0" end="0"/>
                                            </p:txEl>
                                          </p:spTgt>
                                        </p:tgtEl>
                                        <p:attrNameLst>
                                          <p:attrName>style.visibility</p:attrName>
                                        </p:attrNameLst>
                                      </p:cBhvr>
                                      <p:to>
                                        <p:strVal val="visible"/>
                                      </p:to>
                                    </p:set>
                                    <p:animEffect transition="in" filter="fade">
                                      <p:cBhvr>
                                        <p:cTn id="24" dur="500"/>
                                        <p:tgtEl>
                                          <p:spTgt spid="20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3581"/>
        <p:cNvGrpSpPr/>
        <p:nvPr/>
      </p:nvGrpSpPr>
      <p:grpSpPr>
        <a:xfrm>
          <a:off x="0" y="0"/>
          <a:ext cx="0" cy="0"/>
          <a:chOff x="0" y="0"/>
          <a:chExt cx="0" cy="0"/>
        </a:xfrm>
      </p:grpSpPr>
      <p:sp>
        <p:nvSpPr>
          <p:cNvPr id="186" name="TextBox 185">
            <a:extLst>
              <a:ext uri="{FF2B5EF4-FFF2-40B4-BE49-F238E27FC236}">
                <a16:creationId xmlns:a16="http://schemas.microsoft.com/office/drawing/2014/main" id="{DC51FDA5-8BBA-C78C-6EF7-DB826B1CEF6E}"/>
              </a:ext>
            </a:extLst>
          </p:cNvPr>
          <p:cNvSpPr txBox="1"/>
          <p:nvPr/>
        </p:nvSpPr>
        <p:spPr>
          <a:xfrm>
            <a:off x="793072" y="1428214"/>
            <a:ext cx="10428595" cy="523220"/>
          </a:xfrm>
          <a:prstGeom prst="rect">
            <a:avLst/>
          </a:prstGeom>
          <a:noFill/>
        </p:spPr>
        <p:txBody>
          <a:bodyPr wrap="square">
            <a:spAutoFit/>
          </a:bodyPr>
          <a:lstStyle/>
          <a:p>
            <a:pPr algn="ctr" defTabSz="1219170">
              <a:spcBef>
                <a:spcPts val="400"/>
              </a:spcBef>
              <a:spcAft>
                <a:spcPts val="400"/>
              </a:spcAft>
            </a:pPr>
            <a:r>
              <a:rPr lang="nl-NL" sz="2800" b="1" i="1" dirty="0">
                <a:solidFill>
                  <a:schemeClr val="tx1"/>
                </a:solidFill>
                <a:latin typeface="UTM Avo" panose="02040603050506020204" pitchFamily="18" charset="0"/>
                <a:ea typeface="Calibri" panose="020F0502020204030204" pitchFamily="34" charset="0"/>
                <a:cs typeface="Times New Roman" panose="02020603050405020304" pitchFamily="18" charset="0"/>
              </a:rPr>
              <a:t>Mở rộng kiến thức</a:t>
            </a:r>
            <a:endParaRPr lang="en-US" sz="2800" dirty="0">
              <a:solidFill>
                <a:schemeClr val="tx1"/>
              </a:solidFill>
              <a:latin typeface="UTM Avo" panose="02040603050506020204" pitchFamily="18" charset="0"/>
              <a:ea typeface="Calibri" panose="020F0502020204030204" pitchFamily="34" charset="0"/>
              <a:cs typeface="Times New Roman" panose="02020603050405020304" pitchFamily="18" charset="0"/>
            </a:endParaRPr>
          </a:p>
        </p:txBody>
      </p:sp>
      <p:sp>
        <p:nvSpPr>
          <p:cNvPr id="183" name="Google Shape;2478;p33">
            <a:hlinkClick r:id="rId5" action="ppaction://hlinksldjump"/>
            <a:extLst>
              <a:ext uri="{FF2B5EF4-FFF2-40B4-BE49-F238E27FC236}">
                <a16:creationId xmlns:a16="http://schemas.microsoft.com/office/drawing/2014/main" id="{07352F54-8BB7-6C51-E2E9-C9C3E22BE17B}"/>
              </a:ext>
            </a:extLst>
          </p:cNvPr>
          <p:cNvSpPr/>
          <p:nvPr/>
        </p:nvSpPr>
        <p:spPr>
          <a:xfrm rot="-2700000">
            <a:off x="1286183" y="794289"/>
            <a:ext cx="227971" cy="227971"/>
          </a:xfrm>
          <a:prstGeom prst="halfFrame">
            <a:avLst>
              <a:gd name="adj1" fmla="val 33333"/>
              <a:gd name="adj2" fmla="val 33333"/>
            </a:avLst>
          </a:prstGeom>
          <a:solidFill>
            <a:schemeClr val="accent4"/>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2" name="Rectangle 1"/>
          <p:cNvSpPr/>
          <p:nvPr/>
        </p:nvSpPr>
        <p:spPr>
          <a:xfrm>
            <a:off x="1077768" y="2160310"/>
            <a:ext cx="9714065" cy="4471480"/>
          </a:xfrm>
          <a:prstGeom prst="rect">
            <a:avLst/>
          </a:prstGeom>
        </p:spPr>
        <p:txBody>
          <a:bodyPr wrap="square">
            <a:spAutoFit/>
          </a:bodyPr>
          <a:lstStyle/>
          <a:p>
            <a:pPr marL="457189" indent="-457189" algn="just" defTabSz="1219170">
              <a:lnSpc>
                <a:spcPct val="150000"/>
              </a:lnSpc>
              <a:spcBef>
                <a:spcPts val="133"/>
              </a:spcBef>
              <a:spcAft>
                <a:spcPts val="133"/>
              </a:spcAft>
              <a:buFont typeface="Wingdings" panose="05000000000000000000" pitchFamily="2" charset="2"/>
              <a:buChar char="q"/>
            </a:pPr>
            <a:r>
              <a:rPr lang="fr-FR" sz="2400" dirty="0" err="1">
                <a:latin typeface="UTM Avo" panose="02040603050506020204" pitchFamily="18" charset="0"/>
                <a:ea typeface="Calibri" panose="020F0502020204030204" pitchFamily="34" charset="0"/>
                <a:cs typeface="Times New Roman" panose="02020603050405020304" pitchFamily="18" charset="0"/>
              </a:rPr>
              <a:t>Vào</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thế</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kỉ</a:t>
            </a:r>
            <a:r>
              <a:rPr lang="fr-FR" sz="2400" dirty="0">
                <a:latin typeface="UTM Avo" panose="02040603050506020204" pitchFamily="18" charset="0"/>
                <a:ea typeface="Calibri" panose="020F0502020204030204" pitchFamily="34" charset="0"/>
                <a:cs typeface="Times New Roman" panose="02020603050405020304" pitchFamily="18" charset="0"/>
              </a:rPr>
              <a:t> XV – XVIII, </a:t>
            </a:r>
            <a:r>
              <a:rPr lang="fr-FR" sz="2400" dirty="0" err="1">
                <a:latin typeface="UTM Avo" panose="02040603050506020204" pitchFamily="18" charset="0"/>
                <a:ea typeface="Calibri" panose="020F0502020204030204" pitchFamily="34" charset="0"/>
                <a:cs typeface="Times New Roman" panose="02020603050405020304" pitchFamily="18" charset="0"/>
              </a:rPr>
              <a:t>tranh</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chân</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dung</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err="1">
                <a:latin typeface="UTM Avo" panose="02040603050506020204" pitchFamily="18" charset="0"/>
                <a:ea typeface="Calibri" panose="020F0502020204030204" pitchFamily="34" charset="0"/>
                <a:cs typeface="Times New Roman" panose="02020603050405020304" pitchFamily="18" charset="0"/>
              </a:rPr>
              <a:t>bắt</a:t>
            </a:r>
            <a:r>
              <a:rPr lang="fr-FR" sz="2400">
                <a:latin typeface="UTM Avo" panose="02040603050506020204" pitchFamily="18" charset="0"/>
                <a:ea typeface="Calibri" panose="020F0502020204030204" pitchFamily="34" charset="0"/>
                <a:cs typeface="Times New Roman" panose="02020603050405020304" pitchFamily="18" charset="0"/>
              </a:rPr>
              <a:t> đầu được </a:t>
            </a:r>
            <a:r>
              <a:rPr lang="fr-FR" sz="2400" dirty="0" err="1">
                <a:latin typeface="UTM Avo" panose="02040603050506020204" pitchFamily="18" charset="0"/>
                <a:ea typeface="Calibri" panose="020F0502020204030204" pitchFamily="34" charset="0"/>
                <a:cs typeface="Times New Roman" panose="02020603050405020304" pitchFamily="18" charset="0"/>
              </a:rPr>
              <a:t>chú</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trọng</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phát</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triển</a:t>
            </a:r>
            <a:r>
              <a:rPr lang="fr-FR" sz="2400" dirty="0">
                <a:latin typeface="UTM Avo" panose="02040603050506020204" pitchFamily="18" charset="0"/>
                <a:ea typeface="Calibri" panose="020F0502020204030204" pitchFamily="34" charset="0"/>
                <a:cs typeface="Times New Roman" panose="02020603050405020304" pitchFamily="18" charset="0"/>
              </a:rPr>
              <a:t> ở </a:t>
            </a:r>
            <a:r>
              <a:rPr lang="fr-FR" sz="2400" dirty="0" err="1">
                <a:latin typeface="UTM Avo" panose="02040603050506020204" pitchFamily="18" charset="0"/>
                <a:ea typeface="Calibri" panose="020F0502020204030204" pitchFamily="34" charset="0"/>
                <a:cs typeface="Times New Roman" panose="02020603050405020304" pitchFamily="18" charset="0"/>
              </a:rPr>
              <a:t>Việt</a:t>
            </a:r>
            <a:r>
              <a:rPr lang="fr-FR" sz="2400" dirty="0">
                <a:latin typeface="UTM Avo" panose="02040603050506020204" pitchFamily="18" charset="0"/>
                <a:ea typeface="Calibri" panose="020F0502020204030204" pitchFamily="34" charset="0"/>
                <a:cs typeface="Times New Roman" panose="02020603050405020304" pitchFamily="18" charset="0"/>
              </a:rPr>
              <a:t> Nam. </a:t>
            </a:r>
            <a:r>
              <a:rPr lang="fr-FR" sz="2400" dirty="0" err="1">
                <a:latin typeface="UTM Avo" panose="02040603050506020204" pitchFamily="18" charset="0"/>
                <a:ea typeface="Calibri" panose="020F0502020204030204" pitchFamily="34" charset="0"/>
                <a:cs typeface="Times New Roman" panose="02020603050405020304" pitchFamily="18" charset="0"/>
              </a:rPr>
              <a:t>Một</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số</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bức</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tranh</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chân</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dung</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thời</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kì</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này</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như</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chân</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dung</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Nguyễn</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Trãi</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chân</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dung</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Phùng</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Khắc</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Khoa</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Nét</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trong</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tranh</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sinh</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động</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uyển</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chuyển</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vừa</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diễn</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tả</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được</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hình</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ảnh</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vừa</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diễn</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tả</a:t>
            </a:r>
            <a:r>
              <a:rPr lang="fr-FR" sz="2400" dirty="0">
                <a:latin typeface="UTM Avo" panose="02040603050506020204" pitchFamily="18" charset="0"/>
                <a:ea typeface="Calibri" panose="020F0502020204030204" pitchFamily="34" charset="0"/>
                <a:cs typeface="Times New Roman" panose="02020603050405020304" pitchFamily="18" charset="0"/>
              </a:rPr>
              <a:t> chi </a:t>
            </a:r>
            <a:r>
              <a:rPr lang="fr-FR" sz="2400" dirty="0" err="1">
                <a:latin typeface="UTM Avo" panose="02040603050506020204" pitchFamily="18" charset="0"/>
                <a:ea typeface="Calibri" panose="020F0502020204030204" pitchFamily="34" charset="0"/>
                <a:cs typeface="Times New Roman" panose="02020603050405020304" pitchFamily="18" charset="0"/>
              </a:rPr>
              <a:t>tiết</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đồng</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thời</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thể</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được</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tính</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cách</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của</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nhân</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vật</a:t>
            </a:r>
            <a:r>
              <a:rPr lang="fr-FR" sz="2400" dirty="0">
                <a:latin typeface="UTM Avo" panose="02040603050506020204" pitchFamily="18" charset="0"/>
                <a:ea typeface="Calibri" panose="020F0502020204030204" pitchFamily="34" charset="0"/>
                <a:cs typeface="Times New Roman" panose="02020603050405020304" pitchFamily="18" charset="0"/>
              </a:rPr>
              <a:t>. </a:t>
            </a:r>
            <a:endParaRPr lang="en-US" sz="2400" dirty="0">
              <a:latin typeface="UTM Avo" panose="02040603050506020204" pitchFamily="18" charset="0"/>
              <a:ea typeface="Calibri" panose="020F0502020204030204" pitchFamily="34" charset="0"/>
              <a:cs typeface="Times New Roman" panose="02020603050405020304" pitchFamily="18" charset="0"/>
            </a:endParaRPr>
          </a:p>
          <a:p>
            <a:pPr marL="457189" indent="-457189" algn="just" defTabSz="1219170">
              <a:lnSpc>
                <a:spcPct val="150000"/>
              </a:lnSpc>
              <a:spcBef>
                <a:spcPts val="133"/>
              </a:spcBef>
              <a:spcAft>
                <a:spcPts val="133"/>
              </a:spcAft>
              <a:buFont typeface="Wingdings" panose="05000000000000000000" pitchFamily="2" charset="2"/>
              <a:buChar char="q"/>
            </a:pPr>
            <a:r>
              <a:rPr lang="fr-FR" sz="2400" dirty="0" err="1">
                <a:latin typeface="UTM Avo" panose="02040603050506020204" pitchFamily="18" charset="0"/>
                <a:ea typeface="Calibri" panose="020F0502020204030204" pitchFamily="34" charset="0"/>
                <a:cs typeface="Times New Roman" panose="02020603050405020304" pitchFamily="18" charset="0"/>
              </a:rPr>
              <a:t>Bức</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chân</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dung</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lụa</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cổ</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Nguyễn</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Trãi</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không</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chỉ</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có</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giá</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trị</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nghệ</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thuật</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mà</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còn</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có</a:t>
            </a:r>
            <a:r>
              <a:rPr lang="fr-FR" sz="2400" dirty="0">
                <a:latin typeface="UTM Avo" panose="02040603050506020204" pitchFamily="18" charset="0"/>
                <a:ea typeface="Calibri" panose="020F0502020204030204" pitchFamily="34" charset="0"/>
                <a:cs typeface="Times New Roman" panose="02020603050405020304" pitchFamily="18" charset="0"/>
              </a:rPr>
              <a:t> ý </a:t>
            </a:r>
            <a:r>
              <a:rPr lang="fr-FR" sz="2400" dirty="0" err="1">
                <a:latin typeface="UTM Avo" panose="02040603050506020204" pitchFamily="18" charset="0"/>
                <a:ea typeface="Calibri" panose="020F0502020204030204" pitchFamily="34" charset="0"/>
                <a:cs typeface="Times New Roman" panose="02020603050405020304" pitchFamily="18" charset="0"/>
              </a:rPr>
              <a:t>nghĩa</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về</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lịch</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sử</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văn</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hóa</a:t>
            </a:r>
            <a:r>
              <a:rPr lang="fr-FR" sz="2400" dirty="0">
                <a:latin typeface="UTM Avo" panose="02040603050506020204" pitchFamily="18" charset="0"/>
                <a:ea typeface="Calibri" panose="020F0502020204030204" pitchFamily="34" charset="0"/>
                <a:cs typeface="Times New Roman" panose="02020603050405020304" pitchFamily="18" charset="0"/>
              </a:rPr>
              <a:t>. </a:t>
            </a:r>
            <a:endParaRPr lang="en-US" sz="2400" dirty="0">
              <a:latin typeface="UTM Avo" panose="02040603050506020204" pitchFamily="18" charset="0"/>
              <a:ea typeface="Calibri" panose="020F0502020204030204" pitchFamily="34" charset="0"/>
              <a:cs typeface="Times New Roman" panose="02020603050405020304" pitchFamily="18" charset="0"/>
            </a:endParaRPr>
          </a:p>
        </p:txBody>
      </p:sp>
      <p:sp>
        <p:nvSpPr>
          <p:cNvPr id="3" name="Rectangle: Rounded Corners 2">
            <a:extLst>
              <a:ext uri="{FF2B5EF4-FFF2-40B4-BE49-F238E27FC236}">
                <a16:creationId xmlns:a16="http://schemas.microsoft.com/office/drawing/2014/main" id="{3BF9CE2F-6860-D67C-5331-6CD2F16127AF}"/>
              </a:ext>
            </a:extLst>
          </p:cNvPr>
          <p:cNvSpPr/>
          <p:nvPr/>
        </p:nvSpPr>
        <p:spPr>
          <a:xfrm>
            <a:off x="947057" y="2007569"/>
            <a:ext cx="10114681" cy="4708917"/>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10">
            <a:extLst>
              <a:ext uri="{FF2B5EF4-FFF2-40B4-BE49-F238E27FC236}">
                <a16:creationId xmlns:a16="http://schemas.microsoft.com/office/drawing/2014/main" id="{03E4DB1A-1420-777F-4DC8-D8966B11742C}"/>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0886" y="5702689"/>
            <a:ext cx="1600298" cy="1174219"/>
          </a:xfrm>
          <a:prstGeom prst="rect">
            <a:avLst/>
          </a:prstGeom>
        </p:spPr>
      </p:pic>
    </p:spTree>
    <p:custDataLst>
      <p:tags r:id="rId1"/>
    </p:custData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6"/>
                                        </p:tgtEl>
                                        <p:attrNameLst>
                                          <p:attrName>style.visibility</p:attrName>
                                        </p:attrNameLst>
                                      </p:cBhvr>
                                      <p:to>
                                        <p:strVal val="visible"/>
                                      </p:to>
                                    </p:set>
                                    <p:animEffect transition="in" filter="fade">
                                      <p:cBhvr>
                                        <p:cTn id="7" dur="500"/>
                                        <p:tgtEl>
                                          <p:spTgt spid="18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3"/>
                                        </p:tgtEl>
                                        <p:attrNameLst>
                                          <p:attrName>style.visibility</p:attrName>
                                        </p:attrNameLst>
                                      </p:cBhvr>
                                      <p:to>
                                        <p:strVal val="visible"/>
                                      </p:to>
                                    </p:set>
                                    <p:animEffect transition="in" filter="fade">
                                      <p:cBhvr>
                                        <p:cTn id="10" dur="500"/>
                                        <p:tgtEl>
                                          <p:spTgt spid="183"/>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randombar(horizontal)">
                                      <p:cBhvr>
                                        <p:cTn id="15" dur="500"/>
                                        <p:tgtEl>
                                          <p:spTgt spid="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2">
                                            <p:txEl>
                                              <p:pRg st="1" end="1"/>
                                            </p:txEl>
                                          </p:spTgt>
                                        </p:tgtEl>
                                        <p:attrNameLst>
                                          <p:attrName>style.visibility</p:attrName>
                                        </p:attrNameLst>
                                      </p:cBhvr>
                                      <p:to>
                                        <p:strVal val="visible"/>
                                      </p:to>
                                    </p:set>
                                    <p:animEffect transition="in" filter="randombar(horizontal)">
                                      <p:cBhvr>
                                        <p:cTn id="20"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6" grpId="0"/>
      <p:bldP spid="18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3195"/>
        <p:cNvGrpSpPr/>
        <p:nvPr/>
      </p:nvGrpSpPr>
      <p:grpSpPr>
        <a:xfrm>
          <a:off x="0" y="0"/>
          <a:ext cx="0" cy="0"/>
          <a:chOff x="0" y="0"/>
          <a:chExt cx="0" cy="0"/>
        </a:xfrm>
      </p:grpSpPr>
      <p:sp>
        <p:nvSpPr>
          <p:cNvPr id="8" name="Callout: Line with Border and Accent Bar 7">
            <a:extLst>
              <a:ext uri="{FF2B5EF4-FFF2-40B4-BE49-F238E27FC236}">
                <a16:creationId xmlns:a16="http://schemas.microsoft.com/office/drawing/2014/main" id="{EA7241B4-F776-E94C-A94B-340734E17986}"/>
              </a:ext>
            </a:extLst>
          </p:cNvPr>
          <p:cNvSpPr/>
          <p:nvPr/>
        </p:nvSpPr>
        <p:spPr>
          <a:xfrm>
            <a:off x="514160" y="1784969"/>
            <a:ext cx="4465673" cy="836428"/>
          </a:xfrm>
          <a:prstGeom prst="accentBorderCallout1">
            <a:avLst>
              <a:gd name="adj1" fmla="val 50954"/>
              <a:gd name="adj2" fmla="val -3791"/>
              <a:gd name="adj3" fmla="val 51483"/>
              <a:gd name="adj4" fmla="val -25000"/>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en-US" sz="2800" b="1" dirty="0" err="1">
                <a:solidFill>
                  <a:schemeClr val="tx1"/>
                </a:solidFill>
                <a:latin typeface="UTM Avo" panose="02040603050506020204" pitchFamily="18" charset="0"/>
              </a:rPr>
              <a:t>Trả</a:t>
            </a:r>
            <a:r>
              <a:rPr lang="en-US" sz="2800" b="1" dirty="0">
                <a:solidFill>
                  <a:schemeClr val="tx1"/>
                </a:solidFill>
                <a:latin typeface="UTM Avo" panose="02040603050506020204" pitchFamily="18" charset="0"/>
              </a:rPr>
              <a:t> </a:t>
            </a:r>
            <a:r>
              <a:rPr lang="en-US" sz="2800" b="1" dirty="0" err="1">
                <a:solidFill>
                  <a:schemeClr val="tx1"/>
                </a:solidFill>
                <a:latin typeface="UTM Avo" panose="02040603050506020204" pitchFamily="18" charset="0"/>
              </a:rPr>
              <a:t>lời</a:t>
            </a:r>
            <a:r>
              <a:rPr lang="en-US" sz="2800" b="1" dirty="0">
                <a:solidFill>
                  <a:schemeClr val="tx1"/>
                </a:solidFill>
                <a:latin typeface="UTM Avo" panose="02040603050506020204" pitchFamily="18" charset="0"/>
              </a:rPr>
              <a:t> </a:t>
            </a:r>
            <a:r>
              <a:rPr lang="en-US" sz="2800" b="1" dirty="0" err="1">
                <a:solidFill>
                  <a:schemeClr val="tx1"/>
                </a:solidFill>
                <a:latin typeface="UTM Avo" panose="02040603050506020204" pitchFamily="18" charset="0"/>
              </a:rPr>
              <a:t>câu</a:t>
            </a:r>
            <a:r>
              <a:rPr lang="en-US" sz="2800" b="1" dirty="0">
                <a:solidFill>
                  <a:schemeClr val="tx1"/>
                </a:solidFill>
                <a:latin typeface="UTM Avo" panose="02040603050506020204" pitchFamily="18" charset="0"/>
              </a:rPr>
              <a:t> </a:t>
            </a:r>
            <a:r>
              <a:rPr lang="en-US" sz="2800" b="1" dirty="0" err="1">
                <a:solidFill>
                  <a:schemeClr val="tx1"/>
                </a:solidFill>
                <a:latin typeface="UTM Avo" panose="02040603050506020204" pitchFamily="18" charset="0"/>
              </a:rPr>
              <a:t>hỏi</a:t>
            </a:r>
            <a:endParaRPr lang="en-US" sz="2800" b="1" dirty="0">
              <a:solidFill>
                <a:schemeClr val="tx1"/>
              </a:solidFill>
              <a:latin typeface="UTM Avo" panose="02040603050506020204" pitchFamily="18" charset="0"/>
            </a:endParaRPr>
          </a:p>
        </p:txBody>
      </p:sp>
      <p:pic>
        <p:nvPicPr>
          <p:cNvPr id="103" name="Picture 10">
            <a:extLst>
              <a:ext uri="{FF2B5EF4-FFF2-40B4-BE49-F238E27FC236}">
                <a16:creationId xmlns:a16="http://schemas.microsoft.com/office/drawing/2014/main" id="{D84E5D90-C736-3C88-AF23-432E972F88FA}"/>
              </a:ext>
            </a:extLst>
          </p:cNvPr>
          <p:cNvPicPr>
            <a:picLocks noChangeAspect="1"/>
          </p:cNvPicPr>
          <p:nvPr/>
        </p:nvPicPr>
        <p:blipFill>
          <a:blip r:embed="rId5"/>
          <a:srcRect/>
          <a:stretch>
            <a:fillRect/>
          </a:stretch>
        </p:blipFill>
        <p:spPr>
          <a:xfrm>
            <a:off x="658977" y="2763770"/>
            <a:ext cx="4009501" cy="3065597"/>
          </a:xfrm>
          <a:prstGeom prst="rect">
            <a:avLst/>
          </a:prstGeom>
        </p:spPr>
      </p:pic>
      <p:sp>
        <p:nvSpPr>
          <p:cNvPr id="106" name="Google Shape;1772;p29">
            <a:extLst>
              <a:ext uri="{FF2B5EF4-FFF2-40B4-BE49-F238E27FC236}">
                <a16:creationId xmlns:a16="http://schemas.microsoft.com/office/drawing/2014/main" id="{2A132159-9455-BEF9-2B73-43F6D115C353}"/>
              </a:ext>
            </a:extLst>
          </p:cNvPr>
          <p:cNvSpPr/>
          <p:nvPr/>
        </p:nvSpPr>
        <p:spPr>
          <a:xfrm rot="-135875" flipH="1">
            <a:off x="221612" y="5715235"/>
            <a:ext cx="1386816" cy="1135845"/>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4"/>
          </a:solidFill>
          <a:ln>
            <a:noFill/>
          </a:ln>
        </p:spPr>
        <p:txBody>
          <a:bodyPr spcFirstLastPara="1" wrap="square" lIns="121900" tIns="121900" rIns="121900" bIns="121900" anchor="ctr" anchorCtr="0">
            <a:noAutofit/>
          </a:bodyPr>
          <a:lstStyle/>
          <a:p>
            <a:pPr defTabSz="1219170"/>
            <a:endParaRPr sz="667" dirty="0">
              <a:latin typeface="UTM Avo" panose="02040603050506020204" pitchFamily="18" charset="0"/>
            </a:endParaRPr>
          </a:p>
        </p:txBody>
      </p:sp>
      <p:pic>
        <p:nvPicPr>
          <p:cNvPr id="20" name="Picture 19"/>
          <p:cNvPicPr/>
          <p:nvPr/>
        </p:nvPicPr>
        <p:blipFill rotWithShape="1">
          <a:blip r:embed="rId6" cstate="print">
            <a:extLst>
              <a:ext uri="{28A0092B-C50C-407E-A947-70E740481C1C}">
                <a14:useLocalDpi xmlns:a14="http://schemas.microsoft.com/office/drawing/2010/main" val="0"/>
              </a:ext>
            </a:extLst>
          </a:blip>
          <a:srcRect t="6380"/>
          <a:stretch/>
        </p:blipFill>
        <p:spPr>
          <a:xfrm>
            <a:off x="5591884" y="1612128"/>
            <a:ext cx="5017732" cy="377480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Rectangle 1"/>
          <p:cNvSpPr/>
          <p:nvPr/>
        </p:nvSpPr>
        <p:spPr>
          <a:xfrm>
            <a:off x="4294342" y="5717003"/>
            <a:ext cx="6888424" cy="461665"/>
          </a:xfrm>
          <a:prstGeom prst="rect">
            <a:avLst/>
          </a:prstGeom>
        </p:spPr>
        <p:txBody>
          <a:bodyPr wrap="none">
            <a:spAutoFit/>
          </a:bodyPr>
          <a:lstStyle/>
          <a:p>
            <a:pPr marL="457189" indent="-457189" algn="ctr" defTabSz="1219170">
              <a:buFont typeface="Wingdings" panose="05000000000000000000" pitchFamily="2" charset="2"/>
              <a:buChar char="Ø"/>
            </a:pPr>
            <a:r>
              <a:rPr lang="fr-FR" sz="2400" dirty="0" err="1">
                <a:latin typeface="UTM Avo" panose="02040603050506020204" pitchFamily="18" charset="0"/>
                <a:ea typeface="Calibri" panose="020F0502020204030204" pitchFamily="34" charset="0"/>
                <a:cs typeface="Times New Roman" panose="02020603050405020304" pitchFamily="18" charset="0"/>
              </a:rPr>
              <a:t>Nhận</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xét</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về</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tỉ</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lệ</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mắt</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mũi</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trên</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khuôn</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mặt</a:t>
            </a:r>
            <a:r>
              <a:rPr lang="fr-FR" sz="2400" dirty="0">
                <a:latin typeface="UTM Avo" panose="02040603050506020204" pitchFamily="18" charset="0"/>
                <a:ea typeface="Calibri" panose="020F0502020204030204" pitchFamily="34" charset="0"/>
                <a:cs typeface="Times New Roman" panose="02020603050405020304" pitchFamily="18" charset="0"/>
              </a:rPr>
              <a:t> </a:t>
            </a:r>
            <a:endParaRPr lang="en-US" sz="2400" dirty="0">
              <a:latin typeface="UTM Avo" panose="02040603050506020204" pitchFamily="18" charset="0"/>
            </a:endParaRPr>
          </a:p>
        </p:txBody>
      </p:sp>
    </p:spTree>
    <p:custDataLst>
      <p:tags r:id="rId1"/>
    </p:custDataLst>
  </p:cSld>
  <p:clrMapOvr>
    <a:masterClrMapping/>
  </p:clrMapOvr>
  <p:transition>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3"/>
                                        </p:tgtEl>
                                        <p:attrNameLst>
                                          <p:attrName>style.visibility</p:attrName>
                                        </p:attrNameLst>
                                      </p:cBhvr>
                                      <p:to>
                                        <p:strVal val="visible"/>
                                      </p:to>
                                    </p:set>
                                    <p:animEffect transition="in" filter="fade">
                                      <p:cBhvr>
                                        <p:cTn id="12" dur="500"/>
                                        <p:tgtEl>
                                          <p:spTgt spid="103"/>
                                        </p:tgtEl>
                                      </p:cBhvr>
                                    </p:animEffect>
                                  </p:childTnLst>
                                </p:cTn>
                              </p:par>
                            </p:childTnLst>
                          </p:cTn>
                        </p:par>
                      </p:childTnLst>
                    </p:cTn>
                  </p:par>
                  <p:par>
                    <p:cTn id="13" fill="hold">
                      <p:stCondLst>
                        <p:cond delay="indefinite"/>
                      </p:stCondLst>
                      <p:childTnLst>
                        <p:par>
                          <p:cTn id="14" fill="hold">
                            <p:stCondLst>
                              <p:cond delay="0"/>
                            </p:stCondLst>
                            <p:childTnLst>
                              <p:par>
                                <p:cTn id="15" presetID="31" presetClass="entr" presetSubtype="0"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p:cTn id="17" dur="500" fill="hold"/>
                                        <p:tgtEl>
                                          <p:spTgt spid="20"/>
                                        </p:tgtEl>
                                        <p:attrNameLst>
                                          <p:attrName>ppt_w</p:attrName>
                                        </p:attrNameLst>
                                      </p:cBhvr>
                                      <p:tavLst>
                                        <p:tav tm="0">
                                          <p:val>
                                            <p:fltVal val="0"/>
                                          </p:val>
                                        </p:tav>
                                        <p:tav tm="100000">
                                          <p:val>
                                            <p:strVal val="#ppt_w"/>
                                          </p:val>
                                        </p:tav>
                                      </p:tavLst>
                                    </p:anim>
                                    <p:anim calcmode="lin" valueType="num">
                                      <p:cBhvr>
                                        <p:cTn id="18" dur="500" fill="hold"/>
                                        <p:tgtEl>
                                          <p:spTgt spid="20"/>
                                        </p:tgtEl>
                                        <p:attrNameLst>
                                          <p:attrName>ppt_h</p:attrName>
                                        </p:attrNameLst>
                                      </p:cBhvr>
                                      <p:tavLst>
                                        <p:tav tm="0">
                                          <p:val>
                                            <p:fltVal val="0"/>
                                          </p:val>
                                        </p:tav>
                                        <p:tav tm="100000">
                                          <p:val>
                                            <p:strVal val="#ppt_h"/>
                                          </p:val>
                                        </p:tav>
                                      </p:tavLst>
                                    </p:anim>
                                    <p:anim calcmode="lin" valueType="num">
                                      <p:cBhvr>
                                        <p:cTn id="19" dur="500" fill="hold"/>
                                        <p:tgtEl>
                                          <p:spTgt spid="20"/>
                                        </p:tgtEl>
                                        <p:attrNameLst>
                                          <p:attrName>style.rotation</p:attrName>
                                        </p:attrNameLst>
                                      </p:cBhvr>
                                      <p:tavLst>
                                        <p:tav tm="0">
                                          <p:val>
                                            <p:fltVal val="90"/>
                                          </p:val>
                                        </p:tav>
                                        <p:tav tm="100000">
                                          <p:val>
                                            <p:fltVal val="0"/>
                                          </p:val>
                                        </p:tav>
                                      </p:tavLst>
                                    </p:anim>
                                    <p:animEffect transition="in" filter="fade">
                                      <p:cBhvr>
                                        <p:cTn id="20" dur="500"/>
                                        <p:tgtEl>
                                          <p:spTgt spid="20"/>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wipe(left)">
                                      <p:cBhvr>
                                        <p:cTn id="2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747"/>
        <p:cNvGrpSpPr/>
        <p:nvPr/>
      </p:nvGrpSpPr>
      <p:grpSpPr>
        <a:xfrm>
          <a:off x="0" y="0"/>
          <a:ext cx="0" cy="0"/>
          <a:chOff x="0" y="0"/>
          <a:chExt cx="0" cy="0"/>
        </a:xfrm>
      </p:grpSpPr>
      <p:sp>
        <p:nvSpPr>
          <p:cNvPr id="59" name="Google Shape;2169;p30">
            <a:extLst>
              <a:ext uri="{FF2B5EF4-FFF2-40B4-BE49-F238E27FC236}">
                <a16:creationId xmlns:a16="http://schemas.microsoft.com/office/drawing/2014/main" id="{0A1F67C1-07F1-8D92-3EB4-56EC03D89D3B}"/>
              </a:ext>
            </a:extLst>
          </p:cNvPr>
          <p:cNvSpPr txBox="1">
            <a:spLocks/>
          </p:cNvSpPr>
          <p:nvPr/>
        </p:nvSpPr>
        <p:spPr>
          <a:xfrm>
            <a:off x="673154" y="1408347"/>
            <a:ext cx="10272000" cy="556800"/>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400"/>
              <a:buFont typeface="Yeseva One"/>
              <a:buNone/>
              <a:defRPr sz="2000" b="0" i="0" u="none" strike="noStrike" cap="none">
                <a:solidFill>
                  <a:schemeClr val="lt2"/>
                </a:solidFill>
                <a:latin typeface="Yeseva One"/>
                <a:ea typeface="Yeseva One"/>
                <a:cs typeface="Yeseva One"/>
                <a:sym typeface="Yeseva One"/>
              </a:defRPr>
            </a:lvl1pPr>
            <a:lvl2pPr marR="0" lvl="1"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2pPr>
            <a:lvl3pPr marR="0" lvl="2"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3pPr>
            <a:lvl4pPr marR="0" lvl="3"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4pPr>
            <a:lvl5pPr marR="0" lvl="4"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5pPr>
            <a:lvl6pPr marR="0" lvl="5"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6pPr>
            <a:lvl7pPr marR="0" lvl="6"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7pPr>
            <a:lvl8pPr marR="0" lvl="7"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8pPr>
            <a:lvl9pPr marR="0" lvl="8" algn="l" rtl="0">
              <a:lnSpc>
                <a:spcPct val="100000"/>
              </a:lnSpc>
              <a:spcBef>
                <a:spcPts val="0"/>
              </a:spcBef>
              <a:spcAft>
                <a:spcPts val="0"/>
              </a:spcAft>
              <a:buClr>
                <a:schemeClr val="dk1"/>
              </a:buClr>
              <a:buSzPts val="2400"/>
              <a:buFont typeface="Bebas Neue"/>
              <a:buNone/>
              <a:defRPr sz="2400" b="0" i="0" u="none" strike="noStrike" cap="none">
                <a:solidFill>
                  <a:schemeClr val="dk1"/>
                </a:solidFill>
                <a:latin typeface="Bebas Neue"/>
                <a:ea typeface="Bebas Neue"/>
                <a:cs typeface="Bebas Neue"/>
                <a:sym typeface="Bebas Neue"/>
              </a:defRPr>
            </a:lvl9pPr>
          </a:lstStyle>
          <a:p>
            <a:pPr algn="ctr" defTabSz="1219170">
              <a:buClr>
                <a:srgbClr val="000000"/>
              </a:buClr>
            </a:pPr>
            <a:r>
              <a:rPr lang="en-US" sz="4267" b="1" dirty="0">
                <a:solidFill>
                  <a:schemeClr val="tx1"/>
                </a:solidFill>
                <a:latin typeface="UTM Avo" panose="02040603050506020204" pitchFamily="18" charset="0"/>
              </a:rPr>
              <a:t>HƯỚNG DẪN VỀ NHÀ</a:t>
            </a:r>
          </a:p>
        </p:txBody>
      </p:sp>
      <p:sp>
        <p:nvSpPr>
          <p:cNvPr id="61" name="TextBox 60">
            <a:extLst>
              <a:ext uri="{FF2B5EF4-FFF2-40B4-BE49-F238E27FC236}">
                <a16:creationId xmlns:a16="http://schemas.microsoft.com/office/drawing/2014/main" id="{16A9EB06-DAFA-F5CC-0BFC-5DCBB03C0327}"/>
              </a:ext>
            </a:extLst>
          </p:cNvPr>
          <p:cNvSpPr txBox="1"/>
          <p:nvPr/>
        </p:nvSpPr>
        <p:spPr>
          <a:xfrm>
            <a:off x="833117" y="2309078"/>
            <a:ext cx="9952075" cy="2239844"/>
          </a:xfrm>
          <a:prstGeom prst="rect">
            <a:avLst/>
          </a:prstGeom>
          <a:noFill/>
        </p:spPr>
        <p:txBody>
          <a:bodyPr wrap="square">
            <a:spAutoFit/>
          </a:bodyPr>
          <a:lstStyle/>
          <a:p>
            <a:pPr marL="457200" indent="-457200" algn="just" defTabSz="1219170">
              <a:lnSpc>
                <a:spcPct val="150000"/>
              </a:lnSpc>
              <a:buFont typeface="+mj-lt"/>
              <a:buAutoNum type="arabicPeriod"/>
            </a:pPr>
            <a:r>
              <a:rPr lang="fr-FR" sz="2400" dirty="0" err="1">
                <a:latin typeface="UTM Avo" panose="02040603050506020204" pitchFamily="18" charset="0"/>
              </a:rPr>
              <a:t>Ôn</a:t>
            </a:r>
            <a:r>
              <a:rPr lang="fr-FR" sz="2400" dirty="0">
                <a:latin typeface="UTM Avo" panose="02040603050506020204" pitchFamily="18" charset="0"/>
              </a:rPr>
              <a:t> </a:t>
            </a:r>
            <a:r>
              <a:rPr lang="fr-FR" sz="2400" dirty="0" err="1">
                <a:latin typeface="UTM Avo" panose="02040603050506020204" pitchFamily="18" charset="0"/>
              </a:rPr>
              <a:t>lại</a:t>
            </a:r>
            <a:r>
              <a:rPr lang="fr-FR" sz="2400" dirty="0">
                <a:latin typeface="UTM Avo" panose="02040603050506020204" pitchFamily="18" charset="0"/>
              </a:rPr>
              <a:t> </a:t>
            </a:r>
            <a:r>
              <a:rPr lang="fr-FR" sz="2400" dirty="0" err="1">
                <a:latin typeface="UTM Avo" panose="02040603050506020204" pitchFamily="18" charset="0"/>
              </a:rPr>
              <a:t>kiến</a:t>
            </a:r>
            <a:r>
              <a:rPr lang="fr-FR" sz="2400" dirty="0">
                <a:latin typeface="UTM Avo" panose="02040603050506020204" pitchFamily="18" charset="0"/>
              </a:rPr>
              <a:t> </a:t>
            </a:r>
            <a:r>
              <a:rPr lang="fr-FR" sz="2400" dirty="0" err="1">
                <a:latin typeface="UTM Avo" panose="02040603050506020204" pitchFamily="18" charset="0"/>
              </a:rPr>
              <a:t>thức</a:t>
            </a:r>
            <a:r>
              <a:rPr lang="fr-FR" sz="2400" dirty="0">
                <a:latin typeface="UTM Avo" panose="02040603050506020204" pitchFamily="18" charset="0"/>
              </a:rPr>
              <a:t> </a:t>
            </a:r>
            <a:r>
              <a:rPr lang="fr-FR" sz="2400" dirty="0" err="1">
                <a:latin typeface="UTM Avo" panose="02040603050506020204" pitchFamily="18" charset="0"/>
              </a:rPr>
              <a:t>đã</a:t>
            </a:r>
            <a:r>
              <a:rPr lang="fr-FR" sz="2400" dirty="0">
                <a:latin typeface="UTM Avo" panose="02040603050506020204" pitchFamily="18" charset="0"/>
              </a:rPr>
              <a:t> </a:t>
            </a:r>
            <a:r>
              <a:rPr lang="fr-FR" sz="2400" dirty="0" err="1">
                <a:latin typeface="UTM Avo" panose="02040603050506020204" pitchFamily="18" charset="0"/>
              </a:rPr>
              <a:t>học</a:t>
            </a:r>
            <a:r>
              <a:rPr lang="fr-FR" sz="2400" dirty="0">
                <a:latin typeface="UTM Avo" panose="02040603050506020204" pitchFamily="18" charset="0"/>
              </a:rPr>
              <a:t>: </a:t>
            </a:r>
            <a:endParaRPr lang="en-US" sz="2400" dirty="0">
              <a:latin typeface="UTM Avo" panose="02040603050506020204" pitchFamily="18" charset="0"/>
            </a:endParaRPr>
          </a:p>
          <a:p>
            <a:pPr marL="457200" indent="-457200" algn="just" defTabSz="1219170">
              <a:lnSpc>
                <a:spcPct val="150000"/>
              </a:lnSpc>
              <a:buFont typeface="+mj-lt"/>
              <a:buAutoNum type="arabicPeriod"/>
            </a:pPr>
            <a:r>
              <a:rPr lang="en-US" sz="2400" dirty="0" err="1">
                <a:latin typeface="UTM Avo" panose="02040603050506020204" pitchFamily="18" charset="0"/>
              </a:rPr>
              <a:t>Tỉ</a:t>
            </a:r>
            <a:r>
              <a:rPr lang="en-US" sz="2400" dirty="0">
                <a:latin typeface="UTM Avo" panose="02040603050506020204" pitchFamily="18" charset="0"/>
              </a:rPr>
              <a:t> </a:t>
            </a:r>
            <a:r>
              <a:rPr lang="en-US" sz="2400" dirty="0" err="1">
                <a:latin typeface="UTM Avo" panose="02040603050506020204" pitchFamily="18" charset="0"/>
              </a:rPr>
              <a:t>lệ</a:t>
            </a:r>
            <a:r>
              <a:rPr lang="en-US" sz="2400" dirty="0">
                <a:latin typeface="UTM Avo" panose="02040603050506020204" pitchFamily="18" charset="0"/>
              </a:rPr>
              <a:t> </a:t>
            </a:r>
            <a:r>
              <a:rPr lang="en-US" sz="2400" dirty="0" err="1">
                <a:latin typeface="UTM Avo" panose="02040603050506020204" pitchFamily="18" charset="0"/>
              </a:rPr>
              <a:t>các</a:t>
            </a:r>
            <a:r>
              <a:rPr lang="en-US" sz="2400" dirty="0">
                <a:latin typeface="UTM Avo" panose="02040603050506020204" pitchFamily="18" charset="0"/>
              </a:rPr>
              <a:t> </a:t>
            </a:r>
            <a:r>
              <a:rPr lang="en-US" sz="2400" dirty="0" err="1">
                <a:latin typeface="UTM Avo" panose="02040603050506020204" pitchFamily="18" charset="0"/>
              </a:rPr>
              <a:t>bộ</a:t>
            </a:r>
            <a:r>
              <a:rPr lang="en-US" sz="2400" dirty="0">
                <a:latin typeface="UTM Avo" panose="02040603050506020204" pitchFamily="18" charset="0"/>
              </a:rPr>
              <a:t> </a:t>
            </a:r>
            <a:r>
              <a:rPr lang="en-US" sz="2400" dirty="0" err="1">
                <a:latin typeface="UTM Avo" panose="02040603050506020204" pitchFamily="18" charset="0"/>
              </a:rPr>
              <a:t>phận</a:t>
            </a:r>
            <a:r>
              <a:rPr lang="en-US" sz="2400" dirty="0">
                <a:latin typeface="UTM Avo" panose="02040603050506020204" pitchFamily="18" charset="0"/>
              </a:rPr>
              <a:t> </a:t>
            </a:r>
            <a:r>
              <a:rPr lang="en-US" sz="2400" dirty="0" err="1">
                <a:latin typeface="UTM Avo" panose="02040603050506020204" pitchFamily="18" charset="0"/>
              </a:rPr>
              <a:t>trên</a:t>
            </a:r>
            <a:r>
              <a:rPr lang="en-US" sz="2400" dirty="0">
                <a:latin typeface="UTM Avo" panose="02040603050506020204" pitchFamily="18" charset="0"/>
              </a:rPr>
              <a:t> </a:t>
            </a:r>
            <a:r>
              <a:rPr lang="en-US" sz="2400" dirty="0" err="1">
                <a:latin typeface="UTM Avo" panose="02040603050506020204" pitchFamily="18" charset="0"/>
              </a:rPr>
              <a:t>khuôn</a:t>
            </a:r>
            <a:r>
              <a:rPr lang="en-US" sz="2400" dirty="0">
                <a:latin typeface="UTM Avo" panose="02040603050506020204" pitchFamily="18" charset="0"/>
              </a:rPr>
              <a:t> </a:t>
            </a:r>
            <a:r>
              <a:rPr lang="en-US" sz="2400" dirty="0" err="1">
                <a:latin typeface="UTM Avo" panose="02040603050506020204" pitchFamily="18" charset="0"/>
              </a:rPr>
              <a:t>mặt</a:t>
            </a:r>
            <a:r>
              <a:rPr lang="en-US" sz="2400" dirty="0">
                <a:latin typeface="UTM Avo" panose="02040603050506020204" pitchFamily="18" charset="0"/>
              </a:rPr>
              <a:t> </a:t>
            </a:r>
            <a:r>
              <a:rPr lang="en-US" sz="2400" dirty="0" err="1">
                <a:latin typeface="UTM Avo" panose="02040603050506020204" pitchFamily="18" charset="0"/>
              </a:rPr>
              <a:t>người</a:t>
            </a:r>
            <a:r>
              <a:rPr lang="en-US" sz="2400" dirty="0">
                <a:latin typeface="UTM Avo" panose="02040603050506020204" pitchFamily="18" charset="0"/>
              </a:rPr>
              <a:t> </a:t>
            </a:r>
            <a:r>
              <a:rPr lang="en-US" sz="2400" dirty="0" err="1">
                <a:latin typeface="UTM Avo" panose="02040603050506020204" pitchFamily="18" charset="0"/>
              </a:rPr>
              <a:t>và</a:t>
            </a:r>
            <a:r>
              <a:rPr lang="en-US" sz="2400" dirty="0">
                <a:latin typeface="UTM Avo" panose="02040603050506020204" pitchFamily="18" charset="0"/>
              </a:rPr>
              <a:t> </a:t>
            </a:r>
            <a:r>
              <a:rPr lang="en-US" sz="2400" dirty="0" err="1">
                <a:latin typeface="UTM Avo" panose="02040603050506020204" pitchFamily="18" charset="0"/>
              </a:rPr>
              <a:t>vai</a:t>
            </a:r>
            <a:r>
              <a:rPr lang="en-US" sz="2400" dirty="0">
                <a:latin typeface="UTM Avo" panose="02040603050506020204" pitchFamily="18" charset="0"/>
              </a:rPr>
              <a:t> </a:t>
            </a:r>
            <a:r>
              <a:rPr lang="en-US" sz="2400" dirty="0" err="1">
                <a:latin typeface="UTM Avo" panose="02040603050506020204" pitchFamily="18" charset="0"/>
              </a:rPr>
              <a:t>trò</a:t>
            </a:r>
            <a:r>
              <a:rPr lang="en-US" sz="2400" dirty="0">
                <a:latin typeface="UTM Avo" panose="02040603050506020204" pitchFamily="18" charset="0"/>
              </a:rPr>
              <a:t> </a:t>
            </a:r>
            <a:r>
              <a:rPr lang="en-US" sz="2400" dirty="0" err="1">
                <a:latin typeface="UTM Avo" panose="02040603050506020204" pitchFamily="18" charset="0"/>
              </a:rPr>
              <a:t>của</a:t>
            </a:r>
            <a:r>
              <a:rPr lang="en-US" sz="2400" dirty="0">
                <a:latin typeface="UTM Avo" panose="02040603050506020204" pitchFamily="18" charset="0"/>
              </a:rPr>
              <a:t> </a:t>
            </a:r>
            <a:r>
              <a:rPr lang="en-US" sz="2400" dirty="0" err="1">
                <a:latin typeface="UTM Avo" panose="02040603050506020204" pitchFamily="18" charset="0"/>
              </a:rPr>
              <a:t>nét</a:t>
            </a:r>
            <a:r>
              <a:rPr lang="en-US" sz="2400" dirty="0">
                <a:latin typeface="UTM Avo" panose="02040603050506020204" pitchFamily="18" charset="0"/>
              </a:rPr>
              <a:t> </a:t>
            </a:r>
            <a:r>
              <a:rPr lang="en-US" sz="2400" dirty="0" err="1">
                <a:latin typeface="UTM Avo" panose="02040603050506020204" pitchFamily="18" charset="0"/>
              </a:rPr>
              <a:t>được</a:t>
            </a:r>
            <a:r>
              <a:rPr lang="en-US" sz="2400" dirty="0">
                <a:latin typeface="UTM Avo" panose="02040603050506020204" pitchFamily="18" charset="0"/>
              </a:rPr>
              <a:t> </a:t>
            </a:r>
            <a:r>
              <a:rPr lang="en-US" sz="2400" dirty="0" err="1">
                <a:latin typeface="UTM Avo" panose="02040603050506020204" pitchFamily="18" charset="0"/>
              </a:rPr>
              <a:t>sử</a:t>
            </a:r>
            <a:r>
              <a:rPr lang="en-US" sz="2400" dirty="0">
                <a:latin typeface="UTM Avo" panose="02040603050506020204" pitchFamily="18" charset="0"/>
              </a:rPr>
              <a:t> </a:t>
            </a:r>
            <a:r>
              <a:rPr lang="en-US" sz="2400" dirty="0" err="1">
                <a:latin typeface="UTM Avo" panose="02040603050506020204" pitchFamily="18" charset="0"/>
              </a:rPr>
              <a:t>dụng</a:t>
            </a:r>
            <a:r>
              <a:rPr lang="en-US" sz="2400" dirty="0">
                <a:latin typeface="UTM Avo" panose="02040603050506020204" pitchFamily="18" charset="0"/>
              </a:rPr>
              <a:t> </a:t>
            </a:r>
            <a:r>
              <a:rPr lang="en-US" sz="2400" dirty="0" err="1">
                <a:latin typeface="UTM Avo" panose="02040603050506020204" pitchFamily="18" charset="0"/>
              </a:rPr>
              <a:t>trong</a:t>
            </a:r>
            <a:r>
              <a:rPr lang="en-US" sz="2400" dirty="0">
                <a:latin typeface="UTM Avo" panose="02040603050506020204" pitchFamily="18" charset="0"/>
              </a:rPr>
              <a:t> </a:t>
            </a:r>
            <a:r>
              <a:rPr lang="en-US" sz="2400" dirty="0" err="1">
                <a:latin typeface="UTM Avo" panose="02040603050506020204" pitchFamily="18" charset="0"/>
              </a:rPr>
              <a:t>một</a:t>
            </a:r>
            <a:r>
              <a:rPr lang="en-US" sz="2400" dirty="0">
                <a:latin typeface="UTM Avo" panose="02040603050506020204" pitchFamily="18" charset="0"/>
              </a:rPr>
              <a:t> </a:t>
            </a:r>
            <a:r>
              <a:rPr lang="en-US" sz="2400" dirty="0" err="1">
                <a:latin typeface="UTM Avo" panose="02040603050506020204" pitchFamily="18" charset="0"/>
              </a:rPr>
              <a:t>số</a:t>
            </a:r>
            <a:r>
              <a:rPr lang="en-US" sz="2400" dirty="0">
                <a:latin typeface="UTM Avo" panose="02040603050506020204" pitchFamily="18" charset="0"/>
              </a:rPr>
              <a:t> </a:t>
            </a:r>
            <a:r>
              <a:rPr lang="en-US" sz="2400" dirty="0" err="1">
                <a:latin typeface="UTM Avo" panose="02040603050506020204" pitchFamily="18" charset="0"/>
              </a:rPr>
              <a:t>sản</a:t>
            </a:r>
            <a:r>
              <a:rPr lang="en-US" sz="2400" dirty="0">
                <a:latin typeface="UTM Avo" panose="02040603050506020204" pitchFamily="18" charset="0"/>
              </a:rPr>
              <a:t> </a:t>
            </a:r>
            <a:r>
              <a:rPr lang="en-US" sz="2400" dirty="0" err="1">
                <a:latin typeface="UTM Avo" panose="02040603050506020204" pitchFamily="18" charset="0"/>
              </a:rPr>
              <a:t>phẩm</a:t>
            </a:r>
            <a:r>
              <a:rPr lang="en-US" sz="2400" dirty="0">
                <a:latin typeface="UTM Avo" panose="02040603050506020204" pitchFamily="18" charset="0"/>
              </a:rPr>
              <a:t>, </a:t>
            </a:r>
            <a:r>
              <a:rPr lang="en-US" sz="2400" dirty="0" err="1">
                <a:latin typeface="UTM Avo" panose="02040603050506020204" pitchFamily="18" charset="0"/>
              </a:rPr>
              <a:t>tác</a:t>
            </a:r>
            <a:r>
              <a:rPr lang="en-US" sz="2400" dirty="0">
                <a:latin typeface="UTM Avo" panose="02040603050506020204" pitchFamily="18" charset="0"/>
              </a:rPr>
              <a:t> </a:t>
            </a:r>
            <a:r>
              <a:rPr lang="en-US" sz="2400" dirty="0" err="1">
                <a:latin typeface="UTM Avo" panose="02040603050506020204" pitchFamily="18" charset="0"/>
              </a:rPr>
              <a:t>phẩm</a:t>
            </a:r>
            <a:r>
              <a:rPr lang="en-US" sz="2400" dirty="0">
                <a:latin typeface="UTM Avo" panose="02040603050506020204" pitchFamily="18" charset="0"/>
              </a:rPr>
              <a:t>.</a:t>
            </a:r>
          </a:p>
          <a:p>
            <a:pPr marL="457200" indent="-457200" algn="just" defTabSz="1219170">
              <a:lnSpc>
                <a:spcPct val="150000"/>
              </a:lnSpc>
              <a:buFont typeface="+mj-lt"/>
              <a:buAutoNum type="arabicPeriod"/>
            </a:pPr>
            <a:r>
              <a:rPr lang="fr-FR" sz="2400" dirty="0" err="1">
                <a:latin typeface="UTM Avo" panose="02040603050506020204" pitchFamily="18" charset="0"/>
              </a:rPr>
              <a:t>Đọc</a:t>
            </a:r>
            <a:r>
              <a:rPr lang="fr-FR" sz="2400" dirty="0">
                <a:latin typeface="UTM Avo" panose="02040603050506020204" pitchFamily="18" charset="0"/>
              </a:rPr>
              <a:t> </a:t>
            </a:r>
            <a:r>
              <a:rPr lang="fr-FR" sz="2400" dirty="0" err="1">
                <a:latin typeface="UTM Avo" panose="02040603050506020204" pitchFamily="18" charset="0"/>
              </a:rPr>
              <a:t>và</a:t>
            </a:r>
            <a:r>
              <a:rPr lang="fr-FR" sz="2400" dirty="0">
                <a:latin typeface="UTM Avo" panose="02040603050506020204" pitchFamily="18" charset="0"/>
              </a:rPr>
              <a:t> </a:t>
            </a:r>
            <a:r>
              <a:rPr lang="fr-FR" sz="2400" dirty="0" err="1">
                <a:latin typeface="UTM Avo" panose="02040603050506020204" pitchFamily="18" charset="0"/>
              </a:rPr>
              <a:t>tìm</a:t>
            </a:r>
            <a:r>
              <a:rPr lang="fr-FR" sz="2400" dirty="0">
                <a:latin typeface="UTM Avo" panose="02040603050506020204" pitchFamily="18" charset="0"/>
              </a:rPr>
              <a:t> </a:t>
            </a:r>
            <a:r>
              <a:rPr lang="fr-FR" sz="2400" dirty="0" err="1">
                <a:latin typeface="UTM Avo" panose="02040603050506020204" pitchFamily="18" charset="0"/>
              </a:rPr>
              <a:t>hiểu</a:t>
            </a:r>
            <a:r>
              <a:rPr lang="fr-FR" sz="2400" dirty="0">
                <a:latin typeface="UTM Avo" panose="02040603050506020204" pitchFamily="18" charset="0"/>
              </a:rPr>
              <a:t> </a:t>
            </a:r>
            <a:r>
              <a:rPr lang="fr-FR" sz="2400" dirty="0" err="1">
                <a:latin typeface="UTM Avo" panose="02040603050506020204" pitchFamily="18" charset="0"/>
              </a:rPr>
              <a:t>trước</a:t>
            </a:r>
            <a:r>
              <a:rPr lang="fr-FR" sz="2400" dirty="0">
                <a:latin typeface="UTM Avo" panose="02040603050506020204" pitchFamily="18" charset="0"/>
              </a:rPr>
              <a:t> </a:t>
            </a:r>
            <a:r>
              <a:rPr lang="fr-FR" sz="2400" i="1" dirty="0" err="1">
                <a:latin typeface="UTM Avo" panose="02040603050506020204" pitchFamily="18" charset="0"/>
              </a:rPr>
              <a:t>phần</a:t>
            </a:r>
            <a:r>
              <a:rPr lang="fr-FR" sz="2400" i="1" dirty="0">
                <a:latin typeface="UTM Avo" panose="02040603050506020204" pitchFamily="18" charset="0"/>
              </a:rPr>
              <a:t>: </a:t>
            </a:r>
            <a:r>
              <a:rPr lang="fr-FR" sz="2400" i="1" dirty="0" err="1">
                <a:latin typeface="UTM Avo" panose="02040603050506020204" pitchFamily="18" charset="0"/>
              </a:rPr>
              <a:t>Sáng</a:t>
            </a:r>
            <a:r>
              <a:rPr lang="fr-FR" sz="2400" i="1" dirty="0">
                <a:latin typeface="UTM Avo" panose="02040603050506020204" pitchFamily="18" charset="0"/>
              </a:rPr>
              <a:t> </a:t>
            </a:r>
            <a:r>
              <a:rPr lang="fr-FR" sz="2400" i="1" dirty="0" err="1">
                <a:latin typeface="UTM Avo" panose="02040603050506020204" pitchFamily="18" charset="0"/>
              </a:rPr>
              <a:t>tạo</a:t>
            </a:r>
            <a:r>
              <a:rPr lang="fr-FR" sz="2400" i="1" dirty="0">
                <a:latin typeface="UTM Avo" panose="02040603050506020204" pitchFamily="18" charset="0"/>
              </a:rPr>
              <a:t> - </a:t>
            </a:r>
            <a:r>
              <a:rPr lang="fr-FR" sz="2400" i="1" dirty="0" err="1">
                <a:latin typeface="UTM Avo" panose="02040603050506020204" pitchFamily="18" charset="0"/>
              </a:rPr>
              <a:t>Thảo</a:t>
            </a:r>
            <a:r>
              <a:rPr lang="fr-FR" sz="2400" i="1" dirty="0">
                <a:latin typeface="UTM Avo" panose="02040603050506020204" pitchFamily="18" charset="0"/>
              </a:rPr>
              <a:t> </a:t>
            </a:r>
            <a:r>
              <a:rPr lang="fr-FR" sz="2400" i="1" dirty="0" err="1">
                <a:latin typeface="UTM Avo" panose="02040603050506020204" pitchFamily="18" charset="0"/>
              </a:rPr>
              <a:t>luận</a:t>
            </a:r>
            <a:r>
              <a:rPr lang="fr-FR" sz="2400" i="1" dirty="0">
                <a:latin typeface="UTM Avo" panose="02040603050506020204" pitchFamily="18" charset="0"/>
              </a:rPr>
              <a:t> - </a:t>
            </a:r>
            <a:r>
              <a:rPr lang="fr-FR" sz="2400" i="1" dirty="0" err="1">
                <a:latin typeface="UTM Avo" panose="02040603050506020204" pitchFamily="18" charset="0"/>
              </a:rPr>
              <a:t>Ứng</a:t>
            </a:r>
            <a:r>
              <a:rPr lang="fr-FR" sz="2400" i="1" dirty="0">
                <a:latin typeface="UTM Avo" panose="02040603050506020204" pitchFamily="18" charset="0"/>
              </a:rPr>
              <a:t> </a:t>
            </a:r>
            <a:r>
              <a:rPr lang="fr-FR" sz="2400" i="1" dirty="0" err="1">
                <a:latin typeface="UTM Avo" panose="02040603050506020204" pitchFamily="18" charset="0"/>
              </a:rPr>
              <a:t>dụng</a:t>
            </a:r>
            <a:endParaRPr lang="en-US" sz="2400" dirty="0">
              <a:latin typeface="UTM Avo" panose="02040603050506020204" pitchFamily="18" charset="0"/>
            </a:endParaRPr>
          </a:p>
        </p:txBody>
      </p:sp>
      <p:pic>
        <p:nvPicPr>
          <p:cNvPr id="62" name="Picture 15">
            <a:extLst>
              <a:ext uri="{FF2B5EF4-FFF2-40B4-BE49-F238E27FC236}">
                <a16:creationId xmlns:a16="http://schemas.microsoft.com/office/drawing/2014/main" id="{3B5909BF-065F-E14E-E89F-2D146FB39D7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flipH="1">
            <a:off x="8631381" y="4679984"/>
            <a:ext cx="2600619" cy="2178016"/>
          </a:xfrm>
          <a:prstGeom prst="rect">
            <a:avLst/>
          </a:prstGeom>
        </p:spPr>
      </p:pic>
      <p:pic>
        <p:nvPicPr>
          <p:cNvPr id="63" name="Picture 15">
            <a:extLst>
              <a:ext uri="{FF2B5EF4-FFF2-40B4-BE49-F238E27FC236}">
                <a16:creationId xmlns:a16="http://schemas.microsoft.com/office/drawing/2014/main" id="{D4975BE6-A659-AF9B-D1DB-60361BE3931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833117" y="5540753"/>
            <a:ext cx="1300483" cy="1317248"/>
          </a:xfrm>
          <a:prstGeom prst="rect">
            <a:avLst/>
          </a:prstGeom>
        </p:spPr>
      </p:pic>
    </p:spTree>
  </p:cSld>
  <p:clrMapOvr>
    <a:masterClrMapping/>
  </p:clrMapOvr>
  <p:transition>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61">
                                            <p:txEl>
                                              <p:pRg st="0" end="0"/>
                                            </p:txEl>
                                          </p:spTgt>
                                        </p:tgtEl>
                                        <p:attrNameLst>
                                          <p:attrName>style.visibility</p:attrName>
                                        </p:attrNameLst>
                                      </p:cBhvr>
                                      <p:to>
                                        <p:strVal val="visible"/>
                                      </p:to>
                                    </p:set>
                                    <p:animEffect transition="in" filter="wipe(down)">
                                      <p:cBhvr>
                                        <p:cTn id="11" dur="500"/>
                                        <p:tgtEl>
                                          <p:spTgt spid="61">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61">
                                            <p:txEl>
                                              <p:pRg st="1" end="1"/>
                                            </p:txEl>
                                          </p:spTgt>
                                        </p:tgtEl>
                                        <p:attrNameLst>
                                          <p:attrName>style.visibility</p:attrName>
                                        </p:attrNameLst>
                                      </p:cBhvr>
                                      <p:to>
                                        <p:strVal val="visible"/>
                                      </p:to>
                                    </p:set>
                                    <p:animEffect transition="in" filter="randombar(horizontal)">
                                      <p:cBhvr>
                                        <p:cTn id="16" dur="500"/>
                                        <p:tgtEl>
                                          <p:spTgt spid="61">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61">
                                            <p:txEl>
                                              <p:pRg st="2" end="2"/>
                                            </p:txEl>
                                          </p:spTgt>
                                        </p:tgtEl>
                                        <p:attrNameLst>
                                          <p:attrName>style.visibility</p:attrName>
                                        </p:attrNameLst>
                                      </p:cBhvr>
                                      <p:to>
                                        <p:strVal val="visible"/>
                                      </p:to>
                                    </p:set>
                                    <p:animEffect transition="in" filter="wipe(down)">
                                      <p:cBhvr>
                                        <p:cTn id="21" dur="500"/>
                                        <p:tgtEl>
                                          <p:spTgt spid="6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7"/>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21"/>
        <p:cNvGrpSpPr/>
        <p:nvPr/>
      </p:nvGrpSpPr>
      <p:grpSpPr>
        <a:xfrm>
          <a:off x="0" y="0"/>
          <a:ext cx="0" cy="0"/>
          <a:chOff x="0" y="0"/>
          <a:chExt cx="0" cy="0"/>
        </a:xfrm>
      </p:grpSpPr>
      <p:sp>
        <p:nvSpPr>
          <p:cNvPr id="222" name="Google Shape;222;p14"/>
          <p:cNvSpPr/>
          <p:nvPr/>
        </p:nvSpPr>
        <p:spPr>
          <a:xfrm>
            <a:off x="4775418"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23" name="Google Shape;223;p14"/>
          <p:cNvSpPr txBox="1"/>
          <p:nvPr/>
        </p:nvSpPr>
        <p:spPr>
          <a:xfrm>
            <a:off x="462105" y="912740"/>
            <a:ext cx="11367083" cy="1015622"/>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Clr>
                <a:srgbClr val="833C0B"/>
              </a:buClr>
              <a:buSzPts val="2000"/>
              <a:buFont typeface="Arial"/>
              <a:buNone/>
            </a:pPr>
            <a:r>
              <a:rPr lang="en-US" sz="2000" b="1" i="0" u="none" strike="noStrike" cap="none" dirty="0">
                <a:solidFill>
                  <a:srgbClr val="833C0B"/>
                </a:solidFill>
                <a:latin typeface="UTM Avo" panose="02040603050506020204" pitchFamily="18" charset="0"/>
                <a:sym typeface="Arial"/>
              </a:rPr>
              <a:t>Like </a:t>
            </a:r>
            <a:r>
              <a:rPr lang="en-US" sz="2000" b="1" i="0" u="none" strike="noStrike" cap="none" dirty="0" err="1">
                <a:solidFill>
                  <a:srgbClr val="833C0B"/>
                </a:solidFill>
                <a:latin typeface="UTM Avo" panose="02040603050506020204" pitchFamily="18" charset="0"/>
                <a:sym typeface="Arial"/>
              </a:rPr>
              <a:t>fanpage</a:t>
            </a:r>
            <a:r>
              <a:rPr lang="en-US" sz="2000" b="1" i="0" u="none" strike="noStrike" cap="none" dirty="0">
                <a:solidFill>
                  <a:srgbClr val="833C0B"/>
                </a:solidFill>
                <a:latin typeface="UTM Avo" panose="02040603050506020204" pitchFamily="18" charset="0"/>
                <a:sym typeface="Arial"/>
              </a:rPr>
              <a:t> Hoc10 - </a:t>
            </a:r>
            <a:r>
              <a:rPr lang="en-US" sz="2000" b="1" i="0" u="none" strike="noStrike" cap="none" dirty="0" err="1">
                <a:solidFill>
                  <a:srgbClr val="833C0B"/>
                </a:solidFill>
                <a:latin typeface="UTM Avo" panose="02040603050506020204" pitchFamily="18" charset="0"/>
                <a:sym typeface="Arial"/>
              </a:rPr>
              <a:t>Học</a:t>
            </a:r>
            <a:r>
              <a:rPr lang="en-US" sz="2000" b="1" i="0" u="none" strike="noStrike" cap="none" dirty="0">
                <a:solidFill>
                  <a:srgbClr val="833C0B"/>
                </a:solidFill>
                <a:latin typeface="UTM Avo" panose="02040603050506020204" pitchFamily="18" charset="0"/>
                <a:sym typeface="Arial"/>
              </a:rPr>
              <a:t> 1 </a:t>
            </a:r>
            <a:r>
              <a:rPr lang="en-US" sz="2000" b="1" i="0" u="none" strike="noStrike" cap="none" dirty="0" err="1">
                <a:solidFill>
                  <a:srgbClr val="833C0B"/>
                </a:solidFill>
                <a:latin typeface="UTM Avo" panose="02040603050506020204" pitchFamily="18" charset="0"/>
                <a:sym typeface="Arial"/>
              </a:rPr>
              <a:t>biết</a:t>
            </a:r>
            <a:r>
              <a:rPr lang="en-US" sz="2000" b="1" i="0" u="none" strike="noStrike" cap="none" dirty="0">
                <a:solidFill>
                  <a:srgbClr val="833C0B"/>
                </a:solidFill>
                <a:latin typeface="UTM Avo" panose="02040603050506020204" pitchFamily="18" charset="0"/>
                <a:sym typeface="Arial"/>
              </a:rPr>
              <a:t> 10 </a:t>
            </a:r>
            <a:r>
              <a:rPr lang="en-US" sz="2000" b="1" i="0" u="none" strike="noStrike" cap="none" dirty="0" err="1">
                <a:solidFill>
                  <a:srgbClr val="833C0B"/>
                </a:solidFill>
                <a:latin typeface="UTM Avo" panose="02040603050506020204" pitchFamily="18" charset="0"/>
                <a:sym typeface="Arial"/>
              </a:rPr>
              <a:t>để</a:t>
            </a:r>
            <a:r>
              <a:rPr lang="en-US" sz="2000" b="1" i="0" u="none" strike="noStrike" cap="none" dirty="0">
                <a:solidFill>
                  <a:srgbClr val="833C0B"/>
                </a:solidFill>
                <a:latin typeface="UTM Avo" panose="02040603050506020204" pitchFamily="18" charset="0"/>
                <a:sym typeface="Arial"/>
              </a:rPr>
              <a:t> </a:t>
            </a:r>
            <a:r>
              <a:rPr lang="en-US" sz="2000" b="1" i="0" u="none" strike="noStrike" cap="none" dirty="0" err="1">
                <a:solidFill>
                  <a:srgbClr val="833C0B"/>
                </a:solidFill>
                <a:latin typeface="UTM Avo" panose="02040603050506020204" pitchFamily="18" charset="0"/>
                <a:sym typeface="Arial"/>
              </a:rPr>
              <a:t>nhận</a:t>
            </a:r>
            <a:r>
              <a:rPr lang="en-US" sz="2000" b="1" i="0" u="none" strike="noStrike" cap="none" dirty="0">
                <a:solidFill>
                  <a:srgbClr val="833C0B"/>
                </a:solidFill>
                <a:latin typeface="UTM Avo" panose="02040603050506020204" pitchFamily="18" charset="0"/>
                <a:sym typeface="Arial"/>
              </a:rPr>
              <a:t> </a:t>
            </a:r>
            <a:r>
              <a:rPr lang="en-US" sz="2000" b="1" i="0" u="none" strike="noStrike" cap="none" dirty="0" err="1">
                <a:solidFill>
                  <a:srgbClr val="833C0B"/>
                </a:solidFill>
                <a:latin typeface="UTM Avo" panose="02040603050506020204" pitchFamily="18" charset="0"/>
                <a:sym typeface="Arial"/>
              </a:rPr>
              <a:t>thêm</a:t>
            </a:r>
            <a:r>
              <a:rPr lang="en-US" sz="2000" b="1" i="0" u="none" strike="noStrike" cap="none" dirty="0">
                <a:solidFill>
                  <a:srgbClr val="833C0B"/>
                </a:solidFill>
                <a:latin typeface="UTM Avo" panose="02040603050506020204" pitchFamily="18" charset="0"/>
                <a:sym typeface="Arial"/>
              </a:rPr>
              <a:t> </a:t>
            </a:r>
            <a:r>
              <a:rPr lang="en-US" sz="2000" b="1" i="0" u="none" strike="noStrike" cap="none" dirty="0" err="1">
                <a:solidFill>
                  <a:srgbClr val="833C0B"/>
                </a:solidFill>
                <a:latin typeface="UTM Avo" panose="02040603050506020204" pitchFamily="18" charset="0"/>
                <a:sym typeface="Arial"/>
              </a:rPr>
              <a:t>nhiều</a:t>
            </a:r>
            <a:r>
              <a:rPr lang="en-US" sz="2000" b="1" i="0" u="none" strike="noStrike" cap="none" dirty="0">
                <a:solidFill>
                  <a:srgbClr val="833C0B"/>
                </a:solidFill>
                <a:latin typeface="UTM Avo" panose="02040603050506020204" pitchFamily="18" charset="0"/>
                <a:sym typeface="Arial"/>
              </a:rPr>
              <a:t> </a:t>
            </a:r>
            <a:r>
              <a:rPr lang="en-US" sz="2000" b="1" i="0" u="none" strike="noStrike" cap="none" dirty="0" err="1">
                <a:solidFill>
                  <a:srgbClr val="833C0B"/>
                </a:solidFill>
                <a:latin typeface="UTM Avo" panose="02040603050506020204" pitchFamily="18" charset="0"/>
                <a:sym typeface="Arial"/>
              </a:rPr>
              <a:t>tài</a:t>
            </a:r>
            <a:r>
              <a:rPr lang="en-US" sz="2000" b="1" i="0" u="none" strike="noStrike" cap="none" dirty="0">
                <a:solidFill>
                  <a:srgbClr val="833C0B"/>
                </a:solidFill>
                <a:latin typeface="UTM Avo" panose="02040603050506020204" pitchFamily="18" charset="0"/>
                <a:sym typeface="Arial"/>
              </a:rPr>
              <a:t> </a:t>
            </a:r>
            <a:r>
              <a:rPr lang="en-US" sz="2000" b="1" i="0" u="none" strike="noStrike" cap="none" dirty="0" err="1">
                <a:solidFill>
                  <a:srgbClr val="833C0B"/>
                </a:solidFill>
                <a:latin typeface="UTM Avo" panose="02040603050506020204" pitchFamily="18" charset="0"/>
                <a:sym typeface="Arial"/>
              </a:rPr>
              <a:t>liệu</a:t>
            </a:r>
            <a:r>
              <a:rPr lang="en-US" sz="2000" b="1" i="0" u="none" strike="noStrike" cap="none" dirty="0">
                <a:solidFill>
                  <a:srgbClr val="833C0B"/>
                </a:solidFill>
                <a:latin typeface="UTM Avo" panose="02040603050506020204" pitchFamily="18" charset="0"/>
                <a:sym typeface="Arial"/>
              </a:rPr>
              <a:t> </a:t>
            </a:r>
            <a:r>
              <a:rPr lang="en-US" sz="2000" b="1" i="0" u="none" strike="noStrike" cap="none" dirty="0" err="1">
                <a:solidFill>
                  <a:srgbClr val="833C0B"/>
                </a:solidFill>
                <a:latin typeface="UTM Avo" panose="02040603050506020204" pitchFamily="18" charset="0"/>
                <a:sym typeface="Arial"/>
              </a:rPr>
              <a:t>giảng</a:t>
            </a:r>
            <a:r>
              <a:rPr lang="en-US" sz="2000" b="1" i="0" u="none" strike="noStrike" cap="none" dirty="0">
                <a:solidFill>
                  <a:srgbClr val="833C0B"/>
                </a:solidFill>
                <a:latin typeface="UTM Avo" panose="02040603050506020204" pitchFamily="18" charset="0"/>
                <a:sym typeface="Arial"/>
              </a:rPr>
              <a:t> </a:t>
            </a:r>
            <a:r>
              <a:rPr lang="en-US" sz="2000" b="1" i="0" u="none" strike="noStrike" cap="none" dirty="0" err="1">
                <a:solidFill>
                  <a:srgbClr val="833C0B"/>
                </a:solidFill>
                <a:latin typeface="UTM Avo" panose="02040603050506020204" pitchFamily="18" charset="0"/>
                <a:sym typeface="Arial"/>
              </a:rPr>
              <a:t>dạy</a:t>
            </a:r>
            <a:endParaRPr dirty="0">
              <a:latin typeface="UTM Avo" panose="02040603050506020204" pitchFamily="18" charset="0"/>
            </a:endParaRPr>
          </a:p>
          <a:p>
            <a:pPr marL="0" marR="0" lvl="0" indent="0" algn="ctr" rtl="0">
              <a:lnSpc>
                <a:spcPct val="150000"/>
              </a:lnSpc>
              <a:spcBef>
                <a:spcPts val="0"/>
              </a:spcBef>
              <a:spcAft>
                <a:spcPts val="0"/>
              </a:spcAft>
              <a:buClr>
                <a:srgbClr val="833C0B"/>
              </a:buClr>
              <a:buSzPts val="2000"/>
              <a:buFont typeface="Arial"/>
              <a:buNone/>
            </a:pPr>
            <a:r>
              <a:rPr lang="en-US" sz="2000" b="0" i="0" u="none" strike="noStrike" cap="none" dirty="0" err="1">
                <a:solidFill>
                  <a:srgbClr val="833C0B"/>
                </a:solidFill>
                <a:latin typeface="UTM Avo" panose="02040603050506020204" pitchFamily="18" charset="0"/>
                <a:sym typeface="Arial"/>
              </a:rPr>
              <a:t>theo</a:t>
            </a:r>
            <a:r>
              <a:rPr lang="en-US" sz="2000" b="0" i="0" u="none" strike="noStrike" cap="none" dirty="0">
                <a:solidFill>
                  <a:srgbClr val="833C0B"/>
                </a:solidFill>
                <a:latin typeface="UTM Avo" panose="02040603050506020204" pitchFamily="18" charset="0"/>
                <a:sym typeface="Arial"/>
              </a:rPr>
              <a:t> </a:t>
            </a:r>
            <a:r>
              <a:rPr lang="en-US" sz="2000" b="0" i="0" u="none" strike="noStrike" cap="none" dirty="0" err="1">
                <a:solidFill>
                  <a:srgbClr val="833C0B"/>
                </a:solidFill>
                <a:latin typeface="UTM Avo" panose="02040603050506020204" pitchFamily="18" charset="0"/>
                <a:sym typeface="Arial"/>
              </a:rPr>
              <a:t>đường</a:t>
            </a:r>
            <a:r>
              <a:rPr lang="en-US" sz="2000" b="0" i="0" u="none" strike="noStrike" cap="none" dirty="0">
                <a:solidFill>
                  <a:srgbClr val="833C0B"/>
                </a:solidFill>
                <a:latin typeface="UTM Avo" panose="02040603050506020204" pitchFamily="18" charset="0"/>
                <a:sym typeface="Arial"/>
              </a:rPr>
              <a:t> link:  </a:t>
            </a:r>
            <a:endParaRPr dirty="0">
              <a:latin typeface="UTM Avo" panose="02040603050506020204" pitchFamily="18" charset="0"/>
            </a:endParaRPr>
          </a:p>
        </p:txBody>
      </p:sp>
      <p:sp>
        <p:nvSpPr>
          <p:cNvPr id="224" name="Google Shape;224;p14"/>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25" name="Google Shape;225;p14">
            <a:hlinkClick r:id="rId4"/>
          </p:cNvPr>
          <p:cNvSpPr txBox="1"/>
          <p:nvPr/>
        </p:nvSpPr>
        <p:spPr>
          <a:xfrm>
            <a:off x="2644617" y="2000034"/>
            <a:ext cx="7122253"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843C0C"/>
              </a:buClr>
              <a:buSzPts val="2400"/>
              <a:buFont typeface="Arial"/>
              <a:buNone/>
            </a:pPr>
            <a:r>
              <a:rPr lang="en-US" sz="2400" b="1" i="0" u="sng" strike="noStrike" cap="none" dirty="0">
                <a:solidFill>
                  <a:srgbClr val="843C0C"/>
                </a:solidFill>
                <a:latin typeface="UTM Avo" panose="02040603050506020204" pitchFamily="18" charset="0"/>
                <a:sym typeface="Arial"/>
                <a:hlinkClick r:id="rId4">
                  <a:extLst>
                    <a:ext uri="{A12FA001-AC4F-418D-AE19-62706E023703}">
                      <ahyp:hlinkClr xmlns:ahyp="http://schemas.microsoft.com/office/drawing/2018/hyperlinkcolor" val="tx"/>
                    </a:ext>
                  </a:extLst>
                </a:hlinkClick>
              </a:rPr>
              <a:t>Hoc10 – </a:t>
            </a:r>
            <a:r>
              <a:rPr lang="en-US" sz="2400" b="1" i="0" u="sng" strike="noStrike" cap="none" dirty="0" err="1">
                <a:solidFill>
                  <a:srgbClr val="843C0C"/>
                </a:solidFill>
                <a:latin typeface="UTM Avo" panose="02040603050506020204" pitchFamily="18" charset="0"/>
                <a:sym typeface="Arial"/>
                <a:hlinkClick r:id="rId4">
                  <a:extLst>
                    <a:ext uri="{A12FA001-AC4F-418D-AE19-62706E023703}">
                      <ahyp:hlinkClr xmlns:ahyp="http://schemas.microsoft.com/office/drawing/2018/hyperlinkcolor" val="tx"/>
                    </a:ext>
                  </a:extLst>
                </a:hlinkClick>
              </a:rPr>
              <a:t>Học</a:t>
            </a:r>
            <a:r>
              <a:rPr lang="en-US" sz="2400" b="1" i="0" u="sng" strike="noStrike" cap="none" dirty="0">
                <a:solidFill>
                  <a:srgbClr val="843C0C"/>
                </a:solidFill>
                <a:latin typeface="UTM Avo" panose="02040603050506020204" pitchFamily="18" charset="0"/>
                <a:sym typeface="Arial"/>
                <a:hlinkClick r:id="rId4">
                  <a:extLst>
                    <a:ext uri="{A12FA001-AC4F-418D-AE19-62706E023703}">
                      <ahyp:hlinkClr xmlns:ahyp="http://schemas.microsoft.com/office/drawing/2018/hyperlinkcolor" val="tx"/>
                    </a:ext>
                  </a:extLst>
                </a:hlinkClick>
              </a:rPr>
              <a:t> 1 </a:t>
            </a:r>
            <a:r>
              <a:rPr lang="en-US" sz="2400" b="1" i="0" u="sng" strike="noStrike" cap="none" dirty="0" err="1">
                <a:solidFill>
                  <a:srgbClr val="843C0C"/>
                </a:solidFill>
                <a:latin typeface="UTM Avo" panose="02040603050506020204" pitchFamily="18" charset="0"/>
                <a:sym typeface="Arial"/>
                <a:hlinkClick r:id="rId4">
                  <a:extLst>
                    <a:ext uri="{A12FA001-AC4F-418D-AE19-62706E023703}">
                      <ahyp:hlinkClr xmlns:ahyp="http://schemas.microsoft.com/office/drawing/2018/hyperlinkcolor" val="tx"/>
                    </a:ext>
                  </a:extLst>
                </a:hlinkClick>
              </a:rPr>
              <a:t>biết</a:t>
            </a:r>
            <a:r>
              <a:rPr lang="en-US" sz="2400" b="1" i="0" u="sng" strike="noStrike" cap="none" dirty="0">
                <a:solidFill>
                  <a:srgbClr val="843C0C"/>
                </a:solidFill>
                <a:latin typeface="UTM Avo" panose="02040603050506020204" pitchFamily="18" charset="0"/>
                <a:sym typeface="Arial"/>
                <a:hlinkClick r:id="rId4">
                  <a:extLst>
                    <a:ext uri="{A12FA001-AC4F-418D-AE19-62706E023703}">
                      <ahyp:hlinkClr xmlns:ahyp="http://schemas.microsoft.com/office/drawing/2018/hyperlinkcolor" val="tx"/>
                    </a:ext>
                  </a:extLst>
                </a:hlinkClick>
              </a:rPr>
              <a:t> 10</a:t>
            </a:r>
            <a:endParaRPr sz="2400" b="1" i="0" u="sng" strike="noStrike" cap="none" dirty="0">
              <a:solidFill>
                <a:srgbClr val="843C0C"/>
              </a:solidFill>
              <a:latin typeface="UTM Avo" panose="02040603050506020204" pitchFamily="18" charset="0"/>
              <a:sym typeface="Arial"/>
            </a:endParaRPr>
          </a:p>
        </p:txBody>
      </p:sp>
      <p:sp>
        <p:nvSpPr>
          <p:cNvPr id="226" name="Google Shape;226;p14"/>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Clr>
                <a:srgbClr val="833C0B"/>
              </a:buClr>
              <a:buSzPts val="2000"/>
              <a:buFont typeface="Arial"/>
              <a:buNone/>
            </a:pPr>
            <a:r>
              <a:rPr lang="en-US" sz="2000" b="0" i="0" u="none" strike="noStrike" cap="none" dirty="0" err="1">
                <a:solidFill>
                  <a:srgbClr val="833C0B"/>
                </a:solidFill>
                <a:latin typeface="UTM Avo" panose="02040603050506020204" pitchFamily="18" charset="0"/>
                <a:sym typeface="Arial"/>
              </a:rPr>
              <a:t>Hoặc</a:t>
            </a:r>
            <a:r>
              <a:rPr lang="en-US" sz="2000" b="0" i="0" u="none" strike="noStrike" cap="none" dirty="0">
                <a:solidFill>
                  <a:srgbClr val="833C0B"/>
                </a:solidFill>
                <a:latin typeface="UTM Avo" panose="02040603050506020204" pitchFamily="18" charset="0"/>
                <a:sym typeface="Arial"/>
              </a:rPr>
              <a:t> </a:t>
            </a:r>
            <a:r>
              <a:rPr lang="en-US" sz="2000" b="0" i="0" u="none" strike="noStrike" cap="none" dirty="0" err="1">
                <a:solidFill>
                  <a:srgbClr val="833C0B"/>
                </a:solidFill>
                <a:latin typeface="UTM Avo" panose="02040603050506020204" pitchFamily="18" charset="0"/>
                <a:sym typeface="Arial"/>
              </a:rPr>
              <a:t>truy</a:t>
            </a:r>
            <a:r>
              <a:rPr lang="en-US" sz="2000" b="0" i="0" u="none" strike="noStrike" cap="none" dirty="0">
                <a:solidFill>
                  <a:srgbClr val="833C0B"/>
                </a:solidFill>
                <a:latin typeface="UTM Avo" panose="02040603050506020204" pitchFamily="18" charset="0"/>
                <a:sym typeface="Arial"/>
              </a:rPr>
              <a:t> </a:t>
            </a:r>
            <a:r>
              <a:rPr lang="en-US" sz="2000" b="0" i="0" u="none" strike="noStrike" cap="none" dirty="0" err="1">
                <a:solidFill>
                  <a:srgbClr val="833C0B"/>
                </a:solidFill>
                <a:latin typeface="UTM Avo" panose="02040603050506020204" pitchFamily="18" charset="0"/>
                <a:sym typeface="Arial"/>
              </a:rPr>
              <a:t>cập</a:t>
            </a:r>
            <a:r>
              <a:rPr lang="en-US" sz="2000" b="0" i="0" u="none" strike="noStrike" cap="none" dirty="0">
                <a:solidFill>
                  <a:srgbClr val="833C0B"/>
                </a:solidFill>
                <a:latin typeface="UTM Avo" panose="02040603050506020204" pitchFamily="18" charset="0"/>
                <a:sym typeface="Arial"/>
              </a:rPr>
              <a:t> qua QR code</a:t>
            </a:r>
            <a:endParaRPr dirty="0">
              <a:latin typeface="UTM Avo" panose="02040603050506020204" pitchFamily="18" charset="0"/>
            </a:endParaRPr>
          </a:p>
        </p:txBody>
      </p:sp>
      <p:pic>
        <p:nvPicPr>
          <p:cNvPr id="227" name="Google Shape;227;p14" descr="Ngón Trỏ, ngón tay, Máy tính Biểu tượng Tay - tay png tải về - Miễn phí  trong suốt Tay png Tải về."/>
          <p:cNvPicPr preferRelativeResize="0"/>
          <p:nvPr/>
        </p:nvPicPr>
        <p:blipFill rotWithShape="1">
          <a:blip r:embed="rId5">
            <a:alphaModFix/>
          </a:blip>
          <a:srcRect/>
          <a:stretch/>
        </p:blipFill>
        <p:spPr>
          <a:xfrm rot="-5400000">
            <a:off x="5679086" y="2851979"/>
            <a:ext cx="1053311" cy="749021"/>
          </a:xfrm>
          <a:prstGeom prst="rect">
            <a:avLst/>
          </a:prstGeom>
          <a:noFill/>
          <a:ln>
            <a:noFill/>
          </a:ln>
        </p:spPr>
      </p:pic>
      <p:pic>
        <p:nvPicPr>
          <p:cNvPr id="228" name="Google Shape;228;p14"/>
          <p:cNvPicPr preferRelativeResize="0"/>
          <p:nvPr/>
        </p:nvPicPr>
        <p:blipFill rotWithShape="1">
          <a:blip r:embed="rId6">
            <a:alphaModFix/>
          </a:blip>
          <a:srcRect/>
          <a:stretch/>
        </p:blipFill>
        <p:spPr>
          <a:xfrm>
            <a:off x="4905420" y="3722149"/>
            <a:ext cx="2684532" cy="2684532"/>
          </a:xfrm>
          <a:prstGeom prst="roundRect">
            <a:avLst>
              <a:gd name="adj" fmla="val 12957"/>
            </a:avLst>
          </a:prstGeom>
          <a:noFill/>
          <a:ln>
            <a:noFill/>
          </a:ln>
        </p:spPr>
      </p:pic>
    </p:spTree>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23"/>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Arial"/>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TotalTime>
  <Words>1121</Words>
  <Application>Microsoft Office PowerPoint</Application>
  <PresentationFormat>Widescreen</PresentationFormat>
  <Paragraphs>64</Paragraphs>
  <Slides>23</Slides>
  <Notes>23</Notes>
  <HiddenSlides>0</HiddenSlides>
  <MMClips>1</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23</vt:i4>
      </vt:variant>
    </vt:vector>
  </HeadingPairs>
  <TitlesOfParts>
    <vt:vector size="30" baseType="lpstr">
      <vt:lpstr>Arial</vt:lpstr>
      <vt:lpstr>Calibri</vt:lpstr>
      <vt:lpstr>UTM Avo</vt:lpstr>
      <vt:lpstr>Wingdings</vt:lpstr>
      <vt:lpstr>Yeseva One</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HOẠT ĐỘNG NHÓM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Thuynt</cp:lastModifiedBy>
  <cp:revision>2</cp:revision>
  <dcterms:modified xsi:type="dcterms:W3CDTF">2023-12-11T03:09:00Z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401E7929-7855-4943-B4C0-9E5DE2D4047D</vt:lpwstr>
  </property>
  <property fmtid="{D5CDD505-2E9C-101B-9397-08002B2CF9AE}" pid="3" name="ArticulatePath">
    <vt:lpwstr>Bài 1. Chân dung độ đội (Khám phá)_1</vt:lpwstr>
  </property>
</Properties>
</file>