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5.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6.xml" ContentType="application/vnd.openxmlformats-officedocument.presentationml.tags+xml"/>
  <Override PartName="/ppt/notesSlides/notesSlide14.xml" ContentType="application/vnd.openxmlformats-officedocument.presentationml.notesSlide+xml"/>
  <Override PartName="/ppt/tags/tag7.xml" ContentType="application/vnd.openxmlformats-officedocument.presentationml.tags+xml"/>
  <Override PartName="/ppt/notesSlides/notesSlide15.xml" ContentType="application/vnd.openxmlformats-officedocument.presentationml.notesSlide+xml"/>
  <Override PartName="/ppt/tags/tag8.xml" ContentType="application/vnd.openxmlformats-officedocument.presentationml.tags+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Lst>
  <p:notesMasterIdLst>
    <p:notesMasterId r:id="rId19"/>
  </p:notesMasterIdLst>
  <p:sldIdLst>
    <p:sldId id="256" r:id="rId3"/>
    <p:sldId id="257" r:id="rId4"/>
    <p:sldId id="270" r:id="rId5"/>
    <p:sldId id="271" r:id="rId6"/>
    <p:sldId id="259" r:id="rId7"/>
    <p:sldId id="272" r:id="rId8"/>
    <p:sldId id="273" r:id="rId9"/>
    <p:sldId id="274" r:id="rId10"/>
    <p:sldId id="275" r:id="rId11"/>
    <p:sldId id="276" r:id="rId12"/>
    <p:sldId id="277" r:id="rId13"/>
    <p:sldId id="319" r:id="rId14"/>
    <p:sldId id="307" r:id="rId15"/>
    <p:sldId id="320" r:id="rId16"/>
    <p:sldId id="268" r:id="rId17"/>
    <p:sldId id="269" r:id="rId18"/>
  </p:sldIdLst>
  <p:sldSz cx="12192000" cy="6858000"/>
  <p:notesSz cx="6858000" cy="9144000"/>
  <p:custDataLst>
    <p:tags r:id="rId20"/>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1" roundtripDataSignature="AMtx7mjZLzWSRdYUparwZvLJ5BVI+z0bN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727" autoAdjust="0"/>
    <p:restoredTop sz="93020" autoAdjust="0"/>
  </p:normalViewPr>
  <p:slideViewPr>
    <p:cSldViewPr snapToGrid="0">
      <p:cViewPr>
        <p:scale>
          <a:sx n="75" d="100"/>
          <a:sy n="75" d="100"/>
        </p:scale>
        <p:origin x="996" y="7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customschemas.google.com/relationships/presentationmetadata" Target="meta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dirty="0"/>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UTM Avo" panose="02040603050506020204" pitchFamily="18" charset="0"/>
            </a:endParaRPr>
          </a:p>
        </p:txBody>
      </p:sp>
      <p:sp>
        <p:nvSpPr>
          <p:cNvPr id="159" name="Google Shape;15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UTM Avo" panose="02040603050506020204" pitchFamily="18" charset="0"/>
            </a:endParaRPr>
          </a:p>
        </p:txBody>
      </p:sp>
      <p:sp>
        <p:nvSpPr>
          <p:cNvPr id="166" name="Google Shape;16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d924d83865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d924d83865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d6846a9aa0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d6846a9aa0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UTM Avo" panose="02040603050506020204" pitchFamily="18" charset="0"/>
            </a:endParaRPr>
          </a:p>
        </p:txBody>
      </p:sp>
      <p:sp>
        <p:nvSpPr>
          <p:cNvPr id="175" name="Google Shape;175;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e67be192b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e67be192b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f2de7c0389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f2de7c0389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f2de7c0389_1_18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9" name="Google Shape;379;gf2de7c0389_1_18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gd924d83865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8" name="Google Shape;398;gd924d83865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f2de7c0389_0_1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f2de7c0389_0_1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f2de7c0389_0_2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8" name="Google Shape;418;gf2de7c0389_0_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f2de7c0389_0_2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8" name="Google Shape;418;gf2de7c0389_0_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extLst>
      <p:ext uri="{BB962C8B-B14F-4D97-AF65-F5344CB8AC3E}">
        <p14:creationId xmlns:p14="http://schemas.microsoft.com/office/powerpoint/2010/main" val="35659312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3"/>
        <p:cNvGrpSpPr/>
        <p:nvPr/>
      </p:nvGrpSpPr>
      <p:grpSpPr>
        <a:xfrm>
          <a:off x="0" y="0"/>
          <a:ext cx="0" cy="0"/>
          <a:chOff x="0" y="0"/>
          <a:chExt cx="0" cy="0"/>
        </a:xfrm>
      </p:grpSpPr>
      <p:sp>
        <p:nvSpPr>
          <p:cNvPr id="774" name="Google Shape;774;gd933aedcbc_0_20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5" name="Google Shape;775;gd933aedcbc_0_20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extLst>
      <p:ext uri="{BB962C8B-B14F-4D97-AF65-F5344CB8AC3E}">
        <p14:creationId xmlns:p14="http://schemas.microsoft.com/office/powerpoint/2010/main" val="29152242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gf2de7c0389_1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1" name="Google Shape;511;gf2de7c0389_1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UTM Avo" panose="02040603050506020204" pitchFamily="18" charset="0"/>
            </a:endParaRPr>
          </a:p>
        </p:txBody>
      </p:sp>
      <p:sp>
        <p:nvSpPr>
          <p:cNvPr id="216" name="Google Shape;21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20" name="Google Shape;220;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
        <p:cNvGrpSpPr/>
        <p:nvPr/>
      </p:nvGrpSpPr>
      <p:grpSpPr>
        <a:xfrm>
          <a:off x="0" y="0"/>
          <a:ext cx="0" cy="0"/>
          <a:chOff x="0" y="0"/>
          <a:chExt cx="0" cy="0"/>
        </a:xfrm>
      </p:grpSpPr>
      <p:sp>
        <p:nvSpPr>
          <p:cNvPr id="13" name="Google Shape;13;p1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1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5" name="Google Shape;15;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
        <p:cNvGrpSpPr/>
        <p:nvPr/>
      </p:nvGrpSpPr>
      <p:grpSpPr>
        <a:xfrm>
          <a:off x="0" y="0"/>
          <a:ext cx="0" cy="0"/>
          <a:chOff x="0" y="0"/>
          <a:chExt cx="0" cy="0"/>
        </a:xfrm>
      </p:grpSpPr>
      <p:sp>
        <p:nvSpPr>
          <p:cNvPr id="19" name="Google Shape;19;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2"/>
        <p:cNvGrpSpPr/>
        <p:nvPr/>
      </p:nvGrpSpPr>
      <p:grpSpPr>
        <a:xfrm>
          <a:off x="0" y="0"/>
          <a:ext cx="0" cy="0"/>
          <a:chOff x="0" y="0"/>
          <a:chExt cx="0" cy="0"/>
        </a:xfrm>
      </p:grpSpPr>
      <p:sp>
        <p:nvSpPr>
          <p:cNvPr id="23" name="Google Shape;23;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3"/>
        <p:cNvGrpSpPr/>
        <p:nvPr/>
      </p:nvGrpSpPr>
      <p:grpSpPr>
        <a:xfrm>
          <a:off x="0" y="0"/>
          <a:ext cx="0" cy="0"/>
          <a:chOff x="0" y="0"/>
          <a:chExt cx="0" cy="0"/>
        </a:xfrm>
      </p:grpSpPr>
      <p:sp>
        <p:nvSpPr>
          <p:cNvPr id="34" name="Google Shape;34;p2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6" name="Google Shape;3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9"/>
        <p:cNvGrpSpPr/>
        <p:nvPr/>
      </p:nvGrpSpPr>
      <p:grpSpPr>
        <a:xfrm>
          <a:off x="0" y="0"/>
          <a:ext cx="0" cy="0"/>
          <a:chOff x="0" y="0"/>
          <a:chExt cx="0" cy="0"/>
        </a:xfrm>
      </p:grpSpPr>
      <p:sp>
        <p:nvSpPr>
          <p:cNvPr id="40" name="Google Shape;40;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2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6"/>
        <p:cNvGrpSpPr/>
        <p:nvPr/>
      </p:nvGrpSpPr>
      <p:grpSpPr>
        <a:xfrm>
          <a:off x="0" y="0"/>
          <a:ext cx="0" cy="0"/>
          <a:chOff x="0" y="0"/>
          <a:chExt cx="0" cy="0"/>
        </a:xfrm>
      </p:grpSpPr>
      <p:sp>
        <p:nvSpPr>
          <p:cNvPr id="47" name="Google Shape;47;p2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2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2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1" name="Google Shape;51;p2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5"/>
        <p:cNvGrpSpPr/>
        <p:nvPr/>
      </p:nvGrpSpPr>
      <p:grpSpPr>
        <a:xfrm>
          <a:off x="0" y="0"/>
          <a:ext cx="0" cy="0"/>
          <a:chOff x="0" y="0"/>
          <a:chExt cx="0" cy="0"/>
        </a:xfrm>
      </p:grpSpPr>
      <p:sp>
        <p:nvSpPr>
          <p:cNvPr id="56" name="Google Shape;56;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8" name="Google Shape;58;p2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9" name="Google Shape;59;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2"/>
        <p:cNvGrpSpPr/>
        <p:nvPr/>
      </p:nvGrpSpPr>
      <p:grpSpPr>
        <a:xfrm>
          <a:off x="0" y="0"/>
          <a:ext cx="0" cy="0"/>
          <a:chOff x="0" y="0"/>
          <a:chExt cx="0" cy="0"/>
        </a:xfrm>
      </p:grpSpPr>
      <p:sp>
        <p:nvSpPr>
          <p:cNvPr id="63" name="Google Shape;63;p2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6"/>
          <p:cNvSpPr>
            <a:spLocks noGrp="1"/>
          </p:cNvSpPr>
          <p:nvPr>
            <p:ph type="pic" idx="2"/>
          </p:nvPr>
        </p:nvSpPr>
        <p:spPr>
          <a:xfrm>
            <a:off x="5183188" y="987425"/>
            <a:ext cx="6172200" cy="4873625"/>
          </a:xfrm>
          <a:prstGeom prst="rect">
            <a:avLst/>
          </a:prstGeom>
          <a:noFill/>
          <a:ln>
            <a:noFill/>
          </a:ln>
        </p:spPr>
      </p:sp>
      <p:sp>
        <p:nvSpPr>
          <p:cNvPr id="65" name="Google Shape;65;p2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6" name="Google Shape;66;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9"/>
        <p:cNvGrpSpPr/>
        <p:nvPr/>
      </p:nvGrpSpPr>
      <p:grpSpPr>
        <a:xfrm>
          <a:off x="0" y="0"/>
          <a:ext cx="0" cy="0"/>
          <a:chOff x="0" y="0"/>
          <a:chExt cx="0" cy="0"/>
        </a:xfrm>
      </p:grpSpPr>
      <p:sp>
        <p:nvSpPr>
          <p:cNvPr id="70" name="Google Shape;70;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5"/>
        <p:cNvGrpSpPr/>
        <p:nvPr/>
      </p:nvGrpSpPr>
      <p:grpSpPr>
        <a:xfrm>
          <a:off x="0" y="0"/>
          <a:ext cx="0" cy="0"/>
          <a:chOff x="0" y="0"/>
          <a:chExt cx="0" cy="0"/>
        </a:xfrm>
      </p:grpSpPr>
      <p:sp>
        <p:nvSpPr>
          <p:cNvPr id="76" name="Google Shape;76;p2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2">
  <p:cSld name="Title only 2">
    <p:bg>
      <p:bgPr>
        <a:blipFill>
          <a:blip r:embed="rId2">
            <a:alphaModFix/>
          </a:blip>
          <a:stretch>
            <a:fillRect/>
          </a:stretch>
        </a:blipFill>
        <a:effectLst/>
      </p:bgPr>
    </p:bg>
    <p:spTree>
      <p:nvGrpSpPr>
        <p:cNvPr id="1" name="Shape 109"/>
        <p:cNvGrpSpPr/>
        <p:nvPr/>
      </p:nvGrpSpPr>
      <p:grpSpPr>
        <a:xfrm>
          <a:off x="0" y="0"/>
          <a:ext cx="0" cy="0"/>
          <a:chOff x="0" y="0"/>
          <a:chExt cx="0" cy="0"/>
        </a:xfrm>
      </p:grpSpPr>
      <p:sp>
        <p:nvSpPr>
          <p:cNvPr id="110" name="Google Shape;110;p17"/>
          <p:cNvSpPr txBox="1">
            <a:spLocks noGrp="1"/>
          </p:cNvSpPr>
          <p:nvPr>
            <p:ph type="title"/>
          </p:nvPr>
        </p:nvSpPr>
        <p:spPr>
          <a:xfrm>
            <a:off x="1062217" y="409400"/>
            <a:ext cx="10067600" cy="759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Tree>
    <p:extLst>
      <p:ext uri="{BB962C8B-B14F-4D97-AF65-F5344CB8AC3E}">
        <p14:creationId xmlns:p14="http://schemas.microsoft.com/office/powerpoint/2010/main" val="2241508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p:cSld name="Title only 1">
    <p:bg>
      <p:bgPr>
        <a:blipFill>
          <a:blip r:embed="rId2">
            <a:alphaModFix/>
          </a:blip>
          <a:stretch>
            <a:fillRect/>
          </a:stretch>
        </a:blipFill>
        <a:effectLst/>
      </p:bgPr>
    </p:bg>
    <p:spTree>
      <p:nvGrpSpPr>
        <p:cNvPr id="1" name="Shape 103"/>
        <p:cNvGrpSpPr/>
        <p:nvPr/>
      </p:nvGrpSpPr>
      <p:grpSpPr>
        <a:xfrm>
          <a:off x="0" y="0"/>
          <a:ext cx="0" cy="0"/>
          <a:chOff x="0" y="0"/>
          <a:chExt cx="0" cy="0"/>
        </a:xfrm>
      </p:grpSpPr>
      <p:sp>
        <p:nvSpPr>
          <p:cNvPr id="104" name="Google Shape;104;p16"/>
          <p:cNvSpPr txBox="1">
            <a:spLocks noGrp="1"/>
          </p:cNvSpPr>
          <p:nvPr>
            <p:ph type="title"/>
          </p:nvPr>
        </p:nvSpPr>
        <p:spPr>
          <a:xfrm>
            <a:off x="1062217" y="409400"/>
            <a:ext cx="10067600" cy="759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Tree>
    <p:extLst>
      <p:ext uri="{BB962C8B-B14F-4D97-AF65-F5344CB8AC3E}">
        <p14:creationId xmlns:p14="http://schemas.microsoft.com/office/powerpoint/2010/main" val="20446532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bg>
      <p:bgPr>
        <a:blipFill>
          <a:blip r:embed="rId2">
            <a:alphaModFix/>
          </a:blip>
          <a:stretch>
            <a:fillRect/>
          </a:stretch>
        </a:blipFill>
        <a:effectLst/>
      </p:bgPr>
    </p:bg>
    <p:spTree>
      <p:nvGrpSpPr>
        <p:cNvPr id="1" name="Shape 189"/>
        <p:cNvGrpSpPr/>
        <p:nvPr/>
      </p:nvGrpSpPr>
      <p:grpSpPr>
        <a:xfrm>
          <a:off x="0" y="0"/>
          <a:ext cx="0" cy="0"/>
          <a:chOff x="0" y="0"/>
          <a:chExt cx="0" cy="0"/>
        </a:xfrm>
      </p:grpSpPr>
      <p:sp>
        <p:nvSpPr>
          <p:cNvPr id="190" name="Google Shape;190;p25"/>
          <p:cNvSpPr txBox="1">
            <a:spLocks noGrp="1"/>
          </p:cNvSpPr>
          <p:nvPr>
            <p:ph type="body" idx="1"/>
          </p:nvPr>
        </p:nvSpPr>
        <p:spPr>
          <a:xfrm>
            <a:off x="1019100" y="1314033"/>
            <a:ext cx="4996800" cy="4978400"/>
          </a:xfrm>
          <a:prstGeom prst="rect">
            <a:avLst/>
          </a:prstGeom>
        </p:spPr>
        <p:txBody>
          <a:bodyPr spcFirstLastPara="1" wrap="square" lIns="91425" tIns="91425" rIns="91425" bIns="91425" anchor="t" anchorCtr="0">
            <a:noAutofit/>
          </a:bodyPr>
          <a:lstStyle>
            <a:lvl1pPr marL="609585" lvl="0" indent="-423323" rtl="0">
              <a:lnSpc>
                <a:spcPct val="100000"/>
              </a:lnSpc>
              <a:spcBef>
                <a:spcPts val="0"/>
              </a:spcBef>
              <a:spcAft>
                <a:spcPts val="0"/>
              </a:spcAft>
              <a:buClr>
                <a:schemeClr val="dk1"/>
              </a:buClr>
              <a:buSzPts val="1400"/>
              <a:buChar char="●"/>
              <a:defRPr>
                <a:solidFill>
                  <a:schemeClr val="dk1"/>
                </a:solidFill>
              </a:defRPr>
            </a:lvl1pPr>
            <a:lvl2pPr marL="1219170" lvl="1" indent="-440256" rtl="0">
              <a:lnSpc>
                <a:spcPct val="100000"/>
              </a:lnSpc>
              <a:spcBef>
                <a:spcPts val="0"/>
              </a:spcBef>
              <a:spcAft>
                <a:spcPts val="0"/>
              </a:spcAft>
              <a:buClr>
                <a:schemeClr val="dk1"/>
              </a:buClr>
              <a:buSzPts val="1600"/>
              <a:buFont typeface="Montserrat"/>
              <a:buChar char="○"/>
              <a:defRPr sz="1600">
                <a:solidFill>
                  <a:schemeClr val="dk1"/>
                </a:solidFill>
              </a:defRPr>
            </a:lvl2pPr>
            <a:lvl3pPr marL="1828754" lvl="2" indent="-440256" rtl="0">
              <a:spcBef>
                <a:spcPts val="0"/>
              </a:spcBef>
              <a:spcAft>
                <a:spcPts val="0"/>
              </a:spcAft>
              <a:buClr>
                <a:schemeClr val="dk1"/>
              </a:buClr>
              <a:buSzPts val="1600"/>
              <a:buFont typeface="Montserrat"/>
              <a:buChar char="■"/>
              <a:defRPr>
                <a:solidFill>
                  <a:schemeClr val="dk1"/>
                </a:solidFill>
              </a:defRPr>
            </a:lvl3pPr>
            <a:lvl4pPr marL="2438339" lvl="3" indent="-440256" rtl="0">
              <a:spcBef>
                <a:spcPts val="0"/>
              </a:spcBef>
              <a:spcAft>
                <a:spcPts val="0"/>
              </a:spcAft>
              <a:buClr>
                <a:schemeClr val="dk1"/>
              </a:buClr>
              <a:buSzPts val="1600"/>
              <a:buFont typeface="Montserrat"/>
              <a:buChar char="●"/>
              <a:defRPr>
                <a:solidFill>
                  <a:schemeClr val="dk1"/>
                </a:solidFill>
              </a:defRPr>
            </a:lvl4pPr>
            <a:lvl5pPr marL="3047924" lvl="4" indent="-440256" rtl="0">
              <a:spcBef>
                <a:spcPts val="0"/>
              </a:spcBef>
              <a:spcAft>
                <a:spcPts val="0"/>
              </a:spcAft>
              <a:buClr>
                <a:schemeClr val="dk1"/>
              </a:buClr>
              <a:buSzPts val="1600"/>
              <a:buFont typeface="Montserrat"/>
              <a:buChar char="○"/>
              <a:defRPr>
                <a:solidFill>
                  <a:schemeClr val="dk1"/>
                </a:solidFill>
              </a:defRPr>
            </a:lvl5pPr>
            <a:lvl6pPr marL="3657509" lvl="5" indent="-440256" rtl="0">
              <a:spcBef>
                <a:spcPts val="0"/>
              </a:spcBef>
              <a:spcAft>
                <a:spcPts val="0"/>
              </a:spcAft>
              <a:buClr>
                <a:schemeClr val="dk1"/>
              </a:buClr>
              <a:buSzPts val="1600"/>
              <a:buFont typeface="Montserrat"/>
              <a:buChar char="■"/>
              <a:defRPr>
                <a:solidFill>
                  <a:schemeClr val="dk1"/>
                </a:solidFill>
              </a:defRPr>
            </a:lvl6pPr>
            <a:lvl7pPr marL="4267093" lvl="6" indent="-440256" rtl="0">
              <a:spcBef>
                <a:spcPts val="0"/>
              </a:spcBef>
              <a:spcAft>
                <a:spcPts val="0"/>
              </a:spcAft>
              <a:buClr>
                <a:schemeClr val="dk1"/>
              </a:buClr>
              <a:buSzPts val="1600"/>
              <a:buFont typeface="Montserrat"/>
              <a:buChar char="●"/>
              <a:defRPr>
                <a:solidFill>
                  <a:schemeClr val="dk1"/>
                </a:solidFill>
              </a:defRPr>
            </a:lvl7pPr>
            <a:lvl8pPr marL="4876678" lvl="7" indent="-440256" rtl="0">
              <a:spcBef>
                <a:spcPts val="0"/>
              </a:spcBef>
              <a:spcAft>
                <a:spcPts val="0"/>
              </a:spcAft>
              <a:buClr>
                <a:schemeClr val="dk1"/>
              </a:buClr>
              <a:buSzPts val="1600"/>
              <a:buFont typeface="Montserrat"/>
              <a:buChar char="○"/>
              <a:defRPr>
                <a:solidFill>
                  <a:schemeClr val="dk1"/>
                </a:solidFill>
              </a:defRPr>
            </a:lvl8pPr>
            <a:lvl9pPr marL="5486263" lvl="8" indent="-440256" rtl="0">
              <a:spcBef>
                <a:spcPts val="0"/>
              </a:spcBef>
              <a:spcAft>
                <a:spcPts val="0"/>
              </a:spcAft>
              <a:buClr>
                <a:schemeClr val="dk1"/>
              </a:buClr>
              <a:buSzPts val="1600"/>
              <a:buFont typeface="Montserrat"/>
              <a:buChar char="■"/>
              <a:defRPr>
                <a:solidFill>
                  <a:schemeClr val="dk1"/>
                </a:solidFill>
              </a:defRPr>
            </a:lvl9pPr>
          </a:lstStyle>
          <a:p>
            <a:endParaRPr/>
          </a:p>
        </p:txBody>
      </p:sp>
      <p:sp>
        <p:nvSpPr>
          <p:cNvPr id="191" name="Google Shape;191;p25"/>
          <p:cNvSpPr txBox="1">
            <a:spLocks noGrp="1"/>
          </p:cNvSpPr>
          <p:nvPr>
            <p:ph type="title"/>
          </p:nvPr>
        </p:nvSpPr>
        <p:spPr>
          <a:xfrm>
            <a:off x="961500" y="511000"/>
            <a:ext cx="10067600" cy="75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92" name="Google Shape;192;p25"/>
          <p:cNvSpPr txBox="1">
            <a:spLocks noGrp="1"/>
          </p:cNvSpPr>
          <p:nvPr>
            <p:ph type="body" idx="2"/>
          </p:nvPr>
        </p:nvSpPr>
        <p:spPr>
          <a:xfrm>
            <a:off x="6233867" y="2206033"/>
            <a:ext cx="4996800" cy="4086400"/>
          </a:xfrm>
          <a:prstGeom prst="rect">
            <a:avLst/>
          </a:prstGeom>
        </p:spPr>
        <p:txBody>
          <a:bodyPr spcFirstLastPara="1" wrap="square" lIns="91425" tIns="91425" rIns="91425" bIns="91425" anchor="t" anchorCtr="0">
            <a:noAutofit/>
          </a:bodyPr>
          <a:lstStyle>
            <a:lvl1pPr marL="609585" lvl="0" indent="-423323" rtl="0">
              <a:spcBef>
                <a:spcPts val="0"/>
              </a:spcBef>
              <a:spcAft>
                <a:spcPts val="0"/>
              </a:spcAft>
              <a:buClr>
                <a:schemeClr val="dk1"/>
              </a:buClr>
              <a:buSzPts val="1400"/>
              <a:buChar char="●"/>
              <a:defRPr sz="3333">
                <a:solidFill>
                  <a:schemeClr val="dk1"/>
                </a:solidFill>
                <a:latin typeface="Caveat Brush"/>
                <a:ea typeface="Caveat Brush"/>
                <a:cs typeface="Caveat Brush"/>
                <a:sym typeface="Caveat Brush"/>
              </a:defRPr>
            </a:lvl1pPr>
            <a:lvl2pPr marL="1219170" lvl="1" indent="-440256" rtl="0">
              <a:lnSpc>
                <a:spcPct val="100000"/>
              </a:lnSpc>
              <a:spcBef>
                <a:spcPts val="0"/>
              </a:spcBef>
              <a:spcAft>
                <a:spcPts val="0"/>
              </a:spcAft>
              <a:buClr>
                <a:schemeClr val="dk1"/>
              </a:buClr>
              <a:buSzPts val="1600"/>
              <a:buFont typeface="Montserrat"/>
              <a:buChar char="○"/>
              <a:defRPr sz="1600">
                <a:solidFill>
                  <a:schemeClr val="dk1"/>
                </a:solidFill>
              </a:defRPr>
            </a:lvl2pPr>
            <a:lvl3pPr marL="1828754" lvl="2" indent="-440256" rtl="0">
              <a:spcBef>
                <a:spcPts val="0"/>
              </a:spcBef>
              <a:spcAft>
                <a:spcPts val="0"/>
              </a:spcAft>
              <a:buClr>
                <a:schemeClr val="dk1"/>
              </a:buClr>
              <a:buSzPts val="1600"/>
              <a:buFont typeface="Montserrat"/>
              <a:buChar char="■"/>
              <a:defRPr>
                <a:solidFill>
                  <a:schemeClr val="dk1"/>
                </a:solidFill>
              </a:defRPr>
            </a:lvl3pPr>
            <a:lvl4pPr marL="2438339" lvl="3" indent="-440256" rtl="0">
              <a:spcBef>
                <a:spcPts val="0"/>
              </a:spcBef>
              <a:spcAft>
                <a:spcPts val="0"/>
              </a:spcAft>
              <a:buClr>
                <a:schemeClr val="dk1"/>
              </a:buClr>
              <a:buSzPts val="1600"/>
              <a:buFont typeface="Montserrat"/>
              <a:buChar char="●"/>
              <a:defRPr>
                <a:solidFill>
                  <a:schemeClr val="dk1"/>
                </a:solidFill>
              </a:defRPr>
            </a:lvl4pPr>
            <a:lvl5pPr marL="3047924" lvl="4" indent="-440256" rtl="0">
              <a:spcBef>
                <a:spcPts val="0"/>
              </a:spcBef>
              <a:spcAft>
                <a:spcPts val="0"/>
              </a:spcAft>
              <a:buClr>
                <a:schemeClr val="dk1"/>
              </a:buClr>
              <a:buSzPts val="1600"/>
              <a:buFont typeface="Montserrat"/>
              <a:buChar char="○"/>
              <a:defRPr>
                <a:solidFill>
                  <a:schemeClr val="dk1"/>
                </a:solidFill>
              </a:defRPr>
            </a:lvl5pPr>
            <a:lvl6pPr marL="3657509" lvl="5" indent="-440256" rtl="0">
              <a:spcBef>
                <a:spcPts val="0"/>
              </a:spcBef>
              <a:spcAft>
                <a:spcPts val="0"/>
              </a:spcAft>
              <a:buClr>
                <a:schemeClr val="dk1"/>
              </a:buClr>
              <a:buSzPts val="1600"/>
              <a:buFont typeface="Montserrat"/>
              <a:buChar char="■"/>
              <a:defRPr>
                <a:solidFill>
                  <a:schemeClr val="dk1"/>
                </a:solidFill>
              </a:defRPr>
            </a:lvl6pPr>
            <a:lvl7pPr marL="4267093" lvl="6" indent="-440256" rtl="0">
              <a:spcBef>
                <a:spcPts val="0"/>
              </a:spcBef>
              <a:spcAft>
                <a:spcPts val="0"/>
              </a:spcAft>
              <a:buClr>
                <a:schemeClr val="dk1"/>
              </a:buClr>
              <a:buSzPts val="1600"/>
              <a:buFont typeface="Montserrat"/>
              <a:buChar char="●"/>
              <a:defRPr>
                <a:solidFill>
                  <a:schemeClr val="dk1"/>
                </a:solidFill>
              </a:defRPr>
            </a:lvl7pPr>
            <a:lvl8pPr marL="4876678" lvl="7" indent="-440256" rtl="0">
              <a:spcBef>
                <a:spcPts val="0"/>
              </a:spcBef>
              <a:spcAft>
                <a:spcPts val="0"/>
              </a:spcAft>
              <a:buClr>
                <a:schemeClr val="dk1"/>
              </a:buClr>
              <a:buSzPts val="1600"/>
              <a:buFont typeface="Montserrat"/>
              <a:buChar char="○"/>
              <a:defRPr>
                <a:solidFill>
                  <a:schemeClr val="dk1"/>
                </a:solidFill>
              </a:defRPr>
            </a:lvl8pPr>
            <a:lvl9pPr marL="5486263" lvl="8" indent="-440256" rtl="0">
              <a:spcBef>
                <a:spcPts val="0"/>
              </a:spcBef>
              <a:spcAft>
                <a:spcPts val="0"/>
              </a:spcAft>
              <a:buClr>
                <a:schemeClr val="dk1"/>
              </a:buClr>
              <a:buSzPts val="1600"/>
              <a:buFont typeface="Montserrat"/>
              <a:buChar char="■"/>
              <a:defRPr>
                <a:solidFill>
                  <a:schemeClr val="dk1"/>
                </a:solidFill>
              </a:defRPr>
            </a:lvl9pPr>
          </a:lstStyle>
          <a:p>
            <a:endParaRPr/>
          </a:p>
        </p:txBody>
      </p:sp>
    </p:spTree>
    <p:extLst>
      <p:ext uri="{BB962C8B-B14F-4D97-AF65-F5344CB8AC3E}">
        <p14:creationId xmlns:p14="http://schemas.microsoft.com/office/powerpoint/2010/main" val="5642720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four columns ">
  <p:cSld name="Title and four columns ">
    <p:bg>
      <p:bgPr>
        <a:blipFill>
          <a:blip r:embed="rId2">
            <a:alphaModFix/>
          </a:blip>
          <a:stretch>
            <a:fillRect/>
          </a:stretch>
        </a:blipFill>
        <a:effectLst/>
      </p:bgPr>
    </p:bg>
    <p:spTree>
      <p:nvGrpSpPr>
        <p:cNvPr id="1" name="Shape 126"/>
        <p:cNvGrpSpPr/>
        <p:nvPr/>
      </p:nvGrpSpPr>
      <p:grpSpPr>
        <a:xfrm>
          <a:off x="0" y="0"/>
          <a:ext cx="0" cy="0"/>
          <a:chOff x="0" y="0"/>
          <a:chExt cx="0" cy="0"/>
        </a:xfrm>
      </p:grpSpPr>
      <p:sp>
        <p:nvSpPr>
          <p:cNvPr id="127" name="Google Shape;127;p19"/>
          <p:cNvSpPr txBox="1">
            <a:spLocks noGrp="1"/>
          </p:cNvSpPr>
          <p:nvPr>
            <p:ph type="title"/>
          </p:nvPr>
        </p:nvSpPr>
        <p:spPr>
          <a:xfrm>
            <a:off x="1062217" y="409400"/>
            <a:ext cx="10067600" cy="759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28" name="Google Shape;128;p19"/>
          <p:cNvSpPr txBox="1">
            <a:spLocks noGrp="1"/>
          </p:cNvSpPr>
          <p:nvPr>
            <p:ph type="subTitle" idx="1"/>
          </p:nvPr>
        </p:nvSpPr>
        <p:spPr>
          <a:xfrm>
            <a:off x="7115936" y="4215725"/>
            <a:ext cx="3107600" cy="10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None/>
              <a:defRPr/>
            </a:lvl1pPr>
            <a:lvl2pPr lvl="1" rtl="0">
              <a:spcBef>
                <a:spcPts val="0"/>
              </a:spcBef>
              <a:spcAft>
                <a:spcPts val="0"/>
              </a:spcAft>
              <a:buClr>
                <a:schemeClr val="dk1"/>
              </a:buClr>
              <a:buSzPts val="1400"/>
              <a:buNone/>
              <a:defRPr>
                <a:solidFill>
                  <a:schemeClr val="dk1"/>
                </a:solidFill>
              </a:defRPr>
            </a:lvl2pPr>
            <a:lvl3pPr lvl="2" rtl="0">
              <a:spcBef>
                <a:spcPts val="0"/>
              </a:spcBef>
              <a:spcAft>
                <a:spcPts val="0"/>
              </a:spcAft>
              <a:buClr>
                <a:schemeClr val="dk1"/>
              </a:buClr>
              <a:buSzPts val="1400"/>
              <a:buNone/>
              <a:defRPr>
                <a:solidFill>
                  <a:schemeClr val="dk1"/>
                </a:solidFill>
              </a:defRPr>
            </a:lvl3pPr>
            <a:lvl4pPr lvl="3" rtl="0">
              <a:spcBef>
                <a:spcPts val="0"/>
              </a:spcBef>
              <a:spcAft>
                <a:spcPts val="0"/>
              </a:spcAft>
              <a:buClr>
                <a:schemeClr val="dk1"/>
              </a:buClr>
              <a:buSzPts val="1400"/>
              <a:buNone/>
              <a:defRPr>
                <a:solidFill>
                  <a:schemeClr val="dk1"/>
                </a:solidFill>
              </a:defRPr>
            </a:lvl4pPr>
            <a:lvl5pPr lvl="4" rtl="0">
              <a:spcBef>
                <a:spcPts val="0"/>
              </a:spcBef>
              <a:spcAft>
                <a:spcPts val="0"/>
              </a:spcAft>
              <a:buClr>
                <a:schemeClr val="dk1"/>
              </a:buClr>
              <a:buSzPts val="1400"/>
              <a:buNone/>
              <a:defRPr>
                <a:solidFill>
                  <a:schemeClr val="dk1"/>
                </a:solidFill>
              </a:defRPr>
            </a:lvl5pPr>
            <a:lvl6pPr lvl="5" rtl="0">
              <a:spcBef>
                <a:spcPts val="0"/>
              </a:spcBef>
              <a:spcAft>
                <a:spcPts val="0"/>
              </a:spcAft>
              <a:buClr>
                <a:schemeClr val="dk1"/>
              </a:buClr>
              <a:buSzPts val="1400"/>
              <a:buNone/>
              <a:defRPr>
                <a:solidFill>
                  <a:schemeClr val="dk1"/>
                </a:solidFill>
              </a:defRPr>
            </a:lvl6pPr>
            <a:lvl7pPr lvl="6" rtl="0">
              <a:spcBef>
                <a:spcPts val="0"/>
              </a:spcBef>
              <a:spcAft>
                <a:spcPts val="0"/>
              </a:spcAft>
              <a:buClr>
                <a:schemeClr val="dk1"/>
              </a:buClr>
              <a:buSzPts val="1400"/>
              <a:buNone/>
              <a:defRPr>
                <a:solidFill>
                  <a:schemeClr val="dk1"/>
                </a:solidFill>
              </a:defRPr>
            </a:lvl7pPr>
            <a:lvl8pPr lvl="7" rtl="0">
              <a:spcBef>
                <a:spcPts val="0"/>
              </a:spcBef>
              <a:spcAft>
                <a:spcPts val="0"/>
              </a:spcAft>
              <a:buClr>
                <a:schemeClr val="dk1"/>
              </a:buClr>
              <a:buSzPts val="1400"/>
              <a:buNone/>
              <a:defRPr>
                <a:solidFill>
                  <a:schemeClr val="dk1"/>
                </a:solidFill>
              </a:defRPr>
            </a:lvl8pPr>
            <a:lvl9pPr lvl="8" rtl="0">
              <a:spcBef>
                <a:spcPts val="0"/>
              </a:spcBef>
              <a:spcAft>
                <a:spcPts val="0"/>
              </a:spcAft>
              <a:buClr>
                <a:schemeClr val="dk1"/>
              </a:buClr>
              <a:buSzPts val="1400"/>
              <a:buNone/>
              <a:defRPr>
                <a:solidFill>
                  <a:schemeClr val="dk1"/>
                </a:solidFill>
              </a:defRPr>
            </a:lvl9pPr>
          </a:lstStyle>
          <a:p>
            <a:endParaRPr/>
          </a:p>
        </p:txBody>
      </p:sp>
      <p:sp>
        <p:nvSpPr>
          <p:cNvPr id="129" name="Google Shape;129;p19"/>
          <p:cNvSpPr txBox="1">
            <a:spLocks noGrp="1"/>
          </p:cNvSpPr>
          <p:nvPr>
            <p:ph type="subTitle" idx="2"/>
          </p:nvPr>
        </p:nvSpPr>
        <p:spPr>
          <a:xfrm>
            <a:off x="2679667" y="4215725"/>
            <a:ext cx="3107600" cy="10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None/>
              <a:defRPr/>
            </a:lvl1pPr>
            <a:lvl2pPr lvl="1" rtl="0">
              <a:spcBef>
                <a:spcPts val="0"/>
              </a:spcBef>
              <a:spcAft>
                <a:spcPts val="0"/>
              </a:spcAft>
              <a:buClr>
                <a:schemeClr val="dk1"/>
              </a:buClr>
              <a:buSzPts val="1400"/>
              <a:buNone/>
              <a:defRPr>
                <a:solidFill>
                  <a:schemeClr val="dk1"/>
                </a:solidFill>
              </a:defRPr>
            </a:lvl2pPr>
            <a:lvl3pPr lvl="2" rtl="0">
              <a:spcBef>
                <a:spcPts val="0"/>
              </a:spcBef>
              <a:spcAft>
                <a:spcPts val="0"/>
              </a:spcAft>
              <a:buClr>
                <a:schemeClr val="dk1"/>
              </a:buClr>
              <a:buSzPts val="1400"/>
              <a:buNone/>
              <a:defRPr>
                <a:solidFill>
                  <a:schemeClr val="dk1"/>
                </a:solidFill>
              </a:defRPr>
            </a:lvl3pPr>
            <a:lvl4pPr lvl="3" rtl="0">
              <a:spcBef>
                <a:spcPts val="0"/>
              </a:spcBef>
              <a:spcAft>
                <a:spcPts val="0"/>
              </a:spcAft>
              <a:buClr>
                <a:schemeClr val="dk1"/>
              </a:buClr>
              <a:buSzPts val="1400"/>
              <a:buNone/>
              <a:defRPr>
                <a:solidFill>
                  <a:schemeClr val="dk1"/>
                </a:solidFill>
              </a:defRPr>
            </a:lvl4pPr>
            <a:lvl5pPr lvl="4" rtl="0">
              <a:spcBef>
                <a:spcPts val="0"/>
              </a:spcBef>
              <a:spcAft>
                <a:spcPts val="0"/>
              </a:spcAft>
              <a:buClr>
                <a:schemeClr val="dk1"/>
              </a:buClr>
              <a:buSzPts val="1400"/>
              <a:buNone/>
              <a:defRPr>
                <a:solidFill>
                  <a:schemeClr val="dk1"/>
                </a:solidFill>
              </a:defRPr>
            </a:lvl5pPr>
            <a:lvl6pPr lvl="5" rtl="0">
              <a:spcBef>
                <a:spcPts val="0"/>
              </a:spcBef>
              <a:spcAft>
                <a:spcPts val="0"/>
              </a:spcAft>
              <a:buClr>
                <a:schemeClr val="dk1"/>
              </a:buClr>
              <a:buSzPts val="1400"/>
              <a:buNone/>
              <a:defRPr>
                <a:solidFill>
                  <a:schemeClr val="dk1"/>
                </a:solidFill>
              </a:defRPr>
            </a:lvl6pPr>
            <a:lvl7pPr lvl="6" rtl="0">
              <a:spcBef>
                <a:spcPts val="0"/>
              </a:spcBef>
              <a:spcAft>
                <a:spcPts val="0"/>
              </a:spcAft>
              <a:buClr>
                <a:schemeClr val="dk1"/>
              </a:buClr>
              <a:buSzPts val="1400"/>
              <a:buNone/>
              <a:defRPr>
                <a:solidFill>
                  <a:schemeClr val="dk1"/>
                </a:solidFill>
              </a:defRPr>
            </a:lvl7pPr>
            <a:lvl8pPr lvl="7" rtl="0">
              <a:spcBef>
                <a:spcPts val="0"/>
              </a:spcBef>
              <a:spcAft>
                <a:spcPts val="0"/>
              </a:spcAft>
              <a:buClr>
                <a:schemeClr val="dk1"/>
              </a:buClr>
              <a:buSzPts val="1400"/>
              <a:buNone/>
              <a:defRPr>
                <a:solidFill>
                  <a:schemeClr val="dk1"/>
                </a:solidFill>
              </a:defRPr>
            </a:lvl8pPr>
            <a:lvl9pPr lvl="8" rtl="0">
              <a:spcBef>
                <a:spcPts val="0"/>
              </a:spcBef>
              <a:spcAft>
                <a:spcPts val="0"/>
              </a:spcAft>
              <a:buClr>
                <a:schemeClr val="dk1"/>
              </a:buClr>
              <a:buSzPts val="1400"/>
              <a:buNone/>
              <a:defRPr>
                <a:solidFill>
                  <a:schemeClr val="dk1"/>
                </a:solidFill>
              </a:defRPr>
            </a:lvl9pPr>
          </a:lstStyle>
          <a:p>
            <a:endParaRPr/>
          </a:p>
        </p:txBody>
      </p:sp>
      <p:sp>
        <p:nvSpPr>
          <p:cNvPr id="130" name="Google Shape;130;p19"/>
          <p:cNvSpPr txBox="1">
            <a:spLocks noGrp="1"/>
          </p:cNvSpPr>
          <p:nvPr>
            <p:ph type="subTitle" idx="3"/>
          </p:nvPr>
        </p:nvSpPr>
        <p:spPr>
          <a:xfrm>
            <a:off x="2679667" y="3599763"/>
            <a:ext cx="3107600" cy="707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500"/>
              <a:buFont typeface="Delius Swash Caps"/>
              <a:buNone/>
              <a:defRPr sz="3333">
                <a:latin typeface="Caveat Brush"/>
                <a:ea typeface="Caveat Brush"/>
                <a:cs typeface="Caveat Brush"/>
                <a:sym typeface="Caveat Brush"/>
              </a:defRPr>
            </a:lvl1pPr>
            <a:lvl2pPr lvl="1" rtl="0">
              <a:spcBef>
                <a:spcPts val="0"/>
              </a:spcBef>
              <a:spcAft>
                <a:spcPts val="0"/>
              </a:spcAft>
              <a:buClr>
                <a:schemeClr val="dk1"/>
              </a:buClr>
              <a:buSzPts val="2500"/>
              <a:buFont typeface="Delius Swash Caps"/>
              <a:buNone/>
              <a:defRPr sz="3333">
                <a:solidFill>
                  <a:schemeClr val="dk1"/>
                </a:solidFill>
                <a:latin typeface="Delius Swash Caps"/>
                <a:ea typeface="Delius Swash Caps"/>
                <a:cs typeface="Delius Swash Caps"/>
                <a:sym typeface="Delius Swash Caps"/>
              </a:defRPr>
            </a:lvl2pPr>
            <a:lvl3pPr lvl="2" rtl="0">
              <a:spcBef>
                <a:spcPts val="0"/>
              </a:spcBef>
              <a:spcAft>
                <a:spcPts val="0"/>
              </a:spcAft>
              <a:buClr>
                <a:schemeClr val="dk1"/>
              </a:buClr>
              <a:buSzPts val="2500"/>
              <a:buFont typeface="Delius Swash Caps"/>
              <a:buNone/>
              <a:defRPr sz="3333">
                <a:solidFill>
                  <a:schemeClr val="dk1"/>
                </a:solidFill>
                <a:latin typeface="Delius Swash Caps"/>
                <a:ea typeface="Delius Swash Caps"/>
                <a:cs typeface="Delius Swash Caps"/>
                <a:sym typeface="Delius Swash Caps"/>
              </a:defRPr>
            </a:lvl3pPr>
            <a:lvl4pPr lvl="3" rtl="0">
              <a:spcBef>
                <a:spcPts val="0"/>
              </a:spcBef>
              <a:spcAft>
                <a:spcPts val="0"/>
              </a:spcAft>
              <a:buClr>
                <a:schemeClr val="dk1"/>
              </a:buClr>
              <a:buSzPts val="2500"/>
              <a:buFont typeface="Delius Swash Caps"/>
              <a:buNone/>
              <a:defRPr sz="3333">
                <a:solidFill>
                  <a:schemeClr val="dk1"/>
                </a:solidFill>
                <a:latin typeface="Delius Swash Caps"/>
                <a:ea typeface="Delius Swash Caps"/>
                <a:cs typeface="Delius Swash Caps"/>
                <a:sym typeface="Delius Swash Caps"/>
              </a:defRPr>
            </a:lvl4pPr>
            <a:lvl5pPr lvl="4" rtl="0">
              <a:spcBef>
                <a:spcPts val="0"/>
              </a:spcBef>
              <a:spcAft>
                <a:spcPts val="0"/>
              </a:spcAft>
              <a:buClr>
                <a:schemeClr val="dk1"/>
              </a:buClr>
              <a:buSzPts val="2500"/>
              <a:buFont typeface="Delius Swash Caps"/>
              <a:buNone/>
              <a:defRPr sz="3333">
                <a:solidFill>
                  <a:schemeClr val="dk1"/>
                </a:solidFill>
                <a:latin typeface="Delius Swash Caps"/>
                <a:ea typeface="Delius Swash Caps"/>
                <a:cs typeface="Delius Swash Caps"/>
                <a:sym typeface="Delius Swash Caps"/>
              </a:defRPr>
            </a:lvl5pPr>
            <a:lvl6pPr lvl="5" rtl="0">
              <a:spcBef>
                <a:spcPts val="0"/>
              </a:spcBef>
              <a:spcAft>
                <a:spcPts val="0"/>
              </a:spcAft>
              <a:buClr>
                <a:schemeClr val="dk1"/>
              </a:buClr>
              <a:buSzPts val="2500"/>
              <a:buFont typeface="Delius Swash Caps"/>
              <a:buNone/>
              <a:defRPr sz="3333">
                <a:solidFill>
                  <a:schemeClr val="dk1"/>
                </a:solidFill>
                <a:latin typeface="Delius Swash Caps"/>
                <a:ea typeface="Delius Swash Caps"/>
                <a:cs typeface="Delius Swash Caps"/>
                <a:sym typeface="Delius Swash Caps"/>
              </a:defRPr>
            </a:lvl6pPr>
            <a:lvl7pPr lvl="6" rtl="0">
              <a:spcBef>
                <a:spcPts val="0"/>
              </a:spcBef>
              <a:spcAft>
                <a:spcPts val="0"/>
              </a:spcAft>
              <a:buClr>
                <a:schemeClr val="dk1"/>
              </a:buClr>
              <a:buSzPts val="2500"/>
              <a:buFont typeface="Delius Swash Caps"/>
              <a:buNone/>
              <a:defRPr sz="3333">
                <a:solidFill>
                  <a:schemeClr val="dk1"/>
                </a:solidFill>
                <a:latin typeface="Delius Swash Caps"/>
                <a:ea typeface="Delius Swash Caps"/>
                <a:cs typeface="Delius Swash Caps"/>
                <a:sym typeface="Delius Swash Caps"/>
              </a:defRPr>
            </a:lvl7pPr>
            <a:lvl8pPr lvl="7" rtl="0">
              <a:spcBef>
                <a:spcPts val="0"/>
              </a:spcBef>
              <a:spcAft>
                <a:spcPts val="0"/>
              </a:spcAft>
              <a:buClr>
                <a:schemeClr val="dk1"/>
              </a:buClr>
              <a:buSzPts val="2500"/>
              <a:buFont typeface="Delius Swash Caps"/>
              <a:buNone/>
              <a:defRPr sz="3333">
                <a:solidFill>
                  <a:schemeClr val="dk1"/>
                </a:solidFill>
                <a:latin typeface="Delius Swash Caps"/>
                <a:ea typeface="Delius Swash Caps"/>
                <a:cs typeface="Delius Swash Caps"/>
                <a:sym typeface="Delius Swash Caps"/>
              </a:defRPr>
            </a:lvl8pPr>
            <a:lvl9pPr lvl="8" rtl="0">
              <a:spcBef>
                <a:spcPts val="0"/>
              </a:spcBef>
              <a:spcAft>
                <a:spcPts val="0"/>
              </a:spcAft>
              <a:buClr>
                <a:schemeClr val="dk1"/>
              </a:buClr>
              <a:buSzPts val="2500"/>
              <a:buFont typeface="Delius Swash Caps"/>
              <a:buNone/>
              <a:defRPr sz="3333">
                <a:solidFill>
                  <a:schemeClr val="dk1"/>
                </a:solidFill>
                <a:latin typeface="Delius Swash Caps"/>
                <a:ea typeface="Delius Swash Caps"/>
                <a:cs typeface="Delius Swash Caps"/>
                <a:sym typeface="Delius Swash Caps"/>
              </a:defRPr>
            </a:lvl9pPr>
          </a:lstStyle>
          <a:p>
            <a:endParaRPr/>
          </a:p>
        </p:txBody>
      </p:sp>
      <p:sp>
        <p:nvSpPr>
          <p:cNvPr id="131" name="Google Shape;131;p19"/>
          <p:cNvSpPr txBox="1">
            <a:spLocks noGrp="1"/>
          </p:cNvSpPr>
          <p:nvPr>
            <p:ph type="subTitle" idx="4"/>
          </p:nvPr>
        </p:nvSpPr>
        <p:spPr>
          <a:xfrm>
            <a:off x="7115937" y="3599763"/>
            <a:ext cx="3107600" cy="707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500"/>
              <a:buFont typeface="Delius Swash Caps"/>
              <a:buNone/>
              <a:defRPr sz="3333">
                <a:latin typeface="Caveat Brush"/>
                <a:ea typeface="Caveat Brush"/>
                <a:cs typeface="Caveat Brush"/>
                <a:sym typeface="Caveat Brush"/>
              </a:defRPr>
            </a:lvl1pPr>
            <a:lvl2pPr lvl="1" rtl="0">
              <a:spcBef>
                <a:spcPts val="0"/>
              </a:spcBef>
              <a:spcAft>
                <a:spcPts val="0"/>
              </a:spcAft>
              <a:buClr>
                <a:schemeClr val="dk1"/>
              </a:buClr>
              <a:buSzPts val="2500"/>
              <a:buFont typeface="Delius Swash Caps"/>
              <a:buNone/>
              <a:defRPr sz="3333">
                <a:solidFill>
                  <a:schemeClr val="dk1"/>
                </a:solidFill>
                <a:latin typeface="Delius Swash Caps"/>
                <a:ea typeface="Delius Swash Caps"/>
                <a:cs typeface="Delius Swash Caps"/>
                <a:sym typeface="Delius Swash Caps"/>
              </a:defRPr>
            </a:lvl2pPr>
            <a:lvl3pPr lvl="2" rtl="0">
              <a:spcBef>
                <a:spcPts val="0"/>
              </a:spcBef>
              <a:spcAft>
                <a:spcPts val="0"/>
              </a:spcAft>
              <a:buClr>
                <a:schemeClr val="dk1"/>
              </a:buClr>
              <a:buSzPts val="2500"/>
              <a:buFont typeface="Delius Swash Caps"/>
              <a:buNone/>
              <a:defRPr sz="3333">
                <a:solidFill>
                  <a:schemeClr val="dk1"/>
                </a:solidFill>
                <a:latin typeface="Delius Swash Caps"/>
                <a:ea typeface="Delius Swash Caps"/>
                <a:cs typeface="Delius Swash Caps"/>
                <a:sym typeface="Delius Swash Caps"/>
              </a:defRPr>
            </a:lvl3pPr>
            <a:lvl4pPr lvl="3" rtl="0">
              <a:spcBef>
                <a:spcPts val="0"/>
              </a:spcBef>
              <a:spcAft>
                <a:spcPts val="0"/>
              </a:spcAft>
              <a:buClr>
                <a:schemeClr val="dk1"/>
              </a:buClr>
              <a:buSzPts val="2500"/>
              <a:buFont typeface="Delius Swash Caps"/>
              <a:buNone/>
              <a:defRPr sz="3333">
                <a:solidFill>
                  <a:schemeClr val="dk1"/>
                </a:solidFill>
                <a:latin typeface="Delius Swash Caps"/>
                <a:ea typeface="Delius Swash Caps"/>
                <a:cs typeface="Delius Swash Caps"/>
                <a:sym typeface="Delius Swash Caps"/>
              </a:defRPr>
            </a:lvl4pPr>
            <a:lvl5pPr lvl="4" rtl="0">
              <a:spcBef>
                <a:spcPts val="0"/>
              </a:spcBef>
              <a:spcAft>
                <a:spcPts val="0"/>
              </a:spcAft>
              <a:buClr>
                <a:schemeClr val="dk1"/>
              </a:buClr>
              <a:buSzPts val="2500"/>
              <a:buFont typeface="Delius Swash Caps"/>
              <a:buNone/>
              <a:defRPr sz="3333">
                <a:solidFill>
                  <a:schemeClr val="dk1"/>
                </a:solidFill>
                <a:latin typeface="Delius Swash Caps"/>
                <a:ea typeface="Delius Swash Caps"/>
                <a:cs typeface="Delius Swash Caps"/>
                <a:sym typeface="Delius Swash Caps"/>
              </a:defRPr>
            </a:lvl5pPr>
            <a:lvl6pPr lvl="5" rtl="0">
              <a:spcBef>
                <a:spcPts val="0"/>
              </a:spcBef>
              <a:spcAft>
                <a:spcPts val="0"/>
              </a:spcAft>
              <a:buClr>
                <a:schemeClr val="dk1"/>
              </a:buClr>
              <a:buSzPts val="2500"/>
              <a:buFont typeface="Delius Swash Caps"/>
              <a:buNone/>
              <a:defRPr sz="3333">
                <a:solidFill>
                  <a:schemeClr val="dk1"/>
                </a:solidFill>
                <a:latin typeface="Delius Swash Caps"/>
                <a:ea typeface="Delius Swash Caps"/>
                <a:cs typeface="Delius Swash Caps"/>
                <a:sym typeface="Delius Swash Caps"/>
              </a:defRPr>
            </a:lvl6pPr>
            <a:lvl7pPr lvl="6" rtl="0">
              <a:spcBef>
                <a:spcPts val="0"/>
              </a:spcBef>
              <a:spcAft>
                <a:spcPts val="0"/>
              </a:spcAft>
              <a:buClr>
                <a:schemeClr val="dk1"/>
              </a:buClr>
              <a:buSzPts val="2500"/>
              <a:buFont typeface="Delius Swash Caps"/>
              <a:buNone/>
              <a:defRPr sz="3333">
                <a:solidFill>
                  <a:schemeClr val="dk1"/>
                </a:solidFill>
                <a:latin typeface="Delius Swash Caps"/>
                <a:ea typeface="Delius Swash Caps"/>
                <a:cs typeface="Delius Swash Caps"/>
                <a:sym typeface="Delius Swash Caps"/>
              </a:defRPr>
            </a:lvl7pPr>
            <a:lvl8pPr lvl="7" rtl="0">
              <a:spcBef>
                <a:spcPts val="0"/>
              </a:spcBef>
              <a:spcAft>
                <a:spcPts val="0"/>
              </a:spcAft>
              <a:buClr>
                <a:schemeClr val="dk1"/>
              </a:buClr>
              <a:buSzPts val="2500"/>
              <a:buFont typeface="Delius Swash Caps"/>
              <a:buNone/>
              <a:defRPr sz="3333">
                <a:solidFill>
                  <a:schemeClr val="dk1"/>
                </a:solidFill>
                <a:latin typeface="Delius Swash Caps"/>
                <a:ea typeface="Delius Swash Caps"/>
                <a:cs typeface="Delius Swash Caps"/>
                <a:sym typeface="Delius Swash Caps"/>
              </a:defRPr>
            </a:lvl8pPr>
            <a:lvl9pPr lvl="8" rtl="0">
              <a:spcBef>
                <a:spcPts val="0"/>
              </a:spcBef>
              <a:spcAft>
                <a:spcPts val="0"/>
              </a:spcAft>
              <a:buClr>
                <a:schemeClr val="dk1"/>
              </a:buClr>
              <a:buSzPts val="2500"/>
              <a:buFont typeface="Delius Swash Caps"/>
              <a:buNone/>
              <a:defRPr sz="3333">
                <a:solidFill>
                  <a:schemeClr val="dk1"/>
                </a:solidFill>
                <a:latin typeface="Delius Swash Caps"/>
                <a:ea typeface="Delius Swash Caps"/>
                <a:cs typeface="Delius Swash Caps"/>
                <a:sym typeface="Delius Swash Caps"/>
              </a:defRPr>
            </a:lvl9pPr>
          </a:lstStyle>
          <a:p>
            <a:endParaRPr/>
          </a:p>
        </p:txBody>
      </p:sp>
      <p:sp>
        <p:nvSpPr>
          <p:cNvPr id="132" name="Google Shape;132;p19"/>
          <p:cNvSpPr txBox="1">
            <a:spLocks noGrp="1"/>
          </p:cNvSpPr>
          <p:nvPr>
            <p:ph type="subTitle" idx="5"/>
          </p:nvPr>
        </p:nvSpPr>
        <p:spPr>
          <a:xfrm>
            <a:off x="7115936" y="2334401"/>
            <a:ext cx="3107600" cy="10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None/>
              <a:defRPr/>
            </a:lvl1pPr>
            <a:lvl2pPr lvl="1" rtl="0">
              <a:spcBef>
                <a:spcPts val="0"/>
              </a:spcBef>
              <a:spcAft>
                <a:spcPts val="0"/>
              </a:spcAft>
              <a:buClr>
                <a:schemeClr val="dk1"/>
              </a:buClr>
              <a:buSzPts val="1400"/>
              <a:buNone/>
              <a:defRPr>
                <a:solidFill>
                  <a:schemeClr val="dk1"/>
                </a:solidFill>
              </a:defRPr>
            </a:lvl2pPr>
            <a:lvl3pPr lvl="2" rtl="0">
              <a:spcBef>
                <a:spcPts val="0"/>
              </a:spcBef>
              <a:spcAft>
                <a:spcPts val="0"/>
              </a:spcAft>
              <a:buClr>
                <a:schemeClr val="dk1"/>
              </a:buClr>
              <a:buSzPts val="1400"/>
              <a:buNone/>
              <a:defRPr>
                <a:solidFill>
                  <a:schemeClr val="dk1"/>
                </a:solidFill>
              </a:defRPr>
            </a:lvl3pPr>
            <a:lvl4pPr lvl="3" rtl="0">
              <a:spcBef>
                <a:spcPts val="0"/>
              </a:spcBef>
              <a:spcAft>
                <a:spcPts val="0"/>
              </a:spcAft>
              <a:buClr>
                <a:schemeClr val="dk1"/>
              </a:buClr>
              <a:buSzPts val="1400"/>
              <a:buNone/>
              <a:defRPr>
                <a:solidFill>
                  <a:schemeClr val="dk1"/>
                </a:solidFill>
              </a:defRPr>
            </a:lvl4pPr>
            <a:lvl5pPr lvl="4" rtl="0">
              <a:spcBef>
                <a:spcPts val="0"/>
              </a:spcBef>
              <a:spcAft>
                <a:spcPts val="0"/>
              </a:spcAft>
              <a:buClr>
                <a:schemeClr val="dk1"/>
              </a:buClr>
              <a:buSzPts val="1400"/>
              <a:buNone/>
              <a:defRPr>
                <a:solidFill>
                  <a:schemeClr val="dk1"/>
                </a:solidFill>
              </a:defRPr>
            </a:lvl5pPr>
            <a:lvl6pPr lvl="5" rtl="0">
              <a:spcBef>
                <a:spcPts val="0"/>
              </a:spcBef>
              <a:spcAft>
                <a:spcPts val="0"/>
              </a:spcAft>
              <a:buClr>
                <a:schemeClr val="dk1"/>
              </a:buClr>
              <a:buSzPts val="1400"/>
              <a:buNone/>
              <a:defRPr>
                <a:solidFill>
                  <a:schemeClr val="dk1"/>
                </a:solidFill>
              </a:defRPr>
            </a:lvl6pPr>
            <a:lvl7pPr lvl="6" rtl="0">
              <a:spcBef>
                <a:spcPts val="0"/>
              </a:spcBef>
              <a:spcAft>
                <a:spcPts val="0"/>
              </a:spcAft>
              <a:buClr>
                <a:schemeClr val="dk1"/>
              </a:buClr>
              <a:buSzPts val="1400"/>
              <a:buNone/>
              <a:defRPr>
                <a:solidFill>
                  <a:schemeClr val="dk1"/>
                </a:solidFill>
              </a:defRPr>
            </a:lvl7pPr>
            <a:lvl8pPr lvl="7" rtl="0">
              <a:spcBef>
                <a:spcPts val="0"/>
              </a:spcBef>
              <a:spcAft>
                <a:spcPts val="0"/>
              </a:spcAft>
              <a:buClr>
                <a:schemeClr val="dk1"/>
              </a:buClr>
              <a:buSzPts val="1400"/>
              <a:buNone/>
              <a:defRPr>
                <a:solidFill>
                  <a:schemeClr val="dk1"/>
                </a:solidFill>
              </a:defRPr>
            </a:lvl8pPr>
            <a:lvl9pPr lvl="8" rtl="0">
              <a:spcBef>
                <a:spcPts val="0"/>
              </a:spcBef>
              <a:spcAft>
                <a:spcPts val="0"/>
              </a:spcAft>
              <a:buClr>
                <a:schemeClr val="dk1"/>
              </a:buClr>
              <a:buSzPts val="1400"/>
              <a:buNone/>
              <a:defRPr>
                <a:solidFill>
                  <a:schemeClr val="dk1"/>
                </a:solidFill>
              </a:defRPr>
            </a:lvl9pPr>
          </a:lstStyle>
          <a:p>
            <a:endParaRPr/>
          </a:p>
        </p:txBody>
      </p:sp>
      <p:sp>
        <p:nvSpPr>
          <p:cNvPr id="133" name="Google Shape;133;p19"/>
          <p:cNvSpPr txBox="1">
            <a:spLocks noGrp="1"/>
          </p:cNvSpPr>
          <p:nvPr>
            <p:ph type="subTitle" idx="6"/>
          </p:nvPr>
        </p:nvSpPr>
        <p:spPr>
          <a:xfrm>
            <a:off x="2679667" y="2334401"/>
            <a:ext cx="3107600" cy="10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None/>
              <a:defRPr/>
            </a:lvl1pPr>
            <a:lvl2pPr lvl="1" rtl="0">
              <a:spcBef>
                <a:spcPts val="0"/>
              </a:spcBef>
              <a:spcAft>
                <a:spcPts val="0"/>
              </a:spcAft>
              <a:buClr>
                <a:schemeClr val="dk1"/>
              </a:buClr>
              <a:buSzPts val="1400"/>
              <a:buNone/>
              <a:defRPr>
                <a:solidFill>
                  <a:schemeClr val="dk1"/>
                </a:solidFill>
              </a:defRPr>
            </a:lvl2pPr>
            <a:lvl3pPr lvl="2" rtl="0">
              <a:spcBef>
                <a:spcPts val="0"/>
              </a:spcBef>
              <a:spcAft>
                <a:spcPts val="0"/>
              </a:spcAft>
              <a:buClr>
                <a:schemeClr val="dk1"/>
              </a:buClr>
              <a:buSzPts val="1400"/>
              <a:buNone/>
              <a:defRPr>
                <a:solidFill>
                  <a:schemeClr val="dk1"/>
                </a:solidFill>
              </a:defRPr>
            </a:lvl3pPr>
            <a:lvl4pPr lvl="3" rtl="0">
              <a:spcBef>
                <a:spcPts val="0"/>
              </a:spcBef>
              <a:spcAft>
                <a:spcPts val="0"/>
              </a:spcAft>
              <a:buClr>
                <a:schemeClr val="dk1"/>
              </a:buClr>
              <a:buSzPts val="1400"/>
              <a:buNone/>
              <a:defRPr>
                <a:solidFill>
                  <a:schemeClr val="dk1"/>
                </a:solidFill>
              </a:defRPr>
            </a:lvl4pPr>
            <a:lvl5pPr lvl="4" rtl="0">
              <a:spcBef>
                <a:spcPts val="0"/>
              </a:spcBef>
              <a:spcAft>
                <a:spcPts val="0"/>
              </a:spcAft>
              <a:buClr>
                <a:schemeClr val="dk1"/>
              </a:buClr>
              <a:buSzPts val="1400"/>
              <a:buNone/>
              <a:defRPr>
                <a:solidFill>
                  <a:schemeClr val="dk1"/>
                </a:solidFill>
              </a:defRPr>
            </a:lvl5pPr>
            <a:lvl6pPr lvl="5" rtl="0">
              <a:spcBef>
                <a:spcPts val="0"/>
              </a:spcBef>
              <a:spcAft>
                <a:spcPts val="0"/>
              </a:spcAft>
              <a:buClr>
                <a:schemeClr val="dk1"/>
              </a:buClr>
              <a:buSzPts val="1400"/>
              <a:buNone/>
              <a:defRPr>
                <a:solidFill>
                  <a:schemeClr val="dk1"/>
                </a:solidFill>
              </a:defRPr>
            </a:lvl6pPr>
            <a:lvl7pPr lvl="6" rtl="0">
              <a:spcBef>
                <a:spcPts val="0"/>
              </a:spcBef>
              <a:spcAft>
                <a:spcPts val="0"/>
              </a:spcAft>
              <a:buClr>
                <a:schemeClr val="dk1"/>
              </a:buClr>
              <a:buSzPts val="1400"/>
              <a:buNone/>
              <a:defRPr>
                <a:solidFill>
                  <a:schemeClr val="dk1"/>
                </a:solidFill>
              </a:defRPr>
            </a:lvl7pPr>
            <a:lvl8pPr lvl="7" rtl="0">
              <a:spcBef>
                <a:spcPts val="0"/>
              </a:spcBef>
              <a:spcAft>
                <a:spcPts val="0"/>
              </a:spcAft>
              <a:buClr>
                <a:schemeClr val="dk1"/>
              </a:buClr>
              <a:buSzPts val="1400"/>
              <a:buNone/>
              <a:defRPr>
                <a:solidFill>
                  <a:schemeClr val="dk1"/>
                </a:solidFill>
              </a:defRPr>
            </a:lvl8pPr>
            <a:lvl9pPr lvl="8" rtl="0">
              <a:spcBef>
                <a:spcPts val="0"/>
              </a:spcBef>
              <a:spcAft>
                <a:spcPts val="0"/>
              </a:spcAft>
              <a:buClr>
                <a:schemeClr val="dk1"/>
              </a:buClr>
              <a:buSzPts val="1400"/>
              <a:buNone/>
              <a:defRPr>
                <a:solidFill>
                  <a:schemeClr val="dk1"/>
                </a:solidFill>
              </a:defRPr>
            </a:lvl9pPr>
          </a:lstStyle>
          <a:p>
            <a:endParaRPr/>
          </a:p>
        </p:txBody>
      </p:sp>
      <p:sp>
        <p:nvSpPr>
          <p:cNvPr id="134" name="Google Shape;134;p19"/>
          <p:cNvSpPr txBox="1">
            <a:spLocks noGrp="1"/>
          </p:cNvSpPr>
          <p:nvPr>
            <p:ph type="subTitle" idx="7"/>
          </p:nvPr>
        </p:nvSpPr>
        <p:spPr>
          <a:xfrm>
            <a:off x="2679667" y="1728805"/>
            <a:ext cx="3107600" cy="707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500"/>
              <a:buFont typeface="Delius Swash Caps"/>
              <a:buNone/>
              <a:defRPr sz="3333">
                <a:latin typeface="Caveat Brush"/>
                <a:ea typeface="Caveat Brush"/>
                <a:cs typeface="Caveat Brush"/>
                <a:sym typeface="Caveat Brush"/>
              </a:defRPr>
            </a:lvl1pPr>
            <a:lvl2pPr lvl="1" rtl="0">
              <a:spcBef>
                <a:spcPts val="0"/>
              </a:spcBef>
              <a:spcAft>
                <a:spcPts val="0"/>
              </a:spcAft>
              <a:buClr>
                <a:schemeClr val="dk1"/>
              </a:buClr>
              <a:buSzPts val="2500"/>
              <a:buFont typeface="Delius Swash Caps"/>
              <a:buNone/>
              <a:defRPr sz="3333">
                <a:solidFill>
                  <a:schemeClr val="dk1"/>
                </a:solidFill>
                <a:latin typeface="Delius Swash Caps"/>
                <a:ea typeface="Delius Swash Caps"/>
                <a:cs typeface="Delius Swash Caps"/>
                <a:sym typeface="Delius Swash Caps"/>
              </a:defRPr>
            </a:lvl2pPr>
            <a:lvl3pPr lvl="2" rtl="0">
              <a:spcBef>
                <a:spcPts val="0"/>
              </a:spcBef>
              <a:spcAft>
                <a:spcPts val="0"/>
              </a:spcAft>
              <a:buClr>
                <a:schemeClr val="dk1"/>
              </a:buClr>
              <a:buSzPts val="2500"/>
              <a:buFont typeface="Delius Swash Caps"/>
              <a:buNone/>
              <a:defRPr sz="3333">
                <a:solidFill>
                  <a:schemeClr val="dk1"/>
                </a:solidFill>
                <a:latin typeface="Delius Swash Caps"/>
                <a:ea typeface="Delius Swash Caps"/>
                <a:cs typeface="Delius Swash Caps"/>
                <a:sym typeface="Delius Swash Caps"/>
              </a:defRPr>
            </a:lvl3pPr>
            <a:lvl4pPr lvl="3" rtl="0">
              <a:spcBef>
                <a:spcPts val="0"/>
              </a:spcBef>
              <a:spcAft>
                <a:spcPts val="0"/>
              </a:spcAft>
              <a:buClr>
                <a:schemeClr val="dk1"/>
              </a:buClr>
              <a:buSzPts val="2500"/>
              <a:buFont typeface="Delius Swash Caps"/>
              <a:buNone/>
              <a:defRPr sz="3333">
                <a:solidFill>
                  <a:schemeClr val="dk1"/>
                </a:solidFill>
                <a:latin typeface="Delius Swash Caps"/>
                <a:ea typeface="Delius Swash Caps"/>
                <a:cs typeface="Delius Swash Caps"/>
                <a:sym typeface="Delius Swash Caps"/>
              </a:defRPr>
            </a:lvl4pPr>
            <a:lvl5pPr lvl="4" rtl="0">
              <a:spcBef>
                <a:spcPts val="0"/>
              </a:spcBef>
              <a:spcAft>
                <a:spcPts val="0"/>
              </a:spcAft>
              <a:buClr>
                <a:schemeClr val="dk1"/>
              </a:buClr>
              <a:buSzPts val="2500"/>
              <a:buFont typeface="Delius Swash Caps"/>
              <a:buNone/>
              <a:defRPr sz="3333">
                <a:solidFill>
                  <a:schemeClr val="dk1"/>
                </a:solidFill>
                <a:latin typeface="Delius Swash Caps"/>
                <a:ea typeface="Delius Swash Caps"/>
                <a:cs typeface="Delius Swash Caps"/>
                <a:sym typeface="Delius Swash Caps"/>
              </a:defRPr>
            </a:lvl5pPr>
            <a:lvl6pPr lvl="5" rtl="0">
              <a:spcBef>
                <a:spcPts val="0"/>
              </a:spcBef>
              <a:spcAft>
                <a:spcPts val="0"/>
              </a:spcAft>
              <a:buClr>
                <a:schemeClr val="dk1"/>
              </a:buClr>
              <a:buSzPts val="2500"/>
              <a:buFont typeface="Delius Swash Caps"/>
              <a:buNone/>
              <a:defRPr sz="3333">
                <a:solidFill>
                  <a:schemeClr val="dk1"/>
                </a:solidFill>
                <a:latin typeface="Delius Swash Caps"/>
                <a:ea typeface="Delius Swash Caps"/>
                <a:cs typeface="Delius Swash Caps"/>
                <a:sym typeface="Delius Swash Caps"/>
              </a:defRPr>
            </a:lvl6pPr>
            <a:lvl7pPr lvl="6" rtl="0">
              <a:spcBef>
                <a:spcPts val="0"/>
              </a:spcBef>
              <a:spcAft>
                <a:spcPts val="0"/>
              </a:spcAft>
              <a:buClr>
                <a:schemeClr val="dk1"/>
              </a:buClr>
              <a:buSzPts val="2500"/>
              <a:buFont typeface="Delius Swash Caps"/>
              <a:buNone/>
              <a:defRPr sz="3333">
                <a:solidFill>
                  <a:schemeClr val="dk1"/>
                </a:solidFill>
                <a:latin typeface="Delius Swash Caps"/>
                <a:ea typeface="Delius Swash Caps"/>
                <a:cs typeface="Delius Swash Caps"/>
                <a:sym typeface="Delius Swash Caps"/>
              </a:defRPr>
            </a:lvl7pPr>
            <a:lvl8pPr lvl="7" rtl="0">
              <a:spcBef>
                <a:spcPts val="0"/>
              </a:spcBef>
              <a:spcAft>
                <a:spcPts val="0"/>
              </a:spcAft>
              <a:buClr>
                <a:schemeClr val="dk1"/>
              </a:buClr>
              <a:buSzPts val="2500"/>
              <a:buFont typeface="Delius Swash Caps"/>
              <a:buNone/>
              <a:defRPr sz="3333">
                <a:solidFill>
                  <a:schemeClr val="dk1"/>
                </a:solidFill>
                <a:latin typeface="Delius Swash Caps"/>
                <a:ea typeface="Delius Swash Caps"/>
                <a:cs typeface="Delius Swash Caps"/>
                <a:sym typeface="Delius Swash Caps"/>
              </a:defRPr>
            </a:lvl8pPr>
            <a:lvl9pPr lvl="8" rtl="0">
              <a:spcBef>
                <a:spcPts val="0"/>
              </a:spcBef>
              <a:spcAft>
                <a:spcPts val="0"/>
              </a:spcAft>
              <a:buClr>
                <a:schemeClr val="dk1"/>
              </a:buClr>
              <a:buSzPts val="2500"/>
              <a:buFont typeface="Delius Swash Caps"/>
              <a:buNone/>
              <a:defRPr sz="3333">
                <a:solidFill>
                  <a:schemeClr val="dk1"/>
                </a:solidFill>
                <a:latin typeface="Delius Swash Caps"/>
                <a:ea typeface="Delius Swash Caps"/>
                <a:cs typeface="Delius Swash Caps"/>
                <a:sym typeface="Delius Swash Caps"/>
              </a:defRPr>
            </a:lvl9pPr>
          </a:lstStyle>
          <a:p>
            <a:endParaRPr/>
          </a:p>
        </p:txBody>
      </p:sp>
      <p:sp>
        <p:nvSpPr>
          <p:cNvPr id="135" name="Google Shape;135;p19"/>
          <p:cNvSpPr txBox="1">
            <a:spLocks noGrp="1"/>
          </p:cNvSpPr>
          <p:nvPr>
            <p:ph type="subTitle" idx="8"/>
          </p:nvPr>
        </p:nvSpPr>
        <p:spPr>
          <a:xfrm>
            <a:off x="7115937" y="1728805"/>
            <a:ext cx="3107600" cy="707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500"/>
              <a:buFont typeface="Delius Swash Caps"/>
              <a:buNone/>
              <a:defRPr sz="3333">
                <a:latin typeface="Caveat Brush"/>
                <a:ea typeface="Caveat Brush"/>
                <a:cs typeface="Caveat Brush"/>
                <a:sym typeface="Caveat Brush"/>
              </a:defRPr>
            </a:lvl1pPr>
            <a:lvl2pPr lvl="1" rtl="0">
              <a:spcBef>
                <a:spcPts val="0"/>
              </a:spcBef>
              <a:spcAft>
                <a:spcPts val="0"/>
              </a:spcAft>
              <a:buClr>
                <a:schemeClr val="dk1"/>
              </a:buClr>
              <a:buSzPts val="2500"/>
              <a:buFont typeface="Delius Swash Caps"/>
              <a:buNone/>
              <a:defRPr sz="3333">
                <a:solidFill>
                  <a:schemeClr val="dk1"/>
                </a:solidFill>
                <a:latin typeface="Delius Swash Caps"/>
                <a:ea typeface="Delius Swash Caps"/>
                <a:cs typeface="Delius Swash Caps"/>
                <a:sym typeface="Delius Swash Caps"/>
              </a:defRPr>
            </a:lvl2pPr>
            <a:lvl3pPr lvl="2" rtl="0">
              <a:spcBef>
                <a:spcPts val="0"/>
              </a:spcBef>
              <a:spcAft>
                <a:spcPts val="0"/>
              </a:spcAft>
              <a:buClr>
                <a:schemeClr val="dk1"/>
              </a:buClr>
              <a:buSzPts val="2500"/>
              <a:buFont typeface="Delius Swash Caps"/>
              <a:buNone/>
              <a:defRPr sz="3333">
                <a:solidFill>
                  <a:schemeClr val="dk1"/>
                </a:solidFill>
                <a:latin typeface="Delius Swash Caps"/>
                <a:ea typeface="Delius Swash Caps"/>
                <a:cs typeface="Delius Swash Caps"/>
                <a:sym typeface="Delius Swash Caps"/>
              </a:defRPr>
            </a:lvl3pPr>
            <a:lvl4pPr lvl="3" rtl="0">
              <a:spcBef>
                <a:spcPts val="0"/>
              </a:spcBef>
              <a:spcAft>
                <a:spcPts val="0"/>
              </a:spcAft>
              <a:buClr>
                <a:schemeClr val="dk1"/>
              </a:buClr>
              <a:buSzPts val="2500"/>
              <a:buFont typeface="Delius Swash Caps"/>
              <a:buNone/>
              <a:defRPr sz="3333">
                <a:solidFill>
                  <a:schemeClr val="dk1"/>
                </a:solidFill>
                <a:latin typeface="Delius Swash Caps"/>
                <a:ea typeface="Delius Swash Caps"/>
                <a:cs typeface="Delius Swash Caps"/>
                <a:sym typeface="Delius Swash Caps"/>
              </a:defRPr>
            </a:lvl4pPr>
            <a:lvl5pPr lvl="4" rtl="0">
              <a:spcBef>
                <a:spcPts val="0"/>
              </a:spcBef>
              <a:spcAft>
                <a:spcPts val="0"/>
              </a:spcAft>
              <a:buClr>
                <a:schemeClr val="dk1"/>
              </a:buClr>
              <a:buSzPts val="2500"/>
              <a:buFont typeface="Delius Swash Caps"/>
              <a:buNone/>
              <a:defRPr sz="3333">
                <a:solidFill>
                  <a:schemeClr val="dk1"/>
                </a:solidFill>
                <a:latin typeface="Delius Swash Caps"/>
                <a:ea typeface="Delius Swash Caps"/>
                <a:cs typeface="Delius Swash Caps"/>
                <a:sym typeface="Delius Swash Caps"/>
              </a:defRPr>
            </a:lvl5pPr>
            <a:lvl6pPr lvl="5" rtl="0">
              <a:spcBef>
                <a:spcPts val="0"/>
              </a:spcBef>
              <a:spcAft>
                <a:spcPts val="0"/>
              </a:spcAft>
              <a:buClr>
                <a:schemeClr val="dk1"/>
              </a:buClr>
              <a:buSzPts val="2500"/>
              <a:buFont typeface="Delius Swash Caps"/>
              <a:buNone/>
              <a:defRPr sz="3333">
                <a:solidFill>
                  <a:schemeClr val="dk1"/>
                </a:solidFill>
                <a:latin typeface="Delius Swash Caps"/>
                <a:ea typeface="Delius Swash Caps"/>
                <a:cs typeface="Delius Swash Caps"/>
                <a:sym typeface="Delius Swash Caps"/>
              </a:defRPr>
            </a:lvl6pPr>
            <a:lvl7pPr lvl="6" rtl="0">
              <a:spcBef>
                <a:spcPts val="0"/>
              </a:spcBef>
              <a:spcAft>
                <a:spcPts val="0"/>
              </a:spcAft>
              <a:buClr>
                <a:schemeClr val="dk1"/>
              </a:buClr>
              <a:buSzPts val="2500"/>
              <a:buFont typeface="Delius Swash Caps"/>
              <a:buNone/>
              <a:defRPr sz="3333">
                <a:solidFill>
                  <a:schemeClr val="dk1"/>
                </a:solidFill>
                <a:latin typeface="Delius Swash Caps"/>
                <a:ea typeface="Delius Swash Caps"/>
                <a:cs typeface="Delius Swash Caps"/>
                <a:sym typeface="Delius Swash Caps"/>
              </a:defRPr>
            </a:lvl7pPr>
            <a:lvl8pPr lvl="7" rtl="0">
              <a:spcBef>
                <a:spcPts val="0"/>
              </a:spcBef>
              <a:spcAft>
                <a:spcPts val="0"/>
              </a:spcAft>
              <a:buClr>
                <a:schemeClr val="dk1"/>
              </a:buClr>
              <a:buSzPts val="2500"/>
              <a:buFont typeface="Delius Swash Caps"/>
              <a:buNone/>
              <a:defRPr sz="3333">
                <a:solidFill>
                  <a:schemeClr val="dk1"/>
                </a:solidFill>
                <a:latin typeface="Delius Swash Caps"/>
                <a:ea typeface="Delius Swash Caps"/>
                <a:cs typeface="Delius Swash Caps"/>
                <a:sym typeface="Delius Swash Caps"/>
              </a:defRPr>
            </a:lvl8pPr>
            <a:lvl9pPr lvl="8" rtl="0">
              <a:spcBef>
                <a:spcPts val="0"/>
              </a:spcBef>
              <a:spcAft>
                <a:spcPts val="0"/>
              </a:spcAft>
              <a:buClr>
                <a:schemeClr val="dk1"/>
              </a:buClr>
              <a:buSzPts val="2500"/>
              <a:buFont typeface="Delius Swash Caps"/>
              <a:buNone/>
              <a:defRPr sz="3333">
                <a:solidFill>
                  <a:schemeClr val="dk1"/>
                </a:solidFill>
                <a:latin typeface="Delius Swash Caps"/>
                <a:ea typeface="Delius Swash Caps"/>
                <a:cs typeface="Delius Swash Caps"/>
                <a:sym typeface="Delius Swash Caps"/>
              </a:defRPr>
            </a:lvl9pPr>
          </a:lstStyle>
          <a:p>
            <a:endParaRPr/>
          </a:p>
        </p:txBody>
      </p:sp>
    </p:spTree>
    <p:extLst>
      <p:ext uri="{BB962C8B-B14F-4D97-AF65-F5344CB8AC3E}">
        <p14:creationId xmlns:p14="http://schemas.microsoft.com/office/powerpoint/2010/main" val="31582419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One column text">
  <p:cSld name="One column text">
    <p:bg>
      <p:bgPr>
        <a:blipFill>
          <a:blip r:embed="rId2">
            <a:alphaModFix/>
          </a:blip>
          <a:stretch>
            <a:fillRect/>
          </a:stretch>
        </a:blipFill>
        <a:effectLst/>
      </p:bgPr>
    </p:bg>
    <p:spTree>
      <p:nvGrpSpPr>
        <p:cNvPr id="1" name="Shape 43"/>
        <p:cNvGrpSpPr/>
        <p:nvPr/>
      </p:nvGrpSpPr>
      <p:grpSpPr>
        <a:xfrm>
          <a:off x="0" y="0"/>
          <a:ext cx="0" cy="0"/>
          <a:chOff x="0" y="0"/>
          <a:chExt cx="0" cy="0"/>
        </a:xfrm>
      </p:grpSpPr>
      <p:sp>
        <p:nvSpPr>
          <p:cNvPr id="44" name="Google Shape;44;p7"/>
          <p:cNvSpPr txBox="1">
            <a:spLocks noGrp="1"/>
          </p:cNvSpPr>
          <p:nvPr>
            <p:ph type="title"/>
          </p:nvPr>
        </p:nvSpPr>
        <p:spPr>
          <a:xfrm flipH="1">
            <a:off x="6487449" y="1286967"/>
            <a:ext cx="4548000" cy="1085600"/>
          </a:xfrm>
          <a:prstGeom prst="rect">
            <a:avLst/>
          </a:prstGeom>
        </p:spPr>
        <p:txBody>
          <a:bodyPr spcFirstLastPara="1" wrap="square" lIns="91425" tIns="91425" rIns="91425" bIns="91425" anchor="t" anchorCtr="0">
            <a:noAutofit/>
          </a:bodyPr>
          <a:lstStyle>
            <a:lvl1pPr lvl="0" rtl="0">
              <a:spcBef>
                <a:spcPts val="0"/>
              </a:spcBef>
              <a:spcAft>
                <a:spcPts val="0"/>
              </a:spcAft>
              <a:buSzPts val="4200"/>
              <a:buNone/>
              <a:defRPr sz="6400"/>
            </a:lvl1pPr>
            <a:lvl2pPr lvl="1" algn="r" rtl="0">
              <a:spcBef>
                <a:spcPts val="0"/>
              </a:spcBef>
              <a:spcAft>
                <a:spcPts val="0"/>
              </a:spcAft>
              <a:buSzPts val="4200"/>
              <a:buNone/>
              <a:defRPr sz="5600"/>
            </a:lvl2pPr>
            <a:lvl3pPr lvl="2" algn="r" rtl="0">
              <a:spcBef>
                <a:spcPts val="0"/>
              </a:spcBef>
              <a:spcAft>
                <a:spcPts val="0"/>
              </a:spcAft>
              <a:buSzPts val="4200"/>
              <a:buNone/>
              <a:defRPr sz="5600"/>
            </a:lvl3pPr>
            <a:lvl4pPr lvl="3" algn="r" rtl="0">
              <a:spcBef>
                <a:spcPts val="0"/>
              </a:spcBef>
              <a:spcAft>
                <a:spcPts val="0"/>
              </a:spcAft>
              <a:buSzPts val="4200"/>
              <a:buNone/>
              <a:defRPr sz="5600"/>
            </a:lvl4pPr>
            <a:lvl5pPr lvl="4" algn="r" rtl="0">
              <a:spcBef>
                <a:spcPts val="0"/>
              </a:spcBef>
              <a:spcAft>
                <a:spcPts val="0"/>
              </a:spcAft>
              <a:buSzPts val="4200"/>
              <a:buNone/>
              <a:defRPr sz="5600"/>
            </a:lvl5pPr>
            <a:lvl6pPr lvl="5" algn="r" rtl="0">
              <a:spcBef>
                <a:spcPts val="0"/>
              </a:spcBef>
              <a:spcAft>
                <a:spcPts val="0"/>
              </a:spcAft>
              <a:buSzPts val="4200"/>
              <a:buNone/>
              <a:defRPr sz="5600"/>
            </a:lvl6pPr>
            <a:lvl7pPr lvl="6" algn="r" rtl="0">
              <a:spcBef>
                <a:spcPts val="0"/>
              </a:spcBef>
              <a:spcAft>
                <a:spcPts val="0"/>
              </a:spcAft>
              <a:buSzPts val="4200"/>
              <a:buNone/>
              <a:defRPr sz="5600"/>
            </a:lvl7pPr>
            <a:lvl8pPr lvl="7" algn="r" rtl="0">
              <a:spcBef>
                <a:spcPts val="0"/>
              </a:spcBef>
              <a:spcAft>
                <a:spcPts val="0"/>
              </a:spcAft>
              <a:buSzPts val="4200"/>
              <a:buNone/>
              <a:defRPr sz="5600"/>
            </a:lvl8pPr>
            <a:lvl9pPr lvl="8" algn="r" rtl="0">
              <a:spcBef>
                <a:spcPts val="0"/>
              </a:spcBef>
              <a:spcAft>
                <a:spcPts val="0"/>
              </a:spcAft>
              <a:buSzPts val="4200"/>
              <a:buNone/>
              <a:defRPr sz="5600"/>
            </a:lvl9pPr>
          </a:lstStyle>
          <a:p>
            <a:endParaRPr/>
          </a:p>
        </p:txBody>
      </p:sp>
      <p:sp>
        <p:nvSpPr>
          <p:cNvPr id="45" name="Google Shape;45;p7"/>
          <p:cNvSpPr txBox="1">
            <a:spLocks noGrp="1"/>
          </p:cNvSpPr>
          <p:nvPr>
            <p:ph type="subTitle" idx="1"/>
          </p:nvPr>
        </p:nvSpPr>
        <p:spPr>
          <a:xfrm flipH="1">
            <a:off x="6327833" y="2497433"/>
            <a:ext cx="4707600" cy="3140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999999"/>
              </a:buClr>
              <a:buSzPts val="800"/>
              <a:buFont typeface="Open Sans"/>
              <a:buChar char="●"/>
              <a:defRPr/>
            </a:lvl1pPr>
            <a:lvl2pPr lvl="1" algn="r" rtl="0">
              <a:lnSpc>
                <a:spcPct val="100000"/>
              </a:lnSpc>
              <a:spcBef>
                <a:spcPts val="0"/>
              </a:spcBef>
              <a:spcAft>
                <a:spcPts val="0"/>
              </a:spcAft>
              <a:buClr>
                <a:srgbClr val="999999"/>
              </a:buClr>
              <a:buSzPts val="800"/>
              <a:buFont typeface="Open Sans"/>
              <a:buChar char="○"/>
              <a:defRPr sz="2800"/>
            </a:lvl2pPr>
            <a:lvl3pPr lvl="2" algn="r" rtl="0">
              <a:lnSpc>
                <a:spcPct val="100000"/>
              </a:lnSpc>
              <a:spcBef>
                <a:spcPts val="0"/>
              </a:spcBef>
              <a:spcAft>
                <a:spcPts val="0"/>
              </a:spcAft>
              <a:buClr>
                <a:srgbClr val="999999"/>
              </a:buClr>
              <a:buSzPts val="800"/>
              <a:buFont typeface="Open Sans"/>
              <a:buChar char="■"/>
              <a:defRPr sz="2800"/>
            </a:lvl3pPr>
            <a:lvl4pPr lvl="3" algn="r" rtl="0">
              <a:lnSpc>
                <a:spcPct val="100000"/>
              </a:lnSpc>
              <a:spcBef>
                <a:spcPts val="0"/>
              </a:spcBef>
              <a:spcAft>
                <a:spcPts val="0"/>
              </a:spcAft>
              <a:buClr>
                <a:srgbClr val="999999"/>
              </a:buClr>
              <a:buSzPts val="800"/>
              <a:buFont typeface="Open Sans"/>
              <a:buChar char="●"/>
              <a:defRPr sz="2800"/>
            </a:lvl4pPr>
            <a:lvl5pPr lvl="4" algn="r" rtl="0">
              <a:lnSpc>
                <a:spcPct val="100000"/>
              </a:lnSpc>
              <a:spcBef>
                <a:spcPts val="0"/>
              </a:spcBef>
              <a:spcAft>
                <a:spcPts val="0"/>
              </a:spcAft>
              <a:buClr>
                <a:srgbClr val="999999"/>
              </a:buClr>
              <a:buSzPts val="1200"/>
              <a:buFont typeface="Open Sans"/>
              <a:buChar char="○"/>
              <a:defRPr sz="2800"/>
            </a:lvl5pPr>
            <a:lvl6pPr lvl="5" algn="r" rtl="0">
              <a:lnSpc>
                <a:spcPct val="100000"/>
              </a:lnSpc>
              <a:spcBef>
                <a:spcPts val="0"/>
              </a:spcBef>
              <a:spcAft>
                <a:spcPts val="0"/>
              </a:spcAft>
              <a:buClr>
                <a:srgbClr val="999999"/>
              </a:buClr>
              <a:buSzPts val="1200"/>
              <a:buFont typeface="Open Sans"/>
              <a:buChar char="■"/>
              <a:defRPr sz="2800"/>
            </a:lvl6pPr>
            <a:lvl7pPr lvl="6" algn="r" rtl="0">
              <a:lnSpc>
                <a:spcPct val="100000"/>
              </a:lnSpc>
              <a:spcBef>
                <a:spcPts val="0"/>
              </a:spcBef>
              <a:spcAft>
                <a:spcPts val="0"/>
              </a:spcAft>
              <a:buClr>
                <a:srgbClr val="999999"/>
              </a:buClr>
              <a:buSzPts val="700"/>
              <a:buFont typeface="Open Sans"/>
              <a:buChar char="●"/>
              <a:defRPr sz="2800"/>
            </a:lvl7pPr>
            <a:lvl8pPr lvl="7" algn="r" rtl="0">
              <a:lnSpc>
                <a:spcPct val="100000"/>
              </a:lnSpc>
              <a:spcBef>
                <a:spcPts val="0"/>
              </a:spcBef>
              <a:spcAft>
                <a:spcPts val="0"/>
              </a:spcAft>
              <a:buClr>
                <a:srgbClr val="999999"/>
              </a:buClr>
              <a:buSzPts val="700"/>
              <a:buFont typeface="Open Sans"/>
              <a:buChar char="○"/>
              <a:defRPr sz="2800"/>
            </a:lvl8pPr>
            <a:lvl9pPr lvl="8" algn="r" rtl="0">
              <a:lnSpc>
                <a:spcPct val="100000"/>
              </a:lnSpc>
              <a:spcBef>
                <a:spcPts val="0"/>
              </a:spcBef>
              <a:spcAft>
                <a:spcPts val="0"/>
              </a:spcAft>
              <a:buClr>
                <a:srgbClr val="999999"/>
              </a:buClr>
              <a:buSzPts val="600"/>
              <a:buFont typeface="Open Sans"/>
              <a:buChar char="■"/>
              <a:defRPr sz="2800"/>
            </a:lvl9pPr>
          </a:lstStyle>
          <a:p>
            <a:endParaRPr/>
          </a:p>
        </p:txBody>
      </p:sp>
    </p:spTree>
    <p:extLst>
      <p:ext uri="{BB962C8B-B14F-4D97-AF65-F5344CB8AC3E}">
        <p14:creationId xmlns:p14="http://schemas.microsoft.com/office/powerpoint/2010/main" val="33529475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ext 1">
  <p:cSld name="Title and text 1">
    <p:bg>
      <p:bgPr>
        <a:blipFill>
          <a:blip r:embed="rId2">
            <a:alphaModFix/>
          </a:blip>
          <a:stretch>
            <a:fillRect/>
          </a:stretch>
        </a:blipFill>
        <a:effectLst/>
      </p:bgPr>
    </p:bg>
    <p:spTree>
      <p:nvGrpSpPr>
        <p:cNvPr id="1" name="Shape 176"/>
        <p:cNvGrpSpPr/>
        <p:nvPr/>
      </p:nvGrpSpPr>
      <p:grpSpPr>
        <a:xfrm>
          <a:off x="0" y="0"/>
          <a:ext cx="0" cy="0"/>
          <a:chOff x="0" y="0"/>
          <a:chExt cx="0" cy="0"/>
        </a:xfrm>
      </p:grpSpPr>
      <p:sp>
        <p:nvSpPr>
          <p:cNvPr id="177" name="Google Shape;177;p23"/>
          <p:cNvSpPr txBox="1">
            <a:spLocks noGrp="1"/>
          </p:cNvSpPr>
          <p:nvPr>
            <p:ph type="subTitle" idx="1"/>
          </p:nvPr>
        </p:nvSpPr>
        <p:spPr>
          <a:xfrm>
            <a:off x="7123584" y="4319600"/>
            <a:ext cx="4154000" cy="15652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2133"/>
            </a:lvl1pPr>
            <a:lvl2pPr lvl="1" rtl="0">
              <a:spcBef>
                <a:spcPts val="0"/>
              </a:spcBef>
              <a:spcAft>
                <a:spcPts val="0"/>
              </a:spcAft>
              <a:buSzPts val="1600"/>
              <a:buNone/>
              <a:defRPr sz="2133"/>
            </a:lvl2pPr>
            <a:lvl3pPr lvl="2" rtl="0">
              <a:spcBef>
                <a:spcPts val="0"/>
              </a:spcBef>
              <a:spcAft>
                <a:spcPts val="0"/>
              </a:spcAft>
              <a:buSzPts val="1600"/>
              <a:buNone/>
              <a:defRPr sz="2133"/>
            </a:lvl3pPr>
            <a:lvl4pPr lvl="3" rtl="0">
              <a:spcBef>
                <a:spcPts val="0"/>
              </a:spcBef>
              <a:spcAft>
                <a:spcPts val="0"/>
              </a:spcAft>
              <a:buSzPts val="1600"/>
              <a:buNone/>
              <a:defRPr sz="2133"/>
            </a:lvl4pPr>
            <a:lvl5pPr lvl="4" rtl="0">
              <a:spcBef>
                <a:spcPts val="0"/>
              </a:spcBef>
              <a:spcAft>
                <a:spcPts val="0"/>
              </a:spcAft>
              <a:buSzPts val="1600"/>
              <a:buNone/>
              <a:defRPr sz="2133"/>
            </a:lvl5pPr>
            <a:lvl6pPr lvl="5" rtl="0">
              <a:spcBef>
                <a:spcPts val="0"/>
              </a:spcBef>
              <a:spcAft>
                <a:spcPts val="0"/>
              </a:spcAft>
              <a:buSzPts val="1600"/>
              <a:buNone/>
              <a:defRPr sz="2133"/>
            </a:lvl6pPr>
            <a:lvl7pPr lvl="6" rtl="0">
              <a:spcBef>
                <a:spcPts val="0"/>
              </a:spcBef>
              <a:spcAft>
                <a:spcPts val="0"/>
              </a:spcAft>
              <a:buSzPts val="1600"/>
              <a:buNone/>
              <a:defRPr sz="2133"/>
            </a:lvl7pPr>
            <a:lvl8pPr lvl="7" rtl="0">
              <a:spcBef>
                <a:spcPts val="0"/>
              </a:spcBef>
              <a:spcAft>
                <a:spcPts val="0"/>
              </a:spcAft>
              <a:buSzPts val="1600"/>
              <a:buNone/>
              <a:defRPr sz="2133"/>
            </a:lvl8pPr>
            <a:lvl9pPr lvl="8" rtl="0">
              <a:spcBef>
                <a:spcPts val="0"/>
              </a:spcBef>
              <a:spcAft>
                <a:spcPts val="0"/>
              </a:spcAft>
              <a:buSzPts val="1600"/>
              <a:buNone/>
              <a:defRPr sz="2133"/>
            </a:lvl9pPr>
          </a:lstStyle>
          <a:p>
            <a:endParaRPr/>
          </a:p>
        </p:txBody>
      </p:sp>
      <p:sp>
        <p:nvSpPr>
          <p:cNvPr id="178" name="Google Shape;178;p23"/>
          <p:cNvSpPr txBox="1">
            <a:spLocks noGrp="1"/>
          </p:cNvSpPr>
          <p:nvPr>
            <p:ph type="title"/>
          </p:nvPr>
        </p:nvSpPr>
        <p:spPr>
          <a:xfrm>
            <a:off x="7123600" y="1936467"/>
            <a:ext cx="3743600" cy="22032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27056062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ext ">
  <p:cSld name="Title and text ">
    <p:bg>
      <p:bgPr>
        <a:blipFill>
          <a:blip r:embed="rId2">
            <a:alphaModFix/>
          </a:blip>
          <a:stretch>
            <a:fillRect/>
          </a:stretch>
        </a:blipFill>
        <a:effectLst/>
      </p:bgPr>
    </p:bg>
    <p:spTree>
      <p:nvGrpSpPr>
        <p:cNvPr id="1" name="Shape 169"/>
        <p:cNvGrpSpPr/>
        <p:nvPr/>
      </p:nvGrpSpPr>
      <p:grpSpPr>
        <a:xfrm>
          <a:off x="0" y="0"/>
          <a:ext cx="0" cy="0"/>
          <a:chOff x="0" y="0"/>
          <a:chExt cx="0" cy="0"/>
        </a:xfrm>
      </p:grpSpPr>
      <p:sp>
        <p:nvSpPr>
          <p:cNvPr id="170" name="Google Shape;170;p22"/>
          <p:cNvSpPr txBox="1">
            <a:spLocks noGrp="1"/>
          </p:cNvSpPr>
          <p:nvPr>
            <p:ph type="subTitle" idx="1"/>
          </p:nvPr>
        </p:nvSpPr>
        <p:spPr>
          <a:xfrm>
            <a:off x="7169267" y="3701633"/>
            <a:ext cx="4154000" cy="16284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2133"/>
            </a:lvl1pPr>
            <a:lvl2pPr lvl="1" rtl="0">
              <a:spcBef>
                <a:spcPts val="0"/>
              </a:spcBef>
              <a:spcAft>
                <a:spcPts val="0"/>
              </a:spcAft>
              <a:buSzPts val="1600"/>
              <a:buNone/>
              <a:defRPr sz="2133"/>
            </a:lvl2pPr>
            <a:lvl3pPr lvl="2" rtl="0">
              <a:spcBef>
                <a:spcPts val="0"/>
              </a:spcBef>
              <a:spcAft>
                <a:spcPts val="0"/>
              </a:spcAft>
              <a:buSzPts val="1600"/>
              <a:buNone/>
              <a:defRPr sz="2133"/>
            </a:lvl3pPr>
            <a:lvl4pPr lvl="3" rtl="0">
              <a:spcBef>
                <a:spcPts val="0"/>
              </a:spcBef>
              <a:spcAft>
                <a:spcPts val="0"/>
              </a:spcAft>
              <a:buSzPts val="1600"/>
              <a:buNone/>
              <a:defRPr sz="2133"/>
            </a:lvl4pPr>
            <a:lvl5pPr lvl="4" rtl="0">
              <a:spcBef>
                <a:spcPts val="0"/>
              </a:spcBef>
              <a:spcAft>
                <a:spcPts val="0"/>
              </a:spcAft>
              <a:buSzPts val="1600"/>
              <a:buNone/>
              <a:defRPr sz="2133"/>
            </a:lvl5pPr>
            <a:lvl6pPr lvl="5" rtl="0">
              <a:spcBef>
                <a:spcPts val="0"/>
              </a:spcBef>
              <a:spcAft>
                <a:spcPts val="0"/>
              </a:spcAft>
              <a:buSzPts val="1600"/>
              <a:buNone/>
              <a:defRPr sz="2133"/>
            </a:lvl6pPr>
            <a:lvl7pPr lvl="6" rtl="0">
              <a:spcBef>
                <a:spcPts val="0"/>
              </a:spcBef>
              <a:spcAft>
                <a:spcPts val="0"/>
              </a:spcAft>
              <a:buSzPts val="1600"/>
              <a:buNone/>
              <a:defRPr sz="2133"/>
            </a:lvl7pPr>
            <a:lvl8pPr lvl="7" rtl="0">
              <a:spcBef>
                <a:spcPts val="0"/>
              </a:spcBef>
              <a:spcAft>
                <a:spcPts val="0"/>
              </a:spcAft>
              <a:buSzPts val="1600"/>
              <a:buNone/>
              <a:defRPr sz="2133"/>
            </a:lvl8pPr>
            <a:lvl9pPr lvl="8" rtl="0">
              <a:spcBef>
                <a:spcPts val="0"/>
              </a:spcBef>
              <a:spcAft>
                <a:spcPts val="0"/>
              </a:spcAft>
              <a:buSzPts val="1600"/>
              <a:buNone/>
              <a:defRPr sz="2133"/>
            </a:lvl9pPr>
          </a:lstStyle>
          <a:p>
            <a:endParaRPr/>
          </a:p>
        </p:txBody>
      </p:sp>
      <p:sp>
        <p:nvSpPr>
          <p:cNvPr id="171" name="Google Shape;171;p22"/>
          <p:cNvSpPr txBox="1">
            <a:spLocks noGrp="1"/>
          </p:cNvSpPr>
          <p:nvPr>
            <p:ph type="title"/>
          </p:nvPr>
        </p:nvSpPr>
        <p:spPr>
          <a:xfrm>
            <a:off x="7169267" y="2028267"/>
            <a:ext cx="3228800" cy="15652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33585846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body" type="tx">
  <p:cSld name="Title and body">
    <p:bg>
      <p:bgPr>
        <a:blipFill>
          <a:blip r:embed="rId2">
            <a:alphaModFix/>
          </a:blip>
          <a:stretch>
            <a:fillRect/>
          </a:stretch>
        </a:blipFill>
        <a:effectLst/>
      </p:bgPr>
    </p:bg>
    <p:spTree>
      <p:nvGrpSpPr>
        <p:cNvPr id="1" name="Shape 20"/>
        <p:cNvGrpSpPr/>
        <p:nvPr/>
      </p:nvGrpSpPr>
      <p:grpSpPr>
        <a:xfrm>
          <a:off x="0" y="0"/>
          <a:ext cx="0" cy="0"/>
          <a:chOff x="0" y="0"/>
          <a:chExt cx="0" cy="0"/>
        </a:xfrm>
      </p:grpSpPr>
      <p:sp>
        <p:nvSpPr>
          <p:cNvPr id="21" name="Google Shape;21;p4"/>
          <p:cNvSpPr txBox="1">
            <a:spLocks noGrp="1"/>
          </p:cNvSpPr>
          <p:nvPr>
            <p:ph type="body" idx="1"/>
          </p:nvPr>
        </p:nvSpPr>
        <p:spPr>
          <a:xfrm>
            <a:off x="1062200" y="1292733"/>
            <a:ext cx="10067600" cy="52240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AutoNum type="arabicPeriod"/>
              <a:defRPr sz="1733"/>
            </a:lvl1pPr>
            <a:lvl2pPr marL="1219170" lvl="1" indent="-423323">
              <a:spcBef>
                <a:spcPts val="0"/>
              </a:spcBef>
              <a:spcAft>
                <a:spcPts val="0"/>
              </a:spcAft>
              <a:buSzPts val="1400"/>
              <a:buAutoNum type="alphaLcPeriod"/>
              <a:defRPr/>
            </a:lvl2pPr>
            <a:lvl3pPr marL="1828754" lvl="2" indent="-423323">
              <a:spcBef>
                <a:spcPts val="0"/>
              </a:spcBef>
              <a:spcAft>
                <a:spcPts val="0"/>
              </a:spcAft>
              <a:buSzPts val="1400"/>
              <a:buAutoNum type="romanLcPeriod"/>
              <a:defRPr/>
            </a:lvl3pPr>
            <a:lvl4pPr marL="2438339" lvl="3" indent="-423323">
              <a:spcBef>
                <a:spcPts val="0"/>
              </a:spcBef>
              <a:spcAft>
                <a:spcPts val="0"/>
              </a:spcAft>
              <a:buSzPts val="1400"/>
              <a:buAutoNum type="arabicPeriod"/>
              <a:defRPr/>
            </a:lvl4pPr>
            <a:lvl5pPr marL="3047924" lvl="4" indent="-423323">
              <a:spcBef>
                <a:spcPts val="0"/>
              </a:spcBef>
              <a:spcAft>
                <a:spcPts val="0"/>
              </a:spcAft>
              <a:buSzPts val="1400"/>
              <a:buAutoNum type="alphaLcPeriod"/>
              <a:defRPr/>
            </a:lvl5pPr>
            <a:lvl6pPr marL="3657509" lvl="5" indent="-423323">
              <a:spcBef>
                <a:spcPts val="0"/>
              </a:spcBef>
              <a:spcAft>
                <a:spcPts val="0"/>
              </a:spcAft>
              <a:buSzPts val="1400"/>
              <a:buAutoNum type="romanLcPeriod"/>
              <a:defRPr/>
            </a:lvl6pPr>
            <a:lvl7pPr marL="4267093" lvl="6" indent="-423323">
              <a:spcBef>
                <a:spcPts val="0"/>
              </a:spcBef>
              <a:spcAft>
                <a:spcPts val="0"/>
              </a:spcAft>
              <a:buSzPts val="1400"/>
              <a:buAutoNum type="arabicPeriod"/>
              <a:defRPr/>
            </a:lvl7pPr>
            <a:lvl8pPr marL="4876678" lvl="7" indent="-423323">
              <a:spcBef>
                <a:spcPts val="0"/>
              </a:spcBef>
              <a:spcAft>
                <a:spcPts val="0"/>
              </a:spcAft>
              <a:buSzPts val="1400"/>
              <a:buAutoNum type="alphaLcPeriod"/>
              <a:defRPr/>
            </a:lvl8pPr>
            <a:lvl9pPr marL="5486263" lvl="8" indent="-423323">
              <a:spcBef>
                <a:spcPts val="0"/>
              </a:spcBef>
              <a:spcAft>
                <a:spcPts val="0"/>
              </a:spcAft>
              <a:buSzPts val="1400"/>
              <a:buAutoNum type="romanLcPeriod"/>
              <a:defRPr/>
            </a:lvl9pPr>
          </a:lstStyle>
          <a:p>
            <a:endParaRPr/>
          </a:p>
        </p:txBody>
      </p:sp>
      <p:sp>
        <p:nvSpPr>
          <p:cNvPr id="22" name="Google Shape;22;p4"/>
          <p:cNvSpPr txBox="1">
            <a:spLocks noGrp="1"/>
          </p:cNvSpPr>
          <p:nvPr>
            <p:ph type="title"/>
          </p:nvPr>
        </p:nvSpPr>
        <p:spPr>
          <a:xfrm>
            <a:off x="1062217" y="409400"/>
            <a:ext cx="10067600" cy="759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Tree>
    <p:extLst>
      <p:ext uri="{BB962C8B-B14F-4D97-AF65-F5344CB8AC3E}">
        <p14:creationId xmlns:p14="http://schemas.microsoft.com/office/powerpoint/2010/main" val="1555615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bg>
      <p:bgPr>
        <a:blipFill>
          <a:blip r:embed="rId2">
            <a:alphaModFix/>
          </a:blip>
          <a:stretch>
            <a:fillRect/>
          </a:stretch>
        </a:blipFill>
        <a:effectLst/>
      </p:bgPr>
    </p:bg>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6564117" y="2166467"/>
            <a:ext cx="4548000" cy="1085600"/>
          </a:xfrm>
          <a:prstGeom prst="rect">
            <a:avLst/>
          </a:prstGeom>
        </p:spPr>
        <p:txBody>
          <a:bodyPr spcFirstLastPara="1" wrap="square" lIns="91425" tIns="91425" rIns="91425" bIns="91425" anchor="ctr" anchorCtr="0">
            <a:noAutofit/>
          </a:bodyPr>
          <a:lstStyle>
            <a:lvl1pPr lvl="0">
              <a:spcBef>
                <a:spcPts val="0"/>
              </a:spcBef>
              <a:spcAft>
                <a:spcPts val="0"/>
              </a:spcAft>
              <a:buSzPts val="4200"/>
              <a:buNone/>
              <a:defRPr sz="64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56" name="Google Shape;56;p9"/>
          <p:cNvSpPr txBox="1">
            <a:spLocks noGrp="1"/>
          </p:cNvSpPr>
          <p:nvPr>
            <p:ph type="subTitle" idx="1"/>
          </p:nvPr>
        </p:nvSpPr>
        <p:spPr>
          <a:xfrm>
            <a:off x="6564117" y="3252067"/>
            <a:ext cx="4591600" cy="1926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100"/>
              <a:buNone/>
              <a:defRPr sz="2133"/>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Tree>
    <p:extLst>
      <p:ext uri="{BB962C8B-B14F-4D97-AF65-F5344CB8AC3E}">
        <p14:creationId xmlns:p14="http://schemas.microsoft.com/office/powerpoint/2010/main" val="23739268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8"/>
        <p:cNvGrpSpPr/>
        <p:nvPr/>
      </p:nvGrpSpPr>
      <p:grpSpPr>
        <a:xfrm>
          <a:off x="0" y="0"/>
          <a:ext cx="0" cy="0"/>
          <a:chOff x="0" y="0"/>
          <a:chExt cx="0" cy="0"/>
        </a:xfrm>
      </p:grpSpPr>
      <p:sp>
        <p:nvSpPr>
          <p:cNvPr id="89" name="Google Shape;8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0" name="Google Shape;9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1" name="Google Shape;9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2"/>
        <p:cNvGrpSpPr/>
        <p:nvPr/>
      </p:nvGrpSpPr>
      <p:grpSpPr>
        <a:xfrm>
          <a:off x="0" y="0"/>
          <a:ext cx="0" cy="0"/>
          <a:chOff x="0" y="0"/>
          <a:chExt cx="0" cy="0"/>
        </a:xfrm>
      </p:grpSpPr>
      <p:sp>
        <p:nvSpPr>
          <p:cNvPr id="93" name="Google Shape;93;p2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2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5" name="Google Shape;95;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6" name="Google Shape;96;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7" name="Google Shape;97;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8"/>
        <p:cNvGrpSpPr/>
        <p:nvPr/>
      </p:nvGrpSpPr>
      <p:grpSpPr>
        <a:xfrm>
          <a:off x="0" y="0"/>
          <a:ext cx="0" cy="0"/>
          <a:chOff x="0" y="0"/>
          <a:chExt cx="0" cy="0"/>
        </a:xfrm>
      </p:grpSpPr>
      <p:sp>
        <p:nvSpPr>
          <p:cNvPr id="99" name="Google Shape;99;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0" name="Google Shape;100;p3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1" name="Google Shape;101;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2" name="Google Shape;102;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3" name="Google Shape;103;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4"/>
        <p:cNvGrpSpPr/>
        <p:nvPr/>
      </p:nvGrpSpPr>
      <p:grpSpPr>
        <a:xfrm>
          <a:off x="0" y="0"/>
          <a:ext cx="0" cy="0"/>
          <a:chOff x="0" y="0"/>
          <a:chExt cx="0" cy="0"/>
        </a:xfrm>
      </p:grpSpPr>
      <p:sp>
        <p:nvSpPr>
          <p:cNvPr id="105" name="Google Shape;105;p3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3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7" name="Google Shape;107;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8" name="Google Shape;108;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9" name="Google Shape;109;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0"/>
        <p:cNvGrpSpPr/>
        <p:nvPr/>
      </p:nvGrpSpPr>
      <p:grpSpPr>
        <a:xfrm>
          <a:off x="0" y="0"/>
          <a:ext cx="0" cy="0"/>
          <a:chOff x="0" y="0"/>
          <a:chExt cx="0" cy="0"/>
        </a:xfrm>
      </p:grpSpPr>
      <p:sp>
        <p:nvSpPr>
          <p:cNvPr id="111" name="Google Shape;111;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3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3" name="Google Shape;113;p3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4" name="Google Shape;114;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5" name="Google Shape;115;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6" name="Google Shape;116;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7"/>
        <p:cNvGrpSpPr/>
        <p:nvPr/>
      </p:nvGrpSpPr>
      <p:grpSpPr>
        <a:xfrm>
          <a:off x="0" y="0"/>
          <a:ext cx="0" cy="0"/>
          <a:chOff x="0" y="0"/>
          <a:chExt cx="0" cy="0"/>
        </a:xfrm>
      </p:grpSpPr>
      <p:sp>
        <p:nvSpPr>
          <p:cNvPr id="118" name="Google Shape;118;p3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3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0" name="Google Shape;120;p3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3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2" name="Google Shape;122;p3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3" name="Google Shape;123;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24" name="Google Shape;124;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25" name="Google Shape;125;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6"/>
        <p:cNvGrpSpPr/>
        <p:nvPr/>
      </p:nvGrpSpPr>
      <p:grpSpPr>
        <a:xfrm>
          <a:off x="0" y="0"/>
          <a:ext cx="0" cy="0"/>
          <a:chOff x="0" y="0"/>
          <a:chExt cx="0" cy="0"/>
        </a:xfrm>
      </p:grpSpPr>
      <p:sp>
        <p:nvSpPr>
          <p:cNvPr id="127" name="Google Shape;127;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29" name="Google Shape;129;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0" name="Google Shape;130;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1"/>
        <p:cNvGrpSpPr/>
        <p:nvPr/>
      </p:nvGrpSpPr>
      <p:grpSpPr>
        <a:xfrm>
          <a:off x="0" y="0"/>
          <a:ext cx="0" cy="0"/>
          <a:chOff x="0" y="0"/>
          <a:chExt cx="0" cy="0"/>
        </a:xfrm>
      </p:grpSpPr>
      <p:sp>
        <p:nvSpPr>
          <p:cNvPr id="132" name="Google Shape;132;p3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3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4" name="Google Shape;134;p3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5" name="Google Shape;135;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6" name="Google Shape;136;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7" name="Google Shape;137;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8"/>
        <p:cNvGrpSpPr/>
        <p:nvPr/>
      </p:nvGrpSpPr>
      <p:grpSpPr>
        <a:xfrm>
          <a:off x="0" y="0"/>
          <a:ext cx="0" cy="0"/>
          <a:chOff x="0" y="0"/>
          <a:chExt cx="0" cy="0"/>
        </a:xfrm>
      </p:grpSpPr>
      <p:sp>
        <p:nvSpPr>
          <p:cNvPr id="139" name="Google Shape;139;p3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0" name="Google Shape;140;p36"/>
          <p:cNvSpPr>
            <a:spLocks noGrp="1"/>
          </p:cNvSpPr>
          <p:nvPr>
            <p:ph type="pic" idx="2"/>
          </p:nvPr>
        </p:nvSpPr>
        <p:spPr>
          <a:xfrm>
            <a:off x="5183188" y="987425"/>
            <a:ext cx="6172200" cy="4873625"/>
          </a:xfrm>
          <a:prstGeom prst="rect">
            <a:avLst/>
          </a:prstGeom>
          <a:noFill/>
          <a:ln>
            <a:noFill/>
          </a:ln>
        </p:spPr>
      </p:sp>
      <p:sp>
        <p:nvSpPr>
          <p:cNvPr id="141" name="Google Shape;141;p3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2" name="Google Shape;142;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3" name="Google Shape;143;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4" name="Google Shape;144;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5"/>
        <p:cNvGrpSpPr/>
        <p:nvPr/>
      </p:nvGrpSpPr>
      <p:grpSpPr>
        <a:xfrm>
          <a:off x="0" y="0"/>
          <a:ext cx="0" cy="0"/>
          <a:chOff x="0" y="0"/>
          <a:chExt cx="0" cy="0"/>
        </a:xfrm>
      </p:grpSpPr>
      <p:sp>
        <p:nvSpPr>
          <p:cNvPr id="146" name="Google Shape;146;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7" name="Google Shape;147;p3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8" name="Google Shape;148;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9" name="Google Shape;149;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0" name="Google Shape;150;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1"/>
        <p:cNvGrpSpPr/>
        <p:nvPr/>
      </p:nvGrpSpPr>
      <p:grpSpPr>
        <a:xfrm>
          <a:off x="0" y="0"/>
          <a:ext cx="0" cy="0"/>
          <a:chOff x="0" y="0"/>
          <a:chExt cx="0" cy="0"/>
        </a:xfrm>
      </p:grpSpPr>
      <p:sp>
        <p:nvSpPr>
          <p:cNvPr id="152" name="Google Shape;152;p3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3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4" name="Google Shape;154;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5" name="Google Shape;155;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6" name="Google Shape;156;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5"/>
          <p:cNvSpPr txBox="1"/>
          <p:nvPr/>
        </p:nvSpPr>
        <p:spPr>
          <a:xfrm>
            <a:off x="0" y="-8045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dirty="0">
              <a:latin typeface="UTM Avo" panose="02040603050506020204" pitchFamily="18" charset="0"/>
            </a:endParaRPr>
          </a:p>
        </p:txBody>
      </p:sp>
      <p:sp>
        <p:nvSpPr>
          <p:cNvPr id="7" name="Google Shape;7;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 name="Google Shape;9;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95" r:id="rId12"/>
    <p:sldLayoutId id="2147483696" r:id="rId13"/>
    <p:sldLayoutId id="2147483697" r:id="rId14"/>
    <p:sldLayoutId id="2147483698" r:id="rId15"/>
    <p:sldLayoutId id="2147483699" r:id="rId16"/>
    <p:sldLayoutId id="2147483700" r:id="rId17"/>
    <p:sldLayoutId id="2147483701" r:id="rId18"/>
    <p:sldLayoutId id="2147483702" r:id="rId19"/>
    <p:sldLayoutId id="2147483703"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1"/>
        <p:cNvGrpSpPr/>
        <p:nvPr/>
      </p:nvGrpSpPr>
      <p:grpSpPr>
        <a:xfrm>
          <a:off x="0" y="0"/>
          <a:ext cx="0" cy="0"/>
          <a:chOff x="0" y="0"/>
          <a:chExt cx="0" cy="0"/>
        </a:xfrm>
      </p:grpSpPr>
      <p:sp>
        <p:nvSpPr>
          <p:cNvPr id="82" name="Google Shape;82;p19"/>
          <p:cNvSpPr txBox="1"/>
          <p:nvPr/>
        </p:nvSpPr>
        <p:spPr>
          <a:xfrm>
            <a:off x="0" y="-8045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dirty="0">
              <a:latin typeface="UTM Avo" panose="02040603050506020204" pitchFamily="18" charset="0"/>
            </a:endParaRPr>
          </a:p>
        </p:txBody>
      </p:sp>
      <p:sp>
        <p:nvSpPr>
          <p:cNvPr id="83" name="Google Shape;83;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4" name="Google Shape;84;p1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5" name="Google Shape;8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lang="en-US" dirty="0"/>
          </a:p>
        </p:txBody>
      </p:sp>
      <p:sp>
        <p:nvSpPr>
          <p:cNvPr id="86" name="Google Shape;8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lang="en-US" dirty="0"/>
          </a:p>
        </p:txBody>
      </p:sp>
      <p:sp>
        <p:nvSpPr>
          <p:cNvPr id="87" name="Google Shape;8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marR="0" lvl="1"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s://hoc10.vn/doc-sach/mi-thuat-7/1/149/7/" TargetMode="External"/></Relationships>
</file>

<file path=ppt/slides/_rels/slide3.xml.rels><?xml version="1.0" encoding="UTF-8" standalone="yes"?>
<Relationships xmlns="http://schemas.openxmlformats.org/package/2006/relationships"><Relationship Id="rId3" Type="http://schemas.openxmlformats.org/officeDocument/2006/relationships/video" Target="../media/media1.wmv"/><Relationship Id="rId7" Type="http://schemas.openxmlformats.org/officeDocument/2006/relationships/image" Target="../media/image6.png"/><Relationship Id="rId2" Type="http://schemas.microsoft.com/office/2007/relationships/media" Target="../media/media1.wmv"/><Relationship Id="rId1" Type="http://schemas.openxmlformats.org/officeDocument/2006/relationships/tags" Target="../tags/tag3.xml"/><Relationship Id="rId6" Type="http://schemas.openxmlformats.org/officeDocument/2006/relationships/image" Target="../media/image5.png"/><Relationship Id="rId5" Type="http://schemas.openxmlformats.org/officeDocument/2006/relationships/notesSlide" Target="../notesSlides/notesSlide3.xml"/><Relationship Id="rId4"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0.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s://hoc10.vn/doc-sach/mi-thuat-7/1/149/7/" TargetMode="Externa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4.png"/><Relationship Id="rId2" Type="http://schemas.openxmlformats.org/officeDocument/2006/relationships/slideLayout" Target="../slideLayouts/slideLayout12.xml"/><Relationship Id="rId1" Type="http://schemas.openxmlformats.org/officeDocument/2006/relationships/tags" Target="../tags/tag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8.sv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4.xml"/><Relationship Id="rId1" Type="http://schemas.openxmlformats.org/officeDocument/2006/relationships/tags" Target="../tags/tag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7.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8.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notesSlide" Target="../notesSlides/notesSlide14.xml"/><Relationship Id="rId7" Type="http://schemas.openxmlformats.org/officeDocument/2006/relationships/image" Target="../media/image28.png"/><Relationship Id="rId2" Type="http://schemas.openxmlformats.org/officeDocument/2006/relationships/slideLayout" Target="../slideLayouts/slideLayout12.xml"/><Relationship Id="rId1" Type="http://schemas.openxmlformats.org/officeDocument/2006/relationships/tags" Target="../tags/tag6.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30.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33.png"/><Relationship Id="rId2" Type="http://schemas.openxmlformats.org/officeDocument/2006/relationships/slideLayout" Target="../slideLayouts/slideLayout21.xml"/><Relationship Id="rId1" Type="http://schemas.openxmlformats.org/officeDocument/2006/relationships/tags" Target="../tags/tag8.xml"/><Relationship Id="rId6" Type="http://schemas.openxmlformats.org/officeDocument/2006/relationships/image" Target="../media/image32.png"/><Relationship Id="rId5" Type="http://schemas.openxmlformats.org/officeDocument/2006/relationships/hyperlink" Target="https://www.facebook.com/hoc10fb/" TargetMode="External"/><Relationship Id="rId4" Type="http://schemas.openxmlformats.org/officeDocument/2006/relationships/image" Target="../media/image31.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160"/>
        <p:cNvGrpSpPr/>
        <p:nvPr/>
      </p:nvGrpSpPr>
      <p:grpSpPr>
        <a:xfrm>
          <a:off x="0" y="0"/>
          <a:ext cx="0" cy="0"/>
          <a:chOff x="0" y="0"/>
          <a:chExt cx="0" cy="0"/>
        </a:xfrm>
      </p:grpSpPr>
      <p:sp>
        <p:nvSpPr>
          <p:cNvPr id="161" name="Google Shape;161;p1"/>
          <p:cNvSpPr txBox="1"/>
          <p:nvPr/>
        </p:nvSpPr>
        <p:spPr>
          <a:xfrm>
            <a:off x="9431045" y="209464"/>
            <a:ext cx="2681056"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0" i="0" u="none" strike="noStrike" cap="none" dirty="0" err="1">
                <a:solidFill>
                  <a:schemeClr val="lt1"/>
                </a:solidFill>
                <a:latin typeface="UTM Avo" panose="02040603050506020204" pitchFamily="18" charset="0"/>
                <a:sym typeface="Arial"/>
              </a:rPr>
              <a:t>Mĩ</a:t>
            </a:r>
            <a:r>
              <a:rPr lang="en-US" sz="2800" b="0" i="0" u="none" strike="noStrike" cap="none" dirty="0">
                <a:solidFill>
                  <a:schemeClr val="lt1"/>
                </a:solidFill>
                <a:latin typeface="UTM Avo" panose="02040603050506020204" pitchFamily="18" charset="0"/>
                <a:sym typeface="Arial"/>
              </a:rPr>
              <a:t> </a:t>
            </a:r>
            <a:r>
              <a:rPr lang="en-US" sz="2800" b="0" i="0" u="none" strike="noStrike" cap="none" dirty="0" err="1">
                <a:solidFill>
                  <a:schemeClr val="lt1"/>
                </a:solidFill>
                <a:latin typeface="UTM Avo" panose="02040603050506020204" pitchFamily="18" charset="0"/>
                <a:sym typeface="Arial"/>
              </a:rPr>
              <a:t>thuật</a:t>
            </a:r>
            <a:r>
              <a:rPr lang="en-US" sz="2800" b="0" i="0" u="none" strike="noStrike" cap="none" dirty="0">
                <a:solidFill>
                  <a:schemeClr val="lt1"/>
                </a:solidFill>
                <a:latin typeface="UTM Avo" panose="02040603050506020204" pitchFamily="18" charset="0"/>
                <a:sym typeface="Arial"/>
              </a:rPr>
              <a:t> 7</a:t>
            </a:r>
            <a:endParaRPr dirty="0">
              <a:latin typeface="UTM Avo" panose="02040603050506020204" pitchFamily="18" charset="0"/>
            </a:endParaRPr>
          </a:p>
        </p:txBody>
      </p:sp>
      <p:sp>
        <p:nvSpPr>
          <p:cNvPr id="162" name="Google Shape;162;p1"/>
          <p:cNvSpPr txBox="1"/>
          <p:nvPr/>
        </p:nvSpPr>
        <p:spPr>
          <a:xfrm>
            <a:off x="685768" y="1166730"/>
            <a:ext cx="10820462" cy="1964184"/>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Clr>
                <a:schemeClr val="dk1"/>
              </a:buClr>
              <a:buSzPts val="990"/>
              <a:buFont typeface="Arial"/>
              <a:buNone/>
            </a:pPr>
            <a:r>
              <a:rPr lang="en-US" sz="4400" b="1" i="0" u="none" strike="noStrike" cap="none" dirty="0" err="1">
                <a:solidFill>
                  <a:srgbClr val="002060"/>
                </a:solidFill>
                <a:latin typeface="+mn-lt"/>
                <a:sym typeface="Arial"/>
              </a:rPr>
              <a:t>Chủ</a:t>
            </a:r>
            <a:r>
              <a:rPr lang="en-US" sz="4400" b="1" i="0" u="none" strike="noStrike" cap="none" dirty="0">
                <a:solidFill>
                  <a:srgbClr val="002060"/>
                </a:solidFill>
                <a:latin typeface="+mn-lt"/>
                <a:sym typeface="Arial"/>
              </a:rPr>
              <a:t> </a:t>
            </a:r>
            <a:r>
              <a:rPr lang="en-US" sz="4400" b="1" i="0" u="none" strike="noStrike" cap="none" dirty="0" err="1">
                <a:solidFill>
                  <a:srgbClr val="002060"/>
                </a:solidFill>
                <a:latin typeface="+mn-lt"/>
                <a:sym typeface="Arial"/>
              </a:rPr>
              <a:t>đề</a:t>
            </a:r>
            <a:endParaRPr dirty="0">
              <a:latin typeface="+mn-lt"/>
            </a:endParaRPr>
          </a:p>
          <a:p>
            <a:pPr marL="0" marR="0" lvl="0" indent="0" algn="ctr" rtl="0">
              <a:lnSpc>
                <a:spcPct val="150000"/>
              </a:lnSpc>
              <a:spcBef>
                <a:spcPts val="0"/>
              </a:spcBef>
              <a:spcAft>
                <a:spcPts val="0"/>
              </a:spcAft>
              <a:buClr>
                <a:schemeClr val="dk1"/>
              </a:buClr>
              <a:buSzPts val="990"/>
              <a:buFont typeface="Arial"/>
              <a:buNone/>
            </a:pPr>
            <a:r>
              <a:rPr lang="en-US" sz="4400" b="1" dirty="0" err="1">
                <a:solidFill>
                  <a:srgbClr val="002060"/>
                </a:solidFill>
                <a:latin typeface="+mn-lt"/>
              </a:rPr>
              <a:t>Tự</a:t>
            </a:r>
            <a:r>
              <a:rPr lang="en-US" sz="4400" b="1" dirty="0">
                <a:solidFill>
                  <a:srgbClr val="002060"/>
                </a:solidFill>
                <a:latin typeface="+mn-lt"/>
              </a:rPr>
              <a:t> </a:t>
            </a:r>
            <a:r>
              <a:rPr lang="en-US" sz="4400" b="1" dirty="0" err="1">
                <a:solidFill>
                  <a:srgbClr val="002060"/>
                </a:solidFill>
                <a:latin typeface="+mn-lt"/>
              </a:rPr>
              <a:t>hào</a:t>
            </a:r>
            <a:r>
              <a:rPr lang="en-US" sz="4400" b="1" dirty="0">
                <a:solidFill>
                  <a:srgbClr val="002060"/>
                </a:solidFill>
                <a:latin typeface="+mn-lt"/>
              </a:rPr>
              <a:t> </a:t>
            </a:r>
            <a:r>
              <a:rPr lang="en-US" sz="4400" b="1" dirty="0" err="1">
                <a:solidFill>
                  <a:srgbClr val="002060"/>
                </a:solidFill>
                <a:latin typeface="+mn-lt"/>
              </a:rPr>
              <a:t>Việt</a:t>
            </a:r>
            <a:r>
              <a:rPr lang="en-US" sz="4400" b="1" dirty="0">
                <a:solidFill>
                  <a:srgbClr val="002060"/>
                </a:solidFill>
                <a:latin typeface="+mn-lt"/>
              </a:rPr>
              <a:t> Nam</a:t>
            </a:r>
            <a:endParaRPr dirty="0">
              <a:latin typeface="+mn-lt"/>
            </a:endParaRPr>
          </a:p>
        </p:txBody>
      </p:sp>
      <p:sp>
        <p:nvSpPr>
          <p:cNvPr id="163" name="Google Shape;163;p1"/>
          <p:cNvSpPr txBox="1"/>
          <p:nvPr/>
        </p:nvSpPr>
        <p:spPr>
          <a:xfrm>
            <a:off x="1574591" y="3130914"/>
            <a:ext cx="9042817" cy="1448442"/>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Clr>
                <a:schemeClr val="dk1"/>
              </a:buClr>
              <a:buSzPts val="990"/>
              <a:buFont typeface="Arial"/>
              <a:buNone/>
            </a:pPr>
            <a:r>
              <a:rPr lang="vi-VN" sz="4400" b="1" i="0" u="none" strike="noStrike" cap="none" dirty="0">
                <a:solidFill>
                  <a:srgbClr val="FF0000"/>
                </a:solidFill>
                <a:latin typeface="+mn-lt"/>
                <a:sym typeface="Arial"/>
              </a:rPr>
              <a:t>Bài 2. Phong cảnh quê hương (Khám phá)</a:t>
            </a:r>
            <a:endParaRPr sz="4400" b="1" i="0" u="none" strike="noStrike" cap="none" dirty="0">
              <a:solidFill>
                <a:srgbClr val="FF0000"/>
              </a:solidFill>
              <a:latin typeface="+mn-lt"/>
              <a:sym typeface="Aria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7"/>
        <p:cNvGrpSpPr/>
        <p:nvPr/>
      </p:nvGrpSpPr>
      <p:grpSpPr>
        <a:xfrm>
          <a:off x="0" y="0"/>
          <a:ext cx="0" cy="0"/>
          <a:chOff x="0" y="0"/>
          <a:chExt cx="0" cy="0"/>
        </a:xfrm>
      </p:grpSpPr>
      <p:pic>
        <p:nvPicPr>
          <p:cNvPr id="168" name="Google Shape;168;p2">
            <a:hlinkClick r:id="rId4"/>
          </p:cNvPr>
          <p:cNvPicPr preferRelativeResize="0"/>
          <p:nvPr/>
        </p:nvPicPr>
        <p:blipFill rotWithShape="1">
          <a:blip r:embed="rId5">
            <a:alphaModFix/>
          </a:blip>
          <a:srcRect/>
          <a:stretch/>
        </p:blipFill>
        <p:spPr>
          <a:xfrm>
            <a:off x="4501083" y="3015453"/>
            <a:ext cx="3189834" cy="17647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Shape 240"/>
        <p:cNvGrpSpPr/>
        <p:nvPr/>
      </p:nvGrpSpPr>
      <p:grpSpPr>
        <a:xfrm>
          <a:off x="0" y="0"/>
          <a:ext cx="0" cy="0"/>
          <a:chOff x="0" y="0"/>
          <a:chExt cx="0" cy="0"/>
        </a:xfrm>
      </p:grpSpPr>
      <p:pic>
        <p:nvPicPr>
          <p:cNvPr id="3" name="y2mate.com - XIN CHAO VIET NAM DU LỊCH XUYEN VIET PHIÊN BẢN FLYCAM HELLO VIET NAM_v720P (video-converter.com)">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7"/>
          <a:stretch>
            <a:fillRect/>
          </a:stretch>
        </p:blipFill>
        <p:spPr>
          <a:xfrm>
            <a:off x="490653" y="1910555"/>
            <a:ext cx="7927296" cy="4459105"/>
          </a:xfrm>
          <a:prstGeom prst="rect">
            <a:avLst/>
          </a:prstGeom>
        </p:spPr>
      </p:pic>
      <p:sp>
        <p:nvSpPr>
          <p:cNvPr id="4" name="Rectangle 3"/>
          <p:cNvSpPr/>
          <p:nvPr/>
        </p:nvSpPr>
        <p:spPr>
          <a:xfrm>
            <a:off x="8629354" y="2860488"/>
            <a:ext cx="3402813" cy="2229841"/>
          </a:xfrm>
          <a:prstGeom prst="rect">
            <a:avLst/>
          </a:prstGeom>
        </p:spPr>
        <p:txBody>
          <a:bodyPr wrap="square">
            <a:spAutoFit/>
          </a:bodyPr>
          <a:lstStyle/>
          <a:p>
            <a:pPr marL="457189" indent="-457189" defTabSz="1219170">
              <a:lnSpc>
                <a:spcPct val="150000"/>
              </a:lnSpc>
              <a:buFont typeface="Wingdings" panose="05000000000000000000" pitchFamily="2" charset="2"/>
              <a:buChar char="Ø"/>
            </a:pPr>
            <a:r>
              <a:rPr lang="fr-FR" sz="2400" dirty="0" err="1">
                <a:latin typeface="+mn-lt"/>
                <a:ea typeface="Calibri" panose="020F0502020204030204" pitchFamily="34" charset="0"/>
              </a:rPr>
              <a:t>Xem</a:t>
            </a:r>
            <a:r>
              <a:rPr lang="fr-FR" sz="2400" dirty="0">
                <a:latin typeface="+mn-lt"/>
                <a:ea typeface="Calibri" panose="020F0502020204030204" pitchFamily="34" charset="0"/>
              </a:rPr>
              <a:t> </a:t>
            </a:r>
            <a:r>
              <a:rPr lang="fr-FR" sz="2400" dirty="0" err="1">
                <a:latin typeface="+mn-lt"/>
                <a:ea typeface="Calibri" panose="020F0502020204030204" pitchFamily="34" charset="0"/>
              </a:rPr>
              <a:t>video</a:t>
            </a:r>
            <a:r>
              <a:rPr lang="fr-FR" sz="2400" dirty="0">
                <a:latin typeface="+mn-lt"/>
                <a:ea typeface="Calibri" panose="020F0502020204030204" pitchFamily="34" charset="0"/>
              </a:rPr>
              <a:t> </a:t>
            </a:r>
            <a:r>
              <a:rPr lang="fr-FR" sz="2400" dirty="0" err="1">
                <a:latin typeface="+mn-lt"/>
                <a:ea typeface="Calibri" panose="020F0502020204030204" pitchFamily="34" charset="0"/>
              </a:rPr>
              <a:t>về</a:t>
            </a:r>
            <a:r>
              <a:rPr lang="fr-FR" sz="2400" dirty="0">
                <a:latin typeface="+mn-lt"/>
                <a:ea typeface="Calibri" panose="020F0502020204030204" pitchFamily="34" charset="0"/>
              </a:rPr>
              <a:t> </a:t>
            </a:r>
            <a:r>
              <a:rPr lang="fr-FR" sz="2400" dirty="0" err="1">
                <a:latin typeface="+mn-lt"/>
                <a:ea typeface="Calibri" panose="020F0502020204030204" pitchFamily="34" charset="0"/>
              </a:rPr>
              <a:t>một</a:t>
            </a:r>
            <a:r>
              <a:rPr lang="fr-FR" sz="2400" dirty="0">
                <a:latin typeface="+mn-lt"/>
                <a:ea typeface="Calibri" panose="020F0502020204030204" pitchFamily="34" charset="0"/>
              </a:rPr>
              <a:t> </a:t>
            </a:r>
            <a:r>
              <a:rPr lang="fr-FR" sz="2400" dirty="0" err="1">
                <a:latin typeface="+mn-lt"/>
                <a:ea typeface="Calibri" panose="020F0502020204030204" pitchFamily="34" charset="0"/>
              </a:rPr>
              <a:t>số</a:t>
            </a:r>
            <a:r>
              <a:rPr lang="fr-FR" sz="2400" dirty="0">
                <a:latin typeface="+mn-lt"/>
                <a:ea typeface="Calibri" panose="020F0502020204030204" pitchFamily="34" charset="0"/>
              </a:rPr>
              <a:t> </a:t>
            </a:r>
            <a:r>
              <a:rPr lang="fr-FR" sz="2400" dirty="0" err="1">
                <a:latin typeface="+mn-lt"/>
                <a:ea typeface="Calibri" panose="020F0502020204030204" pitchFamily="34" charset="0"/>
              </a:rPr>
              <a:t>phong</a:t>
            </a:r>
            <a:r>
              <a:rPr lang="fr-FR" sz="2400" dirty="0">
                <a:latin typeface="+mn-lt"/>
                <a:ea typeface="Calibri" panose="020F0502020204030204" pitchFamily="34" charset="0"/>
              </a:rPr>
              <a:t> </a:t>
            </a:r>
            <a:r>
              <a:rPr lang="fr-FR" sz="2400" dirty="0" err="1">
                <a:latin typeface="+mn-lt"/>
                <a:ea typeface="Calibri" panose="020F0502020204030204" pitchFamily="34" charset="0"/>
              </a:rPr>
              <a:t>cảnh</a:t>
            </a:r>
            <a:r>
              <a:rPr lang="fr-FR" sz="2400" dirty="0">
                <a:latin typeface="+mn-lt"/>
                <a:ea typeface="Calibri" panose="020F0502020204030204" pitchFamily="34" charset="0"/>
              </a:rPr>
              <a:t> </a:t>
            </a:r>
            <a:r>
              <a:rPr lang="fr-FR" sz="2400" dirty="0" err="1">
                <a:latin typeface="+mn-lt"/>
                <a:ea typeface="Calibri" panose="020F0502020204030204" pitchFamily="34" charset="0"/>
              </a:rPr>
              <a:t>quê</a:t>
            </a:r>
            <a:r>
              <a:rPr lang="fr-FR" sz="2400" dirty="0">
                <a:latin typeface="+mn-lt"/>
                <a:ea typeface="Calibri" panose="020F0502020204030204" pitchFamily="34" charset="0"/>
              </a:rPr>
              <a:t> </a:t>
            </a:r>
            <a:r>
              <a:rPr lang="fr-FR" sz="2400" dirty="0" err="1">
                <a:latin typeface="+mn-lt"/>
                <a:ea typeface="Calibri" panose="020F0502020204030204" pitchFamily="34" charset="0"/>
              </a:rPr>
              <a:t>hương</a:t>
            </a:r>
            <a:r>
              <a:rPr lang="fr-FR" sz="2400" dirty="0">
                <a:latin typeface="+mn-lt"/>
                <a:ea typeface="Calibri" panose="020F0502020204030204" pitchFamily="34" charset="0"/>
              </a:rPr>
              <a:t> </a:t>
            </a:r>
            <a:r>
              <a:rPr lang="fr-FR" sz="2400" dirty="0" err="1">
                <a:latin typeface="+mn-lt"/>
                <a:ea typeface="Calibri" panose="020F0502020204030204" pitchFamily="34" charset="0"/>
              </a:rPr>
              <a:t>và</a:t>
            </a:r>
            <a:r>
              <a:rPr lang="fr-FR" sz="2400" dirty="0">
                <a:latin typeface="+mn-lt"/>
                <a:ea typeface="Calibri" panose="020F0502020204030204" pitchFamily="34" charset="0"/>
              </a:rPr>
              <a:t> </a:t>
            </a:r>
            <a:r>
              <a:rPr lang="fr-FR" sz="2400" dirty="0" err="1">
                <a:latin typeface="+mn-lt"/>
                <a:ea typeface="Calibri" panose="020F0502020204030204" pitchFamily="34" charset="0"/>
              </a:rPr>
              <a:t>trả</a:t>
            </a:r>
            <a:r>
              <a:rPr lang="vi-VN" sz="2400" dirty="0">
                <a:latin typeface="+mn-lt"/>
                <a:ea typeface="Calibri" panose="020F0502020204030204" pitchFamily="34" charset="0"/>
              </a:rPr>
              <a:t> lời câu hỏi</a:t>
            </a:r>
            <a:endParaRPr lang="en-US" sz="2400" dirty="0">
              <a:latin typeface="+mn-lt"/>
            </a:endParaRPr>
          </a:p>
        </p:txBody>
      </p:sp>
    </p:spTree>
    <p:custDataLst>
      <p:tags r:id="rId1"/>
    </p:custData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13" fill="hold" display="0">
                  <p:stCondLst>
                    <p:cond delay="indefinite"/>
                  </p:stCondLst>
                </p:cTn>
                <p:tgtEl>
                  <p:spTgt spid="3"/>
                </p:tgtEl>
              </p:cMediaNode>
            </p:video>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64"/>
        <p:cNvGrpSpPr/>
        <p:nvPr/>
      </p:nvGrpSpPr>
      <p:grpSpPr>
        <a:xfrm>
          <a:off x="0" y="0"/>
          <a:ext cx="0" cy="0"/>
          <a:chOff x="0" y="0"/>
          <a:chExt cx="0" cy="0"/>
        </a:xfrm>
      </p:grpSpPr>
      <p:pic>
        <p:nvPicPr>
          <p:cNvPr id="15" name="Picture 4">
            <a:extLst>
              <a:ext uri="{FF2B5EF4-FFF2-40B4-BE49-F238E27FC236}">
                <a16:creationId xmlns:a16="http://schemas.microsoft.com/office/drawing/2014/main" id="{59FC00B4-205F-AFF3-BA82-B0DD720643D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732896" y="2811781"/>
            <a:ext cx="8726209" cy="3131820"/>
          </a:xfrm>
          <a:prstGeom prst="rect">
            <a:avLst/>
          </a:prstGeom>
        </p:spPr>
      </p:pic>
      <p:sp>
        <p:nvSpPr>
          <p:cNvPr id="6" name="Callout: Line with Border and Accent Bar 5">
            <a:extLst>
              <a:ext uri="{FF2B5EF4-FFF2-40B4-BE49-F238E27FC236}">
                <a16:creationId xmlns:a16="http://schemas.microsoft.com/office/drawing/2014/main" id="{C7F4E11C-8690-2C4A-DC54-549DBAF32A2B}"/>
              </a:ext>
            </a:extLst>
          </p:cNvPr>
          <p:cNvSpPr/>
          <p:nvPr/>
        </p:nvSpPr>
        <p:spPr>
          <a:xfrm>
            <a:off x="1240574" y="1911967"/>
            <a:ext cx="3279960" cy="777204"/>
          </a:xfrm>
          <a:prstGeom prst="accentBorderCallout1">
            <a:avLst>
              <a:gd name="adj1" fmla="val 49519"/>
              <a:gd name="adj2" fmla="val -5249"/>
              <a:gd name="adj3" fmla="val 50961"/>
              <a:gd name="adj4" fmla="val -3002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800" b="1" dirty="0" err="1">
                <a:solidFill>
                  <a:schemeClr val="tx1"/>
                </a:solidFill>
                <a:latin typeface="UTM Avo" panose="02040603050506020204" pitchFamily="18" charset="0"/>
              </a:rPr>
              <a:t>Trả</a:t>
            </a:r>
            <a:r>
              <a:rPr lang="en-US" sz="2800" b="1" dirty="0">
                <a:solidFill>
                  <a:schemeClr val="tx1"/>
                </a:solidFill>
                <a:latin typeface="UTM Avo" panose="02040603050506020204" pitchFamily="18" charset="0"/>
              </a:rPr>
              <a:t> </a:t>
            </a:r>
            <a:r>
              <a:rPr lang="en-US" sz="2800" b="1" dirty="0" err="1">
                <a:solidFill>
                  <a:schemeClr val="tx1"/>
                </a:solidFill>
                <a:latin typeface="UTM Avo" panose="02040603050506020204" pitchFamily="18" charset="0"/>
              </a:rPr>
              <a:t>lời</a:t>
            </a:r>
            <a:r>
              <a:rPr lang="en-US" sz="2800" b="1" dirty="0">
                <a:solidFill>
                  <a:schemeClr val="tx1"/>
                </a:solidFill>
                <a:latin typeface="UTM Avo" panose="02040603050506020204" pitchFamily="18" charset="0"/>
              </a:rPr>
              <a:t> </a:t>
            </a:r>
            <a:r>
              <a:rPr lang="en-US" sz="2800" b="1" dirty="0" err="1">
                <a:solidFill>
                  <a:schemeClr val="tx1"/>
                </a:solidFill>
                <a:latin typeface="UTM Avo" panose="02040603050506020204" pitchFamily="18" charset="0"/>
              </a:rPr>
              <a:t>câu</a:t>
            </a:r>
            <a:r>
              <a:rPr lang="en-US" sz="2800" b="1" dirty="0">
                <a:solidFill>
                  <a:schemeClr val="tx1"/>
                </a:solidFill>
                <a:latin typeface="UTM Avo" panose="02040603050506020204" pitchFamily="18" charset="0"/>
              </a:rPr>
              <a:t> </a:t>
            </a:r>
            <a:r>
              <a:rPr lang="en-US" sz="2800" b="1" dirty="0" err="1">
                <a:solidFill>
                  <a:schemeClr val="tx1"/>
                </a:solidFill>
                <a:latin typeface="UTM Avo" panose="02040603050506020204" pitchFamily="18" charset="0"/>
              </a:rPr>
              <a:t>hỏi</a:t>
            </a:r>
            <a:endParaRPr lang="en-US" sz="2800" b="1" dirty="0">
              <a:solidFill>
                <a:schemeClr val="tx1"/>
              </a:solidFill>
              <a:latin typeface="UTM Avo" panose="02040603050506020204" pitchFamily="18" charset="0"/>
            </a:endParaRPr>
          </a:p>
        </p:txBody>
      </p:sp>
      <p:sp>
        <p:nvSpPr>
          <p:cNvPr id="14" name="TextBox 13">
            <a:extLst>
              <a:ext uri="{FF2B5EF4-FFF2-40B4-BE49-F238E27FC236}">
                <a16:creationId xmlns:a16="http://schemas.microsoft.com/office/drawing/2014/main" id="{38E5C513-C107-2557-8B21-BCA97E2812DD}"/>
              </a:ext>
            </a:extLst>
          </p:cNvPr>
          <p:cNvSpPr txBox="1"/>
          <p:nvPr/>
        </p:nvSpPr>
        <p:spPr>
          <a:xfrm>
            <a:off x="2009446" y="3202548"/>
            <a:ext cx="8173105" cy="2229841"/>
          </a:xfrm>
          <a:prstGeom prst="rect">
            <a:avLst/>
          </a:prstGeom>
          <a:noFill/>
        </p:spPr>
        <p:txBody>
          <a:bodyPr wrap="square">
            <a:spAutoFit/>
          </a:bodyPr>
          <a:lstStyle/>
          <a:p>
            <a:pPr marL="457189" indent="-457189" algn="just" defTabSz="1219170">
              <a:lnSpc>
                <a:spcPct val="150000"/>
              </a:lnSpc>
              <a:buFont typeface="Wingdings" panose="05000000000000000000" pitchFamily="2" charset="2"/>
              <a:buChar char="§"/>
            </a:pPr>
            <a:r>
              <a:rPr lang="fr-FR" sz="2400" dirty="0" err="1">
                <a:latin typeface="UTM Avo" panose="02040603050506020204" pitchFamily="18" charset="0"/>
              </a:rPr>
              <a:t>Em</a:t>
            </a:r>
            <a:r>
              <a:rPr lang="fr-FR" sz="2400" dirty="0">
                <a:latin typeface="UTM Avo" panose="02040603050506020204" pitchFamily="18" charset="0"/>
              </a:rPr>
              <a:t> </a:t>
            </a:r>
            <a:r>
              <a:rPr lang="fr-FR" sz="2400" dirty="0" err="1">
                <a:latin typeface="UTM Avo" panose="02040603050506020204" pitchFamily="18" charset="0"/>
              </a:rPr>
              <a:t>biết</a:t>
            </a:r>
            <a:r>
              <a:rPr lang="fr-FR" sz="2400" dirty="0">
                <a:latin typeface="UTM Avo" panose="02040603050506020204" pitchFamily="18" charset="0"/>
              </a:rPr>
              <a:t> </a:t>
            </a:r>
            <a:r>
              <a:rPr lang="fr-FR" sz="2400" dirty="0" err="1">
                <a:latin typeface="UTM Avo" panose="02040603050506020204" pitchFamily="18" charset="0"/>
              </a:rPr>
              <a:t>những</a:t>
            </a:r>
            <a:r>
              <a:rPr lang="fr-FR" sz="2400" dirty="0">
                <a:latin typeface="UTM Avo" panose="02040603050506020204" pitchFamily="18" charset="0"/>
              </a:rPr>
              <a:t> </a:t>
            </a:r>
            <a:r>
              <a:rPr lang="fr-FR" sz="2400" dirty="0" err="1">
                <a:latin typeface="UTM Avo" panose="02040603050506020204" pitchFamily="18" charset="0"/>
              </a:rPr>
              <a:t>cảnh</a:t>
            </a:r>
            <a:r>
              <a:rPr lang="fr-FR" sz="2400" dirty="0">
                <a:latin typeface="UTM Avo" panose="02040603050506020204" pitchFamily="18" charset="0"/>
              </a:rPr>
              <a:t> </a:t>
            </a:r>
            <a:r>
              <a:rPr lang="fr-FR" sz="2400" dirty="0" err="1">
                <a:latin typeface="UTM Avo" panose="02040603050506020204" pitchFamily="18" charset="0"/>
              </a:rPr>
              <a:t>nào</a:t>
            </a:r>
            <a:r>
              <a:rPr lang="fr-FR" sz="2400" dirty="0">
                <a:latin typeface="UTM Avo" panose="02040603050506020204" pitchFamily="18" charset="0"/>
              </a:rPr>
              <a:t> </a:t>
            </a:r>
            <a:r>
              <a:rPr lang="fr-FR" sz="2400" dirty="0" err="1">
                <a:latin typeface="UTM Avo" panose="02040603050506020204" pitchFamily="18" charset="0"/>
              </a:rPr>
              <a:t>trong</a:t>
            </a:r>
            <a:r>
              <a:rPr lang="fr-FR" sz="2400" dirty="0">
                <a:latin typeface="UTM Avo" panose="02040603050506020204" pitchFamily="18" charset="0"/>
              </a:rPr>
              <a:t> </a:t>
            </a:r>
            <a:r>
              <a:rPr lang="fr-FR" sz="2400" dirty="0" err="1">
                <a:latin typeface="UTM Avo" panose="02040603050506020204" pitchFamily="18" charset="0"/>
              </a:rPr>
              <a:t>video</a:t>
            </a:r>
            <a:r>
              <a:rPr lang="fr-FR" sz="2400" dirty="0">
                <a:latin typeface="UTM Avo" panose="02040603050506020204" pitchFamily="18" charset="0"/>
              </a:rPr>
              <a:t>/clip? </a:t>
            </a:r>
            <a:endParaRPr lang="en-US" sz="2400" dirty="0">
              <a:latin typeface="UTM Avo" panose="02040603050506020204" pitchFamily="18" charset="0"/>
            </a:endParaRPr>
          </a:p>
          <a:p>
            <a:pPr marL="457189" indent="-457189" algn="just" defTabSz="1219170">
              <a:lnSpc>
                <a:spcPct val="150000"/>
              </a:lnSpc>
              <a:buFont typeface="Wingdings" panose="05000000000000000000" pitchFamily="2" charset="2"/>
              <a:buChar char="§"/>
            </a:pPr>
            <a:r>
              <a:rPr lang="fr-FR" sz="2400" dirty="0" err="1">
                <a:latin typeface="UTM Avo" panose="02040603050506020204" pitchFamily="18" charset="0"/>
              </a:rPr>
              <a:t>Kể</a:t>
            </a:r>
            <a:r>
              <a:rPr lang="fr-FR" sz="2400" dirty="0">
                <a:latin typeface="UTM Avo" panose="02040603050506020204" pitchFamily="18" charset="0"/>
              </a:rPr>
              <a:t> </a:t>
            </a:r>
            <a:r>
              <a:rPr lang="fr-FR" sz="2400" dirty="0" err="1">
                <a:latin typeface="UTM Avo" panose="02040603050506020204" pitchFamily="18" charset="0"/>
              </a:rPr>
              <a:t>tên</a:t>
            </a:r>
            <a:r>
              <a:rPr lang="fr-FR" sz="2400" dirty="0">
                <a:latin typeface="UTM Avo" panose="02040603050506020204" pitchFamily="18" charset="0"/>
              </a:rPr>
              <a:t> </a:t>
            </a:r>
            <a:r>
              <a:rPr lang="fr-FR" sz="2400" dirty="0" err="1">
                <a:latin typeface="UTM Avo" panose="02040603050506020204" pitchFamily="18" charset="0"/>
              </a:rPr>
              <a:t>một</a:t>
            </a:r>
            <a:r>
              <a:rPr lang="fr-FR" sz="2400" dirty="0">
                <a:latin typeface="UTM Avo" panose="02040603050506020204" pitchFamily="18" charset="0"/>
              </a:rPr>
              <a:t> </a:t>
            </a:r>
            <a:r>
              <a:rPr lang="fr-FR" sz="2400" dirty="0" err="1">
                <a:latin typeface="UTM Avo" panose="02040603050506020204" pitchFamily="18" charset="0"/>
              </a:rPr>
              <a:t>số</a:t>
            </a:r>
            <a:r>
              <a:rPr lang="fr-FR" sz="2400" dirty="0">
                <a:latin typeface="UTM Avo" panose="02040603050506020204" pitchFamily="18" charset="0"/>
              </a:rPr>
              <a:t> </a:t>
            </a:r>
            <a:r>
              <a:rPr lang="fr-FR" sz="2400" dirty="0" err="1">
                <a:latin typeface="UTM Avo" panose="02040603050506020204" pitchFamily="18" charset="0"/>
              </a:rPr>
              <a:t>phong</a:t>
            </a:r>
            <a:r>
              <a:rPr lang="fr-FR" sz="2400" dirty="0">
                <a:latin typeface="UTM Avo" panose="02040603050506020204" pitchFamily="18" charset="0"/>
              </a:rPr>
              <a:t> </a:t>
            </a:r>
            <a:r>
              <a:rPr lang="fr-FR" sz="2400" dirty="0" err="1">
                <a:latin typeface="UTM Avo" panose="02040603050506020204" pitchFamily="18" charset="0"/>
              </a:rPr>
              <a:t>cảnh</a:t>
            </a:r>
            <a:r>
              <a:rPr lang="fr-FR" sz="2400" dirty="0">
                <a:latin typeface="UTM Avo" panose="02040603050506020204" pitchFamily="18" charset="0"/>
              </a:rPr>
              <a:t> </a:t>
            </a:r>
            <a:r>
              <a:rPr lang="fr-FR" sz="2400" dirty="0" err="1">
                <a:latin typeface="UTM Avo" panose="02040603050506020204" pitchFamily="18" charset="0"/>
              </a:rPr>
              <a:t>và</a:t>
            </a:r>
            <a:r>
              <a:rPr lang="fr-FR" sz="2400" dirty="0">
                <a:latin typeface="UTM Avo" panose="02040603050506020204" pitchFamily="18" charset="0"/>
              </a:rPr>
              <a:t> </a:t>
            </a:r>
            <a:r>
              <a:rPr lang="fr-FR" sz="2400" dirty="0" err="1">
                <a:latin typeface="UTM Avo" panose="02040603050506020204" pitchFamily="18" charset="0"/>
              </a:rPr>
              <a:t>các</a:t>
            </a:r>
            <a:r>
              <a:rPr lang="fr-FR" sz="2400" dirty="0">
                <a:latin typeface="UTM Avo" panose="02040603050506020204" pitchFamily="18" charset="0"/>
              </a:rPr>
              <a:t> </a:t>
            </a:r>
            <a:r>
              <a:rPr lang="fr-FR" sz="2400" dirty="0" err="1">
                <a:latin typeface="UTM Avo" panose="02040603050506020204" pitchFamily="18" charset="0"/>
              </a:rPr>
              <a:t>hoạt</a:t>
            </a:r>
            <a:r>
              <a:rPr lang="fr-FR" sz="2400" dirty="0">
                <a:latin typeface="UTM Avo" panose="02040603050506020204" pitchFamily="18" charset="0"/>
              </a:rPr>
              <a:t> </a:t>
            </a:r>
            <a:r>
              <a:rPr lang="fr-FR" sz="2400" dirty="0" err="1">
                <a:latin typeface="UTM Avo" panose="02040603050506020204" pitchFamily="18" charset="0"/>
              </a:rPr>
              <a:t>động</a:t>
            </a:r>
            <a:r>
              <a:rPr lang="fr-FR" sz="2400" dirty="0">
                <a:latin typeface="UTM Avo" panose="02040603050506020204" pitchFamily="18" charset="0"/>
              </a:rPr>
              <a:t> </a:t>
            </a:r>
            <a:r>
              <a:rPr lang="fr-FR" sz="2400" dirty="0" err="1">
                <a:latin typeface="UTM Avo" panose="02040603050506020204" pitchFamily="18" charset="0"/>
              </a:rPr>
              <a:t>xuất</a:t>
            </a:r>
            <a:r>
              <a:rPr lang="fr-FR" sz="2400" dirty="0">
                <a:latin typeface="UTM Avo" panose="02040603050506020204" pitchFamily="18" charset="0"/>
              </a:rPr>
              <a:t> </a:t>
            </a:r>
            <a:r>
              <a:rPr lang="fr-FR" sz="2400" dirty="0" err="1">
                <a:latin typeface="UTM Avo" panose="02040603050506020204" pitchFamily="18" charset="0"/>
              </a:rPr>
              <a:t>hiện</a:t>
            </a:r>
            <a:r>
              <a:rPr lang="fr-FR" sz="2400" dirty="0">
                <a:latin typeface="UTM Avo" panose="02040603050506020204" pitchFamily="18" charset="0"/>
              </a:rPr>
              <a:t> </a:t>
            </a:r>
            <a:r>
              <a:rPr lang="fr-FR" sz="2400" dirty="0" err="1">
                <a:latin typeface="UTM Avo" panose="02040603050506020204" pitchFamily="18" charset="0"/>
              </a:rPr>
              <a:t>trong</a:t>
            </a:r>
            <a:r>
              <a:rPr lang="fr-FR" sz="2400" dirty="0">
                <a:latin typeface="UTM Avo" panose="02040603050506020204" pitchFamily="18" charset="0"/>
              </a:rPr>
              <a:t> </a:t>
            </a:r>
            <a:r>
              <a:rPr lang="fr-FR" sz="2400" dirty="0" err="1">
                <a:latin typeface="UTM Avo" panose="02040603050506020204" pitchFamily="18" charset="0"/>
              </a:rPr>
              <a:t>video</a:t>
            </a:r>
            <a:r>
              <a:rPr lang="fr-FR" sz="2400" dirty="0">
                <a:latin typeface="UTM Avo" panose="02040603050506020204" pitchFamily="18" charset="0"/>
              </a:rPr>
              <a:t>/clip.</a:t>
            </a:r>
            <a:endParaRPr lang="en-US" sz="2400" dirty="0">
              <a:latin typeface="UTM Avo" panose="02040603050506020204" pitchFamily="18" charset="0"/>
            </a:endParaRPr>
          </a:p>
          <a:p>
            <a:pPr marL="457189" indent="-457189" algn="just" defTabSz="1219170">
              <a:lnSpc>
                <a:spcPct val="150000"/>
              </a:lnSpc>
              <a:buFont typeface="Wingdings" panose="05000000000000000000" pitchFamily="2" charset="2"/>
              <a:buChar char="§"/>
            </a:pPr>
            <a:r>
              <a:rPr lang="fr-FR" sz="2400" dirty="0" err="1">
                <a:latin typeface="UTM Avo" panose="02040603050506020204" pitchFamily="18" charset="0"/>
              </a:rPr>
              <a:t>Nêu</a:t>
            </a:r>
            <a:r>
              <a:rPr lang="fr-FR" sz="2400" dirty="0">
                <a:latin typeface="UTM Avo" panose="02040603050506020204" pitchFamily="18" charset="0"/>
              </a:rPr>
              <a:t> </a:t>
            </a:r>
            <a:r>
              <a:rPr lang="fr-FR" sz="2400" dirty="0" err="1">
                <a:latin typeface="UTM Avo" panose="02040603050506020204" pitchFamily="18" charset="0"/>
              </a:rPr>
              <a:t>đặc</a:t>
            </a:r>
            <a:r>
              <a:rPr lang="fr-FR" sz="2400" dirty="0">
                <a:latin typeface="UTM Avo" panose="02040603050506020204" pitchFamily="18" charset="0"/>
              </a:rPr>
              <a:t> </a:t>
            </a:r>
            <a:r>
              <a:rPr lang="fr-FR" sz="2400" dirty="0" err="1">
                <a:latin typeface="UTM Avo" panose="02040603050506020204" pitchFamily="18" charset="0"/>
              </a:rPr>
              <a:t>trưng</a:t>
            </a:r>
            <a:r>
              <a:rPr lang="fr-FR" sz="2400" dirty="0">
                <a:latin typeface="UTM Avo" panose="02040603050506020204" pitchFamily="18" charset="0"/>
              </a:rPr>
              <a:t> </a:t>
            </a:r>
            <a:r>
              <a:rPr lang="fr-FR" sz="2400" dirty="0" err="1">
                <a:latin typeface="UTM Avo" panose="02040603050506020204" pitchFamily="18" charset="0"/>
              </a:rPr>
              <a:t>của</a:t>
            </a:r>
            <a:r>
              <a:rPr lang="fr-FR" sz="2400" dirty="0">
                <a:latin typeface="UTM Avo" panose="02040603050506020204" pitchFamily="18" charset="0"/>
              </a:rPr>
              <a:t> </a:t>
            </a:r>
            <a:r>
              <a:rPr lang="fr-FR" sz="2400" dirty="0" err="1">
                <a:latin typeface="UTM Avo" panose="02040603050506020204" pitchFamily="18" charset="0"/>
              </a:rPr>
              <a:t>từng</a:t>
            </a:r>
            <a:r>
              <a:rPr lang="fr-FR" sz="2400" dirty="0">
                <a:latin typeface="UTM Avo" panose="02040603050506020204" pitchFamily="18" charset="0"/>
              </a:rPr>
              <a:t> </a:t>
            </a:r>
            <a:r>
              <a:rPr lang="fr-FR" sz="2400" dirty="0" err="1">
                <a:latin typeface="UTM Avo" panose="02040603050506020204" pitchFamily="18" charset="0"/>
              </a:rPr>
              <a:t>vùng</a:t>
            </a:r>
            <a:r>
              <a:rPr lang="fr-FR" sz="2400" dirty="0">
                <a:latin typeface="UTM Avo" panose="02040603050506020204" pitchFamily="18" charset="0"/>
              </a:rPr>
              <a:t> </a:t>
            </a:r>
            <a:r>
              <a:rPr lang="fr-FR" sz="2400" dirty="0" err="1">
                <a:latin typeface="UTM Avo" panose="02040603050506020204" pitchFamily="18" charset="0"/>
              </a:rPr>
              <a:t>miền</a:t>
            </a:r>
            <a:r>
              <a:rPr lang="fr-FR" sz="2400" dirty="0">
                <a:latin typeface="UTM Avo" panose="02040603050506020204" pitchFamily="18" charset="0"/>
              </a:rPr>
              <a:t> </a:t>
            </a:r>
            <a:r>
              <a:rPr lang="fr-FR" sz="2400" dirty="0" err="1">
                <a:latin typeface="UTM Avo" panose="02040603050506020204" pitchFamily="18" charset="0"/>
              </a:rPr>
              <a:t>mà</a:t>
            </a:r>
            <a:r>
              <a:rPr lang="fr-FR" sz="2400" dirty="0">
                <a:latin typeface="UTM Avo" panose="02040603050506020204" pitchFamily="18" charset="0"/>
              </a:rPr>
              <a:t> </a:t>
            </a:r>
            <a:r>
              <a:rPr lang="fr-FR" sz="2400" dirty="0" err="1">
                <a:latin typeface="UTM Avo" panose="02040603050506020204" pitchFamily="18" charset="0"/>
              </a:rPr>
              <a:t>em</a:t>
            </a:r>
            <a:r>
              <a:rPr lang="fr-FR" sz="2400" dirty="0">
                <a:latin typeface="UTM Avo" panose="02040603050506020204" pitchFamily="18" charset="0"/>
              </a:rPr>
              <a:t> </a:t>
            </a:r>
            <a:r>
              <a:rPr lang="fr-FR" sz="2400" dirty="0" err="1">
                <a:latin typeface="UTM Avo" panose="02040603050506020204" pitchFamily="18" charset="0"/>
              </a:rPr>
              <a:t>biết</a:t>
            </a:r>
            <a:r>
              <a:rPr lang="fr-FR" sz="2400" dirty="0">
                <a:latin typeface="UTM Avo" panose="02040603050506020204" pitchFamily="18" charset="0"/>
              </a:rPr>
              <a:t>. </a:t>
            </a:r>
            <a:endParaRPr lang="en-US" sz="2400" dirty="0">
              <a:latin typeface="UTM Avo" panose="02040603050506020204" pitchFamily="18" charset="0"/>
            </a:endParaRPr>
          </a:p>
        </p:txBody>
      </p:sp>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68581" y="1425611"/>
            <a:ext cx="2027940" cy="2032004"/>
          </a:xfrm>
          <a:prstGeom prst="rect">
            <a:avLst/>
          </a:prstGeom>
        </p:spPr>
      </p:pic>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20" dur="500"/>
                                        <p:tgtEl>
                                          <p:spTgt spid="14">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25" dur="500"/>
                                        <p:tgtEl>
                                          <p:spTgt spid="14">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30"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6"/>
        <p:cNvGrpSpPr/>
        <p:nvPr/>
      </p:nvGrpSpPr>
      <p:grpSpPr>
        <a:xfrm>
          <a:off x="0" y="0"/>
          <a:ext cx="0" cy="0"/>
          <a:chOff x="0" y="0"/>
          <a:chExt cx="0" cy="0"/>
        </a:xfrm>
      </p:grpSpPr>
      <p:pic>
        <p:nvPicPr>
          <p:cNvPr id="177" name="Google Shape;177;p4">
            <a:hlinkClick r:id="rId4"/>
          </p:cNvPr>
          <p:cNvPicPr preferRelativeResize="0"/>
          <p:nvPr/>
        </p:nvPicPr>
        <p:blipFill rotWithShape="1">
          <a:blip r:embed="rId5">
            <a:alphaModFix/>
          </a:blip>
          <a:srcRect/>
          <a:stretch/>
        </p:blipFill>
        <p:spPr>
          <a:xfrm>
            <a:off x="4501083" y="3015453"/>
            <a:ext cx="3189834" cy="17647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273"/>
        <p:cNvGrpSpPr/>
        <p:nvPr/>
      </p:nvGrpSpPr>
      <p:grpSpPr>
        <a:xfrm>
          <a:off x="0" y="0"/>
          <a:ext cx="0" cy="0"/>
          <a:chOff x="0" y="0"/>
          <a:chExt cx="0" cy="0"/>
        </a:xfrm>
      </p:grpSpPr>
      <p:sp>
        <p:nvSpPr>
          <p:cNvPr id="45" name="Google Shape;2169;p30">
            <a:extLst>
              <a:ext uri="{FF2B5EF4-FFF2-40B4-BE49-F238E27FC236}">
                <a16:creationId xmlns:a16="http://schemas.microsoft.com/office/drawing/2014/main" id="{07E3F1B6-0E8D-C5C7-D4DD-22CE911C252B}"/>
              </a:ext>
            </a:extLst>
          </p:cNvPr>
          <p:cNvSpPr txBox="1">
            <a:spLocks noGrp="1"/>
          </p:cNvSpPr>
          <p:nvPr>
            <p:ph type="title"/>
          </p:nvPr>
        </p:nvSpPr>
        <p:spPr>
          <a:xfrm>
            <a:off x="0" y="1578730"/>
            <a:ext cx="12192000" cy="759200"/>
          </a:xfrm>
          <a:prstGeom prst="rect">
            <a:avLst/>
          </a:prstGeom>
        </p:spPr>
        <p:txBody>
          <a:bodyPr spcFirstLastPara="1" wrap="square" lIns="121900" tIns="121900" rIns="121900" bIns="121900" anchor="ctr" anchorCtr="0">
            <a:noAutofit/>
          </a:bodyPr>
          <a:lstStyle/>
          <a:p>
            <a:r>
              <a:rPr lang="en-US" sz="2400" b="1" dirty="0" err="1">
                <a:solidFill>
                  <a:schemeClr val="tx1"/>
                </a:solidFill>
                <a:latin typeface="UTM Avo" panose="02040603050506020204" pitchFamily="18" charset="0"/>
              </a:rPr>
              <a:t>Quan</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sát</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tranh</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ảnh</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phong</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cảnh</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và</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trả</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lời</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câu</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hỏi</a:t>
            </a:r>
            <a:endParaRPr sz="2400" b="1" dirty="0">
              <a:solidFill>
                <a:schemeClr val="tx1"/>
              </a:solidFill>
              <a:latin typeface="UTM Avo" panose="02040603050506020204" pitchFamily="18" charset="0"/>
            </a:endParaRPr>
          </a:p>
        </p:txBody>
      </p:sp>
      <p:pic>
        <p:nvPicPr>
          <p:cNvPr id="2" name="Picture 1">
            <a:extLst>
              <a:ext uri="{FF2B5EF4-FFF2-40B4-BE49-F238E27FC236}">
                <a16:creationId xmlns:a16="http://schemas.microsoft.com/office/drawing/2014/main" id="{943C7614-7620-111D-7A1A-401120CD2B23}"/>
              </a:ext>
            </a:extLst>
          </p:cNvPr>
          <p:cNvPicPr>
            <a:picLocks noChangeAspect="1"/>
          </p:cNvPicPr>
          <p:nvPr/>
        </p:nvPicPr>
        <p:blipFill>
          <a:blip r:embed="rId5"/>
          <a:stretch>
            <a:fillRect/>
          </a:stretch>
        </p:blipFill>
        <p:spPr>
          <a:xfrm>
            <a:off x="-28999" y="2678030"/>
            <a:ext cx="3968789" cy="3087769"/>
          </a:xfrm>
          <a:prstGeom prst="rect">
            <a:avLst/>
          </a:prstGeom>
          <a:ln>
            <a:noFill/>
          </a:ln>
          <a:effectLst/>
        </p:spPr>
      </p:pic>
      <p:pic>
        <p:nvPicPr>
          <p:cNvPr id="3" name="Picture 2">
            <a:extLst>
              <a:ext uri="{FF2B5EF4-FFF2-40B4-BE49-F238E27FC236}">
                <a16:creationId xmlns:a16="http://schemas.microsoft.com/office/drawing/2014/main" id="{811CEC60-21AF-BBEE-BAEA-72B79FEC68C5}"/>
              </a:ext>
            </a:extLst>
          </p:cNvPr>
          <p:cNvPicPr>
            <a:picLocks noChangeAspect="1"/>
          </p:cNvPicPr>
          <p:nvPr/>
        </p:nvPicPr>
        <p:blipFill>
          <a:blip r:embed="rId6"/>
          <a:stretch>
            <a:fillRect/>
          </a:stretch>
        </p:blipFill>
        <p:spPr>
          <a:xfrm>
            <a:off x="3909072" y="2678030"/>
            <a:ext cx="4168987" cy="3118301"/>
          </a:xfrm>
          <a:prstGeom prst="rect">
            <a:avLst/>
          </a:prstGeom>
          <a:ln>
            <a:noFill/>
          </a:ln>
          <a:effectLst/>
        </p:spPr>
      </p:pic>
      <p:pic>
        <p:nvPicPr>
          <p:cNvPr id="4" name="Picture 3">
            <a:extLst>
              <a:ext uri="{FF2B5EF4-FFF2-40B4-BE49-F238E27FC236}">
                <a16:creationId xmlns:a16="http://schemas.microsoft.com/office/drawing/2014/main" id="{1B197DFB-DEB3-23BF-96BF-59B7C9CDF4DF}"/>
              </a:ext>
            </a:extLst>
          </p:cNvPr>
          <p:cNvPicPr>
            <a:picLocks noChangeAspect="1"/>
          </p:cNvPicPr>
          <p:nvPr/>
        </p:nvPicPr>
        <p:blipFill>
          <a:blip r:embed="rId7"/>
          <a:stretch>
            <a:fillRect/>
          </a:stretch>
        </p:blipFill>
        <p:spPr>
          <a:xfrm>
            <a:off x="8184641" y="2722334"/>
            <a:ext cx="3806907" cy="3024137"/>
          </a:xfrm>
          <a:prstGeom prst="rect">
            <a:avLst/>
          </a:prstGeom>
          <a:ln>
            <a:noFill/>
          </a:ln>
          <a:effec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par>
                                <p:cTn id="13" presetID="22" presetClass="entr" presetSubtype="4"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par>
                                <p:cTn id="16" presetID="22" presetClass="entr" presetSubtype="4"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down)">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15"/>
        <p:cNvGrpSpPr/>
        <p:nvPr/>
      </p:nvGrpSpPr>
      <p:grpSpPr>
        <a:xfrm>
          <a:off x="0" y="0"/>
          <a:ext cx="0" cy="0"/>
          <a:chOff x="0" y="0"/>
          <a:chExt cx="0" cy="0"/>
        </a:xfrm>
      </p:grpSpPr>
      <p:pic>
        <p:nvPicPr>
          <p:cNvPr id="6" name="Picture 5"/>
          <p:cNvPicPr>
            <a:picLocks noChangeAspect="1"/>
          </p:cNvPicPr>
          <p:nvPr/>
        </p:nvPicPr>
        <p:blipFill rotWithShape="1">
          <a:blip r:embed="rId4"/>
          <a:srcRect t="7333" b="49545"/>
          <a:stretch/>
        </p:blipFill>
        <p:spPr>
          <a:xfrm>
            <a:off x="1579893" y="1882507"/>
            <a:ext cx="9254361" cy="4247214"/>
          </a:xfrm>
          <a:prstGeom prst="rect">
            <a:avLst/>
          </a:prstGeom>
        </p:spPr>
      </p:pic>
      <p:sp>
        <p:nvSpPr>
          <p:cNvPr id="2" name="Rectangle 1"/>
          <p:cNvSpPr/>
          <p:nvPr/>
        </p:nvSpPr>
        <p:spPr>
          <a:xfrm>
            <a:off x="2265800" y="2133600"/>
            <a:ext cx="8007927" cy="3440429"/>
          </a:xfrm>
          <a:prstGeom prst="rect">
            <a:avLst/>
          </a:prstGeom>
        </p:spPr>
        <p:txBody>
          <a:bodyPr wrap="square">
            <a:spAutoFit/>
          </a:bodyPr>
          <a:lstStyle/>
          <a:p>
            <a:pPr algn="just" defTabSz="1219170">
              <a:lnSpc>
                <a:spcPct val="150000"/>
              </a:lnSpc>
              <a:spcBef>
                <a:spcPts val="133"/>
              </a:spcBef>
              <a:spcAft>
                <a:spcPts val="133"/>
              </a:spcAft>
            </a:pPr>
            <a:r>
              <a:rPr lang="fr-FR" sz="2400" b="1" dirty="0" err="1">
                <a:latin typeface="UTM Avo" panose="02040603050506020204" pitchFamily="18" charset="0"/>
                <a:ea typeface="Calibri" panose="020F0502020204030204" pitchFamily="34" charset="0"/>
                <a:cs typeface="Times New Roman" panose="02020603050405020304" pitchFamily="18" charset="0"/>
              </a:rPr>
              <a:t>Hãy</a:t>
            </a:r>
            <a:r>
              <a:rPr lang="fr-FR" sz="2400" b="1" dirty="0">
                <a:latin typeface="UTM Avo" panose="02040603050506020204" pitchFamily="18" charset="0"/>
                <a:ea typeface="Calibri" panose="020F0502020204030204" pitchFamily="34" charset="0"/>
                <a:cs typeface="Times New Roman" panose="02020603050405020304" pitchFamily="18" charset="0"/>
              </a:rPr>
              <a:t> </a:t>
            </a:r>
            <a:r>
              <a:rPr lang="fr-FR" sz="2400" b="1" dirty="0" err="1">
                <a:latin typeface="UTM Avo" panose="02040603050506020204" pitchFamily="18" charset="0"/>
                <a:ea typeface="Calibri" panose="020F0502020204030204" pitchFamily="34" charset="0"/>
                <a:cs typeface="Times New Roman" panose="02020603050405020304" pitchFamily="18" charset="0"/>
              </a:rPr>
              <a:t>cho</a:t>
            </a:r>
            <a:r>
              <a:rPr lang="fr-FR" sz="2400" b="1" dirty="0">
                <a:latin typeface="UTM Avo" panose="02040603050506020204" pitchFamily="18" charset="0"/>
                <a:ea typeface="Calibri" panose="020F0502020204030204" pitchFamily="34" charset="0"/>
                <a:cs typeface="Times New Roman" panose="02020603050405020304" pitchFamily="18" charset="0"/>
              </a:rPr>
              <a:t> </a:t>
            </a:r>
            <a:r>
              <a:rPr lang="fr-FR" sz="2400" b="1" dirty="0" err="1">
                <a:latin typeface="UTM Avo" panose="02040603050506020204" pitchFamily="18" charset="0"/>
                <a:ea typeface="Calibri" panose="020F0502020204030204" pitchFamily="34" charset="0"/>
                <a:cs typeface="Times New Roman" panose="02020603050405020304" pitchFamily="18" charset="0"/>
              </a:rPr>
              <a:t>biết</a:t>
            </a:r>
            <a:r>
              <a:rPr lang="fr-FR" sz="2400" b="1" dirty="0">
                <a:latin typeface="UTM Avo" panose="02040603050506020204" pitchFamily="18" charset="0"/>
                <a:ea typeface="Calibri" panose="020F0502020204030204" pitchFamily="34" charset="0"/>
                <a:cs typeface="Times New Roman" panose="02020603050405020304" pitchFamily="18" charset="0"/>
              </a:rPr>
              <a:t>:</a:t>
            </a:r>
          </a:p>
          <a:p>
            <a:pPr marL="457189" indent="-457189" algn="just" defTabSz="1219170">
              <a:lnSpc>
                <a:spcPct val="150000"/>
              </a:lnSpc>
              <a:spcBef>
                <a:spcPts val="133"/>
              </a:spcBef>
              <a:spcAft>
                <a:spcPts val="133"/>
              </a:spcAft>
              <a:buFont typeface="Wingdings" panose="05000000000000000000" pitchFamily="2" charset="2"/>
              <a:buChar char="q"/>
            </a:pPr>
            <a:r>
              <a:rPr lang="fr-FR" sz="2400" dirty="0" err="1">
                <a:latin typeface="UTM Avo" panose="02040603050506020204" pitchFamily="18" charset="0"/>
                <a:ea typeface="Calibri" panose="020F0502020204030204" pitchFamily="34" charset="0"/>
                <a:cs typeface="Times New Roman" panose="02020603050405020304" pitchFamily="18" charset="0"/>
              </a:rPr>
              <a:t>Nội</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dung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bức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tranh</a:t>
            </a:r>
            <a:r>
              <a:rPr lang="fr-FR" sz="2400" dirty="0">
                <a:latin typeface="UTM Avo" panose="02040603050506020204" pitchFamily="18" charset="0"/>
                <a:ea typeface="Calibri" panose="020F0502020204030204" pitchFamily="34" charset="0"/>
                <a:cs typeface="Times New Roman" panose="02020603050405020304" pitchFamily="18" charset="0"/>
              </a:rPr>
              <a:t>.</a:t>
            </a:r>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marL="457189" indent="-457189" algn="just" defTabSz="1219170">
              <a:lnSpc>
                <a:spcPct val="150000"/>
              </a:lnSpc>
              <a:spcBef>
                <a:spcPts val="133"/>
              </a:spcBef>
              <a:spcAft>
                <a:spcPts val="133"/>
              </a:spcAft>
              <a:buFont typeface="Wingdings" panose="05000000000000000000" pitchFamily="2" charset="2"/>
              <a:buChar char="q"/>
            </a:pPr>
            <a:r>
              <a:rPr lang="fr-FR" sz="2400" dirty="0" err="1">
                <a:latin typeface="UTM Avo" panose="02040603050506020204" pitchFamily="18" charset="0"/>
                <a:ea typeface="Calibri" panose="020F0502020204030204" pitchFamily="34" charset="0"/>
                <a:cs typeface="Times New Roman" panose="02020603050405020304" pitchFamily="18" charset="0"/>
              </a:rPr>
              <a:t>Hình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ảnh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chính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trong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các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bức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tranh</a:t>
            </a:r>
            <a:r>
              <a:rPr lang="fr-FR" sz="2400" dirty="0">
                <a:latin typeface="UTM Avo" panose="02040603050506020204" pitchFamily="18" charset="0"/>
                <a:ea typeface="Calibri" panose="020F0502020204030204" pitchFamily="34" charset="0"/>
                <a:cs typeface="Times New Roman" panose="02020603050405020304" pitchFamily="18" charset="0"/>
              </a:rPr>
              <a:t>. </a:t>
            </a:r>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marL="457189" indent="-457189" algn="just" defTabSz="1219170">
              <a:lnSpc>
                <a:spcPct val="150000"/>
              </a:lnSpc>
              <a:spcBef>
                <a:spcPts val="133"/>
              </a:spcBef>
              <a:spcAft>
                <a:spcPts val="133"/>
              </a:spcAft>
              <a:buFont typeface="Wingdings" panose="05000000000000000000" pitchFamily="2" charset="2"/>
              <a:buChar char="q"/>
            </a:pPr>
            <a:r>
              <a:rPr lang="fr-FR" sz="2400" dirty="0" err="1">
                <a:latin typeface="UTM Avo" panose="02040603050506020204" pitchFamily="18" charset="0"/>
                <a:ea typeface="Calibri" panose="020F0502020204030204" pitchFamily="34" charset="0"/>
                <a:cs typeface="Times New Roman" panose="02020603050405020304" pitchFamily="18" charset="0"/>
              </a:rPr>
              <a:t>Cách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sắp</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xếp</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bố</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cục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màu</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sắc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trong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tranh</a:t>
            </a:r>
            <a:r>
              <a:rPr lang="fr-FR" sz="2400" dirty="0">
                <a:latin typeface="UTM Avo" panose="02040603050506020204" pitchFamily="18" charset="0"/>
                <a:ea typeface="Calibri" panose="020F0502020204030204" pitchFamily="34" charset="0"/>
                <a:cs typeface="Times New Roman" panose="02020603050405020304" pitchFamily="18" charset="0"/>
              </a:rPr>
              <a:t>.</a:t>
            </a:r>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marL="457189" indent="-457189" algn="just" defTabSz="1219170">
              <a:lnSpc>
                <a:spcPct val="150000"/>
              </a:lnSpc>
              <a:spcBef>
                <a:spcPts val="133"/>
              </a:spcBef>
              <a:spcAft>
                <a:spcPts val="133"/>
              </a:spcAft>
              <a:buFont typeface="Wingdings" panose="05000000000000000000" pitchFamily="2" charset="2"/>
              <a:buChar char="q"/>
            </a:pPr>
            <a:r>
              <a:rPr lang="fr-FR" sz="2400" dirty="0" err="1">
                <a:latin typeface="UTM Avo" panose="02040603050506020204" pitchFamily="18" charset="0"/>
                <a:ea typeface="Calibri" panose="020F0502020204030204" pitchFamily="34" charset="0"/>
                <a:cs typeface="Times New Roman" panose="02020603050405020304" pitchFamily="18" charset="0"/>
              </a:rPr>
              <a:t>Cảm</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nhận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về</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vẻ</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đẹp</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của</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tranh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phong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cảnh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quê</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hương</a:t>
            </a:r>
            <a:r>
              <a:rPr lang="fr-FR" sz="2400" dirty="0">
                <a:latin typeface="UTM Avo" panose="02040603050506020204" pitchFamily="18" charset="0"/>
                <a:ea typeface="Calibri" panose="020F0502020204030204" pitchFamily="34" charset="0"/>
                <a:cs typeface="Times New Roman" panose="02020603050405020304" pitchFamily="18" charset="0"/>
              </a:rPr>
              <a:t> qua </a:t>
            </a:r>
            <a:r>
              <a:rPr lang="fr-FR" sz="2400" dirty="0" err="1">
                <a:latin typeface="UTM Avo" panose="02040603050506020204" pitchFamily="18" charset="0"/>
                <a:ea typeface="Calibri" panose="020F0502020204030204" pitchFamily="34" charset="0"/>
                <a:cs typeface="Times New Roman" panose="02020603050405020304" pitchFamily="18" charset="0"/>
              </a:rPr>
              <a:t>các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vùng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miền</a:t>
            </a:r>
            <a:r>
              <a:rPr lang="fr-FR" sz="2400" dirty="0">
                <a:latin typeface="UTM Avo" panose="02040603050506020204" pitchFamily="18" charset="0"/>
                <a:ea typeface="Calibri" panose="020F0502020204030204" pitchFamily="34" charset="0"/>
                <a:cs typeface="Times New Roman" panose="02020603050405020304" pitchFamily="18" charset="0"/>
              </a:rPr>
              <a:t>.</a:t>
            </a:r>
            <a:endParaRPr lang="en-US" sz="2400" dirty="0">
              <a:latin typeface="UTM Avo" panose="02040603050506020204" pitchFamily="18" charset="0"/>
              <a:ea typeface="Calibri" panose="020F0502020204030204" pitchFamily="34" charset="0"/>
              <a:cs typeface="Times New Roman" panose="02020603050405020304" pitchFamily="18" charset="0"/>
            </a:endParaRPr>
          </a:p>
        </p:txBody>
      </p:sp>
      <p:pic>
        <p:nvPicPr>
          <p:cNvPr id="8" name="Picture 21"/>
          <p:cNvPicPr>
            <a:picLocks noChangeAspect="1"/>
          </p:cNvPicPr>
          <p:nvPr/>
        </p:nvPicPr>
        <p:blipFill>
          <a:blip r:embed="rId5"/>
          <a:srcRect/>
          <a:stretch>
            <a:fillRect/>
          </a:stretch>
        </p:blipFill>
        <p:spPr>
          <a:xfrm>
            <a:off x="9224166" y="896114"/>
            <a:ext cx="1890351" cy="1509918"/>
          </a:xfrm>
          <a:prstGeom prst="rect">
            <a:avLst/>
          </a:prstGeom>
        </p:spPr>
      </p:pic>
      <p:pic>
        <p:nvPicPr>
          <p:cNvPr id="9" name="Picture 9"/>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70765" y="2133600"/>
            <a:ext cx="1995035" cy="4478648"/>
          </a:xfrm>
          <a:prstGeom prst="rect">
            <a:avLst/>
          </a:prstGeom>
        </p:spPr>
      </p:pic>
    </p:spTree>
  </p:cSld>
  <p:clrMapOvr>
    <a:masterClrMapping/>
  </p:clrMapOvr>
  <p:transition>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par>
                                <p:cTn id="8" presetID="14"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par>
                                <p:cTn id="11" presetID="14" presetClass="entr" presetSubtype="1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2">
                                            <p:txEl>
                                              <p:pRg st="0" end="0"/>
                                            </p:txEl>
                                          </p:spTgt>
                                        </p:tgtEl>
                                        <p:attrNameLst>
                                          <p:attrName>style.visibility</p:attrName>
                                        </p:attrNameLst>
                                      </p:cBhvr>
                                      <p:to>
                                        <p:strVal val="visible"/>
                                      </p:to>
                                    </p:set>
                                    <p:animEffect transition="in" filter="wipe(down)">
                                      <p:cBhvr>
                                        <p:cTn id="18" dur="500"/>
                                        <p:tgtEl>
                                          <p:spTgt spid="2">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xEl>
                                              <p:pRg st="1" end="1"/>
                                            </p:txEl>
                                          </p:spTgt>
                                        </p:tgtEl>
                                        <p:attrNameLst>
                                          <p:attrName>style.visibility</p:attrName>
                                        </p:attrNameLst>
                                      </p:cBhvr>
                                      <p:to>
                                        <p:strVal val="visible"/>
                                      </p:to>
                                    </p:set>
                                    <p:animEffect transition="in" filter="fade">
                                      <p:cBhvr>
                                        <p:cTn id="23" dur="500"/>
                                        <p:tgtEl>
                                          <p:spTgt spid="2">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fade">
                                      <p:cBhvr>
                                        <p:cTn id="28" dur="500"/>
                                        <p:tgtEl>
                                          <p:spTgt spid="2">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
                                            <p:txEl>
                                              <p:pRg st="3" end="3"/>
                                            </p:txEl>
                                          </p:spTgt>
                                        </p:tgtEl>
                                        <p:attrNameLst>
                                          <p:attrName>style.visibility</p:attrName>
                                        </p:attrNameLst>
                                      </p:cBhvr>
                                      <p:to>
                                        <p:strVal val="visible"/>
                                      </p:to>
                                    </p:set>
                                    <p:animEffect transition="in" filter="fade">
                                      <p:cBhvr>
                                        <p:cTn id="33" dur="500"/>
                                        <p:tgtEl>
                                          <p:spTgt spid="2">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
                                            <p:txEl>
                                              <p:pRg st="4" end="4"/>
                                            </p:txEl>
                                          </p:spTgt>
                                        </p:tgtEl>
                                        <p:attrNameLst>
                                          <p:attrName>style.visibility</p:attrName>
                                        </p:attrNameLst>
                                      </p:cBhvr>
                                      <p:to>
                                        <p:strVal val="visible"/>
                                      </p:to>
                                    </p:set>
                                    <p:animEffect transition="in" filter="fade">
                                      <p:cBhvr>
                                        <p:cTn id="38"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80"/>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7A8092B8-04D3-6BAC-F5E6-80E0B94D3C09}"/>
              </a:ext>
            </a:extLst>
          </p:cNvPr>
          <p:cNvSpPr/>
          <p:nvPr/>
        </p:nvSpPr>
        <p:spPr>
          <a:xfrm>
            <a:off x="602166" y="1940312"/>
            <a:ext cx="11062010" cy="4438186"/>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796636" y="2187839"/>
            <a:ext cx="10598728" cy="3943131"/>
          </a:xfrm>
          <a:prstGeom prst="rect">
            <a:avLst/>
          </a:prstGeom>
        </p:spPr>
        <p:txBody>
          <a:bodyPr wrap="square">
            <a:spAutoFit/>
          </a:bodyPr>
          <a:lstStyle/>
          <a:p>
            <a:pPr marL="457189" indent="-457189" algn="just" defTabSz="1219170">
              <a:lnSpc>
                <a:spcPct val="150000"/>
              </a:lnSpc>
              <a:spcBef>
                <a:spcPts val="133"/>
              </a:spcBef>
              <a:spcAft>
                <a:spcPts val="133"/>
              </a:spcAft>
              <a:buFont typeface="Wingdings" panose="05000000000000000000" pitchFamily="2" charset="2"/>
              <a:buChar char="v"/>
            </a:pPr>
            <a:r>
              <a:rPr lang="fr-FR" sz="2400" dirty="0" err="1">
                <a:latin typeface="UTM Avo" panose="02040603050506020204" pitchFamily="18" charset="0"/>
                <a:ea typeface="Calibri" panose="020F0502020204030204" pitchFamily="34" charset="0"/>
                <a:cs typeface="Times New Roman" panose="02020603050405020304" pitchFamily="18" charset="0"/>
              </a:rPr>
              <a:t>Tranh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phong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cảnh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quê</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hương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thể</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hiện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được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đặc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điểm</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và</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vẻ</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đẹp</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riêng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của</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mỗi</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vùng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miền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thông</a:t>
            </a:r>
            <a:r>
              <a:rPr lang="fr-FR" sz="2400" dirty="0">
                <a:latin typeface="UTM Avo" panose="02040603050506020204" pitchFamily="18" charset="0"/>
                <a:ea typeface="Calibri" panose="020F0502020204030204" pitchFamily="34" charset="0"/>
                <a:cs typeface="Times New Roman" panose="02020603050405020304" pitchFamily="18" charset="0"/>
              </a:rPr>
              <a:t> qua </a:t>
            </a:r>
            <a:r>
              <a:rPr lang="fr-FR" sz="2400" dirty="0" err="1">
                <a:latin typeface="UTM Avo" panose="02040603050506020204" pitchFamily="18" charset="0"/>
                <a:ea typeface="Calibri" panose="020F0502020204030204" pitchFamily="34" charset="0"/>
                <a:cs typeface="Times New Roman" panose="02020603050405020304" pitchFamily="18" charset="0"/>
              </a:rPr>
              <a:t>những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hình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ảnh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đơn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sơ</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mộc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mạc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như</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cây</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đa</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bến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nước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cổng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làng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góc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phố</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đồi</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núi</a:t>
            </a:r>
            <a:r>
              <a:rPr lang="fr-FR" sz="2400" dirty="0">
                <a:latin typeface="UTM Avo" panose="02040603050506020204" pitchFamily="18" charset="0"/>
                <a:ea typeface="Calibri" panose="020F0502020204030204" pitchFamily="34" charset="0"/>
                <a:cs typeface="Times New Roman" panose="02020603050405020304" pitchFamily="18" charset="0"/>
              </a:rPr>
              <a:t>,...</a:t>
            </a:r>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marL="457189" indent="-457189" algn="just" defTabSz="1219170">
              <a:lnSpc>
                <a:spcPct val="150000"/>
              </a:lnSpc>
              <a:spcBef>
                <a:spcPts val="133"/>
              </a:spcBef>
              <a:spcAft>
                <a:spcPts val="133"/>
              </a:spcAft>
              <a:buFont typeface="Wingdings" panose="05000000000000000000" pitchFamily="2" charset="2"/>
              <a:buChar char="v"/>
            </a:pPr>
            <a:r>
              <a:rPr lang="fr-FR" sz="2400" dirty="0" err="1">
                <a:latin typeface="UTM Avo" panose="02040603050506020204" pitchFamily="18" charset="0"/>
                <a:ea typeface="Calibri" panose="020F0502020204030204" pitchFamily="34" charset="0"/>
                <a:cs typeface="Times New Roman" panose="02020603050405020304" pitchFamily="18" charset="0"/>
              </a:rPr>
              <a:t>Màu</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sắc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được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sử</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dụng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hài</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hoà</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tạo</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nên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vẻ</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đẹp</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của</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thiên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nhiên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như</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màu</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xanh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của</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cỏ</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cây</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hoa</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lá</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màu</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xanh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của</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bầu</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trời</a:t>
            </a:r>
            <a:r>
              <a:rPr lang="fr-FR" sz="2400" dirty="0">
                <a:latin typeface="UTM Avo" panose="02040603050506020204" pitchFamily="18" charset="0"/>
                <a:ea typeface="Calibri" panose="020F0502020204030204" pitchFamily="34" charset="0"/>
                <a:cs typeface="Times New Roman" panose="02020603050405020304" pitchFamily="18" charset="0"/>
              </a:rPr>
              <a:t>,...</a:t>
            </a:r>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marL="457189" indent="-457189" algn="just" defTabSz="1219170">
              <a:lnSpc>
                <a:spcPct val="150000"/>
              </a:lnSpc>
              <a:spcBef>
                <a:spcPts val="133"/>
              </a:spcBef>
              <a:spcAft>
                <a:spcPts val="133"/>
              </a:spcAft>
              <a:buFont typeface="Wingdings" panose="05000000000000000000" pitchFamily="2" charset="2"/>
              <a:buChar char="v"/>
            </a:pPr>
            <a:r>
              <a:rPr lang="fr-FR" sz="2400" dirty="0" err="1">
                <a:latin typeface="UTM Avo" panose="02040603050506020204" pitchFamily="18" charset="0"/>
                <a:ea typeface="Calibri" panose="020F0502020204030204" pitchFamily="34" charset="0"/>
                <a:cs typeface="Times New Roman" panose="02020603050405020304" pitchFamily="18" charset="0"/>
              </a:rPr>
              <a:t>Nét</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trong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tranh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phong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cảnh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linh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hoạt</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khoẻ</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khoắn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thể</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hiện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được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vẻ</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đẹp</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đặc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trưng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của</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phong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cảnh</a:t>
            </a:r>
            <a:r>
              <a:rPr lang="fr-FR" sz="2400" dirty="0">
                <a:latin typeface="UTM Avo" panose="02040603050506020204" pitchFamily="18" charset="0"/>
                <a:ea typeface="Calibri" panose="020F0502020204030204" pitchFamily="34" charset="0"/>
                <a:cs typeface="Times New Roman" panose="02020603050405020304" pitchFamily="18" charset="0"/>
              </a:rPr>
              <a:t>. </a:t>
            </a:r>
            <a:endParaRPr lang="en-US" sz="2400" dirty="0">
              <a:latin typeface="UTM Avo" panose="02040603050506020204" pitchFamily="18" charset="0"/>
              <a:ea typeface="Calibri" panose="020F0502020204030204" pitchFamily="34" charset="0"/>
              <a:cs typeface="Times New Roman" panose="02020603050405020304" pitchFamily="18"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anim calcmode="lin" valueType="num">
                                      <p:cBhvr>
                                        <p:cTn id="8"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500"/>
                                        <p:tgtEl>
                                          <p:spTgt spid="2">
                                            <p:txEl>
                                              <p:pRg st="1" end="1"/>
                                            </p:txEl>
                                          </p:spTgt>
                                        </p:tgtEl>
                                      </p:cBhvr>
                                    </p:animEffect>
                                    <p:anim calcmode="lin" valueType="num">
                                      <p:cBhvr>
                                        <p:cTn id="15"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500"/>
                                        <p:tgtEl>
                                          <p:spTgt spid="2">
                                            <p:txEl>
                                              <p:pRg st="2" end="2"/>
                                            </p:txEl>
                                          </p:spTgt>
                                        </p:tgtEl>
                                      </p:cBhvr>
                                    </p:animEffect>
                                    <p:anim calcmode="lin" valueType="num">
                                      <p:cBhvr>
                                        <p:cTn id="2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399"/>
        <p:cNvGrpSpPr/>
        <p:nvPr/>
      </p:nvGrpSpPr>
      <p:grpSpPr>
        <a:xfrm>
          <a:off x="0" y="0"/>
          <a:ext cx="0" cy="0"/>
          <a:chOff x="0" y="0"/>
          <a:chExt cx="0" cy="0"/>
        </a:xfrm>
      </p:grpSpPr>
      <p:pic>
        <p:nvPicPr>
          <p:cNvPr id="8" name="Picture 7"/>
          <p:cNvPicPr/>
          <p:nvPr/>
        </p:nvPicPr>
        <p:blipFill>
          <a:blip r:embed="rId5" cstate="print">
            <a:extLst>
              <a:ext uri="{28A0092B-C50C-407E-A947-70E740481C1C}">
                <a14:useLocalDpi xmlns:a14="http://schemas.microsoft.com/office/drawing/2010/main" val="0"/>
              </a:ext>
            </a:extLst>
          </a:blip>
          <a:stretch>
            <a:fillRect/>
          </a:stretch>
        </p:blipFill>
        <p:spPr>
          <a:xfrm>
            <a:off x="7913462" y="3652024"/>
            <a:ext cx="3623656" cy="29229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p:cNvPicPr/>
          <p:nvPr/>
        </p:nvPicPr>
        <p:blipFill>
          <a:blip r:embed="rId6" cstate="print">
            <a:extLst>
              <a:ext uri="{28A0092B-C50C-407E-A947-70E740481C1C}">
                <a14:useLocalDpi xmlns:a14="http://schemas.microsoft.com/office/drawing/2010/main" val="0"/>
              </a:ext>
            </a:extLst>
          </a:blip>
          <a:stretch>
            <a:fillRect/>
          </a:stretch>
        </p:blipFill>
        <p:spPr>
          <a:xfrm>
            <a:off x="7913462" y="886573"/>
            <a:ext cx="3623656" cy="25424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Rectangle 1"/>
          <p:cNvSpPr/>
          <p:nvPr/>
        </p:nvSpPr>
        <p:spPr>
          <a:xfrm>
            <a:off x="809272" y="1944633"/>
            <a:ext cx="6539345" cy="3414781"/>
          </a:xfrm>
          <a:prstGeom prst="rect">
            <a:avLst/>
          </a:prstGeom>
        </p:spPr>
        <p:txBody>
          <a:bodyPr wrap="square">
            <a:spAutoFit/>
          </a:bodyPr>
          <a:lstStyle/>
          <a:p>
            <a:pPr algn="just" defTabSz="1219170">
              <a:lnSpc>
                <a:spcPct val="150000"/>
              </a:lnSpc>
              <a:spcBef>
                <a:spcPts val="133"/>
              </a:spcBef>
              <a:spcAft>
                <a:spcPts val="133"/>
              </a:spcAft>
            </a:pPr>
            <a:r>
              <a:rPr lang="vi-VN" sz="2400" dirty="0">
                <a:latin typeface="+mn-lt"/>
                <a:ea typeface="Calibri" panose="020F0502020204030204" pitchFamily="34" charset="0"/>
                <a:cs typeface="Times New Roman" panose="02020603050405020304" pitchFamily="18" charset="0"/>
              </a:rPr>
              <a:t>Quan sát các bức tranh vẽ đề tài phong cảnh quê hương và cho biết:</a:t>
            </a:r>
            <a:endParaRPr lang="en-US" sz="2400" dirty="0">
              <a:latin typeface="+mn-lt"/>
              <a:ea typeface="Calibri" panose="020F0502020204030204" pitchFamily="34" charset="0"/>
              <a:cs typeface="Times New Roman" panose="02020603050405020304" pitchFamily="18" charset="0"/>
            </a:endParaRPr>
          </a:p>
          <a:p>
            <a:pPr marL="457189" indent="-457189" algn="just" defTabSz="1219170">
              <a:lnSpc>
                <a:spcPct val="150000"/>
              </a:lnSpc>
              <a:spcBef>
                <a:spcPts val="133"/>
              </a:spcBef>
              <a:spcAft>
                <a:spcPts val="133"/>
              </a:spcAft>
              <a:buFont typeface="Wingdings" panose="05000000000000000000" pitchFamily="2" charset="2"/>
              <a:buChar char="§"/>
            </a:pPr>
            <a:r>
              <a:rPr lang="vi-VN" sz="2400" dirty="0">
                <a:latin typeface="+mn-lt"/>
                <a:ea typeface="Calibri" panose="020F0502020204030204" pitchFamily="34" charset="0"/>
                <a:cs typeface="Times New Roman" panose="02020603050405020304" pitchFamily="18" charset="0"/>
              </a:rPr>
              <a:t>Hình ảnh chính trong bức tranh.</a:t>
            </a:r>
            <a:endParaRPr lang="en-US" sz="2400" dirty="0">
              <a:latin typeface="+mn-lt"/>
              <a:ea typeface="Calibri" panose="020F0502020204030204" pitchFamily="34" charset="0"/>
              <a:cs typeface="Times New Roman" panose="02020603050405020304" pitchFamily="18" charset="0"/>
            </a:endParaRPr>
          </a:p>
          <a:p>
            <a:pPr marL="457189" indent="-457189" algn="just" defTabSz="1219170">
              <a:lnSpc>
                <a:spcPct val="150000"/>
              </a:lnSpc>
              <a:spcBef>
                <a:spcPts val="133"/>
              </a:spcBef>
              <a:spcAft>
                <a:spcPts val="133"/>
              </a:spcAft>
              <a:buFont typeface="Wingdings" panose="05000000000000000000" pitchFamily="2" charset="2"/>
              <a:buChar char="§"/>
            </a:pPr>
            <a:r>
              <a:rPr lang="vi-VN" sz="2400" dirty="0">
                <a:latin typeface="+mn-lt"/>
                <a:ea typeface="Calibri" panose="020F0502020204030204" pitchFamily="34" charset="0"/>
                <a:cs typeface="Times New Roman" panose="02020603050405020304" pitchFamily="18" charset="0"/>
              </a:rPr>
              <a:t>Màu sắc và cách sắp xếp bố cục trong bức tranh. </a:t>
            </a:r>
            <a:endParaRPr lang="en-US" sz="2400" dirty="0">
              <a:latin typeface="+mn-lt"/>
              <a:ea typeface="Calibri" panose="020F0502020204030204" pitchFamily="34" charset="0"/>
              <a:cs typeface="Times New Roman" panose="02020603050405020304" pitchFamily="18" charset="0"/>
            </a:endParaRPr>
          </a:p>
          <a:p>
            <a:pPr marL="457189" indent="-457189" algn="just" defTabSz="1219170">
              <a:lnSpc>
                <a:spcPct val="150000"/>
              </a:lnSpc>
              <a:spcBef>
                <a:spcPts val="133"/>
              </a:spcBef>
              <a:spcAft>
                <a:spcPts val="133"/>
              </a:spcAft>
              <a:buFont typeface="Wingdings" panose="05000000000000000000" pitchFamily="2" charset="2"/>
              <a:buChar char="§"/>
            </a:pPr>
            <a:r>
              <a:rPr lang="vi-VN" sz="2400" dirty="0">
                <a:latin typeface="+mn-lt"/>
                <a:ea typeface="Calibri" panose="020F0502020204030204" pitchFamily="34" charset="0"/>
                <a:cs typeface="Times New Roman" panose="02020603050405020304" pitchFamily="18" charset="0"/>
              </a:rPr>
              <a:t>Nét đẹp độc đáo trong bức tranh.</a:t>
            </a:r>
            <a:endParaRPr lang="en-US" sz="2400" dirty="0">
              <a:latin typeface="+mn-lt"/>
              <a:ea typeface="Calibri" panose="020F0502020204030204" pitchFamily="34" charset="0"/>
              <a:cs typeface="Times New Roman" panose="02020603050405020304" pitchFamily="18" charset="0"/>
            </a:endParaRPr>
          </a:p>
        </p:txBody>
      </p:sp>
    </p:spTree>
    <p:custDataLst>
      <p:tags r:id="rId1"/>
    </p:custData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par>
                                <p:cTn id="11" presetID="21" presetClass="entr" presetSubtype="1"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heel(1)">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Effect transition="in" filter="fade">
                                      <p:cBhvr>
                                        <p:cTn id="18" dur="500"/>
                                        <p:tgtEl>
                                          <p:spTgt spid="2">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410"/>
        <p:cNvGrpSpPr/>
        <p:nvPr/>
      </p:nvGrpSpPr>
      <p:grpSpPr>
        <a:xfrm>
          <a:off x="0" y="0"/>
          <a:ext cx="0" cy="0"/>
          <a:chOff x="0" y="0"/>
          <a:chExt cx="0" cy="0"/>
        </a:xfrm>
      </p:grpSpPr>
      <p:sp>
        <p:nvSpPr>
          <p:cNvPr id="12" name="Rectangle 11"/>
          <p:cNvSpPr/>
          <p:nvPr/>
        </p:nvSpPr>
        <p:spPr>
          <a:xfrm>
            <a:off x="775855" y="1979536"/>
            <a:ext cx="6238262" cy="3337837"/>
          </a:xfrm>
          <a:prstGeom prst="rect">
            <a:avLst/>
          </a:prstGeom>
        </p:spPr>
        <p:txBody>
          <a:bodyPr wrap="square">
            <a:spAutoFit/>
          </a:bodyPr>
          <a:lstStyle/>
          <a:p>
            <a:pPr marL="457189" indent="-457189" defTabSz="1219170">
              <a:lnSpc>
                <a:spcPct val="150000"/>
              </a:lnSpc>
              <a:buFont typeface="Wingdings" panose="05000000000000000000" pitchFamily="2" charset="2"/>
              <a:buChar char="v"/>
            </a:pPr>
            <a:r>
              <a:rPr lang="vi-VN" sz="2400" dirty="0">
                <a:latin typeface="+mn-lt"/>
                <a:ea typeface="Calibri" panose="020F0502020204030204" pitchFamily="34" charset="0"/>
                <a:cs typeface="Times New Roman" panose="02020603050405020304" pitchFamily="18" charset="0"/>
              </a:rPr>
              <a:t>Hokusai là hoạ sĩ nổi tiếng người Nhật Bản ở cuối thế kỉ XVIII. </a:t>
            </a:r>
            <a:endParaRPr lang="en-US" sz="2400" dirty="0">
              <a:latin typeface="+mn-lt"/>
              <a:ea typeface="Calibri" panose="020F0502020204030204" pitchFamily="34" charset="0"/>
              <a:cs typeface="Times New Roman" panose="02020603050405020304" pitchFamily="18" charset="0"/>
            </a:endParaRPr>
          </a:p>
          <a:p>
            <a:pPr marL="457189" indent="-457189" defTabSz="1219170">
              <a:lnSpc>
                <a:spcPct val="150000"/>
              </a:lnSpc>
              <a:buFont typeface="Wingdings" panose="05000000000000000000" pitchFamily="2" charset="2"/>
              <a:buChar char="v"/>
            </a:pPr>
            <a:r>
              <a:rPr lang="vi-VN" sz="2400" dirty="0">
                <a:latin typeface="+mn-lt"/>
                <a:ea typeface="Calibri" panose="020F0502020204030204" pitchFamily="34" charset="0"/>
                <a:cs typeface="Times New Roman" panose="02020603050405020304" pitchFamily="18" charset="0"/>
              </a:rPr>
              <a:t>Ông là một trong những hoạ sĩ “khai sáng” nghệ thuật phương Tây nhờ nghệ thuật tranh khắc gỗ đặc trưng của nền nghệ thuật Nhật Bản. </a:t>
            </a:r>
            <a:endParaRPr lang="en-US" sz="2400" dirty="0">
              <a:latin typeface="+mn-lt"/>
            </a:endParaRPr>
          </a:p>
        </p:txBody>
      </p:sp>
      <p:pic>
        <p:nvPicPr>
          <p:cNvPr id="1026" name="Picture 2" descr="iDesign | Katsushika Hokusai - Người đàn ông điên cuồng với hội họa, cha đẻ  của kiệt tác 'The Great Wave off Kanagaw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40110" y="1417364"/>
            <a:ext cx="3676036" cy="50745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500" fill="hold"/>
                                        <p:tgtEl>
                                          <p:spTgt spid="1026"/>
                                        </p:tgtEl>
                                        <p:attrNameLst>
                                          <p:attrName>ppt_w</p:attrName>
                                        </p:attrNameLst>
                                      </p:cBhvr>
                                      <p:tavLst>
                                        <p:tav tm="0">
                                          <p:val>
                                            <p:fltVal val="0"/>
                                          </p:val>
                                        </p:tav>
                                        <p:tav tm="100000">
                                          <p:val>
                                            <p:strVal val="#ppt_w"/>
                                          </p:val>
                                        </p:tav>
                                      </p:tavLst>
                                    </p:anim>
                                    <p:anim calcmode="lin" valueType="num">
                                      <p:cBhvr>
                                        <p:cTn id="8" dur="500" fill="hold"/>
                                        <p:tgtEl>
                                          <p:spTgt spid="1026"/>
                                        </p:tgtEl>
                                        <p:attrNameLst>
                                          <p:attrName>ppt_h</p:attrName>
                                        </p:attrNameLst>
                                      </p:cBhvr>
                                      <p:tavLst>
                                        <p:tav tm="0">
                                          <p:val>
                                            <p:fltVal val="0"/>
                                          </p:val>
                                        </p:tav>
                                        <p:tav tm="100000">
                                          <p:val>
                                            <p:strVal val="#ppt_h"/>
                                          </p:val>
                                        </p:tav>
                                      </p:tavLst>
                                    </p:anim>
                                    <p:anim calcmode="lin" valueType="num">
                                      <p:cBhvr>
                                        <p:cTn id="9" dur="500" fill="hold"/>
                                        <p:tgtEl>
                                          <p:spTgt spid="1026"/>
                                        </p:tgtEl>
                                        <p:attrNameLst>
                                          <p:attrName>style.rotation</p:attrName>
                                        </p:attrNameLst>
                                      </p:cBhvr>
                                      <p:tavLst>
                                        <p:tav tm="0">
                                          <p:val>
                                            <p:fltVal val="90"/>
                                          </p:val>
                                        </p:tav>
                                        <p:tav tm="100000">
                                          <p:val>
                                            <p:fltVal val="0"/>
                                          </p:val>
                                        </p:tav>
                                      </p:tavLst>
                                    </p:anim>
                                    <p:animEffect transition="in" filter="fade">
                                      <p:cBhvr>
                                        <p:cTn id="10" dur="500"/>
                                        <p:tgtEl>
                                          <p:spTgt spid="1026"/>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animEffect transition="in" filter="randombar(horizontal)">
                                      <p:cBhvr>
                                        <p:cTn id="15" dur="500"/>
                                        <p:tgtEl>
                                          <p:spTgt spid="1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12">
                                            <p:txEl>
                                              <p:pRg st="1" end="1"/>
                                            </p:txEl>
                                          </p:spTgt>
                                        </p:tgtEl>
                                        <p:attrNameLst>
                                          <p:attrName>style.visibility</p:attrName>
                                        </p:attrNameLst>
                                      </p:cBhvr>
                                      <p:to>
                                        <p:strVal val="visible"/>
                                      </p:to>
                                    </p:set>
                                    <p:animEffect transition="in" filter="randombar(horizontal)">
                                      <p:cBhvr>
                                        <p:cTn id="20"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419"/>
        <p:cNvGrpSpPr/>
        <p:nvPr/>
      </p:nvGrpSpPr>
      <p:grpSpPr>
        <a:xfrm>
          <a:off x="0" y="0"/>
          <a:ext cx="0" cy="0"/>
          <a:chOff x="0" y="0"/>
          <a:chExt cx="0" cy="0"/>
        </a:xfrm>
      </p:grpSpPr>
      <p:sp>
        <p:nvSpPr>
          <p:cNvPr id="7" name="Rectangle 6"/>
          <p:cNvSpPr/>
          <p:nvPr/>
        </p:nvSpPr>
        <p:spPr>
          <a:xfrm>
            <a:off x="9254837" y="5444836"/>
            <a:ext cx="2119745" cy="1025237"/>
          </a:xfrm>
          <a:prstGeom prst="rect">
            <a:avLst/>
          </a:prstGeom>
          <a:solidFill>
            <a:srgbClr val="F6F6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1867" dirty="0">
              <a:solidFill>
                <a:srgbClr val="5D83AB"/>
              </a:solidFill>
              <a:latin typeface="UTM Avo" panose="02040603050506020204" pitchFamily="18" charset="0"/>
            </a:endParaRPr>
          </a:p>
        </p:txBody>
      </p:sp>
      <p:sp>
        <p:nvSpPr>
          <p:cNvPr id="2" name="Rectangle 1"/>
          <p:cNvSpPr/>
          <p:nvPr/>
        </p:nvSpPr>
        <p:spPr>
          <a:xfrm>
            <a:off x="4752111" y="1768782"/>
            <a:ext cx="7259780" cy="4181979"/>
          </a:xfrm>
          <a:prstGeom prst="rect">
            <a:avLst/>
          </a:prstGeom>
        </p:spPr>
        <p:txBody>
          <a:bodyPr wrap="square">
            <a:spAutoFit/>
          </a:bodyPr>
          <a:lstStyle/>
          <a:p>
            <a:pPr marL="457189" indent="-457189" algn="just" defTabSz="1219170">
              <a:lnSpc>
                <a:spcPct val="150000"/>
              </a:lnSpc>
              <a:buFont typeface="Wingdings" panose="05000000000000000000" pitchFamily="2" charset="2"/>
              <a:buChar char="v"/>
            </a:pPr>
            <a:r>
              <a:rPr lang="vi-VN" sz="2000" dirty="0">
                <a:latin typeface="+mn-lt"/>
                <a:ea typeface="Calibri" panose="020F0502020204030204" pitchFamily="34" charset="0"/>
                <a:cs typeface="Times New Roman" panose="02020603050405020304" pitchFamily="18" charset="0"/>
              </a:rPr>
              <a:t>Ngoài phong cách tạo hình độc đáo, nghệ thuật tranh khắc gỗ Nhật Bản còn có lối khắc trên tấm gỗ được cắt/xẻ theo chiều ngang của thân cây. </a:t>
            </a:r>
            <a:endParaRPr lang="en-US" sz="2000" dirty="0">
              <a:latin typeface="+mn-lt"/>
              <a:ea typeface="Calibri" panose="020F0502020204030204" pitchFamily="34" charset="0"/>
              <a:cs typeface="Times New Roman" panose="02020603050405020304" pitchFamily="18" charset="0"/>
            </a:endParaRPr>
          </a:p>
          <a:p>
            <a:pPr marL="457189" indent="-457189" algn="just" defTabSz="1219170">
              <a:lnSpc>
                <a:spcPct val="150000"/>
              </a:lnSpc>
              <a:buFont typeface="Wingdings" panose="05000000000000000000" pitchFamily="2" charset="2"/>
              <a:buChar char="v"/>
            </a:pPr>
            <a:r>
              <a:rPr lang="vi-VN" sz="2000" dirty="0">
                <a:latin typeface="+mn-lt"/>
                <a:ea typeface="Calibri" panose="020F0502020204030204" pitchFamily="34" charset="0"/>
                <a:cs typeface="Times New Roman" panose="02020603050405020304" pitchFamily="18" charset="0"/>
              </a:rPr>
              <a:t>Đây là kĩ thuật dùng ván gỗ khiến các chi tiết được khắc trong tranh Nhật Bản rất tỉnh xảo. </a:t>
            </a:r>
            <a:endParaRPr lang="en-US" sz="2000" dirty="0">
              <a:latin typeface="+mn-lt"/>
              <a:ea typeface="Calibri" panose="020F0502020204030204" pitchFamily="34" charset="0"/>
              <a:cs typeface="Times New Roman" panose="02020603050405020304" pitchFamily="18" charset="0"/>
            </a:endParaRPr>
          </a:p>
          <a:p>
            <a:pPr marL="457189" indent="-457189" algn="just" defTabSz="1219170">
              <a:lnSpc>
                <a:spcPct val="150000"/>
              </a:lnSpc>
              <a:buFont typeface="Wingdings" panose="05000000000000000000" pitchFamily="2" charset="2"/>
              <a:buChar char="v"/>
            </a:pPr>
            <a:r>
              <a:rPr lang="vi-VN" sz="2000" dirty="0">
                <a:latin typeface="+mn-lt"/>
                <a:ea typeface="Calibri" panose="020F0502020204030204" pitchFamily="34" charset="0"/>
                <a:cs typeface="Times New Roman" panose="02020603050405020304" pitchFamily="18" charset="0"/>
              </a:rPr>
              <a:t>Nét khắc có thể rất nhỏ, thanh nên khả năng diễn tả càng độc đáo. </a:t>
            </a:r>
            <a:endParaRPr lang="en-US" sz="2000" dirty="0">
              <a:latin typeface="+mn-lt"/>
              <a:ea typeface="Calibri" panose="020F0502020204030204" pitchFamily="34" charset="0"/>
              <a:cs typeface="Times New Roman" panose="02020603050405020304" pitchFamily="18" charset="0"/>
            </a:endParaRPr>
          </a:p>
          <a:p>
            <a:pPr marL="457189" indent="-457189" algn="just" defTabSz="1219170">
              <a:lnSpc>
                <a:spcPct val="150000"/>
              </a:lnSpc>
              <a:buFont typeface="Wingdings" panose="05000000000000000000" pitchFamily="2" charset="2"/>
              <a:buChar char="v"/>
            </a:pPr>
            <a:r>
              <a:rPr lang="vi-VN" sz="2000" dirty="0">
                <a:latin typeface="+mn-lt"/>
                <a:ea typeface="Calibri" panose="020F0502020204030204" pitchFamily="34" charset="0"/>
                <a:cs typeface="Times New Roman" panose="02020603050405020304" pitchFamily="18" charset="0"/>
              </a:rPr>
              <a:t>Bức tranh khắc gỗ Gió lành, trời trong diễn tả ngọn núi Phú Sĩ trong một ngày thời tiết đẹp. </a:t>
            </a:r>
            <a:endParaRPr lang="en-US" sz="2000" dirty="0">
              <a:latin typeface="+mn-lt"/>
            </a:endParaRPr>
          </a:p>
        </p:txBody>
      </p:sp>
      <p:pic>
        <p:nvPicPr>
          <p:cNvPr id="12" name="Picture 11"/>
          <p:cNvPicPr/>
          <p:nvPr/>
        </p:nvPicPr>
        <p:blipFill>
          <a:blip r:embed="rId4" cstate="print">
            <a:extLst>
              <a:ext uri="{28A0092B-C50C-407E-A947-70E740481C1C}">
                <a14:useLocalDpi xmlns:a14="http://schemas.microsoft.com/office/drawing/2010/main" val="0"/>
              </a:ext>
            </a:extLst>
          </a:blip>
          <a:stretch>
            <a:fillRect/>
          </a:stretch>
        </p:blipFill>
        <p:spPr>
          <a:xfrm>
            <a:off x="180109" y="2100400"/>
            <a:ext cx="4405747" cy="35187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500"/>
                                        <p:tgtEl>
                                          <p:spTgt spid="2">
                                            <p:txEl>
                                              <p:pRg st="0" end="0"/>
                                            </p:txEl>
                                          </p:spTgt>
                                        </p:tgtEl>
                                      </p:cBhvr>
                                    </p:animEffect>
                                    <p:anim calcmode="lin" valueType="num">
                                      <p:cBhvr>
                                        <p:cTn id="15"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500"/>
                                        <p:tgtEl>
                                          <p:spTgt spid="2">
                                            <p:txEl>
                                              <p:pRg st="1" end="1"/>
                                            </p:txEl>
                                          </p:spTgt>
                                        </p:tgtEl>
                                      </p:cBhvr>
                                    </p:animEffect>
                                    <p:anim calcmode="lin" valueType="num">
                                      <p:cBhvr>
                                        <p:cTn id="22"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fade">
                                      <p:cBhvr>
                                        <p:cTn id="28" dur="500"/>
                                        <p:tgtEl>
                                          <p:spTgt spid="2">
                                            <p:txEl>
                                              <p:pRg st="2" end="2"/>
                                            </p:txEl>
                                          </p:spTgt>
                                        </p:tgtEl>
                                      </p:cBhvr>
                                    </p:animEffect>
                                    <p:anim calcmode="lin" valueType="num">
                                      <p:cBhvr>
                                        <p:cTn id="2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3" end="3"/>
                                            </p:txEl>
                                          </p:spTgt>
                                        </p:tgtEl>
                                        <p:attrNameLst>
                                          <p:attrName>style.visibility</p:attrName>
                                        </p:attrNameLst>
                                      </p:cBhvr>
                                      <p:to>
                                        <p:strVal val="visible"/>
                                      </p:to>
                                    </p:set>
                                    <p:animEffect transition="in" filter="fade">
                                      <p:cBhvr>
                                        <p:cTn id="35" dur="500"/>
                                        <p:tgtEl>
                                          <p:spTgt spid="2">
                                            <p:txEl>
                                              <p:pRg st="3" end="3"/>
                                            </p:txEl>
                                          </p:spTgt>
                                        </p:tgtEl>
                                      </p:cBhvr>
                                    </p:animEffect>
                                    <p:anim calcmode="lin" valueType="num">
                                      <p:cBhvr>
                                        <p:cTn id="36"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419"/>
        <p:cNvGrpSpPr/>
        <p:nvPr/>
      </p:nvGrpSpPr>
      <p:grpSpPr>
        <a:xfrm>
          <a:off x="0" y="0"/>
          <a:ext cx="0" cy="0"/>
          <a:chOff x="0" y="0"/>
          <a:chExt cx="0" cy="0"/>
        </a:xfrm>
      </p:grpSpPr>
      <p:sp>
        <p:nvSpPr>
          <p:cNvPr id="7" name="Rectangle 6"/>
          <p:cNvSpPr/>
          <p:nvPr/>
        </p:nvSpPr>
        <p:spPr>
          <a:xfrm>
            <a:off x="9254837" y="5444836"/>
            <a:ext cx="2119745" cy="1025237"/>
          </a:xfrm>
          <a:prstGeom prst="rect">
            <a:avLst/>
          </a:prstGeom>
          <a:solidFill>
            <a:srgbClr val="F6F6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1867" dirty="0">
              <a:solidFill>
                <a:srgbClr val="5D83AB"/>
              </a:solidFill>
              <a:latin typeface="UTM Avo" panose="02040603050506020204" pitchFamily="18" charset="0"/>
            </a:endParaRPr>
          </a:p>
        </p:txBody>
      </p:sp>
      <p:sp>
        <p:nvSpPr>
          <p:cNvPr id="2" name="Rectangle 1"/>
          <p:cNvSpPr/>
          <p:nvPr/>
        </p:nvSpPr>
        <p:spPr>
          <a:xfrm>
            <a:off x="4724401" y="1364765"/>
            <a:ext cx="7259780" cy="5105308"/>
          </a:xfrm>
          <a:prstGeom prst="rect">
            <a:avLst/>
          </a:prstGeom>
        </p:spPr>
        <p:txBody>
          <a:bodyPr wrap="square">
            <a:spAutoFit/>
          </a:bodyPr>
          <a:lstStyle/>
          <a:p>
            <a:pPr marL="457189" indent="-457189" algn="just" defTabSz="1219170">
              <a:lnSpc>
                <a:spcPct val="150000"/>
              </a:lnSpc>
              <a:buFont typeface="Wingdings" panose="05000000000000000000" pitchFamily="2" charset="2"/>
              <a:buChar char="v"/>
            </a:pPr>
            <a:r>
              <a:rPr lang="vi-VN" sz="2000" dirty="0">
                <a:latin typeface="+mn-lt"/>
              </a:rPr>
              <a:t>Bức tranh được bố cục táo bạo với một mảng núi lớn lệch bên phải. </a:t>
            </a:r>
            <a:endParaRPr lang="en-US" sz="2000" dirty="0">
              <a:latin typeface="+mn-lt"/>
            </a:endParaRPr>
          </a:p>
          <a:p>
            <a:pPr marL="457189" indent="-457189" algn="just" defTabSz="1219170">
              <a:lnSpc>
                <a:spcPct val="150000"/>
              </a:lnSpc>
              <a:buFont typeface="Wingdings" panose="05000000000000000000" pitchFamily="2" charset="2"/>
              <a:buChar char="v"/>
            </a:pPr>
            <a:r>
              <a:rPr lang="vi-VN" sz="2000" dirty="0">
                <a:latin typeface="+mn-lt"/>
              </a:rPr>
              <a:t>Bầu trời với những gợn mây lăn tăn được xử lí bằng kĩ thuật khắc điêu luyện. </a:t>
            </a:r>
            <a:endParaRPr lang="en-US" sz="2000" dirty="0">
              <a:latin typeface="+mn-lt"/>
            </a:endParaRPr>
          </a:p>
          <a:p>
            <a:pPr marL="457189" indent="-457189" algn="just" defTabSz="1219170">
              <a:lnSpc>
                <a:spcPct val="150000"/>
              </a:lnSpc>
              <a:buFont typeface="Wingdings" panose="05000000000000000000" pitchFamily="2" charset="2"/>
              <a:buChar char="v"/>
            </a:pPr>
            <a:r>
              <a:rPr lang="vi-VN" sz="2000" dirty="0">
                <a:latin typeface="+mn-lt"/>
              </a:rPr>
              <a:t>Màu sắc trầm ấm và trong trẻo được thể hiện qua các mảng màu in chồng lớp tinh tế. </a:t>
            </a:r>
            <a:endParaRPr lang="en-US" sz="2000" dirty="0">
              <a:latin typeface="+mn-lt"/>
            </a:endParaRPr>
          </a:p>
          <a:p>
            <a:pPr marL="457189" indent="-457189" algn="just" defTabSz="1219170">
              <a:lnSpc>
                <a:spcPct val="150000"/>
              </a:lnSpc>
              <a:buFont typeface="Wingdings" panose="05000000000000000000" pitchFamily="2" charset="2"/>
              <a:buChar char="v"/>
            </a:pPr>
            <a:r>
              <a:rPr lang="vi-VN" sz="2000" dirty="0">
                <a:latin typeface="+mn-lt"/>
              </a:rPr>
              <a:t>Chân núi giống vùng cây cỏ xanh, được in rất chi tiết. Ngọn núi in chồng trên nền trời xa làm cho mảng màu nâu của núi có vẻ trong hơn. </a:t>
            </a:r>
            <a:endParaRPr lang="en-US" sz="2000" dirty="0">
              <a:latin typeface="+mn-lt"/>
            </a:endParaRPr>
          </a:p>
          <a:p>
            <a:pPr marL="457189" indent="-457189" algn="just" defTabSz="1219170">
              <a:lnSpc>
                <a:spcPct val="150000"/>
              </a:lnSpc>
              <a:buFont typeface="Wingdings" panose="05000000000000000000" pitchFamily="2" charset="2"/>
              <a:buChar char="v"/>
            </a:pPr>
            <a:r>
              <a:rPr lang="vi-VN" sz="2000" dirty="0">
                <a:latin typeface="+mn-lt"/>
              </a:rPr>
              <a:t>Đặc trưng của ngọn núi lửa được khắc hoạ với những vết dung nham chảy trên miệng núi.</a:t>
            </a:r>
            <a:endParaRPr lang="en-US" sz="2000" dirty="0">
              <a:latin typeface="+mn-lt"/>
            </a:endParaRPr>
          </a:p>
        </p:txBody>
      </p:sp>
      <p:pic>
        <p:nvPicPr>
          <p:cNvPr id="12" name="Picture 11"/>
          <p:cNvPicPr/>
          <p:nvPr/>
        </p:nvPicPr>
        <p:blipFill>
          <a:blip r:embed="rId4" cstate="print">
            <a:extLst>
              <a:ext uri="{28A0092B-C50C-407E-A947-70E740481C1C}">
                <a14:useLocalDpi xmlns:a14="http://schemas.microsoft.com/office/drawing/2010/main" val="0"/>
              </a:ext>
            </a:extLst>
          </a:blip>
          <a:stretch>
            <a:fillRect/>
          </a:stretch>
        </p:blipFill>
        <p:spPr>
          <a:xfrm>
            <a:off x="207819" y="2079988"/>
            <a:ext cx="4405747" cy="35187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942378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anim calcmode="lin" valueType="num">
                                      <p:cBhvr>
                                        <p:cTn id="8"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500"/>
                                        <p:tgtEl>
                                          <p:spTgt spid="2">
                                            <p:txEl>
                                              <p:pRg st="1" end="1"/>
                                            </p:txEl>
                                          </p:spTgt>
                                        </p:tgtEl>
                                      </p:cBhvr>
                                    </p:animEffect>
                                    <p:anim calcmode="lin" valueType="num">
                                      <p:cBhvr>
                                        <p:cTn id="15"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500"/>
                                        <p:tgtEl>
                                          <p:spTgt spid="2">
                                            <p:txEl>
                                              <p:pRg st="2" end="2"/>
                                            </p:txEl>
                                          </p:spTgt>
                                        </p:tgtEl>
                                      </p:cBhvr>
                                    </p:animEffect>
                                    <p:anim calcmode="lin" valueType="num">
                                      <p:cBhvr>
                                        <p:cTn id="2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500"/>
                                        <p:tgtEl>
                                          <p:spTgt spid="2">
                                            <p:txEl>
                                              <p:pRg st="3" end="3"/>
                                            </p:txEl>
                                          </p:spTgt>
                                        </p:tgtEl>
                                      </p:cBhvr>
                                    </p:animEffect>
                                    <p:anim calcmode="lin" valueType="num">
                                      <p:cBhvr>
                                        <p:cTn id="2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5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500"/>
                                        <p:tgtEl>
                                          <p:spTgt spid="2">
                                            <p:txEl>
                                              <p:pRg st="4" end="4"/>
                                            </p:txEl>
                                          </p:spTgt>
                                        </p:tgtEl>
                                      </p:cBhvr>
                                    </p:animEffect>
                                    <p:anim calcmode="lin" valueType="num">
                                      <p:cBhvr>
                                        <p:cTn id="36"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5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76"/>
        <p:cNvGrpSpPr/>
        <p:nvPr/>
      </p:nvGrpSpPr>
      <p:grpSpPr>
        <a:xfrm>
          <a:off x="0" y="0"/>
          <a:ext cx="0" cy="0"/>
          <a:chOff x="0" y="0"/>
          <a:chExt cx="0" cy="0"/>
        </a:xfrm>
      </p:grpSpPr>
      <p:pic>
        <p:nvPicPr>
          <p:cNvPr id="10" name="Picture 7">
            <a:extLst>
              <a:ext uri="{FF2B5EF4-FFF2-40B4-BE49-F238E27FC236}">
                <a16:creationId xmlns:a16="http://schemas.microsoft.com/office/drawing/2014/main" id="{95C1157A-6A62-9625-49F3-1949809B777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52978" y="1851102"/>
            <a:ext cx="10886045" cy="4850781"/>
          </a:xfrm>
          <a:prstGeom prst="rect">
            <a:avLst/>
          </a:prstGeom>
        </p:spPr>
      </p:pic>
      <p:sp>
        <p:nvSpPr>
          <p:cNvPr id="13" name="Google Shape;2169;p30">
            <a:extLst>
              <a:ext uri="{FF2B5EF4-FFF2-40B4-BE49-F238E27FC236}">
                <a16:creationId xmlns:a16="http://schemas.microsoft.com/office/drawing/2014/main" id="{DAFAFFB6-F53D-C580-F3E9-BD1CC0ACBB4D}"/>
              </a:ext>
            </a:extLst>
          </p:cNvPr>
          <p:cNvSpPr txBox="1">
            <a:spLocks/>
          </p:cNvSpPr>
          <p:nvPr/>
        </p:nvSpPr>
        <p:spPr>
          <a:xfrm>
            <a:off x="-1990451" y="2386423"/>
            <a:ext cx="10067600" cy="759200"/>
          </a:xfrm>
          <a:prstGeom prst="rect">
            <a:avLst/>
          </a:prstGeom>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defTabSz="1219170"/>
            <a:r>
              <a:rPr lang="en-US" sz="2800" b="1" dirty="0">
                <a:solidFill>
                  <a:schemeClr val="tx1"/>
                </a:solidFill>
                <a:latin typeface="+mn-lt"/>
              </a:rPr>
              <a:t>Em </a:t>
            </a:r>
            <a:r>
              <a:rPr lang="en-US" sz="2800" b="1" dirty="0" err="1">
                <a:solidFill>
                  <a:schemeClr val="tx1"/>
                </a:solidFill>
                <a:latin typeface="+mn-lt"/>
              </a:rPr>
              <a:t>có</a:t>
            </a:r>
            <a:r>
              <a:rPr lang="en-US" sz="2800" b="1" dirty="0">
                <a:solidFill>
                  <a:schemeClr val="tx1"/>
                </a:solidFill>
                <a:latin typeface="+mn-lt"/>
              </a:rPr>
              <a:t> </a:t>
            </a:r>
            <a:r>
              <a:rPr lang="en-US" sz="2800" b="1" dirty="0" err="1">
                <a:solidFill>
                  <a:schemeClr val="tx1"/>
                </a:solidFill>
                <a:latin typeface="+mn-lt"/>
              </a:rPr>
              <a:t>biết</a:t>
            </a:r>
            <a:endParaRPr lang="en-US" sz="2800" b="1" dirty="0">
              <a:solidFill>
                <a:schemeClr val="tx1"/>
              </a:solidFill>
              <a:latin typeface="+mn-lt"/>
            </a:endParaRPr>
          </a:p>
        </p:txBody>
      </p:sp>
      <p:sp>
        <p:nvSpPr>
          <p:cNvPr id="2" name="Rectangle 1"/>
          <p:cNvSpPr/>
          <p:nvPr/>
        </p:nvSpPr>
        <p:spPr>
          <a:xfrm>
            <a:off x="1527460" y="3138918"/>
            <a:ext cx="9322677" cy="2809487"/>
          </a:xfrm>
          <a:prstGeom prst="rect">
            <a:avLst/>
          </a:prstGeom>
        </p:spPr>
        <p:txBody>
          <a:bodyPr wrap="square">
            <a:spAutoFit/>
          </a:bodyPr>
          <a:lstStyle/>
          <a:p>
            <a:pPr marL="457189" indent="-457189" defTabSz="1219170">
              <a:lnSpc>
                <a:spcPct val="150000"/>
              </a:lnSpc>
              <a:spcBef>
                <a:spcPts val="133"/>
              </a:spcBef>
              <a:spcAft>
                <a:spcPts val="133"/>
              </a:spcAft>
              <a:buFont typeface="Wingdings" panose="05000000000000000000" pitchFamily="2" charset="2"/>
              <a:buChar char="§"/>
            </a:pPr>
            <a:r>
              <a:rPr lang="vi-VN" sz="2400" dirty="0">
                <a:latin typeface="+mn-lt"/>
                <a:ea typeface="Calibri" panose="020F0502020204030204" pitchFamily="34" charset="0"/>
                <a:cs typeface="Times New Roman" panose="02020603050405020304" pitchFamily="18" charset="0"/>
              </a:rPr>
              <a:t>Tranh phong cảnh thể hiện những đặc điểm và vẻ đẹp riêng của mỗi vùng miền.</a:t>
            </a:r>
          </a:p>
          <a:p>
            <a:pPr marL="457189" indent="-457189" defTabSz="1219170">
              <a:lnSpc>
                <a:spcPct val="150000"/>
              </a:lnSpc>
              <a:spcBef>
                <a:spcPts val="133"/>
              </a:spcBef>
              <a:spcAft>
                <a:spcPts val="133"/>
              </a:spcAft>
              <a:buFont typeface="Wingdings" panose="05000000000000000000" pitchFamily="2" charset="2"/>
              <a:buChar char="§"/>
            </a:pPr>
            <a:r>
              <a:rPr lang="vi-VN" sz="2400" dirty="0">
                <a:latin typeface="+mn-lt"/>
                <a:ea typeface="Calibri" panose="020F0502020204030204" pitchFamily="34" charset="0"/>
                <a:cs typeface="Times New Roman" panose="02020603050405020304" pitchFamily="18" charset="0"/>
              </a:rPr>
              <a:t>Thông qua những hình ảnh đơn sơ, mộc mạc như: cây đa, bến nước, cổng làng,</a:t>
            </a:r>
            <a:r>
              <a:rPr lang="en-US" sz="2400" dirty="0">
                <a:latin typeface="+mn-lt"/>
                <a:ea typeface="Calibri" panose="020F0502020204030204" pitchFamily="34" charset="0"/>
                <a:cs typeface="Times New Roman" panose="02020603050405020304" pitchFamily="18" charset="0"/>
              </a:rPr>
              <a:t> </a:t>
            </a:r>
            <a:r>
              <a:rPr lang="vi-VN" sz="2400" dirty="0">
                <a:latin typeface="+mn-lt"/>
                <a:ea typeface="Calibri" panose="020F0502020204030204" pitchFamily="34" charset="0"/>
                <a:cs typeface="Times New Roman" panose="02020603050405020304" pitchFamily="18" charset="0"/>
              </a:rPr>
              <a:t>luỹ tre xanh, góc phố, đồi núi, cánh đồng,... người vẽ diễn tả cảm xúc mà họ</a:t>
            </a:r>
            <a:r>
              <a:rPr lang="en-US" sz="2400" dirty="0">
                <a:latin typeface="+mn-lt"/>
                <a:ea typeface="Calibri" panose="020F0502020204030204" pitchFamily="34" charset="0"/>
                <a:cs typeface="Times New Roman" panose="02020603050405020304" pitchFamily="18" charset="0"/>
              </a:rPr>
              <a:t> </a:t>
            </a:r>
            <a:r>
              <a:rPr lang="vi-VN" sz="2400" dirty="0">
                <a:latin typeface="+mn-lt"/>
                <a:ea typeface="Calibri" panose="020F0502020204030204" pitchFamily="34" charset="0"/>
                <a:cs typeface="Times New Roman" panose="02020603050405020304" pitchFamily="18" charset="0"/>
              </a:rPr>
              <a:t>trải nghiệm.</a:t>
            </a:r>
            <a:endParaRPr lang="en-US" sz="2400" dirty="0">
              <a:latin typeface="+mn-lt"/>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91649" y="909595"/>
            <a:ext cx="1181152" cy="1162804"/>
          </a:xfrm>
          <a:prstGeom prst="rect">
            <a:avLst/>
          </a:prstGeom>
        </p:spPr>
      </p:pic>
    </p:spTree>
    <p:extLst>
      <p:ext uri="{BB962C8B-B14F-4D97-AF65-F5344CB8AC3E}">
        <p14:creationId xmlns:p14="http://schemas.microsoft.com/office/powerpoint/2010/main" val="30374814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anim calcmode="lin" valueType="num">
                                      <p:cBhvr>
                                        <p:cTn id="13"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500"/>
                                        <p:tgtEl>
                                          <p:spTgt spid="2">
                                            <p:txEl>
                                              <p:pRg st="1" end="1"/>
                                            </p:txEl>
                                          </p:spTgt>
                                        </p:tgtEl>
                                      </p:cBhvr>
                                    </p:animEffect>
                                    <p:anim calcmode="lin" valueType="num">
                                      <p:cBhvr>
                                        <p:cTn id="20"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512"/>
        <p:cNvGrpSpPr/>
        <p:nvPr/>
      </p:nvGrpSpPr>
      <p:grpSpPr>
        <a:xfrm>
          <a:off x="0" y="0"/>
          <a:ext cx="0" cy="0"/>
          <a:chOff x="0" y="0"/>
          <a:chExt cx="0" cy="0"/>
        </a:xfrm>
      </p:grpSpPr>
      <p:cxnSp>
        <p:nvCxnSpPr>
          <p:cNvPr id="513" name="Google Shape;513;p47"/>
          <p:cNvCxnSpPr>
            <a:cxnSpLocks/>
            <a:stCxn id="514" idx="4"/>
          </p:cNvCxnSpPr>
          <p:nvPr/>
        </p:nvCxnSpPr>
        <p:spPr>
          <a:xfrm>
            <a:off x="1935373" y="3609679"/>
            <a:ext cx="0" cy="345532"/>
          </a:xfrm>
          <a:prstGeom prst="straightConnector1">
            <a:avLst/>
          </a:prstGeom>
          <a:noFill/>
          <a:ln w="28575" cap="flat" cmpd="sng">
            <a:solidFill>
              <a:schemeClr val="dk1"/>
            </a:solidFill>
            <a:prstDash val="solid"/>
            <a:round/>
            <a:headEnd type="none" w="med" len="med"/>
            <a:tailEnd type="none" w="med" len="med"/>
          </a:ln>
        </p:spPr>
      </p:cxnSp>
      <p:sp>
        <p:nvSpPr>
          <p:cNvPr id="514" name="Google Shape;514;p47"/>
          <p:cNvSpPr/>
          <p:nvPr/>
        </p:nvSpPr>
        <p:spPr>
          <a:xfrm>
            <a:off x="1244773" y="2228479"/>
            <a:ext cx="1381200" cy="1381200"/>
          </a:xfrm>
          <a:prstGeom prst="ellipse">
            <a:avLst/>
          </a:prstGeom>
          <a:noFill/>
          <a:ln w="28575"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2400" dirty="0">
              <a:latin typeface="UTM Avo" panose="02040603050506020204" pitchFamily="18" charset="0"/>
            </a:endParaRPr>
          </a:p>
        </p:txBody>
      </p:sp>
      <p:sp>
        <p:nvSpPr>
          <p:cNvPr id="521" name="Google Shape;521;p47"/>
          <p:cNvSpPr/>
          <p:nvPr/>
        </p:nvSpPr>
        <p:spPr>
          <a:xfrm>
            <a:off x="1244773" y="3976041"/>
            <a:ext cx="1381200" cy="1381200"/>
          </a:xfrm>
          <a:prstGeom prst="ellipse">
            <a:avLst/>
          </a:prstGeom>
          <a:noFill/>
          <a:ln w="28575"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defTabSz="1219170"/>
            <a:endParaRPr sz="2400" dirty="0">
              <a:latin typeface="UTM Avo" panose="02040603050506020204" pitchFamily="18" charset="0"/>
            </a:endParaRPr>
          </a:p>
        </p:txBody>
      </p:sp>
      <p:sp>
        <p:nvSpPr>
          <p:cNvPr id="75" name="TextBox 74">
            <a:extLst>
              <a:ext uri="{FF2B5EF4-FFF2-40B4-BE49-F238E27FC236}">
                <a16:creationId xmlns:a16="http://schemas.microsoft.com/office/drawing/2014/main" id="{5C9C3E3A-FE55-E7A6-4A89-01DABBFA45B3}"/>
              </a:ext>
            </a:extLst>
          </p:cNvPr>
          <p:cNvSpPr txBox="1"/>
          <p:nvPr/>
        </p:nvSpPr>
        <p:spPr>
          <a:xfrm>
            <a:off x="2899160" y="2618526"/>
            <a:ext cx="5437717" cy="512448"/>
          </a:xfrm>
          <a:prstGeom prst="rect">
            <a:avLst/>
          </a:prstGeom>
          <a:noFill/>
        </p:spPr>
        <p:txBody>
          <a:bodyPr wrap="square">
            <a:spAutoFit/>
          </a:bodyPr>
          <a:lstStyle/>
          <a:p>
            <a:pPr algn="just" defTabSz="1219170">
              <a:lnSpc>
                <a:spcPct val="130000"/>
              </a:lnSpc>
            </a:pPr>
            <a:r>
              <a:rPr lang="fr-FR" sz="2400" dirty="0" err="1">
                <a:latin typeface="UTM Avo" panose="02040603050506020204" pitchFamily="18" charset="0"/>
                <a:ea typeface="Calibri" panose="020F0502020204030204" pitchFamily="34" charset="0"/>
              </a:rPr>
              <a:t>Ôn</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lại</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kiến</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thức</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đã</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học</a:t>
            </a:r>
            <a:r>
              <a:rPr lang="fr-FR" sz="2400" dirty="0">
                <a:latin typeface="UTM Avo" panose="02040603050506020204" pitchFamily="18" charset="0"/>
                <a:ea typeface="Calibri" panose="020F0502020204030204" pitchFamily="34" charset="0"/>
              </a:rPr>
              <a:t>.</a:t>
            </a:r>
            <a:endParaRPr lang="en-US" sz="2400" dirty="0">
              <a:latin typeface="UTM Avo" panose="02040603050506020204" pitchFamily="18" charset="0"/>
            </a:endParaRPr>
          </a:p>
        </p:txBody>
      </p:sp>
      <p:sp>
        <p:nvSpPr>
          <p:cNvPr id="78" name="Google Shape;2169;p30">
            <a:extLst>
              <a:ext uri="{FF2B5EF4-FFF2-40B4-BE49-F238E27FC236}">
                <a16:creationId xmlns:a16="http://schemas.microsoft.com/office/drawing/2014/main" id="{976D3E99-50CE-5599-3CA8-D93322428FA9}"/>
              </a:ext>
            </a:extLst>
          </p:cNvPr>
          <p:cNvSpPr txBox="1">
            <a:spLocks noGrp="1"/>
          </p:cNvSpPr>
          <p:nvPr>
            <p:ph type="title"/>
          </p:nvPr>
        </p:nvSpPr>
        <p:spPr>
          <a:xfrm>
            <a:off x="960000" y="1056582"/>
            <a:ext cx="10272000" cy="763600"/>
          </a:xfrm>
          <a:prstGeom prst="rect">
            <a:avLst/>
          </a:prstGeom>
        </p:spPr>
        <p:txBody>
          <a:bodyPr spcFirstLastPara="1" wrap="square" lIns="121900" tIns="121900" rIns="121900" bIns="121900" anchor="ctr" anchorCtr="0">
            <a:noAutofit/>
          </a:bodyPr>
          <a:lstStyle/>
          <a:p>
            <a:r>
              <a:rPr lang="en" sz="3200" b="1" dirty="0">
                <a:solidFill>
                  <a:schemeClr val="tx1"/>
                </a:solidFill>
                <a:latin typeface="UTM Avo" panose="02040603050506020204" pitchFamily="18" charset="0"/>
              </a:rPr>
              <a:t>HƯỚNG DẪN VỀ NHÀ</a:t>
            </a:r>
            <a:endParaRPr sz="3200" b="1" dirty="0">
              <a:solidFill>
                <a:schemeClr val="tx1"/>
              </a:solidFill>
              <a:latin typeface="UTM Avo" panose="02040603050506020204" pitchFamily="18" charset="0"/>
            </a:endParaRPr>
          </a:p>
        </p:txBody>
      </p:sp>
      <p:pic>
        <p:nvPicPr>
          <p:cNvPr id="79" name="Picture 3">
            <a:extLst>
              <a:ext uri="{FF2B5EF4-FFF2-40B4-BE49-F238E27FC236}">
                <a16:creationId xmlns:a16="http://schemas.microsoft.com/office/drawing/2014/main" id="{05762534-99EE-1A4C-2315-1EC977087F2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391944" y="2428025"/>
            <a:ext cx="1086859" cy="1018931"/>
          </a:xfrm>
          <a:prstGeom prst="rect">
            <a:avLst/>
          </a:prstGeom>
        </p:spPr>
      </p:pic>
      <p:sp>
        <p:nvSpPr>
          <p:cNvPr id="84" name="TextBox 83">
            <a:extLst>
              <a:ext uri="{FF2B5EF4-FFF2-40B4-BE49-F238E27FC236}">
                <a16:creationId xmlns:a16="http://schemas.microsoft.com/office/drawing/2014/main" id="{E223C36E-58A5-6C10-EFBA-FED65BA67E8F}"/>
              </a:ext>
            </a:extLst>
          </p:cNvPr>
          <p:cNvSpPr txBox="1"/>
          <p:nvPr/>
        </p:nvSpPr>
        <p:spPr>
          <a:xfrm>
            <a:off x="2899160" y="4410417"/>
            <a:ext cx="9226681" cy="517834"/>
          </a:xfrm>
          <a:prstGeom prst="rect">
            <a:avLst/>
          </a:prstGeom>
          <a:noFill/>
        </p:spPr>
        <p:txBody>
          <a:bodyPr wrap="square">
            <a:spAutoFit/>
          </a:bodyPr>
          <a:lstStyle/>
          <a:p>
            <a:pPr algn="just" defTabSz="1219170">
              <a:lnSpc>
                <a:spcPct val="130000"/>
              </a:lnSpc>
              <a:spcBef>
                <a:spcPts val="400"/>
              </a:spcBef>
              <a:spcAft>
                <a:spcPts val="400"/>
              </a:spcAft>
            </a:pPr>
            <a:r>
              <a:rPr lang="fr-FR" sz="2400" dirty="0" err="1">
                <a:latin typeface="UTM Avo" panose="02040603050506020204" pitchFamily="18" charset="0"/>
              </a:rPr>
              <a:t>Tìm</a:t>
            </a:r>
            <a:r>
              <a:rPr lang="fr-FR" sz="2400" dirty="0">
                <a:latin typeface="UTM Avo" panose="02040603050506020204" pitchFamily="18" charset="0"/>
              </a:rPr>
              <a:t> </a:t>
            </a:r>
            <a:r>
              <a:rPr lang="fr-FR" sz="2400" dirty="0" err="1">
                <a:latin typeface="UTM Avo" panose="02040603050506020204" pitchFamily="18" charset="0"/>
              </a:rPr>
              <a:t>hiểu</a:t>
            </a:r>
            <a:r>
              <a:rPr lang="fr-FR" sz="2400" dirty="0">
                <a:latin typeface="UTM Avo" panose="02040603050506020204" pitchFamily="18" charset="0"/>
              </a:rPr>
              <a:t> </a:t>
            </a:r>
            <a:r>
              <a:rPr lang="fr-FR" sz="2400" dirty="0" err="1">
                <a:latin typeface="UTM Avo" panose="02040603050506020204" pitchFamily="18" charset="0"/>
              </a:rPr>
              <a:t>trước</a:t>
            </a:r>
            <a:r>
              <a:rPr lang="en-US" sz="2400" dirty="0">
                <a:latin typeface="UTM Avo" panose="02040603050506020204" pitchFamily="18" charset="0"/>
              </a:rPr>
              <a:t> </a:t>
            </a:r>
            <a:r>
              <a:rPr lang="en-US" sz="2400" dirty="0" err="1">
                <a:latin typeface="UTM Avo" panose="02040603050506020204" pitchFamily="18" charset="0"/>
              </a:rPr>
              <a:t>phần</a:t>
            </a:r>
            <a:r>
              <a:rPr lang="en-US" sz="2400" dirty="0">
                <a:latin typeface="UTM Avo" panose="02040603050506020204" pitchFamily="18" charset="0"/>
              </a:rPr>
              <a:t>: </a:t>
            </a:r>
            <a:r>
              <a:rPr lang="en-US" sz="2400" b="1" dirty="0" err="1">
                <a:latin typeface="UTM Avo" panose="02040603050506020204" pitchFamily="18" charset="0"/>
              </a:rPr>
              <a:t>Sáng</a:t>
            </a:r>
            <a:r>
              <a:rPr lang="en-US" sz="2400" b="1" dirty="0">
                <a:latin typeface="UTM Avo" panose="02040603050506020204" pitchFamily="18" charset="0"/>
              </a:rPr>
              <a:t> </a:t>
            </a:r>
            <a:r>
              <a:rPr lang="en-US" sz="2400" b="1" dirty="0" err="1">
                <a:latin typeface="UTM Avo" panose="02040603050506020204" pitchFamily="18" charset="0"/>
              </a:rPr>
              <a:t>tạo</a:t>
            </a:r>
            <a:r>
              <a:rPr lang="en-US" sz="2400" b="1" dirty="0">
                <a:latin typeface="UTM Avo" panose="02040603050506020204" pitchFamily="18" charset="0"/>
              </a:rPr>
              <a:t>, </a:t>
            </a:r>
            <a:r>
              <a:rPr lang="en-US" sz="2400" b="1" dirty="0" err="1">
                <a:latin typeface="UTM Avo" panose="02040603050506020204" pitchFamily="18" charset="0"/>
              </a:rPr>
              <a:t>thảo</a:t>
            </a:r>
            <a:r>
              <a:rPr lang="en-US" sz="2400" b="1" dirty="0">
                <a:latin typeface="UTM Avo" panose="02040603050506020204" pitchFamily="18" charset="0"/>
              </a:rPr>
              <a:t> </a:t>
            </a:r>
            <a:r>
              <a:rPr lang="en-US" sz="2400" b="1" dirty="0" err="1">
                <a:latin typeface="UTM Avo" panose="02040603050506020204" pitchFamily="18" charset="0"/>
              </a:rPr>
              <a:t>luận</a:t>
            </a:r>
            <a:r>
              <a:rPr lang="en-US" sz="2400" b="1" dirty="0">
                <a:latin typeface="UTM Avo" panose="02040603050506020204" pitchFamily="18" charset="0"/>
              </a:rPr>
              <a:t>, </a:t>
            </a:r>
            <a:r>
              <a:rPr lang="en-US" sz="2400" b="1" dirty="0" err="1">
                <a:latin typeface="UTM Avo" panose="02040603050506020204" pitchFamily="18" charset="0"/>
              </a:rPr>
              <a:t>ứng</a:t>
            </a:r>
            <a:r>
              <a:rPr lang="en-US" sz="2400" b="1" dirty="0">
                <a:latin typeface="UTM Avo" panose="02040603050506020204" pitchFamily="18" charset="0"/>
              </a:rPr>
              <a:t> </a:t>
            </a:r>
            <a:r>
              <a:rPr lang="en-US" sz="2400" b="1" dirty="0" err="1">
                <a:latin typeface="UTM Avo" panose="02040603050506020204" pitchFamily="18" charset="0"/>
              </a:rPr>
              <a:t>dụng</a:t>
            </a:r>
            <a:r>
              <a:rPr lang="en-US" sz="2400" b="1" dirty="0">
                <a:latin typeface="UTM Avo" panose="02040603050506020204" pitchFamily="18" charset="0"/>
              </a:rPr>
              <a:t>.</a:t>
            </a:r>
            <a:endParaRPr lang="en-US" sz="2400" b="1" dirty="0">
              <a:latin typeface="UTM Avo" panose="02040603050506020204" pitchFamily="18" charset="0"/>
              <a:ea typeface="Calibri" panose="020F0502020204030204" pitchFamily="34" charset="0"/>
              <a:cs typeface="Times New Roman" panose="02020603050405020304" pitchFamily="18" charset="0"/>
            </a:endParaRPr>
          </a:p>
        </p:txBody>
      </p:sp>
      <p:pic>
        <p:nvPicPr>
          <p:cNvPr id="100" name="Picture 3">
            <a:extLst>
              <a:ext uri="{FF2B5EF4-FFF2-40B4-BE49-F238E27FC236}">
                <a16:creationId xmlns:a16="http://schemas.microsoft.com/office/drawing/2014/main" id="{22A3DDE2-D540-4564-1964-AF6E35DEC0D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391944" y="4132377"/>
            <a:ext cx="835395" cy="1068528"/>
          </a:xfrm>
          <a:prstGeom prst="rect">
            <a:avLst/>
          </a:prstGeom>
        </p:spPr>
      </p:pic>
    </p:spTree>
    <p:custDataLst>
      <p:tags r:id="rId1"/>
    </p:custDataLst>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514"/>
                                        </p:tgtEl>
                                        <p:attrNameLst>
                                          <p:attrName>style.visibility</p:attrName>
                                        </p:attrNameLst>
                                      </p:cBhvr>
                                      <p:to>
                                        <p:strVal val="visible"/>
                                      </p:to>
                                    </p:set>
                                    <p:animEffect transition="in" filter="fade">
                                      <p:cBhvr>
                                        <p:cTn id="11" dur="500"/>
                                        <p:tgtEl>
                                          <p:spTgt spid="514"/>
                                        </p:tgtEl>
                                      </p:cBhvr>
                                    </p:animEffect>
                                    <p:anim calcmode="lin" valueType="num">
                                      <p:cBhvr>
                                        <p:cTn id="12" dur="500" fill="hold"/>
                                        <p:tgtEl>
                                          <p:spTgt spid="514"/>
                                        </p:tgtEl>
                                        <p:attrNameLst>
                                          <p:attrName>ppt_x</p:attrName>
                                        </p:attrNameLst>
                                      </p:cBhvr>
                                      <p:tavLst>
                                        <p:tav tm="0">
                                          <p:val>
                                            <p:strVal val="#ppt_x"/>
                                          </p:val>
                                        </p:tav>
                                        <p:tav tm="100000">
                                          <p:val>
                                            <p:strVal val="#ppt_x"/>
                                          </p:val>
                                        </p:tav>
                                      </p:tavLst>
                                    </p:anim>
                                    <p:anim calcmode="lin" valueType="num">
                                      <p:cBhvr>
                                        <p:cTn id="13" dur="500" fill="hold"/>
                                        <p:tgtEl>
                                          <p:spTgt spid="514"/>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fade">
                                      <p:cBhvr>
                                        <p:cTn id="16" dur="500"/>
                                        <p:tgtEl>
                                          <p:spTgt spid="75"/>
                                        </p:tgtEl>
                                      </p:cBhvr>
                                    </p:animEffect>
                                    <p:anim calcmode="lin" valueType="num">
                                      <p:cBhvr>
                                        <p:cTn id="17" dur="500" fill="hold"/>
                                        <p:tgtEl>
                                          <p:spTgt spid="75"/>
                                        </p:tgtEl>
                                        <p:attrNameLst>
                                          <p:attrName>ppt_x</p:attrName>
                                        </p:attrNameLst>
                                      </p:cBhvr>
                                      <p:tavLst>
                                        <p:tav tm="0">
                                          <p:val>
                                            <p:strVal val="#ppt_x"/>
                                          </p:val>
                                        </p:tav>
                                        <p:tav tm="100000">
                                          <p:val>
                                            <p:strVal val="#ppt_x"/>
                                          </p:val>
                                        </p:tav>
                                      </p:tavLst>
                                    </p:anim>
                                    <p:anim calcmode="lin" valueType="num">
                                      <p:cBhvr>
                                        <p:cTn id="18" dur="500" fill="hold"/>
                                        <p:tgtEl>
                                          <p:spTgt spid="75"/>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79"/>
                                        </p:tgtEl>
                                        <p:attrNameLst>
                                          <p:attrName>style.visibility</p:attrName>
                                        </p:attrNameLst>
                                      </p:cBhvr>
                                      <p:to>
                                        <p:strVal val="visible"/>
                                      </p:to>
                                    </p:set>
                                    <p:animEffect transition="in" filter="fade">
                                      <p:cBhvr>
                                        <p:cTn id="21" dur="500"/>
                                        <p:tgtEl>
                                          <p:spTgt spid="79"/>
                                        </p:tgtEl>
                                      </p:cBhvr>
                                    </p:animEffect>
                                    <p:anim calcmode="lin" valueType="num">
                                      <p:cBhvr>
                                        <p:cTn id="22" dur="500" fill="hold"/>
                                        <p:tgtEl>
                                          <p:spTgt spid="79"/>
                                        </p:tgtEl>
                                        <p:attrNameLst>
                                          <p:attrName>ppt_x</p:attrName>
                                        </p:attrNameLst>
                                      </p:cBhvr>
                                      <p:tavLst>
                                        <p:tav tm="0">
                                          <p:val>
                                            <p:strVal val="#ppt_x"/>
                                          </p:val>
                                        </p:tav>
                                        <p:tav tm="100000">
                                          <p:val>
                                            <p:strVal val="#ppt_x"/>
                                          </p:val>
                                        </p:tav>
                                      </p:tavLst>
                                    </p:anim>
                                    <p:anim calcmode="lin" valueType="num">
                                      <p:cBhvr>
                                        <p:cTn id="23" dur="500" fill="hold"/>
                                        <p:tgtEl>
                                          <p:spTgt spid="7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513"/>
                                        </p:tgtEl>
                                        <p:attrNameLst>
                                          <p:attrName>style.visibility</p:attrName>
                                        </p:attrNameLst>
                                      </p:cBhvr>
                                      <p:to>
                                        <p:strVal val="visible"/>
                                      </p:to>
                                    </p:set>
                                    <p:animEffect transition="in" filter="wipe(up)">
                                      <p:cBhvr>
                                        <p:cTn id="28" dur="500"/>
                                        <p:tgtEl>
                                          <p:spTgt spid="513"/>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521"/>
                                        </p:tgtEl>
                                        <p:attrNameLst>
                                          <p:attrName>style.visibility</p:attrName>
                                        </p:attrNameLst>
                                      </p:cBhvr>
                                      <p:to>
                                        <p:strVal val="visible"/>
                                      </p:to>
                                    </p:set>
                                    <p:animEffect transition="in" filter="fade">
                                      <p:cBhvr>
                                        <p:cTn id="33" dur="500"/>
                                        <p:tgtEl>
                                          <p:spTgt spid="521"/>
                                        </p:tgtEl>
                                      </p:cBhvr>
                                    </p:animEffect>
                                    <p:anim calcmode="lin" valueType="num">
                                      <p:cBhvr>
                                        <p:cTn id="34" dur="500" fill="hold"/>
                                        <p:tgtEl>
                                          <p:spTgt spid="521"/>
                                        </p:tgtEl>
                                        <p:attrNameLst>
                                          <p:attrName>ppt_x</p:attrName>
                                        </p:attrNameLst>
                                      </p:cBhvr>
                                      <p:tavLst>
                                        <p:tav tm="0">
                                          <p:val>
                                            <p:strVal val="#ppt_x"/>
                                          </p:val>
                                        </p:tav>
                                        <p:tav tm="100000">
                                          <p:val>
                                            <p:strVal val="#ppt_x"/>
                                          </p:val>
                                        </p:tav>
                                      </p:tavLst>
                                    </p:anim>
                                    <p:anim calcmode="lin" valueType="num">
                                      <p:cBhvr>
                                        <p:cTn id="35" dur="500" fill="hold"/>
                                        <p:tgtEl>
                                          <p:spTgt spid="52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84"/>
                                        </p:tgtEl>
                                        <p:attrNameLst>
                                          <p:attrName>style.visibility</p:attrName>
                                        </p:attrNameLst>
                                      </p:cBhvr>
                                      <p:to>
                                        <p:strVal val="visible"/>
                                      </p:to>
                                    </p:set>
                                    <p:animEffect transition="in" filter="fade">
                                      <p:cBhvr>
                                        <p:cTn id="38" dur="500"/>
                                        <p:tgtEl>
                                          <p:spTgt spid="84"/>
                                        </p:tgtEl>
                                      </p:cBhvr>
                                    </p:animEffect>
                                    <p:anim calcmode="lin" valueType="num">
                                      <p:cBhvr>
                                        <p:cTn id="39" dur="500" fill="hold"/>
                                        <p:tgtEl>
                                          <p:spTgt spid="84"/>
                                        </p:tgtEl>
                                        <p:attrNameLst>
                                          <p:attrName>ppt_x</p:attrName>
                                        </p:attrNameLst>
                                      </p:cBhvr>
                                      <p:tavLst>
                                        <p:tav tm="0">
                                          <p:val>
                                            <p:strVal val="#ppt_x"/>
                                          </p:val>
                                        </p:tav>
                                        <p:tav tm="100000">
                                          <p:val>
                                            <p:strVal val="#ppt_x"/>
                                          </p:val>
                                        </p:tav>
                                      </p:tavLst>
                                    </p:anim>
                                    <p:anim calcmode="lin" valueType="num">
                                      <p:cBhvr>
                                        <p:cTn id="40" dur="500" fill="hold"/>
                                        <p:tgtEl>
                                          <p:spTgt spid="84"/>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00"/>
                                        </p:tgtEl>
                                        <p:attrNameLst>
                                          <p:attrName>style.visibility</p:attrName>
                                        </p:attrNameLst>
                                      </p:cBhvr>
                                      <p:to>
                                        <p:strVal val="visible"/>
                                      </p:to>
                                    </p:set>
                                    <p:animEffect transition="in" filter="fade">
                                      <p:cBhvr>
                                        <p:cTn id="43" dur="500"/>
                                        <p:tgtEl>
                                          <p:spTgt spid="100"/>
                                        </p:tgtEl>
                                      </p:cBhvr>
                                    </p:animEffect>
                                    <p:anim calcmode="lin" valueType="num">
                                      <p:cBhvr>
                                        <p:cTn id="44" dur="500" fill="hold"/>
                                        <p:tgtEl>
                                          <p:spTgt spid="100"/>
                                        </p:tgtEl>
                                        <p:attrNameLst>
                                          <p:attrName>ppt_x</p:attrName>
                                        </p:attrNameLst>
                                      </p:cBhvr>
                                      <p:tavLst>
                                        <p:tav tm="0">
                                          <p:val>
                                            <p:strVal val="#ppt_x"/>
                                          </p:val>
                                        </p:tav>
                                        <p:tav tm="100000">
                                          <p:val>
                                            <p:strVal val="#ppt_x"/>
                                          </p:val>
                                        </p:tav>
                                      </p:tavLst>
                                    </p:anim>
                                    <p:anim calcmode="lin" valueType="num">
                                      <p:cBhvr>
                                        <p:cTn id="45" dur="500" fill="hold"/>
                                        <p:tgtEl>
                                          <p:spTgt spid="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4" grpId="0" animBg="1"/>
      <p:bldP spid="521" grpId="0" animBg="1"/>
      <p:bldP spid="75" grpId="0"/>
      <p:bldP spid="78" grpId="0"/>
      <p:bldP spid="8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217"/>
        <p:cNvGrpSpPr/>
        <p:nvPr/>
      </p:nvGrpSpPr>
      <p:grpSpPr>
        <a:xfrm>
          <a:off x="0" y="0"/>
          <a:ext cx="0" cy="0"/>
          <a:chOff x="0" y="0"/>
          <a:chExt cx="0" cy="0"/>
        </a:xfrm>
      </p:grpSpPr>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221"/>
        <p:cNvGrpSpPr/>
        <p:nvPr/>
      </p:nvGrpSpPr>
      <p:grpSpPr>
        <a:xfrm>
          <a:off x="0" y="0"/>
          <a:ext cx="0" cy="0"/>
          <a:chOff x="0" y="0"/>
          <a:chExt cx="0" cy="0"/>
        </a:xfrm>
      </p:grpSpPr>
      <p:sp>
        <p:nvSpPr>
          <p:cNvPr id="222" name="Google Shape;222;p14"/>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23" name="Google Shape;223;p14"/>
          <p:cNvSpPr txBox="1"/>
          <p:nvPr/>
        </p:nvSpPr>
        <p:spPr>
          <a:xfrm>
            <a:off x="462105" y="912740"/>
            <a:ext cx="11367083"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833C0B"/>
              </a:buClr>
              <a:buSzPts val="2000"/>
              <a:buFont typeface="Arial"/>
              <a:buNone/>
            </a:pPr>
            <a:r>
              <a:rPr lang="en-US" sz="2000" b="1" i="0" u="none" strike="noStrike" cap="none" dirty="0">
                <a:solidFill>
                  <a:srgbClr val="833C0B"/>
                </a:solidFill>
                <a:latin typeface="UTM Avo" panose="02040603050506020204" pitchFamily="18" charset="0"/>
                <a:sym typeface="Arial"/>
              </a:rPr>
              <a:t>Like </a:t>
            </a:r>
            <a:r>
              <a:rPr lang="en-US" sz="2000" b="1" i="0" u="none" strike="noStrike" cap="none" dirty="0" err="1">
                <a:solidFill>
                  <a:srgbClr val="833C0B"/>
                </a:solidFill>
                <a:latin typeface="UTM Avo" panose="02040603050506020204" pitchFamily="18" charset="0"/>
                <a:sym typeface="Arial"/>
              </a:rPr>
              <a:t>fanpage</a:t>
            </a:r>
            <a:r>
              <a:rPr lang="en-US" sz="2000" b="1" i="0" u="none" strike="noStrike" cap="none" dirty="0">
                <a:solidFill>
                  <a:srgbClr val="833C0B"/>
                </a:solidFill>
                <a:latin typeface="UTM Avo" panose="02040603050506020204" pitchFamily="18" charset="0"/>
                <a:sym typeface="Arial"/>
              </a:rPr>
              <a:t> Hoc10 - </a:t>
            </a:r>
            <a:r>
              <a:rPr lang="en-US" sz="2000" b="1" i="0" u="none" strike="noStrike" cap="none" dirty="0" err="1">
                <a:solidFill>
                  <a:srgbClr val="833C0B"/>
                </a:solidFill>
                <a:latin typeface="UTM Avo" panose="02040603050506020204" pitchFamily="18" charset="0"/>
                <a:sym typeface="Arial"/>
              </a:rPr>
              <a:t>Học</a:t>
            </a:r>
            <a:r>
              <a:rPr lang="en-US" sz="2000" b="1" i="0" u="none" strike="noStrike" cap="none" dirty="0">
                <a:solidFill>
                  <a:srgbClr val="833C0B"/>
                </a:solidFill>
                <a:latin typeface="UTM Avo" panose="02040603050506020204" pitchFamily="18" charset="0"/>
                <a:sym typeface="Arial"/>
              </a:rPr>
              <a:t> 1 </a:t>
            </a:r>
            <a:r>
              <a:rPr lang="en-US" sz="2000" b="1" i="0" u="none" strike="noStrike" cap="none" dirty="0" err="1">
                <a:solidFill>
                  <a:srgbClr val="833C0B"/>
                </a:solidFill>
                <a:latin typeface="UTM Avo" panose="02040603050506020204" pitchFamily="18" charset="0"/>
                <a:sym typeface="Arial"/>
              </a:rPr>
              <a:t>biết</a:t>
            </a:r>
            <a:r>
              <a:rPr lang="en-US" sz="2000" b="1" i="0" u="none" strike="noStrike" cap="none" dirty="0">
                <a:solidFill>
                  <a:srgbClr val="833C0B"/>
                </a:solidFill>
                <a:latin typeface="UTM Avo" panose="02040603050506020204" pitchFamily="18" charset="0"/>
                <a:sym typeface="Arial"/>
              </a:rPr>
              <a:t> 10 </a:t>
            </a:r>
            <a:r>
              <a:rPr lang="en-US" sz="2000" b="1" i="0" u="none" strike="noStrike" cap="none" dirty="0" err="1">
                <a:solidFill>
                  <a:srgbClr val="833C0B"/>
                </a:solidFill>
                <a:latin typeface="UTM Avo" panose="02040603050506020204" pitchFamily="18" charset="0"/>
                <a:sym typeface="Arial"/>
              </a:rPr>
              <a:t>để</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nhận</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thêm</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nhiều</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tài</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liệu</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giảng</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dạy</a:t>
            </a:r>
            <a:endParaRPr dirty="0">
              <a:latin typeface="UTM Avo" panose="02040603050506020204" pitchFamily="18" charset="0"/>
            </a:endParaRPr>
          </a:p>
          <a:p>
            <a:pPr marL="0" marR="0" lvl="0" indent="0" algn="ctr" rtl="0">
              <a:lnSpc>
                <a:spcPct val="150000"/>
              </a:lnSpc>
              <a:spcBef>
                <a:spcPts val="0"/>
              </a:spcBef>
              <a:spcAft>
                <a:spcPts val="0"/>
              </a:spcAft>
              <a:buClr>
                <a:srgbClr val="833C0B"/>
              </a:buClr>
              <a:buSzPts val="2000"/>
              <a:buFont typeface="Arial"/>
              <a:buNone/>
            </a:pPr>
            <a:r>
              <a:rPr lang="en-US" sz="2000" b="0" i="0" u="none" strike="noStrike" cap="none" dirty="0" err="1">
                <a:solidFill>
                  <a:srgbClr val="833C0B"/>
                </a:solidFill>
                <a:latin typeface="UTM Avo" panose="02040603050506020204" pitchFamily="18" charset="0"/>
                <a:sym typeface="Arial"/>
              </a:rPr>
              <a:t>theo</a:t>
            </a:r>
            <a:r>
              <a:rPr lang="en-US" sz="2000" b="0" i="0" u="none" strike="noStrike" cap="none" dirty="0">
                <a:solidFill>
                  <a:srgbClr val="833C0B"/>
                </a:solidFill>
                <a:latin typeface="UTM Avo" panose="02040603050506020204" pitchFamily="18" charset="0"/>
                <a:sym typeface="Arial"/>
              </a:rPr>
              <a:t> </a:t>
            </a:r>
            <a:r>
              <a:rPr lang="en-US" sz="2000" b="0" i="0" u="none" strike="noStrike" cap="none" dirty="0" err="1">
                <a:solidFill>
                  <a:srgbClr val="833C0B"/>
                </a:solidFill>
                <a:latin typeface="UTM Avo" panose="02040603050506020204" pitchFamily="18" charset="0"/>
                <a:sym typeface="Arial"/>
              </a:rPr>
              <a:t>đường</a:t>
            </a:r>
            <a:r>
              <a:rPr lang="en-US" sz="2000" b="0" i="0" u="none" strike="noStrike" cap="none" dirty="0">
                <a:solidFill>
                  <a:srgbClr val="833C0B"/>
                </a:solidFill>
                <a:latin typeface="UTM Avo" panose="02040603050506020204" pitchFamily="18" charset="0"/>
                <a:sym typeface="Arial"/>
              </a:rPr>
              <a:t> link:  </a:t>
            </a:r>
            <a:endParaRPr dirty="0">
              <a:latin typeface="UTM Avo" panose="02040603050506020204" pitchFamily="18" charset="0"/>
            </a:endParaRPr>
          </a:p>
        </p:txBody>
      </p:sp>
      <p:sp>
        <p:nvSpPr>
          <p:cNvPr id="224" name="Google Shape;224;p14"/>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25" name="Google Shape;225;p14">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843C0C"/>
              </a:buClr>
              <a:buSzPts val="2400"/>
              <a:buFont typeface="Arial"/>
              <a:buNone/>
            </a:pPr>
            <a:r>
              <a:rPr lang="en-US" sz="2400" b="1" i="0" u="sng" strike="noStrike" cap="none" dirty="0">
                <a:solidFill>
                  <a:srgbClr val="843C0C"/>
                </a:solidFill>
                <a:latin typeface="UTM Avo" panose="02040603050506020204" pitchFamily="18" charset="0"/>
                <a:sym typeface="Arial"/>
                <a:hlinkClick r:id="rId5">
                  <a:extLst>
                    <a:ext uri="{A12FA001-AC4F-418D-AE19-62706E023703}">
                      <ahyp:hlinkClr xmlns:ahyp="http://schemas.microsoft.com/office/drawing/2018/hyperlinkcolor" val="tx"/>
                    </a:ext>
                  </a:extLst>
                </a:hlinkClick>
              </a:rPr>
              <a:t>Hoc10 – </a:t>
            </a:r>
            <a:r>
              <a:rPr lang="en-US" sz="2400" b="1" i="0" u="sng" strike="noStrike" cap="none" dirty="0" err="1">
                <a:solidFill>
                  <a:srgbClr val="843C0C"/>
                </a:solidFill>
                <a:latin typeface="UTM Avo" panose="02040603050506020204" pitchFamily="18" charset="0"/>
                <a:sym typeface="Arial"/>
                <a:hlinkClick r:id="rId5">
                  <a:extLst>
                    <a:ext uri="{A12FA001-AC4F-418D-AE19-62706E023703}">
                      <ahyp:hlinkClr xmlns:ahyp="http://schemas.microsoft.com/office/drawing/2018/hyperlinkcolor" val="tx"/>
                    </a:ext>
                  </a:extLst>
                </a:hlinkClick>
              </a:rPr>
              <a:t>Học</a:t>
            </a:r>
            <a:r>
              <a:rPr lang="en-US" sz="2400" b="1" i="0" u="sng" strike="noStrike" cap="none" dirty="0">
                <a:solidFill>
                  <a:srgbClr val="843C0C"/>
                </a:solidFill>
                <a:latin typeface="UTM Avo" panose="02040603050506020204" pitchFamily="18" charset="0"/>
                <a:sym typeface="Arial"/>
                <a:hlinkClick r:id="rId5">
                  <a:extLst>
                    <a:ext uri="{A12FA001-AC4F-418D-AE19-62706E023703}">
                      <ahyp:hlinkClr xmlns:ahyp="http://schemas.microsoft.com/office/drawing/2018/hyperlinkcolor" val="tx"/>
                    </a:ext>
                  </a:extLst>
                </a:hlinkClick>
              </a:rPr>
              <a:t> 1 </a:t>
            </a:r>
            <a:r>
              <a:rPr lang="en-US" sz="2400" b="1" i="0" u="sng" strike="noStrike" cap="none" dirty="0" err="1">
                <a:solidFill>
                  <a:srgbClr val="843C0C"/>
                </a:solidFill>
                <a:latin typeface="UTM Avo" panose="02040603050506020204" pitchFamily="18" charset="0"/>
                <a:sym typeface="Arial"/>
                <a:hlinkClick r:id="rId5">
                  <a:extLst>
                    <a:ext uri="{A12FA001-AC4F-418D-AE19-62706E023703}">
                      <ahyp:hlinkClr xmlns:ahyp="http://schemas.microsoft.com/office/drawing/2018/hyperlinkcolor" val="tx"/>
                    </a:ext>
                  </a:extLst>
                </a:hlinkClick>
              </a:rPr>
              <a:t>biết</a:t>
            </a:r>
            <a:r>
              <a:rPr lang="en-US" sz="2400" b="1" i="0" u="sng" strike="noStrike" cap="none" dirty="0">
                <a:solidFill>
                  <a:srgbClr val="843C0C"/>
                </a:solidFill>
                <a:latin typeface="UTM Avo" panose="02040603050506020204" pitchFamily="18" charset="0"/>
                <a:sym typeface="Arial"/>
                <a:hlinkClick r:id="rId5">
                  <a:extLst>
                    <a:ext uri="{A12FA001-AC4F-418D-AE19-62706E023703}">
                      <ahyp:hlinkClr xmlns:ahyp="http://schemas.microsoft.com/office/drawing/2018/hyperlinkcolor" val="tx"/>
                    </a:ext>
                  </a:extLst>
                </a:hlinkClick>
              </a:rPr>
              <a:t> 10</a:t>
            </a:r>
            <a:endParaRPr sz="2400" b="1" i="0" u="sng" strike="noStrike" cap="none" dirty="0">
              <a:solidFill>
                <a:srgbClr val="843C0C"/>
              </a:solidFill>
              <a:latin typeface="UTM Avo" panose="02040603050506020204" pitchFamily="18" charset="0"/>
              <a:sym typeface="Arial"/>
            </a:endParaRPr>
          </a:p>
        </p:txBody>
      </p:sp>
      <p:sp>
        <p:nvSpPr>
          <p:cNvPr id="226" name="Google Shape;226;p14"/>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833C0B"/>
              </a:buClr>
              <a:buSzPts val="2000"/>
              <a:buFont typeface="Arial"/>
              <a:buNone/>
            </a:pPr>
            <a:r>
              <a:rPr lang="en-US" sz="2000" b="0" i="0" u="none" strike="noStrike" cap="none" dirty="0" err="1">
                <a:solidFill>
                  <a:srgbClr val="833C0B"/>
                </a:solidFill>
                <a:latin typeface="UTM Avo" panose="02040603050506020204" pitchFamily="18" charset="0"/>
                <a:sym typeface="Arial"/>
              </a:rPr>
              <a:t>Hoặc</a:t>
            </a:r>
            <a:r>
              <a:rPr lang="en-US" sz="2000" b="0" i="0" u="none" strike="noStrike" cap="none" dirty="0">
                <a:solidFill>
                  <a:srgbClr val="833C0B"/>
                </a:solidFill>
                <a:latin typeface="UTM Avo" panose="02040603050506020204" pitchFamily="18" charset="0"/>
                <a:sym typeface="Arial"/>
              </a:rPr>
              <a:t> </a:t>
            </a:r>
            <a:r>
              <a:rPr lang="en-US" sz="2000" b="0" i="0" u="none" strike="noStrike" cap="none" dirty="0" err="1">
                <a:solidFill>
                  <a:srgbClr val="833C0B"/>
                </a:solidFill>
                <a:latin typeface="UTM Avo" panose="02040603050506020204" pitchFamily="18" charset="0"/>
                <a:sym typeface="Arial"/>
              </a:rPr>
              <a:t>truy</a:t>
            </a:r>
            <a:r>
              <a:rPr lang="en-US" sz="2000" b="0" i="0" u="none" strike="noStrike" cap="none" dirty="0">
                <a:solidFill>
                  <a:srgbClr val="833C0B"/>
                </a:solidFill>
                <a:latin typeface="UTM Avo" panose="02040603050506020204" pitchFamily="18" charset="0"/>
                <a:sym typeface="Arial"/>
              </a:rPr>
              <a:t> </a:t>
            </a:r>
            <a:r>
              <a:rPr lang="en-US" sz="2000" b="0" i="0" u="none" strike="noStrike" cap="none" dirty="0" err="1">
                <a:solidFill>
                  <a:srgbClr val="833C0B"/>
                </a:solidFill>
                <a:latin typeface="UTM Avo" panose="02040603050506020204" pitchFamily="18" charset="0"/>
                <a:sym typeface="Arial"/>
              </a:rPr>
              <a:t>cập</a:t>
            </a:r>
            <a:r>
              <a:rPr lang="en-US" sz="2000" b="0" i="0" u="none" strike="noStrike" cap="none" dirty="0">
                <a:solidFill>
                  <a:srgbClr val="833C0B"/>
                </a:solidFill>
                <a:latin typeface="UTM Avo" panose="02040603050506020204" pitchFamily="18" charset="0"/>
                <a:sym typeface="Arial"/>
              </a:rPr>
              <a:t> qua QR code</a:t>
            </a:r>
            <a:endParaRPr dirty="0">
              <a:latin typeface="UTM Avo" panose="02040603050506020204" pitchFamily="18" charset="0"/>
            </a:endParaRPr>
          </a:p>
        </p:txBody>
      </p:sp>
      <p:pic>
        <p:nvPicPr>
          <p:cNvPr id="227" name="Google Shape;227;p14"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679086" y="2851979"/>
            <a:ext cx="1053311" cy="749021"/>
          </a:xfrm>
          <a:prstGeom prst="rect">
            <a:avLst/>
          </a:prstGeom>
          <a:noFill/>
          <a:ln>
            <a:noFill/>
          </a:ln>
        </p:spPr>
      </p:pic>
      <p:pic>
        <p:nvPicPr>
          <p:cNvPr id="228" name="Google Shape;228;p14"/>
          <p:cNvPicPr preferRelativeResize="0"/>
          <p:nvPr/>
        </p:nvPicPr>
        <p:blipFill rotWithShape="1">
          <a:blip r:embed="rId7">
            <a:alphaModFix/>
          </a:blip>
          <a:srcRect/>
          <a:stretch/>
        </p:blipFill>
        <p:spPr>
          <a:xfrm>
            <a:off x="4905420" y="3722149"/>
            <a:ext cx="2684532" cy="2684532"/>
          </a:xfrm>
          <a:prstGeom prst="roundRect">
            <a:avLst>
              <a:gd name="adj" fmla="val 12957"/>
            </a:avLst>
          </a:prstGeom>
          <a:noFill/>
          <a:ln>
            <a:noFill/>
          </a:ln>
        </p:spPr>
      </p:pic>
    </p:spTree>
    <p:custDataLst>
      <p:tags r:id="rId1"/>
    </p:custData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6"/>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rial"/>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639</Words>
  <Application>Microsoft Office PowerPoint</Application>
  <PresentationFormat>Widescreen</PresentationFormat>
  <Paragraphs>43</Paragraphs>
  <Slides>16</Slides>
  <Notes>16</Notes>
  <HiddenSlides>0</HiddenSlides>
  <MMClips>1</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16</vt:i4>
      </vt:variant>
    </vt:vector>
  </HeadingPairs>
  <TitlesOfParts>
    <vt:vector size="26" baseType="lpstr">
      <vt:lpstr>Arial</vt:lpstr>
      <vt:lpstr>Calibri</vt:lpstr>
      <vt:lpstr>Caveat Brush</vt:lpstr>
      <vt:lpstr>Delius Swash Caps</vt:lpstr>
      <vt:lpstr>Montserrat</vt:lpstr>
      <vt:lpstr>Open Sans</vt:lpstr>
      <vt:lpstr>UTM Avo</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Quan sát tranh, ảnh phong cảnh và trả lời câu hỏi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HƯỚNG DẪN VỀ NHÀ</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Thuynt</cp:lastModifiedBy>
  <cp:revision>2</cp:revision>
  <dcterms:modified xsi:type="dcterms:W3CDTF">2023-12-11T03:33:05Z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08DEFC34-C9DA-4785-987E-D905AFDD896B</vt:lpwstr>
  </property>
  <property fmtid="{D5CDD505-2E9C-101B-9397-08002B2CF9AE}" pid="3" name="ArticulatePath">
    <vt:lpwstr>Bài 2. Phong cảnh quê hương (Khám phá)_1</vt:lpwstr>
  </property>
</Properties>
</file>