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8"/>
  </p:notesMasterIdLst>
  <p:sldIdLst>
    <p:sldId id="256" r:id="rId5"/>
    <p:sldId id="285" r:id="rId6"/>
    <p:sldId id="287" r:id="rId7"/>
    <p:sldId id="267" r:id="rId8"/>
    <p:sldId id="308" r:id="rId9"/>
    <p:sldId id="309" r:id="rId10"/>
    <p:sldId id="307" r:id="rId11"/>
    <p:sldId id="263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2" r:id="rId23"/>
    <p:sldId id="320" r:id="rId24"/>
    <p:sldId id="321" r:id="rId25"/>
    <p:sldId id="268" r:id="rId26"/>
    <p:sldId id="269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Karla" pitchFamily="2" charset="0"/>
      <p:regular r:id="rId35"/>
      <p:bold r:id="rId36"/>
    </p:embeddedFont>
    <p:embeddedFont>
      <p:font typeface="UTM Avo" panose="02040603050506020204" pitchFamily="18" charset="0"/>
      <p:regular r:id="rId37"/>
      <p:bold r:id="rId38"/>
      <p:italic r:id="rId39"/>
      <p:boldItalic r:id="rId40"/>
    </p:embeddedFont>
  </p:embeddedFontLst>
  <p:custDataLst>
    <p:tags r:id="rId4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jZLzWSRdYUparwZvLJ5BVI+z0b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E1E1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1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7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1.fntdata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customschemas.google.com/relationships/presentationmetadata" Target="meta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9" name="Google Shape;1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3732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1202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4704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1003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5553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1271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3914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7834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3626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4537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743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82608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0534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1840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91472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Google Shape;51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Google Shape;5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Google Shape;5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" name="Google Shape;64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Google Shape;66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Google Shape;7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Google Shape;7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746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84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18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90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35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81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796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93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87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967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83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6302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643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49102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0764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8964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82503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94618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19879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4658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33805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8" y="-5"/>
            <a:ext cx="12217273" cy="6864688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3432199" y="0"/>
                </a:moveTo>
                <a:cubicBezTo>
                  <a:pt x="3485662" y="101239"/>
                  <a:pt x="3541529" y="221045"/>
                  <a:pt x="3606618" y="360589"/>
                </a:cubicBezTo>
                <a:cubicBezTo>
                  <a:pt x="3810894" y="798685"/>
                  <a:pt x="3924532" y="1042395"/>
                  <a:pt x="3839685" y="1275525"/>
                </a:cubicBezTo>
                <a:cubicBezTo>
                  <a:pt x="3754838" y="1508656"/>
                  <a:pt x="3511128" y="1622293"/>
                  <a:pt x="3073032" y="1826591"/>
                </a:cubicBezTo>
                <a:cubicBezTo>
                  <a:pt x="2634936" y="2030888"/>
                  <a:pt x="2391226" y="2144401"/>
                  <a:pt x="2158096" y="2059658"/>
                </a:cubicBezTo>
                <a:cubicBezTo>
                  <a:pt x="1924966" y="1974916"/>
                  <a:pt x="1811306" y="1731101"/>
                  <a:pt x="1607030" y="1293005"/>
                </a:cubicBezTo>
                <a:cubicBezTo>
                  <a:pt x="1402754" y="854908"/>
                  <a:pt x="1289095" y="611199"/>
                  <a:pt x="1373942" y="378068"/>
                </a:cubicBezTo>
                <a:cubicBezTo>
                  <a:pt x="1432005" y="218536"/>
                  <a:pt x="1564481" y="114955"/>
                  <a:pt x="1782682" y="0"/>
                </a:cubicBezTo>
                <a:lnTo>
                  <a:pt x="0" y="0"/>
                </a:lnTo>
                <a:lnTo>
                  <a:pt x="0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 rot="-1181051">
            <a:off x="4817103" y="-881924"/>
            <a:ext cx="6990076" cy="6989803"/>
          </a:xfrm>
          <a:custGeom>
            <a:avLst/>
            <a:gdLst/>
            <a:ahLst/>
            <a:cxnLst/>
            <a:rect l="l" t="t" r="r" b="b"/>
            <a:pathLst>
              <a:path w="1376904" h="1376850" extrusionOk="0">
                <a:moveTo>
                  <a:pt x="942939" y="1234196"/>
                </a:moveTo>
                <a:cubicBezTo>
                  <a:pt x="1182091" y="1122691"/>
                  <a:pt x="1315111" y="1060655"/>
                  <a:pt x="1361424" y="933406"/>
                </a:cubicBezTo>
                <a:cubicBezTo>
                  <a:pt x="1407736" y="806157"/>
                  <a:pt x="1345722" y="673115"/>
                  <a:pt x="1234195" y="433964"/>
                </a:cubicBezTo>
                <a:cubicBezTo>
                  <a:pt x="1122669" y="194812"/>
                  <a:pt x="1060654" y="61792"/>
                  <a:pt x="933405" y="15479"/>
                </a:cubicBezTo>
                <a:cubicBezTo>
                  <a:pt x="806156" y="-30833"/>
                  <a:pt x="673115" y="31202"/>
                  <a:pt x="433963" y="142645"/>
                </a:cubicBezTo>
                <a:cubicBezTo>
                  <a:pt x="194811" y="254087"/>
                  <a:pt x="61791" y="316186"/>
                  <a:pt x="15478" y="443456"/>
                </a:cubicBezTo>
                <a:cubicBezTo>
                  <a:pt x="-30834" y="570726"/>
                  <a:pt x="31202" y="703746"/>
                  <a:pt x="142707" y="942877"/>
                </a:cubicBezTo>
                <a:cubicBezTo>
                  <a:pt x="254212" y="1182008"/>
                  <a:pt x="316248" y="1315049"/>
                  <a:pt x="443518" y="1361362"/>
                </a:cubicBezTo>
                <a:cubicBezTo>
                  <a:pt x="570788" y="1407674"/>
                  <a:pt x="703808" y="1345722"/>
                  <a:pt x="942939" y="1234196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219200" y="3711567"/>
            <a:ext cx="7195600" cy="1922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800"/>
              <a:buNone/>
              <a:defRPr sz="6400"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l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l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l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l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l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l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l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96050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3"/>
          <p:cNvGrpSpPr/>
          <p:nvPr/>
        </p:nvGrpSpPr>
        <p:grpSpPr>
          <a:xfrm>
            <a:off x="-113" y="1911"/>
            <a:ext cx="12192116" cy="6858064"/>
            <a:chOff x="32524" y="4599878"/>
            <a:chExt cx="4014438" cy="2258121"/>
          </a:xfrm>
        </p:grpSpPr>
        <p:sp>
          <p:nvSpPr>
            <p:cNvPr id="15" name="Google Shape;15;p3"/>
            <p:cNvSpPr/>
            <p:nvPr/>
          </p:nvSpPr>
          <p:spPr>
            <a:xfrm>
              <a:off x="32524" y="6104602"/>
              <a:ext cx="384717" cy="753397"/>
            </a:xfrm>
            <a:custGeom>
              <a:avLst/>
              <a:gdLst/>
              <a:ahLst/>
              <a:cxnLst/>
              <a:rect l="l" t="t" r="r" b="b"/>
              <a:pathLst>
                <a:path w="384717" h="753397" extrusionOk="0">
                  <a:moveTo>
                    <a:pt x="98270" y="213079"/>
                  </a:moveTo>
                  <a:cubicBezTo>
                    <a:pt x="62307" y="136115"/>
                    <a:pt x="29376" y="65507"/>
                    <a:pt x="0" y="0"/>
                  </a:cubicBezTo>
                  <a:lnTo>
                    <a:pt x="0" y="753397"/>
                  </a:lnTo>
                  <a:lnTo>
                    <a:pt x="384717" y="753397"/>
                  </a:lnTo>
                  <a:cubicBezTo>
                    <a:pt x="292469" y="629640"/>
                    <a:pt x="209462" y="451666"/>
                    <a:pt x="98270" y="2130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32524" y="4599878"/>
              <a:ext cx="4014438" cy="2258121"/>
            </a:xfrm>
            <a:custGeom>
              <a:avLst/>
              <a:gdLst/>
              <a:ahLst/>
              <a:cxnLst/>
              <a:rect l="l" t="t" r="r" b="b"/>
              <a:pathLst>
                <a:path w="4014438" h="2258121" extrusionOk="0">
                  <a:moveTo>
                    <a:pt x="0" y="0"/>
                  </a:moveTo>
                  <a:lnTo>
                    <a:pt x="0" y="663951"/>
                  </a:lnTo>
                  <a:cubicBezTo>
                    <a:pt x="122942" y="548013"/>
                    <a:pt x="321322" y="455472"/>
                    <a:pt x="605950" y="322744"/>
                  </a:cubicBezTo>
                  <a:cubicBezTo>
                    <a:pt x="1022867" y="128295"/>
                    <a:pt x="1254763" y="20197"/>
                    <a:pt x="1476624" y="100946"/>
                  </a:cubicBezTo>
                  <a:cubicBezTo>
                    <a:pt x="1698484" y="181695"/>
                    <a:pt x="1806602" y="413613"/>
                    <a:pt x="2000947" y="830508"/>
                  </a:cubicBezTo>
                  <a:cubicBezTo>
                    <a:pt x="2195292" y="1247404"/>
                    <a:pt x="2303493" y="1479321"/>
                    <a:pt x="2222745" y="1701161"/>
                  </a:cubicBezTo>
                  <a:cubicBezTo>
                    <a:pt x="2141996" y="1923000"/>
                    <a:pt x="1910099" y="2031160"/>
                    <a:pt x="1493204" y="2225567"/>
                  </a:cubicBezTo>
                  <a:lnTo>
                    <a:pt x="1423370" y="2258122"/>
                  </a:lnTo>
                  <a:lnTo>
                    <a:pt x="4014439" y="2258122"/>
                  </a:lnTo>
                  <a:lnTo>
                    <a:pt x="40144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4563967" y="3624633"/>
            <a:ext cx="67136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>
                <a:latin typeface="UTM Avo" panose="02040603050506020204" pitchFamily="18" charset="0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endParaRPr dirty="0"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563967" y="5177567"/>
            <a:ext cx="6713600" cy="45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2pPr>
            <a:lvl3pPr lvl="2" rtl="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5pPr>
            <a:lvl6pPr lvl="5" rtl="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6pPr>
            <a:lvl7pPr lvl="6" rtl="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7pPr>
            <a:lvl8pPr lvl="7" rtl="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8pPr>
            <a:lvl9pPr lvl="8" rtl="0"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62941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1" y="1"/>
            <a:ext cx="12217273" cy="6857161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0" y="0"/>
                </a:moveTo>
                <a:lnTo>
                  <a:pt x="0" y="729708"/>
                </a:lnTo>
                <a:cubicBezTo>
                  <a:pt x="69207" y="683709"/>
                  <a:pt x="163087" y="639801"/>
                  <a:pt x="284356" y="583348"/>
                </a:cubicBezTo>
                <a:cubicBezTo>
                  <a:pt x="523508" y="471843"/>
                  <a:pt x="656528" y="409807"/>
                  <a:pt x="783798" y="456120"/>
                </a:cubicBezTo>
                <a:cubicBezTo>
                  <a:pt x="911069" y="502432"/>
                  <a:pt x="973083" y="635473"/>
                  <a:pt x="1084589" y="874625"/>
                </a:cubicBezTo>
                <a:cubicBezTo>
                  <a:pt x="1196094" y="1113777"/>
                  <a:pt x="1258129" y="1246797"/>
                  <a:pt x="1211817" y="1374046"/>
                </a:cubicBezTo>
                <a:cubicBezTo>
                  <a:pt x="1165505" y="1501296"/>
                  <a:pt x="1032380" y="1563290"/>
                  <a:pt x="793228" y="1674774"/>
                </a:cubicBezTo>
                <a:cubicBezTo>
                  <a:pt x="554076" y="1786258"/>
                  <a:pt x="421056" y="1848315"/>
                  <a:pt x="293807" y="1802002"/>
                </a:cubicBezTo>
                <a:cubicBezTo>
                  <a:pt x="169234" y="1756693"/>
                  <a:pt x="107156" y="1628273"/>
                  <a:pt x="0" y="1398572"/>
                </a:cubicBezTo>
                <a:lnTo>
                  <a:pt x="0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744800" y="1498600"/>
            <a:ext cx="3460400" cy="89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869167" y="1600200"/>
            <a:ext cx="6578000" cy="40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>
              <a:spcBef>
                <a:spcPts val="0"/>
              </a:spcBef>
              <a:spcAft>
                <a:spcPts val="0"/>
              </a:spcAft>
              <a:buSzPts val="2000"/>
              <a:buChar char="▪"/>
              <a:defRPr/>
            </a:lvl1pPr>
            <a:lvl2pPr marL="1219170" lvl="1" indent="-474121"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2pPr>
            <a:lvl3pPr marL="1828754" lvl="2" indent="-474121"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3pPr>
            <a:lvl4pPr marL="2438339" lvl="3" indent="-474121"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4pPr>
            <a:lvl5pPr marL="3047924" lvl="4" indent="-474121"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5pPr>
            <a:lvl6pPr marL="3657509" lvl="5" indent="-474121"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6pPr>
            <a:lvl7pPr marL="4267093" lvl="6" indent="-474121"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7pPr>
            <a:lvl8pPr marL="4876678" lvl="7" indent="-474121">
              <a:spcBef>
                <a:spcPts val="800"/>
              </a:spcBef>
              <a:spcAft>
                <a:spcPts val="0"/>
              </a:spcAft>
              <a:buSzPts val="2000"/>
              <a:buChar char="▫"/>
              <a:defRPr/>
            </a:lvl8pPr>
            <a:lvl9pPr marL="5486263" lvl="8" indent="-474121">
              <a:spcBef>
                <a:spcPts val="800"/>
              </a:spcBef>
              <a:spcAft>
                <a:spcPts val="800"/>
              </a:spcAft>
              <a:buSzPts val="2000"/>
              <a:buChar char="▫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1275304" y="172868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952575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1" y="1"/>
            <a:ext cx="12217273" cy="6857161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0" y="0"/>
                </a:moveTo>
                <a:lnTo>
                  <a:pt x="0" y="859550"/>
                </a:lnTo>
                <a:cubicBezTo>
                  <a:pt x="107156" y="629849"/>
                  <a:pt x="169234" y="501429"/>
                  <a:pt x="293807" y="456015"/>
                </a:cubicBezTo>
                <a:cubicBezTo>
                  <a:pt x="421056" y="409807"/>
                  <a:pt x="554076" y="471801"/>
                  <a:pt x="793228" y="583348"/>
                </a:cubicBezTo>
                <a:cubicBezTo>
                  <a:pt x="1032380" y="694895"/>
                  <a:pt x="1165400" y="756889"/>
                  <a:pt x="1211713" y="884159"/>
                </a:cubicBezTo>
                <a:cubicBezTo>
                  <a:pt x="1258025" y="1011430"/>
                  <a:pt x="1196010" y="1144450"/>
                  <a:pt x="1084484" y="1383581"/>
                </a:cubicBezTo>
                <a:cubicBezTo>
                  <a:pt x="972958" y="1622712"/>
                  <a:pt x="910943" y="1755753"/>
                  <a:pt x="783694" y="1802086"/>
                </a:cubicBezTo>
                <a:cubicBezTo>
                  <a:pt x="656444" y="1848419"/>
                  <a:pt x="523404" y="1786321"/>
                  <a:pt x="284356" y="1674774"/>
                </a:cubicBezTo>
                <a:cubicBezTo>
                  <a:pt x="163212" y="1618321"/>
                  <a:pt x="69312" y="1574413"/>
                  <a:pt x="105" y="1528414"/>
                </a:cubicBezTo>
                <a:lnTo>
                  <a:pt x="105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744800" y="1498600"/>
            <a:ext cx="3460400" cy="89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4869167" y="1600200"/>
            <a:ext cx="3109200" cy="40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2133"/>
            </a:lvl1pPr>
            <a:lvl2pPr marL="1219170" lvl="1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2pPr>
            <a:lvl3pPr marL="1828754" lvl="2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3pPr>
            <a:lvl4pPr marL="2438339" lvl="3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4pPr>
            <a:lvl5pPr marL="3047924" lvl="4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5pPr>
            <a:lvl6pPr marL="3657509" lvl="5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6pPr>
            <a:lvl7pPr marL="4267093" lvl="6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7pPr>
            <a:lvl8pPr marL="4876678" lvl="7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8pPr>
            <a:lvl9pPr marL="5486263" lvl="8" indent="-440256">
              <a:spcBef>
                <a:spcPts val="800"/>
              </a:spcBef>
              <a:spcAft>
                <a:spcPts val="800"/>
              </a:spcAft>
              <a:buSzPts val="1600"/>
              <a:buChar char="▫"/>
              <a:defRPr sz="2133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8337983" y="1600200"/>
            <a:ext cx="3109200" cy="40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▪"/>
              <a:defRPr sz="2133"/>
            </a:lvl1pPr>
            <a:lvl2pPr marL="1219170" lvl="1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2pPr>
            <a:lvl3pPr marL="1828754" lvl="2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3pPr>
            <a:lvl4pPr marL="2438339" lvl="3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4pPr>
            <a:lvl5pPr marL="3047924" lvl="4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5pPr>
            <a:lvl6pPr marL="3657509" lvl="5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6pPr>
            <a:lvl7pPr marL="4267093" lvl="6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7pPr>
            <a:lvl8pPr marL="4876678" lvl="7" indent="-440256">
              <a:spcBef>
                <a:spcPts val="800"/>
              </a:spcBef>
              <a:spcAft>
                <a:spcPts val="0"/>
              </a:spcAft>
              <a:buSzPts val="1600"/>
              <a:buChar char="▫"/>
              <a:defRPr sz="2133"/>
            </a:lvl8pPr>
            <a:lvl9pPr marL="5486263" lvl="8" indent="-440256">
              <a:spcBef>
                <a:spcPts val="800"/>
              </a:spcBef>
              <a:spcAft>
                <a:spcPts val="800"/>
              </a:spcAft>
              <a:buSzPts val="1600"/>
              <a:buChar char="▫"/>
              <a:defRPr sz="2133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11275304" y="172868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240727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lt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/>
          <p:nvPr/>
        </p:nvSpPr>
        <p:spPr>
          <a:xfrm>
            <a:off x="1053368" y="-991400"/>
            <a:ext cx="3667155" cy="3667011"/>
          </a:xfrm>
          <a:custGeom>
            <a:avLst/>
            <a:gdLst/>
            <a:ahLst/>
            <a:cxnLst/>
            <a:rect l="l" t="t" r="r" b="b"/>
            <a:pathLst>
              <a:path w="1376904" h="1376850" extrusionOk="0">
                <a:moveTo>
                  <a:pt x="942939" y="1234196"/>
                </a:moveTo>
                <a:cubicBezTo>
                  <a:pt x="1182091" y="1122691"/>
                  <a:pt x="1315111" y="1060655"/>
                  <a:pt x="1361424" y="933406"/>
                </a:cubicBezTo>
                <a:cubicBezTo>
                  <a:pt x="1407736" y="806157"/>
                  <a:pt x="1345722" y="673115"/>
                  <a:pt x="1234195" y="433964"/>
                </a:cubicBezTo>
                <a:cubicBezTo>
                  <a:pt x="1122669" y="194812"/>
                  <a:pt x="1060654" y="61792"/>
                  <a:pt x="933405" y="15479"/>
                </a:cubicBezTo>
                <a:cubicBezTo>
                  <a:pt x="806156" y="-30833"/>
                  <a:pt x="673115" y="31202"/>
                  <a:pt x="433963" y="142645"/>
                </a:cubicBezTo>
                <a:cubicBezTo>
                  <a:pt x="194811" y="254087"/>
                  <a:pt x="61791" y="316186"/>
                  <a:pt x="15478" y="443456"/>
                </a:cubicBezTo>
                <a:cubicBezTo>
                  <a:pt x="-30834" y="570726"/>
                  <a:pt x="31202" y="703746"/>
                  <a:pt x="142707" y="942877"/>
                </a:cubicBezTo>
                <a:cubicBezTo>
                  <a:pt x="254212" y="1182008"/>
                  <a:pt x="316248" y="1315049"/>
                  <a:pt x="443518" y="1361362"/>
                </a:cubicBezTo>
                <a:cubicBezTo>
                  <a:pt x="570788" y="1407674"/>
                  <a:pt x="703808" y="1345722"/>
                  <a:pt x="942939" y="1234196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744800" y="685800"/>
            <a:ext cx="3765600" cy="6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6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11275304" y="172868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301156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6010300" y="5757533"/>
            <a:ext cx="5442400" cy="44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609585" lvl="0" indent="-304792">
              <a:spcBef>
                <a:spcPts val="480"/>
              </a:spcBef>
              <a:spcAft>
                <a:spcPts val="800"/>
              </a:spcAft>
              <a:buSzPts val="1400"/>
              <a:buNone/>
              <a:defRPr sz="1867"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11275304" y="172868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6" name="Google Shape;56;p10"/>
          <p:cNvSpPr/>
          <p:nvPr/>
        </p:nvSpPr>
        <p:spPr>
          <a:xfrm>
            <a:off x="653501" y="-1498033"/>
            <a:ext cx="7701483" cy="7701181"/>
          </a:xfrm>
          <a:custGeom>
            <a:avLst/>
            <a:gdLst/>
            <a:ahLst/>
            <a:cxnLst/>
            <a:rect l="l" t="t" r="r" b="b"/>
            <a:pathLst>
              <a:path w="1376904" h="1376850" extrusionOk="0">
                <a:moveTo>
                  <a:pt x="942939" y="1234196"/>
                </a:moveTo>
                <a:cubicBezTo>
                  <a:pt x="1182091" y="1122691"/>
                  <a:pt x="1315111" y="1060655"/>
                  <a:pt x="1361424" y="933406"/>
                </a:cubicBezTo>
                <a:cubicBezTo>
                  <a:pt x="1407736" y="806157"/>
                  <a:pt x="1345722" y="673115"/>
                  <a:pt x="1234195" y="433964"/>
                </a:cubicBezTo>
                <a:cubicBezTo>
                  <a:pt x="1122669" y="194812"/>
                  <a:pt x="1060654" y="61792"/>
                  <a:pt x="933405" y="15479"/>
                </a:cubicBezTo>
                <a:cubicBezTo>
                  <a:pt x="806156" y="-30833"/>
                  <a:pt x="673115" y="31202"/>
                  <a:pt x="433963" y="142645"/>
                </a:cubicBezTo>
                <a:cubicBezTo>
                  <a:pt x="194811" y="254087"/>
                  <a:pt x="61791" y="316186"/>
                  <a:pt x="15478" y="443456"/>
                </a:cubicBezTo>
                <a:cubicBezTo>
                  <a:pt x="-30834" y="570726"/>
                  <a:pt x="31202" y="703746"/>
                  <a:pt x="142707" y="942877"/>
                </a:cubicBezTo>
                <a:cubicBezTo>
                  <a:pt x="254212" y="1182008"/>
                  <a:pt x="316248" y="1315049"/>
                  <a:pt x="443518" y="1361362"/>
                </a:cubicBezTo>
                <a:cubicBezTo>
                  <a:pt x="570788" y="1407674"/>
                  <a:pt x="703808" y="1345722"/>
                  <a:pt x="942939" y="1234196"/>
                </a:cubicBez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66326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Big hole" type="blank">
  <p:cSld name="Blank - Big ho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11275304" y="172868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9" name="Google Shape;59;p11"/>
          <p:cNvSpPr/>
          <p:nvPr/>
        </p:nvSpPr>
        <p:spPr>
          <a:xfrm>
            <a:off x="-18" y="-5"/>
            <a:ext cx="12217273" cy="6864688"/>
          </a:xfrm>
          <a:custGeom>
            <a:avLst/>
            <a:gdLst/>
            <a:ahLst/>
            <a:cxnLst/>
            <a:rect l="l" t="t" r="r" b="b"/>
            <a:pathLst>
              <a:path w="4014438" h="2258121" extrusionOk="0">
                <a:moveTo>
                  <a:pt x="3432199" y="0"/>
                </a:moveTo>
                <a:cubicBezTo>
                  <a:pt x="3485662" y="101239"/>
                  <a:pt x="3541529" y="221045"/>
                  <a:pt x="3606618" y="360589"/>
                </a:cubicBezTo>
                <a:cubicBezTo>
                  <a:pt x="3810894" y="798685"/>
                  <a:pt x="3924532" y="1042395"/>
                  <a:pt x="3839685" y="1275525"/>
                </a:cubicBezTo>
                <a:cubicBezTo>
                  <a:pt x="3754838" y="1508656"/>
                  <a:pt x="3511128" y="1622293"/>
                  <a:pt x="3073032" y="1826591"/>
                </a:cubicBezTo>
                <a:cubicBezTo>
                  <a:pt x="2634936" y="2030888"/>
                  <a:pt x="2391226" y="2144401"/>
                  <a:pt x="2158096" y="2059658"/>
                </a:cubicBezTo>
                <a:cubicBezTo>
                  <a:pt x="1924966" y="1974916"/>
                  <a:pt x="1811306" y="1731101"/>
                  <a:pt x="1607030" y="1293005"/>
                </a:cubicBezTo>
                <a:cubicBezTo>
                  <a:pt x="1402754" y="854908"/>
                  <a:pt x="1289095" y="611199"/>
                  <a:pt x="1373942" y="378068"/>
                </a:cubicBezTo>
                <a:cubicBezTo>
                  <a:pt x="1432005" y="218536"/>
                  <a:pt x="1564481" y="114955"/>
                  <a:pt x="1782682" y="0"/>
                </a:cubicBezTo>
                <a:lnTo>
                  <a:pt x="0" y="0"/>
                </a:lnTo>
                <a:lnTo>
                  <a:pt x="0" y="2258122"/>
                </a:lnTo>
                <a:lnTo>
                  <a:pt x="4014439" y="2258122"/>
                </a:lnTo>
                <a:lnTo>
                  <a:pt x="401443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154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/>
        </p:nvSpPr>
        <p:spPr>
          <a:xfrm>
            <a:off x="0" y="-8045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7" name="Google Shape;7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9Slide.vn - 2019">
            <a:extLst>
              <a:ext uri="{FF2B5EF4-FFF2-40B4-BE49-F238E27FC236}">
                <a16:creationId xmlns:a16="http://schemas.microsoft.com/office/drawing/2014/main" id="{E1350E87-713B-383D-F3CA-B9A8FB94F966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2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/>
        </p:nvSpPr>
        <p:spPr>
          <a:xfrm>
            <a:off x="0" y="-8045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7" name="Google Shape;7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20926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20000">
              <a:schemeClr val="accent4"/>
            </a:gs>
            <a:gs pos="79000">
              <a:schemeClr val="accent3"/>
            </a:gs>
            <a:gs pos="100000">
              <a:schemeClr val="accent3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44800" y="1498600"/>
            <a:ext cx="3460400" cy="8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869167" y="1600200"/>
            <a:ext cx="6578000" cy="40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Karla"/>
              <a:buChar char="▪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5560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5560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55600"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2000"/>
              <a:buFont typeface="Karla"/>
              <a:buChar char="▫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75304" y="172868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None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r">
              <a:buNone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r">
              <a:buNone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r">
              <a:buNone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r">
              <a:buNone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r">
              <a:buNone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r">
              <a:buNone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r">
              <a:buNone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r">
              <a:buNone/>
              <a:defRPr sz="1600">
                <a:solidFill>
                  <a:schemeClr val="dk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63636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mi-thuat-7/1/149/6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7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mi-thuat-7/1/149/69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8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0.xml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1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2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3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5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6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8.xml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mi-thuat-7/1/149/69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9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0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2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"/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Mĩ</a:t>
            </a:r>
            <a:r>
              <a:rPr lang="en-US" sz="28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thuật</a:t>
            </a:r>
            <a:r>
              <a:rPr lang="en-US" sz="28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7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3" name="Google Shape;163;p1"/>
          <p:cNvSpPr txBox="1"/>
          <p:nvPr/>
        </p:nvSpPr>
        <p:spPr>
          <a:xfrm>
            <a:off x="1" y="2548100"/>
            <a:ext cx="12191999" cy="1212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vi-VN" sz="5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Trưng bày </a:t>
            </a:r>
            <a:r>
              <a:rPr lang="vi-VN" sz="5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sản phẩm</a:t>
            </a:r>
            <a:endParaRPr lang="en-US" sz="5400" b="1" i="0" u="none" strike="noStrike" cap="none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vi-VN" sz="5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cuối </a:t>
            </a:r>
            <a:r>
              <a:rPr lang="vi-VN" sz="5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học kì II</a:t>
            </a:r>
            <a:endParaRPr sz="54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6;p8">
            <a:hlinkClick r:id="rId4"/>
            <a:extLst>
              <a:ext uri="{FF2B5EF4-FFF2-40B4-BE49-F238E27FC236}">
                <a16:creationId xmlns:a16="http://schemas.microsoft.com/office/drawing/2014/main" id="{DD2EA6A4-1D69-FF8A-1AF8-8A7967226E4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4" cy="176477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030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4619284" y="1724375"/>
            <a:ext cx="7206745" cy="273201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indent="-609585" algn="just">
              <a:lnSpc>
                <a:spcPct val="125000"/>
              </a:lnSpc>
              <a:buClr>
                <a:schemeClr val="tx1">
                  <a:lumMod val="75000"/>
                </a:schemeClr>
              </a:buClr>
              <a:buSzPct val="100000"/>
              <a:buFont typeface="+mj-lt"/>
              <a:buAutoNum type="arabicPeriod"/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Encode Sans Semi Condensed"/>
                <a:cs typeface="Encode Sans Semi Condensed"/>
                <a:sym typeface="Encode Sans Semi Condensed"/>
              </a:rPr>
              <a:t>Chủ đề đầu tiên được học ở học kì II. </a:t>
            </a:r>
            <a:endParaRPr lang="en-US" sz="2800" dirty="0">
              <a:solidFill>
                <a:srgbClr val="000000"/>
              </a:solidFill>
              <a:latin typeface="UTM Avo" panose="02040603050506020204" pitchFamily="18" charset="0"/>
              <a:ea typeface="Encode Sans Semi Condensed"/>
              <a:cs typeface="Encode Sans Semi Condensed"/>
              <a:sym typeface="Encode Sans Semi Condensed"/>
            </a:endParaRPr>
          </a:p>
          <a:p>
            <a:pPr indent="-609585" algn="just">
              <a:lnSpc>
                <a:spcPct val="125000"/>
              </a:lnSpc>
              <a:buClr>
                <a:schemeClr val="tx1">
                  <a:lumMod val="75000"/>
                </a:schemeClr>
              </a:buClr>
              <a:buSzPct val="100000"/>
              <a:buFont typeface="+mj-lt"/>
              <a:buAutoNum type="arabicPeriod"/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Encode Sans Semi Condensed"/>
                <a:cs typeface="Encode Sans Semi Condensed"/>
                <a:sym typeface="Encode Sans Semi Condensed"/>
              </a:rPr>
              <a:t>Buổi trưng bày sản phẩm, tác phẩm của họa sĩ, nghệ sĩ.  </a:t>
            </a:r>
            <a:endParaRPr lang="en-US" sz="2800" dirty="0">
              <a:solidFill>
                <a:srgbClr val="000000"/>
              </a:solidFill>
              <a:latin typeface="UTM Avo" panose="02040603050506020204" pitchFamily="18" charset="0"/>
              <a:ea typeface="Encode Sans Semi Condensed"/>
              <a:cs typeface="Encode Sans Semi Condensed"/>
              <a:sym typeface="Encode Sans Semi Condensed"/>
            </a:endParaRPr>
          </a:p>
          <a:p>
            <a:pPr indent="-609585" algn="just">
              <a:lnSpc>
                <a:spcPct val="125000"/>
              </a:lnSpc>
              <a:buClr>
                <a:schemeClr val="tx1">
                  <a:lumMod val="75000"/>
                </a:schemeClr>
              </a:buClr>
              <a:buSzPct val="100000"/>
              <a:buFont typeface="+mj-lt"/>
              <a:buAutoNum type="arabicPeriod"/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Encode Sans Semi Condensed"/>
                <a:cs typeface="Encode Sans Semi Condensed"/>
                <a:sym typeface="Encode Sans Semi Condensed"/>
              </a:rPr>
              <a:t>Tên gọi một nơi trưng bày rất nhiều tranh và hiện vật trang trí. </a:t>
            </a:r>
            <a:endParaRPr lang="en-US" sz="2800" dirty="0">
              <a:solidFill>
                <a:srgbClr val="000000"/>
              </a:solidFill>
              <a:latin typeface="UTM Avo" panose="02040603050506020204" pitchFamily="18" charset="0"/>
              <a:ea typeface="Encode Sans Semi Condensed"/>
              <a:cs typeface="Encode Sans Semi Condensed"/>
              <a:sym typeface="Encode Sans Semi Condensed"/>
            </a:endParaRPr>
          </a:p>
        </p:txBody>
      </p:sp>
      <p:sp>
        <p:nvSpPr>
          <p:cNvPr id="2" name="Google Shape;206;p25">
            <a:extLst>
              <a:ext uri="{FF2B5EF4-FFF2-40B4-BE49-F238E27FC236}">
                <a16:creationId xmlns:a16="http://schemas.microsoft.com/office/drawing/2014/main" id="{E7BBE878-B2C2-E9AA-81EE-D9DADF8EA332}"/>
              </a:ext>
            </a:extLst>
          </p:cNvPr>
          <p:cNvSpPr txBox="1">
            <a:spLocks/>
          </p:cNvSpPr>
          <p:nvPr/>
        </p:nvSpPr>
        <p:spPr>
          <a:xfrm>
            <a:off x="4523230" y="1000474"/>
            <a:ext cx="7398852" cy="723901"/>
          </a:xfrm>
          <a:prstGeom prst="rect">
            <a:avLst/>
          </a:prstGeom>
          <a:noFill/>
          <a:ln>
            <a:noFill/>
          </a:ln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067"/>
              </a:spcAft>
              <a:buClr>
                <a:srgbClr val="2E363D"/>
              </a:buClr>
              <a:buSzPts val="2600"/>
              <a:buFont typeface="Encode Sans Semi Condensed"/>
              <a:buNone/>
              <a:tabLst/>
              <a:defRPr/>
            </a:pPr>
            <a:r>
              <a:rPr lang="vi-VN" sz="4400" dirty="0">
                <a:solidFill>
                  <a:srgbClr val="000000"/>
                </a:solidFill>
                <a:latin typeface="UTM Avo" panose="02040603050506020204" pitchFamily="18" charset="0"/>
              </a:rPr>
              <a:t>ĐOÁN NHANH Ô CHỮ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408A047-E5D2-2999-3086-078F9F510D90}"/>
              </a:ext>
            </a:extLst>
          </p:cNvPr>
          <p:cNvCxnSpPr>
            <a:cxnSpLocks/>
          </p:cNvCxnSpPr>
          <p:nvPr/>
        </p:nvCxnSpPr>
        <p:spPr>
          <a:xfrm>
            <a:off x="4122548" y="588302"/>
            <a:ext cx="0" cy="5681396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14">
            <a:extLst>
              <a:ext uri="{FF2B5EF4-FFF2-40B4-BE49-F238E27FC236}">
                <a16:creationId xmlns:a16="http://schemas.microsoft.com/office/drawing/2014/main" id="{6FEA2F66-7480-4FD3-3064-51C258A1FC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514787" y="4456391"/>
            <a:ext cx="3677212" cy="243055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12B79FC-6C5A-9BD5-2797-2C4F15822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25650"/>
            <a:ext cx="3460400" cy="2806700"/>
          </a:xfrm>
        </p:spPr>
        <p:txBody>
          <a:bodyPr/>
          <a:lstStyle/>
          <a:p>
            <a:r>
              <a:rPr lang="en-US" sz="8800" dirty="0"/>
              <a:t>TRÒ CHƠI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F45B73-058F-0329-39EF-397223C1D5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731"/>
            <a:ext cx="848055" cy="94564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6;p25">
            <a:extLst>
              <a:ext uri="{FF2B5EF4-FFF2-40B4-BE49-F238E27FC236}">
                <a16:creationId xmlns:a16="http://schemas.microsoft.com/office/drawing/2014/main" id="{B1E4FBA1-9F85-CC5D-EB06-70A41F19E770}"/>
              </a:ext>
            </a:extLst>
          </p:cNvPr>
          <p:cNvSpPr txBox="1">
            <a:spLocks/>
          </p:cNvSpPr>
          <p:nvPr/>
        </p:nvSpPr>
        <p:spPr>
          <a:xfrm>
            <a:off x="2396574" y="1156378"/>
            <a:ext cx="7398852" cy="723901"/>
          </a:xfrm>
          <a:prstGeom prst="rect">
            <a:avLst/>
          </a:prstGeom>
          <a:noFill/>
          <a:ln>
            <a:noFill/>
          </a:ln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067"/>
              </a:spcAft>
              <a:buClr>
                <a:srgbClr val="2E363D"/>
              </a:buClr>
              <a:buSzPts val="2600"/>
              <a:buFont typeface="Encode Sans Semi Condensed"/>
              <a:buNone/>
              <a:tabLst/>
              <a:defRPr/>
            </a:pPr>
            <a:r>
              <a:rPr lang="vi-VN" sz="4400" dirty="0">
                <a:solidFill>
                  <a:srgbClr val="000000"/>
                </a:solidFill>
                <a:latin typeface="UTM Avo" panose="02040603050506020204" pitchFamily="18" charset="0"/>
              </a:rPr>
              <a:t>ĐOÁN NHANH Ô CHỮ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F470761-7FDB-3552-283F-0C4F35717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014671"/>
              </p:ext>
            </p:extLst>
          </p:nvPr>
        </p:nvGraphicFramePr>
        <p:xfrm>
          <a:off x="836910" y="3912468"/>
          <a:ext cx="10470545" cy="986337"/>
        </p:xfrm>
        <a:graphic>
          <a:graphicData uri="http://schemas.openxmlformats.org/drawingml/2006/table">
            <a:tbl>
              <a:tblPr firstRow="1" firstCol="1" bandRow="1"/>
              <a:tblGrid>
                <a:gridCol w="645119">
                  <a:extLst>
                    <a:ext uri="{9D8B030D-6E8A-4147-A177-3AD203B41FA5}">
                      <a16:colId xmlns:a16="http://schemas.microsoft.com/office/drawing/2014/main" val="738683662"/>
                    </a:ext>
                  </a:extLst>
                </a:gridCol>
                <a:gridCol w="725329">
                  <a:extLst>
                    <a:ext uri="{9D8B030D-6E8A-4147-A177-3AD203B41FA5}">
                      <a16:colId xmlns:a16="http://schemas.microsoft.com/office/drawing/2014/main" val="3109616772"/>
                    </a:ext>
                  </a:extLst>
                </a:gridCol>
                <a:gridCol w="723316">
                  <a:extLst>
                    <a:ext uri="{9D8B030D-6E8A-4147-A177-3AD203B41FA5}">
                      <a16:colId xmlns:a16="http://schemas.microsoft.com/office/drawing/2014/main" val="2350586611"/>
                    </a:ext>
                  </a:extLst>
                </a:gridCol>
                <a:gridCol w="672711">
                  <a:extLst>
                    <a:ext uri="{9D8B030D-6E8A-4147-A177-3AD203B41FA5}">
                      <a16:colId xmlns:a16="http://schemas.microsoft.com/office/drawing/2014/main" val="482987336"/>
                    </a:ext>
                  </a:extLst>
                </a:gridCol>
                <a:gridCol w="780159">
                  <a:extLst>
                    <a:ext uri="{9D8B030D-6E8A-4147-A177-3AD203B41FA5}">
                      <a16:colId xmlns:a16="http://schemas.microsoft.com/office/drawing/2014/main" val="752672458"/>
                    </a:ext>
                  </a:extLst>
                </a:gridCol>
                <a:gridCol w="682639">
                  <a:extLst>
                    <a:ext uri="{9D8B030D-6E8A-4147-A177-3AD203B41FA5}">
                      <a16:colId xmlns:a16="http://schemas.microsoft.com/office/drawing/2014/main" val="3335621053"/>
                    </a:ext>
                  </a:extLst>
                </a:gridCol>
                <a:gridCol w="780159">
                  <a:extLst>
                    <a:ext uri="{9D8B030D-6E8A-4147-A177-3AD203B41FA5}">
                      <a16:colId xmlns:a16="http://schemas.microsoft.com/office/drawing/2014/main" val="1510144521"/>
                    </a:ext>
                  </a:extLst>
                </a:gridCol>
                <a:gridCol w="780159">
                  <a:extLst>
                    <a:ext uri="{9D8B030D-6E8A-4147-A177-3AD203B41FA5}">
                      <a16:colId xmlns:a16="http://schemas.microsoft.com/office/drawing/2014/main" val="3380997614"/>
                    </a:ext>
                  </a:extLst>
                </a:gridCol>
                <a:gridCol w="780159">
                  <a:extLst>
                    <a:ext uri="{9D8B030D-6E8A-4147-A177-3AD203B41FA5}">
                      <a16:colId xmlns:a16="http://schemas.microsoft.com/office/drawing/2014/main" val="3441157078"/>
                    </a:ext>
                  </a:extLst>
                </a:gridCol>
                <a:gridCol w="780159">
                  <a:extLst>
                    <a:ext uri="{9D8B030D-6E8A-4147-A177-3AD203B41FA5}">
                      <a16:colId xmlns:a16="http://schemas.microsoft.com/office/drawing/2014/main" val="3347570618"/>
                    </a:ext>
                  </a:extLst>
                </a:gridCol>
                <a:gridCol w="780159">
                  <a:extLst>
                    <a:ext uri="{9D8B030D-6E8A-4147-A177-3AD203B41FA5}">
                      <a16:colId xmlns:a16="http://schemas.microsoft.com/office/drawing/2014/main" val="3303458823"/>
                    </a:ext>
                  </a:extLst>
                </a:gridCol>
                <a:gridCol w="780159">
                  <a:extLst>
                    <a:ext uri="{9D8B030D-6E8A-4147-A177-3AD203B41FA5}">
                      <a16:colId xmlns:a16="http://schemas.microsoft.com/office/drawing/2014/main" val="3992903489"/>
                    </a:ext>
                  </a:extLst>
                </a:gridCol>
                <a:gridCol w="780159">
                  <a:extLst>
                    <a:ext uri="{9D8B030D-6E8A-4147-A177-3AD203B41FA5}">
                      <a16:colId xmlns:a16="http://schemas.microsoft.com/office/drawing/2014/main" val="2929216356"/>
                    </a:ext>
                  </a:extLst>
                </a:gridCol>
                <a:gridCol w="780159">
                  <a:extLst>
                    <a:ext uri="{9D8B030D-6E8A-4147-A177-3AD203B41FA5}">
                      <a16:colId xmlns:a16="http://schemas.microsoft.com/office/drawing/2014/main" val="3582221918"/>
                    </a:ext>
                  </a:extLst>
                </a:gridCol>
              </a:tblGrid>
              <a:tr h="9863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extLst>
                  <a:ext uri="{0D108BD9-81ED-4DB2-BD59-A6C34878D82A}">
                    <a16:rowId xmlns:a16="http://schemas.microsoft.com/office/drawing/2014/main" val="358156733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2B9970A-51A7-81B5-E6B6-8013A728C4D3}"/>
              </a:ext>
            </a:extLst>
          </p:cNvPr>
          <p:cNvSpPr txBox="1"/>
          <p:nvPr/>
        </p:nvSpPr>
        <p:spPr>
          <a:xfrm>
            <a:off x="1136542" y="2201322"/>
            <a:ext cx="9918915" cy="805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8E7D5">
                  <a:lumMod val="50000"/>
                </a:srgbClr>
              </a:buClr>
              <a:buSzTx/>
              <a:tabLst/>
              <a:defRPr/>
            </a:pPr>
            <a:r>
              <a:rPr lang="en-US" sz="36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vi-VN" sz="36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Chủ đề đầu tiên được học ở học kì II. </a:t>
            </a:r>
          </a:p>
        </p:txBody>
      </p:sp>
      <p:pic>
        <p:nvPicPr>
          <p:cNvPr id="17" name="Picture 13">
            <a:extLst>
              <a:ext uri="{FF2B5EF4-FFF2-40B4-BE49-F238E27FC236}">
                <a16:creationId xmlns:a16="http://schemas.microsoft.com/office/drawing/2014/main" id="{BF176773-65C6-F7B2-8B80-9262E7A4DB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688026" y="4939665"/>
            <a:ext cx="4388415" cy="20186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182F38-6563-6321-1EAA-C314A2CEBCF5}"/>
              </a:ext>
            </a:extLst>
          </p:cNvPr>
          <p:cNvSpPr txBox="1"/>
          <p:nvPr/>
        </p:nvSpPr>
        <p:spPr>
          <a:xfrm>
            <a:off x="836910" y="4020916"/>
            <a:ext cx="6509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671672-2F1E-2889-ADEC-3206F2D9AE24}"/>
              </a:ext>
            </a:extLst>
          </p:cNvPr>
          <p:cNvSpPr txBox="1"/>
          <p:nvPr/>
        </p:nvSpPr>
        <p:spPr>
          <a:xfrm>
            <a:off x="1570497" y="4020916"/>
            <a:ext cx="5476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Ộ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E9B03E-6C57-8311-D85A-636C3EF0B95F}"/>
              </a:ext>
            </a:extLst>
          </p:cNvPr>
          <p:cNvSpPr txBox="1"/>
          <p:nvPr/>
        </p:nvSpPr>
        <p:spPr>
          <a:xfrm>
            <a:off x="2338803" y="4020916"/>
            <a:ext cx="4649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56E84B-D9AA-4109-298E-E80C16A3E989}"/>
              </a:ext>
            </a:extLst>
          </p:cNvPr>
          <p:cNvSpPr txBox="1"/>
          <p:nvPr/>
        </p:nvSpPr>
        <p:spPr>
          <a:xfrm>
            <a:off x="2979399" y="4020916"/>
            <a:ext cx="5476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G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863C6B-4CED-30D0-A339-89CB2B108DBB}"/>
              </a:ext>
            </a:extLst>
          </p:cNvPr>
          <p:cNvSpPr txBox="1"/>
          <p:nvPr/>
        </p:nvSpPr>
        <p:spPr>
          <a:xfrm>
            <a:off x="3702654" y="4020916"/>
            <a:ext cx="5476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4E6D5E-254D-C2FA-84F6-D860A847EEFF}"/>
              </a:ext>
            </a:extLst>
          </p:cNvPr>
          <p:cNvSpPr txBox="1"/>
          <p:nvPr/>
        </p:nvSpPr>
        <p:spPr>
          <a:xfrm>
            <a:off x="4425908" y="4020916"/>
            <a:ext cx="4790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Ậ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0A4945-D1EB-34B0-6A76-81B7D044FD50}"/>
              </a:ext>
            </a:extLst>
          </p:cNvPr>
          <p:cNvSpPr txBox="1"/>
          <p:nvPr/>
        </p:nvSpPr>
        <p:spPr>
          <a:xfrm>
            <a:off x="5088759" y="4020916"/>
            <a:ext cx="5579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842BB7-7AEE-5446-A24B-709B5E1E4027}"/>
              </a:ext>
            </a:extLst>
          </p:cNvPr>
          <p:cNvSpPr txBox="1"/>
          <p:nvPr/>
        </p:nvSpPr>
        <p:spPr>
          <a:xfrm>
            <a:off x="5861246" y="4020916"/>
            <a:ext cx="6546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Q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BCF428-8B9D-5B6A-1BA9-D74EF9586A7F}"/>
              </a:ext>
            </a:extLst>
          </p:cNvPr>
          <p:cNvSpPr txBox="1"/>
          <p:nvPr/>
        </p:nvSpPr>
        <p:spPr>
          <a:xfrm>
            <a:off x="6729150" y="4020916"/>
            <a:ext cx="5579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U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7A02D4-3EBE-0BB4-3EB3-CA1237A6BFAC}"/>
              </a:ext>
            </a:extLst>
          </p:cNvPr>
          <p:cNvSpPr txBox="1"/>
          <p:nvPr/>
        </p:nvSpPr>
        <p:spPr>
          <a:xfrm>
            <a:off x="7470934" y="4020916"/>
            <a:ext cx="6405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A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53C59E-62E7-056D-A4B6-87C0C9C2280D}"/>
              </a:ext>
            </a:extLst>
          </p:cNvPr>
          <p:cNvSpPr txBox="1"/>
          <p:nvPr/>
        </p:nvSpPr>
        <p:spPr>
          <a:xfrm>
            <a:off x="8448019" y="4020916"/>
            <a:ext cx="2479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7491A12-EA5C-8E29-9A7B-9F00BE3F560A}"/>
              </a:ext>
            </a:extLst>
          </p:cNvPr>
          <p:cNvSpPr txBox="1"/>
          <p:nvPr/>
        </p:nvSpPr>
        <p:spPr>
          <a:xfrm>
            <a:off x="9032482" y="4020916"/>
            <a:ext cx="6959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6F4B43-F4D6-0263-EED0-E8CBB7DDA5BC}"/>
              </a:ext>
            </a:extLst>
          </p:cNvPr>
          <p:cNvSpPr txBox="1"/>
          <p:nvPr/>
        </p:nvSpPr>
        <p:spPr>
          <a:xfrm>
            <a:off x="9745403" y="4020916"/>
            <a:ext cx="6959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E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52460B3-89D6-E9A4-6710-5B32C3ED71D6}"/>
              </a:ext>
            </a:extLst>
          </p:cNvPr>
          <p:cNvSpPr txBox="1"/>
          <p:nvPr/>
        </p:nvSpPr>
        <p:spPr>
          <a:xfrm>
            <a:off x="10676768" y="4020916"/>
            <a:ext cx="4480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40" name="Google Shape;1217;p50">
            <a:extLst>
              <a:ext uri="{FF2B5EF4-FFF2-40B4-BE49-F238E27FC236}">
                <a16:creationId xmlns:a16="http://schemas.microsoft.com/office/drawing/2014/main" id="{D71E4DCF-2C54-A564-8FFE-C06B8931E167}"/>
              </a:ext>
            </a:extLst>
          </p:cNvPr>
          <p:cNvGrpSpPr/>
          <p:nvPr/>
        </p:nvGrpSpPr>
        <p:grpSpPr>
          <a:xfrm>
            <a:off x="1971399" y="743281"/>
            <a:ext cx="1008000" cy="1131326"/>
            <a:chOff x="8770051" y="937343"/>
            <a:chExt cx="744273" cy="793950"/>
          </a:xfrm>
        </p:grpSpPr>
        <p:sp>
          <p:nvSpPr>
            <p:cNvPr id="41" name="Google Shape;1218;p50">
              <a:extLst>
                <a:ext uri="{FF2B5EF4-FFF2-40B4-BE49-F238E27FC236}">
                  <a16:creationId xmlns:a16="http://schemas.microsoft.com/office/drawing/2014/main" id="{FF287224-8AC8-DADD-76A5-CB3DBD5D71F1}"/>
                </a:ext>
              </a:extLst>
            </p:cNvPr>
            <p:cNvSpPr/>
            <p:nvPr/>
          </p:nvSpPr>
          <p:spPr>
            <a:xfrm>
              <a:off x="8968558" y="1402926"/>
              <a:ext cx="348361" cy="98539"/>
            </a:xfrm>
            <a:custGeom>
              <a:avLst/>
              <a:gdLst/>
              <a:ahLst/>
              <a:cxnLst/>
              <a:rect l="l" t="t" r="r" b="b"/>
              <a:pathLst>
                <a:path w="1741804" h="492696" extrusionOk="0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219;p50">
              <a:extLst>
                <a:ext uri="{FF2B5EF4-FFF2-40B4-BE49-F238E27FC236}">
                  <a16:creationId xmlns:a16="http://schemas.microsoft.com/office/drawing/2014/main" id="{8B00FC90-CD85-7835-ABA9-5276488A8CFC}"/>
                </a:ext>
              </a:extLst>
            </p:cNvPr>
            <p:cNvSpPr/>
            <p:nvPr/>
          </p:nvSpPr>
          <p:spPr>
            <a:xfrm>
              <a:off x="8960465" y="1079360"/>
              <a:ext cx="362496" cy="102351"/>
            </a:xfrm>
            <a:custGeom>
              <a:avLst/>
              <a:gdLst/>
              <a:ahLst/>
              <a:cxnLst/>
              <a:rect l="l" t="t" r="r" b="b"/>
              <a:pathLst>
                <a:path w="1812480" h="511754" extrusionOk="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220;p50">
              <a:extLst>
                <a:ext uri="{FF2B5EF4-FFF2-40B4-BE49-F238E27FC236}">
                  <a16:creationId xmlns:a16="http://schemas.microsoft.com/office/drawing/2014/main" id="{78971E56-A33D-71B7-312A-D7BC4129AC8B}"/>
                </a:ext>
              </a:extLst>
            </p:cNvPr>
            <p:cNvSpPr/>
            <p:nvPr/>
          </p:nvSpPr>
          <p:spPr>
            <a:xfrm>
              <a:off x="8930121" y="1189758"/>
              <a:ext cx="422643" cy="98539"/>
            </a:xfrm>
            <a:custGeom>
              <a:avLst/>
              <a:gdLst/>
              <a:ahLst/>
              <a:cxnLst/>
              <a:rect l="l" t="t" r="r" b="b"/>
              <a:pathLst>
                <a:path w="2113216" h="492696" extrusionOk="0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221;p50">
              <a:extLst>
                <a:ext uri="{FF2B5EF4-FFF2-40B4-BE49-F238E27FC236}">
                  <a16:creationId xmlns:a16="http://schemas.microsoft.com/office/drawing/2014/main" id="{EA79BFCD-D004-D1A9-10AC-E3B2E904D83E}"/>
                </a:ext>
              </a:extLst>
            </p:cNvPr>
            <p:cNvSpPr/>
            <p:nvPr/>
          </p:nvSpPr>
          <p:spPr>
            <a:xfrm>
              <a:off x="8930847" y="1296342"/>
              <a:ext cx="421894" cy="98539"/>
            </a:xfrm>
            <a:custGeom>
              <a:avLst/>
              <a:gdLst/>
              <a:ahLst/>
              <a:cxnLst/>
              <a:rect l="l" t="t" r="r" b="b"/>
              <a:pathLst>
                <a:path w="2109469" h="492696" extrusionOk="0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222;p50">
              <a:extLst>
                <a:ext uri="{FF2B5EF4-FFF2-40B4-BE49-F238E27FC236}">
                  <a16:creationId xmlns:a16="http://schemas.microsoft.com/office/drawing/2014/main" id="{B8919A95-324D-1832-0783-46A251819346}"/>
                </a:ext>
              </a:extLst>
            </p:cNvPr>
            <p:cNvSpPr/>
            <p:nvPr/>
          </p:nvSpPr>
          <p:spPr>
            <a:xfrm>
              <a:off x="9031006" y="1509510"/>
              <a:ext cx="223837" cy="102349"/>
            </a:xfrm>
            <a:custGeom>
              <a:avLst/>
              <a:gdLst/>
              <a:ahLst/>
              <a:cxnLst/>
              <a:rect l="l" t="t" r="r" b="b"/>
              <a:pathLst>
                <a:path w="1119187" h="511746" extrusionOk="0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6" name="Google Shape;1223;p50">
              <a:extLst>
                <a:ext uri="{FF2B5EF4-FFF2-40B4-BE49-F238E27FC236}">
                  <a16:creationId xmlns:a16="http://schemas.microsoft.com/office/drawing/2014/main" id="{19177E04-C8A7-C6E4-4C91-ECA00344035F}"/>
                </a:ext>
              </a:extLst>
            </p:cNvPr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47" name="Google Shape;1224;p50">
                <a:extLst>
                  <a:ext uri="{FF2B5EF4-FFF2-40B4-BE49-F238E27FC236}">
                    <a16:creationId xmlns:a16="http://schemas.microsoft.com/office/drawing/2014/main" id="{00A1F7C6-E29D-1386-4880-78E25C6DB285}"/>
                  </a:ext>
                </a:extLst>
              </p:cNvPr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0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1225;p50">
                <a:extLst>
                  <a:ext uri="{FF2B5EF4-FFF2-40B4-BE49-F238E27FC236}">
                    <a16:creationId xmlns:a16="http://schemas.microsoft.com/office/drawing/2014/main" id="{DD4D260F-DB23-2968-B16B-9CFA4B029BD8}"/>
                  </a:ext>
                </a:extLst>
              </p:cNvPr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0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1226;p50">
                <a:extLst>
                  <a:ext uri="{FF2B5EF4-FFF2-40B4-BE49-F238E27FC236}">
                    <a16:creationId xmlns:a16="http://schemas.microsoft.com/office/drawing/2014/main" id="{56A56B70-A03F-F619-A18E-EEE0853C6121}"/>
                  </a:ext>
                </a:extLst>
              </p:cNvPr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0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227;p50">
                <a:extLst>
                  <a:ext uri="{FF2B5EF4-FFF2-40B4-BE49-F238E27FC236}">
                    <a16:creationId xmlns:a16="http://schemas.microsoft.com/office/drawing/2014/main" id="{BF29F0C6-8297-CA76-94F9-09A8D90F51DB}"/>
                  </a:ext>
                </a:extLst>
              </p:cNvPr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1" extrusionOk="0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1228;p50">
                <a:extLst>
                  <a:ext uri="{FF2B5EF4-FFF2-40B4-BE49-F238E27FC236}">
                    <a16:creationId xmlns:a16="http://schemas.microsoft.com/office/drawing/2014/main" id="{C76A73A6-69AB-0F67-2A73-93F3E239E3D7}"/>
                  </a:ext>
                </a:extLst>
              </p:cNvPr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0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1229;p50">
                <a:extLst>
                  <a:ext uri="{FF2B5EF4-FFF2-40B4-BE49-F238E27FC236}">
                    <a16:creationId xmlns:a16="http://schemas.microsoft.com/office/drawing/2014/main" id="{7E89B14F-5DB2-D14E-C7D1-D79DD6AD24F0}"/>
                  </a:ext>
                </a:extLst>
              </p:cNvPr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31" extrusionOk="0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1230;p50">
                <a:extLst>
                  <a:ext uri="{FF2B5EF4-FFF2-40B4-BE49-F238E27FC236}">
                    <a16:creationId xmlns:a16="http://schemas.microsoft.com/office/drawing/2014/main" id="{BB9040DF-1F41-A642-BE64-B9EEE14A2718}"/>
                  </a:ext>
                </a:extLst>
              </p:cNvPr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5" extrusionOk="0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1231;p50">
                <a:extLst>
                  <a:ext uri="{FF2B5EF4-FFF2-40B4-BE49-F238E27FC236}">
                    <a16:creationId xmlns:a16="http://schemas.microsoft.com/office/drawing/2014/main" id="{3BCB061F-1E6E-C09E-5492-406507ADEFCA}"/>
                  </a:ext>
                </a:extLst>
              </p:cNvPr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315" h="45" extrusionOk="0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1232;p50">
                <a:extLst>
                  <a:ext uri="{FF2B5EF4-FFF2-40B4-BE49-F238E27FC236}">
                    <a16:creationId xmlns:a16="http://schemas.microsoft.com/office/drawing/2014/main" id="{77E6EB6C-669E-72BB-53E9-A8BE385CFA35}"/>
                  </a:ext>
                </a:extLst>
              </p:cNvPr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45" extrusionOk="0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1233;p50">
                <a:extLst>
                  <a:ext uri="{FF2B5EF4-FFF2-40B4-BE49-F238E27FC236}">
                    <a16:creationId xmlns:a16="http://schemas.microsoft.com/office/drawing/2014/main" id="{7715EB17-CE12-4AEB-3FF6-97C271BF9264}"/>
                  </a:ext>
                </a:extLst>
              </p:cNvPr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14" h="45" extrusionOk="0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2C14D52-AE8B-D60D-8006-8CBA24794B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1"/>
            <a:ext cx="848055" cy="945646"/>
          </a:xfrm>
          <a:prstGeom prst="rect">
            <a:avLst/>
          </a:prstGeom>
          <a:solidFill>
            <a:schemeClr val="bg1"/>
          </a:solidFill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7" grpId="0"/>
      <p:bldP spid="9" grpId="0"/>
      <p:bldP spid="11" grpId="0"/>
      <p:bldP spid="13" grpId="0"/>
      <p:bldP spid="16" grpId="0"/>
      <p:bldP spid="19" grpId="0"/>
      <p:bldP spid="21" grpId="0"/>
      <p:bldP spid="23" grpId="0"/>
      <p:bldP spid="25" grpId="0"/>
      <p:bldP spid="27" grpId="0"/>
      <p:bldP spid="33" grpId="0"/>
      <p:bldP spid="35" grpId="0"/>
      <p:bldP spid="37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DC25251-C64E-A765-A08E-998971159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453173"/>
              </p:ext>
            </p:extLst>
          </p:nvPr>
        </p:nvGraphicFramePr>
        <p:xfrm>
          <a:off x="2552700" y="4094032"/>
          <a:ext cx="6877050" cy="860735"/>
        </p:xfrm>
        <a:graphic>
          <a:graphicData uri="http://schemas.openxmlformats.org/drawingml/2006/table">
            <a:tbl>
              <a:tblPr firstRow="1" firstCol="1" bandRow="1"/>
              <a:tblGrid>
                <a:gridCol w="777487">
                  <a:extLst>
                    <a:ext uri="{9D8B030D-6E8A-4147-A177-3AD203B41FA5}">
                      <a16:colId xmlns:a16="http://schemas.microsoft.com/office/drawing/2014/main" val="848415362"/>
                    </a:ext>
                  </a:extLst>
                </a:gridCol>
                <a:gridCol w="831917">
                  <a:extLst>
                    <a:ext uri="{9D8B030D-6E8A-4147-A177-3AD203B41FA5}">
                      <a16:colId xmlns:a16="http://schemas.microsoft.com/office/drawing/2014/main" val="3300736834"/>
                    </a:ext>
                  </a:extLst>
                </a:gridCol>
                <a:gridCol w="784752">
                  <a:extLst>
                    <a:ext uri="{9D8B030D-6E8A-4147-A177-3AD203B41FA5}">
                      <a16:colId xmlns:a16="http://schemas.microsoft.com/office/drawing/2014/main" val="1209344732"/>
                    </a:ext>
                  </a:extLst>
                </a:gridCol>
                <a:gridCol w="915544">
                  <a:extLst>
                    <a:ext uri="{9D8B030D-6E8A-4147-A177-3AD203B41FA5}">
                      <a16:colId xmlns:a16="http://schemas.microsoft.com/office/drawing/2014/main" val="3145702055"/>
                    </a:ext>
                  </a:extLst>
                </a:gridCol>
                <a:gridCol w="854177">
                  <a:extLst>
                    <a:ext uri="{9D8B030D-6E8A-4147-A177-3AD203B41FA5}">
                      <a16:colId xmlns:a16="http://schemas.microsoft.com/office/drawing/2014/main" val="1391339456"/>
                    </a:ext>
                  </a:extLst>
                </a:gridCol>
                <a:gridCol w="909235">
                  <a:extLst>
                    <a:ext uri="{9D8B030D-6E8A-4147-A177-3AD203B41FA5}">
                      <a16:colId xmlns:a16="http://schemas.microsoft.com/office/drawing/2014/main" val="201262205"/>
                    </a:ext>
                  </a:extLst>
                </a:gridCol>
                <a:gridCol w="940231">
                  <a:extLst>
                    <a:ext uri="{9D8B030D-6E8A-4147-A177-3AD203B41FA5}">
                      <a16:colId xmlns:a16="http://schemas.microsoft.com/office/drawing/2014/main" val="2294942508"/>
                    </a:ext>
                  </a:extLst>
                </a:gridCol>
                <a:gridCol w="863707">
                  <a:extLst>
                    <a:ext uri="{9D8B030D-6E8A-4147-A177-3AD203B41FA5}">
                      <a16:colId xmlns:a16="http://schemas.microsoft.com/office/drawing/2014/main" val="4083934795"/>
                    </a:ext>
                  </a:extLst>
                </a:gridCol>
              </a:tblGrid>
              <a:tr h="8607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8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8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8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8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8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8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8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8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2716800720"/>
                  </a:ext>
                </a:extLst>
              </a:tr>
            </a:tbl>
          </a:graphicData>
        </a:graphic>
      </p:graphicFrame>
      <p:pic>
        <p:nvPicPr>
          <p:cNvPr id="9" name="Picture 13">
            <a:extLst>
              <a:ext uri="{FF2B5EF4-FFF2-40B4-BE49-F238E27FC236}">
                <a16:creationId xmlns:a16="http://schemas.microsoft.com/office/drawing/2014/main" id="{4A0D89E4-38B1-21DC-F3E5-036F29D38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769978" y="4994596"/>
            <a:ext cx="4388415" cy="19088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8ADFC0-8CEB-0EB2-5CA3-53C059BA82A7}"/>
              </a:ext>
            </a:extLst>
          </p:cNvPr>
          <p:cNvSpPr txBox="1"/>
          <p:nvPr/>
        </p:nvSpPr>
        <p:spPr>
          <a:xfrm>
            <a:off x="2629612" y="4139679"/>
            <a:ext cx="6509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FA5F85-7E5E-3551-17E3-316D15F6352E}"/>
              </a:ext>
            </a:extLst>
          </p:cNvPr>
          <p:cNvSpPr txBox="1"/>
          <p:nvPr/>
        </p:nvSpPr>
        <p:spPr>
          <a:xfrm>
            <a:off x="3490369" y="4139679"/>
            <a:ext cx="5476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R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D41101-D1F7-24AA-E94C-8309B4F2DB97}"/>
              </a:ext>
            </a:extLst>
          </p:cNvPr>
          <p:cNvSpPr txBox="1"/>
          <p:nvPr/>
        </p:nvSpPr>
        <p:spPr>
          <a:xfrm>
            <a:off x="4295092" y="4139679"/>
            <a:ext cx="4649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I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AE4E7E-8D9A-A75F-3060-A4046116EAC2}"/>
              </a:ext>
            </a:extLst>
          </p:cNvPr>
          <p:cNvSpPr txBox="1"/>
          <p:nvPr/>
        </p:nvSpPr>
        <p:spPr>
          <a:xfrm>
            <a:off x="5081130" y="4139679"/>
            <a:ext cx="5476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Ể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BEA20-9862-85FF-F4FA-EC141F21B4D4}"/>
              </a:ext>
            </a:extLst>
          </p:cNvPr>
          <p:cNvSpPr txBox="1"/>
          <p:nvPr/>
        </p:nvSpPr>
        <p:spPr>
          <a:xfrm>
            <a:off x="5961022" y="4139679"/>
            <a:ext cx="5476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BD1729-FC8C-91D1-D499-5F1BFBCA7460}"/>
              </a:ext>
            </a:extLst>
          </p:cNvPr>
          <p:cNvSpPr txBox="1"/>
          <p:nvPr/>
        </p:nvSpPr>
        <p:spPr>
          <a:xfrm>
            <a:off x="6960996" y="4139679"/>
            <a:ext cx="4790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8165B9-2B10-D9E0-EEC8-F4D9E86F2E9E}"/>
              </a:ext>
            </a:extLst>
          </p:cNvPr>
          <p:cNvSpPr txBox="1"/>
          <p:nvPr/>
        </p:nvSpPr>
        <p:spPr>
          <a:xfrm>
            <a:off x="7827528" y="4139679"/>
            <a:ext cx="5579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Ã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2DE76D-3C99-A2CA-FB12-BD268AD86B02}"/>
              </a:ext>
            </a:extLst>
          </p:cNvPr>
          <p:cNvSpPr txBox="1"/>
          <p:nvPr/>
        </p:nvSpPr>
        <p:spPr>
          <a:xfrm>
            <a:off x="8696393" y="4139679"/>
            <a:ext cx="6546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4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4" name="Google Shape;206;p25">
            <a:extLst>
              <a:ext uri="{FF2B5EF4-FFF2-40B4-BE49-F238E27FC236}">
                <a16:creationId xmlns:a16="http://schemas.microsoft.com/office/drawing/2014/main" id="{3C31BE08-B6E9-0DD4-CEC5-03C261CEA7FA}"/>
              </a:ext>
            </a:extLst>
          </p:cNvPr>
          <p:cNvSpPr txBox="1">
            <a:spLocks/>
          </p:cNvSpPr>
          <p:nvPr/>
        </p:nvSpPr>
        <p:spPr>
          <a:xfrm>
            <a:off x="2396574" y="1156378"/>
            <a:ext cx="7398852" cy="723901"/>
          </a:xfrm>
          <a:prstGeom prst="rect">
            <a:avLst/>
          </a:prstGeom>
          <a:noFill/>
          <a:ln>
            <a:noFill/>
          </a:ln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067"/>
              </a:spcAft>
              <a:buClr>
                <a:srgbClr val="2E363D"/>
              </a:buClr>
              <a:buSzPts val="2600"/>
              <a:buFont typeface="Encode Sans Semi Condensed"/>
              <a:buNone/>
              <a:tabLst/>
              <a:defRPr/>
            </a:pPr>
            <a:r>
              <a:rPr lang="vi-VN" sz="4400" dirty="0">
                <a:solidFill>
                  <a:srgbClr val="000000"/>
                </a:solidFill>
                <a:latin typeface="UTM Avo" panose="02040603050506020204" pitchFamily="18" charset="0"/>
              </a:rPr>
              <a:t>ĐOÁN NHANH Ô CHỮ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8485C5-7283-5E72-2743-72469321CBD9}"/>
              </a:ext>
            </a:extLst>
          </p:cNvPr>
          <p:cNvSpPr txBox="1"/>
          <p:nvPr/>
        </p:nvSpPr>
        <p:spPr>
          <a:xfrm>
            <a:off x="1136542" y="2201322"/>
            <a:ext cx="9918915" cy="139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8E7D5">
                  <a:lumMod val="50000"/>
                </a:srgbClr>
              </a:buClr>
              <a:buSzTx/>
              <a:tabLst/>
              <a:defRPr/>
            </a:pPr>
            <a:r>
              <a:rPr lang="en-US" sz="36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vi-VN" sz="36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Buổi trưng bày sản phẩm, tác phẩm của họa sĩ, nghệ sĩ. </a:t>
            </a:r>
          </a:p>
        </p:txBody>
      </p:sp>
      <p:grpSp>
        <p:nvGrpSpPr>
          <p:cNvPr id="16" name="Google Shape;1217;p50">
            <a:extLst>
              <a:ext uri="{FF2B5EF4-FFF2-40B4-BE49-F238E27FC236}">
                <a16:creationId xmlns:a16="http://schemas.microsoft.com/office/drawing/2014/main" id="{B77BF2AE-606B-F94C-CDF9-A9B37DFA4F19}"/>
              </a:ext>
            </a:extLst>
          </p:cNvPr>
          <p:cNvGrpSpPr/>
          <p:nvPr/>
        </p:nvGrpSpPr>
        <p:grpSpPr>
          <a:xfrm>
            <a:off x="1971399" y="743281"/>
            <a:ext cx="1008000" cy="1131326"/>
            <a:chOff x="8770051" y="937343"/>
            <a:chExt cx="744273" cy="793950"/>
          </a:xfrm>
        </p:grpSpPr>
        <p:sp>
          <p:nvSpPr>
            <p:cNvPr id="17" name="Google Shape;1218;p50">
              <a:extLst>
                <a:ext uri="{FF2B5EF4-FFF2-40B4-BE49-F238E27FC236}">
                  <a16:creationId xmlns:a16="http://schemas.microsoft.com/office/drawing/2014/main" id="{6B256D8D-48D6-65B9-26B5-37DCAC87009E}"/>
                </a:ext>
              </a:extLst>
            </p:cNvPr>
            <p:cNvSpPr/>
            <p:nvPr/>
          </p:nvSpPr>
          <p:spPr>
            <a:xfrm>
              <a:off x="8968558" y="1402926"/>
              <a:ext cx="348361" cy="98539"/>
            </a:xfrm>
            <a:custGeom>
              <a:avLst/>
              <a:gdLst/>
              <a:ahLst/>
              <a:cxnLst/>
              <a:rect l="l" t="t" r="r" b="b"/>
              <a:pathLst>
                <a:path w="1741804" h="492696" extrusionOk="0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219;p50">
              <a:extLst>
                <a:ext uri="{FF2B5EF4-FFF2-40B4-BE49-F238E27FC236}">
                  <a16:creationId xmlns:a16="http://schemas.microsoft.com/office/drawing/2014/main" id="{DDF77102-EB78-1C31-9071-26E7DA62A9E7}"/>
                </a:ext>
              </a:extLst>
            </p:cNvPr>
            <p:cNvSpPr/>
            <p:nvPr/>
          </p:nvSpPr>
          <p:spPr>
            <a:xfrm>
              <a:off x="8960465" y="1079360"/>
              <a:ext cx="362496" cy="102351"/>
            </a:xfrm>
            <a:custGeom>
              <a:avLst/>
              <a:gdLst/>
              <a:ahLst/>
              <a:cxnLst/>
              <a:rect l="l" t="t" r="r" b="b"/>
              <a:pathLst>
                <a:path w="1812480" h="511754" extrusionOk="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20;p50">
              <a:extLst>
                <a:ext uri="{FF2B5EF4-FFF2-40B4-BE49-F238E27FC236}">
                  <a16:creationId xmlns:a16="http://schemas.microsoft.com/office/drawing/2014/main" id="{6BF691B8-00E3-1561-4D4E-6590C4E58E01}"/>
                </a:ext>
              </a:extLst>
            </p:cNvPr>
            <p:cNvSpPr/>
            <p:nvPr/>
          </p:nvSpPr>
          <p:spPr>
            <a:xfrm>
              <a:off x="8930121" y="1189758"/>
              <a:ext cx="422643" cy="98539"/>
            </a:xfrm>
            <a:custGeom>
              <a:avLst/>
              <a:gdLst/>
              <a:ahLst/>
              <a:cxnLst/>
              <a:rect l="l" t="t" r="r" b="b"/>
              <a:pathLst>
                <a:path w="2113216" h="492696" extrusionOk="0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21;p50">
              <a:extLst>
                <a:ext uri="{FF2B5EF4-FFF2-40B4-BE49-F238E27FC236}">
                  <a16:creationId xmlns:a16="http://schemas.microsoft.com/office/drawing/2014/main" id="{C3F3839E-737E-757A-9AEB-B4BE5EAF095B}"/>
                </a:ext>
              </a:extLst>
            </p:cNvPr>
            <p:cNvSpPr/>
            <p:nvPr/>
          </p:nvSpPr>
          <p:spPr>
            <a:xfrm>
              <a:off x="8930847" y="1296342"/>
              <a:ext cx="421894" cy="98539"/>
            </a:xfrm>
            <a:custGeom>
              <a:avLst/>
              <a:gdLst/>
              <a:ahLst/>
              <a:cxnLst/>
              <a:rect l="l" t="t" r="r" b="b"/>
              <a:pathLst>
                <a:path w="2109469" h="492696" extrusionOk="0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222;p50">
              <a:extLst>
                <a:ext uri="{FF2B5EF4-FFF2-40B4-BE49-F238E27FC236}">
                  <a16:creationId xmlns:a16="http://schemas.microsoft.com/office/drawing/2014/main" id="{29332FF1-B1CD-554B-C7B0-B656BE60B2DC}"/>
                </a:ext>
              </a:extLst>
            </p:cNvPr>
            <p:cNvSpPr/>
            <p:nvPr/>
          </p:nvSpPr>
          <p:spPr>
            <a:xfrm>
              <a:off x="9031006" y="1509510"/>
              <a:ext cx="223837" cy="102349"/>
            </a:xfrm>
            <a:custGeom>
              <a:avLst/>
              <a:gdLst/>
              <a:ahLst/>
              <a:cxnLst/>
              <a:rect l="l" t="t" r="r" b="b"/>
              <a:pathLst>
                <a:path w="1119187" h="511746" extrusionOk="0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9" name="Google Shape;1223;p50">
              <a:extLst>
                <a:ext uri="{FF2B5EF4-FFF2-40B4-BE49-F238E27FC236}">
                  <a16:creationId xmlns:a16="http://schemas.microsoft.com/office/drawing/2014/main" id="{06151063-CC23-81E0-3310-80874FEE1C24}"/>
                </a:ext>
              </a:extLst>
            </p:cNvPr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40" name="Google Shape;1224;p50">
                <a:extLst>
                  <a:ext uri="{FF2B5EF4-FFF2-40B4-BE49-F238E27FC236}">
                    <a16:creationId xmlns:a16="http://schemas.microsoft.com/office/drawing/2014/main" id="{38389705-8D54-F3AE-310C-45D116E74960}"/>
                  </a:ext>
                </a:extLst>
              </p:cNvPr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0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1225;p50">
                <a:extLst>
                  <a:ext uri="{FF2B5EF4-FFF2-40B4-BE49-F238E27FC236}">
                    <a16:creationId xmlns:a16="http://schemas.microsoft.com/office/drawing/2014/main" id="{8B8D7D52-4E1D-66EE-6F93-9CE1D03E96B2}"/>
                  </a:ext>
                </a:extLst>
              </p:cNvPr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0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1226;p50">
                <a:extLst>
                  <a:ext uri="{FF2B5EF4-FFF2-40B4-BE49-F238E27FC236}">
                    <a16:creationId xmlns:a16="http://schemas.microsoft.com/office/drawing/2014/main" id="{C6706893-769A-BE2E-F7FF-60EB0A95D8DC}"/>
                  </a:ext>
                </a:extLst>
              </p:cNvPr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0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227;p50">
                <a:extLst>
                  <a:ext uri="{FF2B5EF4-FFF2-40B4-BE49-F238E27FC236}">
                    <a16:creationId xmlns:a16="http://schemas.microsoft.com/office/drawing/2014/main" id="{A68B42BF-3392-9D72-DCC8-2A3DE571F4CC}"/>
                  </a:ext>
                </a:extLst>
              </p:cNvPr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1" extrusionOk="0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1228;p50">
                <a:extLst>
                  <a:ext uri="{FF2B5EF4-FFF2-40B4-BE49-F238E27FC236}">
                    <a16:creationId xmlns:a16="http://schemas.microsoft.com/office/drawing/2014/main" id="{03AA8C0B-B725-19D3-E19F-2A66959E9AE2}"/>
                  </a:ext>
                </a:extLst>
              </p:cNvPr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0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1229;p50">
                <a:extLst>
                  <a:ext uri="{FF2B5EF4-FFF2-40B4-BE49-F238E27FC236}">
                    <a16:creationId xmlns:a16="http://schemas.microsoft.com/office/drawing/2014/main" id="{D5F77603-0B43-3154-2909-70306CD6C642}"/>
                  </a:ext>
                </a:extLst>
              </p:cNvPr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31" extrusionOk="0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1230;p50">
                <a:extLst>
                  <a:ext uri="{FF2B5EF4-FFF2-40B4-BE49-F238E27FC236}">
                    <a16:creationId xmlns:a16="http://schemas.microsoft.com/office/drawing/2014/main" id="{030A3696-A57F-BACE-CFC3-F2A449715946}"/>
                  </a:ext>
                </a:extLst>
              </p:cNvPr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5" extrusionOk="0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1231;p50">
                <a:extLst>
                  <a:ext uri="{FF2B5EF4-FFF2-40B4-BE49-F238E27FC236}">
                    <a16:creationId xmlns:a16="http://schemas.microsoft.com/office/drawing/2014/main" id="{FBB00215-274F-7986-6EDC-BE151960F610}"/>
                  </a:ext>
                </a:extLst>
              </p:cNvPr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315" h="45" extrusionOk="0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1232;p50">
                <a:extLst>
                  <a:ext uri="{FF2B5EF4-FFF2-40B4-BE49-F238E27FC236}">
                    <a16:creationId xmlns:a16="http://schemas.microsoft.com/office/drawing/2014/main" id="{D9FD9620-1AAB-E129-F016-353CACD53BEE}"/>
                  </a:ext>
                </a:extLst>
              </p:cNvPr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45" extrusionOk="0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1233;p50">
                <a:extLst>
                  <a:ext uri="{FF2B5EF4-FFF2-40B4-BE49-F238E27FC236}">
                    <a16:creationId xmlns:a16="http://schemas.microsoft.com/office/drawing/2014/main" id="{9BEFEC1F-3D1D-D0F6-7A6D-9F5DE0D5788A}"/>
                  </a:ext>
                </a:extLst>
              </p:cNvPr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14" h="45" extrusionOk="0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4D5D2E5D-9176-8C81-0497-F2C638858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1"/>
            <a:ext cx="848055" cy="945646"/>
          </a:xfrm>
          <a:prstGeom prst="rect">
            <a:avLst/>
          </a:prstGeom>
          <a:solidFill>
            <a:schemeClr val="bg1"/>
          </a:solidFill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622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10" grpId="0"/>
      <p:bldP spid="11" grpId="0"/>
      <p:bldP spid="12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CB2D246-E441-6C19-D700-AA5119B78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343277"/>
              </p:ext>
            </p:extLst>
          </p:nvPr>
        </p:nvGraphicFramePr>
        <p:xfrm>
          <a:off x="848055" y="4025803"/>
          <a:ext cx="10289562" cy="833989"/>
        </p:xfrm>
        <a:graphic>
          <a:graphicData uri="http://schemas.openxmlformats.org/drawingml/2006/table">
            <a:tbl>
              <a:tblPr firstRow="1" firstCol="1" bandRow="1"/>
              <a:tblGrid>
                <a:gridCol w="653773">
                  <a:extLst>
                    <a:ext uri="{9D8B030D-6E8A-4147-A177-3AD203B41FA5}">
                      <a16:colId xmlns:a16="http://schemas.microsoft.com/office/drawing/2014/main" val="1590511848"/>
                    </a:ext>
                  </a:extLst>
                </a:gridCol>
                <a:gridCol w="618227">
                  <a:extLst>
                    <a:ext uri="{9D8B030D-6E8A-4147-A177-3AD203B41FA5}">
                      <a16:colId xmlns:a16="http://schemas.microsoft.com/office/drawing/2014/main" val="2599406129"/>
                    </a:ext>
                  </a:extLst>
                </a:gridCol>
                <a:gridCol w="671521">
                  <a:extLst>
                    <a:ext uri="{9D8B030D-6E8A-4147-A177-3AD203B41FA5}">
                      <a16:colId xmlns:a16="http://schemas.microsoft.com/office/drawing/2014/main" val="3222029626"/>
                    </a:ext>
                  </a:extLst>
                </a:gridCol>
                <a:gridCol w="767452">
                  <a:extLst>
                    <a:ext uri="{9D8B030D-6E8A-4147-A177-3AD203B41FA5}">
                      <a16:colId xmlns:a16="http://schemas.microsoft.com/office/drawing/2014/main" val="1374755885"/>
                    </a:ext>
                  </a:extLst>
                </a:gridCol>
                <a:gridCol w="767452">
                  <a:extLst>
                    <a:ext uri="{9D8B030D-6E8A-4147-A177-3AD203B41FA5}">
                      <a16:colId xmlns:a16="http://schemas.microsoft.com/office/drawing/2014/main" val="3764874514"/>
                    </a:ext>
                  </a:extLst>
                </a:gridCol>
                <a:gridCol w="671521">
                  <a:extLst>
                    <a:ext uri="{9D8B030D-6E8A-4147-A177-3AD203B41FA5}">
                      <a16:colId xmlns:a16="http://schemas.microsoft.com/office/drawing/2014/main" val="3600782179"/>
                    </a:ext>
                  </a:extLst>
                </a:gridCol>
                <a:gridCol w="767452">
                  <a:extLst>
                    <a:ext uri="{9D8B030D-6E8A-4147-A177-3AD203B41FA5}">
                      <a16:colId xmlns:a16="http://schemas.microsoft.com/office/drawing/2014/main" val="1090691896"/>
                    </a:ext>
                  </a:extLst>
                </a:gridCol>
                <a:gridCol w="767452">
                  <a:extLst>
                    <a:ext uri="{9D8B030D-6E8A-4147-A177-3AD203B41FA5}">
                      <a16:colId xmlns:a16="http://schemas.microsoft.com/office/drawing/2014/main" val="3686241044"/>
                    </a:ext>
                  </a:extLst>
                </a:gridCol>
                <a:gridCol w="767452">
                  <a:extLst>
                    <a:ext uri="{9D8B030D-6E8A-4147-A177-3AD203B41FA5}">
                      <a16:colId xmlns:a16="http://schemas.microsoft.com/office/drawing/2014/main" val="3141177626"/>
                    </a:ext>
                  </a:extLst>
                </a:gridCol>
                <a:gridCol w="767452">
                  <a:extLst>
                    <a:ext uri="{9D8B030D-6E8A-4147-A177-3AD203B41FA5}">
                      <a16:colId xmlns:a16="http://schemas.microsoft.com/office/drawing/2014/main" val="1536514748"/>
                    </a:ext>
                  </a:extLst>
                </a:gridCol>
                <a:gridCol w="767452">
                  <a:extLst>
                    <a:ext uri="{9D8B030D-6E8A-4147-A177-3AD203B41FA5}">
                      <a16:colId xmlns:a16="http://schemas.microsoft.com/office/drawing/2014/main" val="3507882026"/>
                    </a:ext>
                  </a:extLst>
                </a:gridCol>
                <a:gridCol w="767452">
                  <a:extLst>
                    <a:ext uri="{9D8B030D-6E8A-4147-A177-3AD203B41FA5}">
                      <a16:colId xmlns:a16="http://schemas.microsoft.com/office/drawing/2014/main" val="1514680652"/>
                    </a:ext>
                  </a:extLst>
                </a:gridCol>
                <a:gridCol w="767452">
                  <a:extLst>
                    <a:ext uri="{9D8B030D-6E8A-4147-A177-3AD203B41FA5}">
                      <a16:colId xmlns:a16="http://schemas.microsoft.com/office/drawing/2014/main" val="3690850161"/>
                    </a:ext>
                  </a:extLst>
                </a:gridCol>
                <a:gridCol w="767452">
                  <a:extLst>
                    <a:ext uri="{9D8B030D-6E8A-4147-A177-3AD203B41FA5}">
                      <a16:colId xmlns:a16="http://schemas.microsoft.com/office/drawing/2014/main" val="1809387452"/>
                    </a:ext>
                  </a:extLst>
                </a:gridCol>
              </a:tblGrid>
              <a:tr h="833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43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extLst>
                  <a:ext uri="{0D108BD9-81ED-4DB2-BD59-A6C34878D82A}">
                    <a16:rowId xmlns:a16="http://schemas.microsoft.com/office/drawing/2014/main" val="500656954"/>
                  </a:ext>
                </a:extLst>
              </a:tr>
            </a:tbl>
          </a:graphicData>
        </a:graphic>
      </p:graphicFrame>
      <p:pic>
        <p:nvPicPr>
          <p:cNvPr id="9" name="Picture 13">
            <a:extLst>
              <a:ext uri="{FF2B5EF4-FFF2-40B4-BE49-F238E27FC236}">
                <a16:creationId xmlns:a16="http://schemas.microsoft.com/office/drawing/2014/main" id="{1BB1330C-0A27-A682-AAA7-9DCABCFD30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696151" y="4905339"/>
            <a:ext cx="4388415" cy="20186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606CEB-7041-FB86-66AE-88246AAA933B}"/>
              </a:ext>
            </a:extLst>
          </p:cNvPr>
          <p:cNvSpPr txBox="1"/>
          <p:nvPr/>
        </p:nvSpPr>
        <p:spPr>
          <a:xfrm>
            <a:off x="848056" y="4027299"/>
            <a:ext cx="6430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FB0D99-28F7-F1D3-5C41-5D9A56A7BE80}"/>
              </a:ext>
            </a:extLst>
          </p:cNvPr>
          <p:cNvSpPr txBox="1"/>
          <p:nvPr/>
        </p:nvSpPr>
        <p:spPr>
          <a:xfrm>
            <a:off x="1523938" y="4027299"/>
            <a:ext cx="5476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Ả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D8E6B7-5B50-3E5A-F573-EC7FAABE7CA9}"/>
              </a:ext>
            </a:extLst>
          </p:cNvPr>
          <p:cNvSpPr txBox="1"/>
          <p:nvPr/>
        </p:nvSpPr>
        <p:spPr>
          <a:xfrm>
            <a:off x="2236589" y="4027299"/>
            <a:ext cx="4649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O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51A06A-B2FB-9279-CBF5-A054C6F3E14F}"/>
              </a:ext>
            </a:extLst>
          </p:cNvPr>
          <p:cNvSpPr txBox="1"/>
          <p:nvPr/>
        </p:nvSpPr>
        <p:spPr>
          <a:xfrm>
            <a:off x="2883681" y="4027299"/>
            <a:ext cx="5476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012448-B9B6-5528-2BF5-EEA87AEE447B}"/>
              </a:ext>
            </a:extLst>
          </p:cNvPr>
          <p:cNvSpPr txBox="1"/>
          <p:nvPr/>
        </p:nvSpPr>
        <p:spPr>
          <a:xfrm>
            <a:off x="3660993" y="4027299"/>
            <a:ext cx="5476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À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B4EA24-E897-6E11-9279-10E97EDFFAD8}"/>
              </a:ext>
            </a:extLst>
          </p:cNvPr>
          <p:cNvSpPr txBox="1"/>
          <p:nvPr/>
        </p:nvSpPr>
        <p:spPr>
          <a:xfrm>
            <a:off x="4417410" y="4027299"/>
            <a:ext cx="4790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37E4C9-0967-9E7E-3B6D-87D877AF889D}"/>
              </a:ext>
            </a:extLst>
          </p:cNvPr>
          <p:cNvSpPr txBox="1"/>
          <p:nvPr/>
        </p:nvSpPr>
        <p:spPr>
          <a:xfrm>
            <a:off x="5103402" y="4027299"/>
            <a:ext cx="5579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G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B248C4-1C5F-F29D-5709-6B3209EBB488}"/>
              </a:ext>
            </a:extLst>
          </p:cNvPr>
          <p:cNvSpPr txBox="1"/>
          <p:nvPr/>
        </p:nvSpPr>
        <p:spPr>
          <a:xfrm>
            <a:off x="5829586" y="4027299"/>
            <a:ext cx="6546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66A86B-7061-44B8-34F8-8EADD460DD60}"/>
              </a:ext>
            </a:extLst>
          </p:cNvPr>
          <p:cNvSpPr txBox="1"/>
          <p:nvPr/>
        </p:nvSpPr>
        <p:spPr>
          <a:xfrm>
            <a:off x="6618193" y="4027299"/>
            <a:ext cx="5579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Ĩ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947285-318C-9AC8-DEF1-DBC6C82AE4AE}"/>
              </a:ext>
            </a:extLst>
          </p:cNvPr>
          <p:cNvSpPr txBox="1"/>
          <p:nvPr/>
        </p:nvSpPr>
        <p:spPr>
          <a:xfrm>
            <a:off x="7361317" y="4027299"/>
            <a:ext cx="6405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D54BF6-AE3A-0C48-817C-8DE427BD576D}"/>
              </a:ext>
            </a:extLst>
          </p:cNvPr>
          <p:cNvSpPr txBox="1"/>
          <p:nvPr/>
        </p:nvSpPr>
        <p:spPr>
          <a:xfrm>
            <a:off x="8339931" y="4027299"/>
            <a:ext cx="2479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517111-428B-1661-A84B-81EDB72D5811}"/>
              </a:ext>
            </a:extLst>
          </p:cNvPr>
          <p:cNvSpPr txBox="1"/>
          <p:nvPr/>
        </p:nvSpPr>
        <p:spPr>
          <a:xfrm>
            <a:off x="8830062" y="4027299"/>
            <a:ext cx="6959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U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DB7D6F-DDF3-F71C-E179-56EADD36B0E4}"/>
              </a:ext>
            </a:extLst>
          </p:cNvPr>
          <p:cNvSpPr txBox="1"/>
          <p:nvPr/>
        </p:nvSpPr>
        <p:spPr>
          <a:xfrm>
            <a:off x="9612287" y="4027299"/>
            <a:ext cx="6959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Ậ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863383-327C-62DA-600C-864DBD35E3A2}"/>
              </a:ext>
            </a:extLst>
          </p:cNvPr>
          <p:cNvSpPr txBox="1"/>
          <p:nvPr/>
        </p:nvSpPr>
        <p:spPr>
          <a:xfrm>
            <a:off x="10523787" y="4027299"/>
            <a:ext cx="4480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2E363D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T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2E363D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7" name="Google Shape;206;p25">
            <a:extLst>
              <a:ext uri="{FF2B5EF4-FFF2-40B4-BE49-F238E27FC236}">
                <a16:creationId xmlns:a16="http://schemas.microsoft.com/office/drawing/2014/main" id="{DAE4A638-50EB-48A3-2C63-332B5E9E89D1}"/>
              </a:ext>
            </a:extLst>
          </p:cNvPr>
          <p:cNvSpPr txBox="1">
            <a:spLocks/>
          </p:cNvSpPr>
          <p:nvPr/>
        </p:nvSpPr>
        <p:spPr>
          <a:xfrm>
            <a:off x="2396574" y="1156378"/>
            <a:ext cx="7398852" cy="723901"/>
          </a:xfrm>
          <a:prstGeom prst="rect">
            <a:avLst/>
          </a:prstGeom>
          <a:noFill/>
          <a:ln>
            <a:noFill/>
          </a:ln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067"/>
              </a:spcAft>
              <a:buClr>
                <a:srgbClr val="2E363D"/>
              </a:buClr>
              <a:buSzPts val="2600"/>
              <a:buFont typeface="Encode Sans Semi Condensed"/>
              <a:buNone/>
              <a:tabLst/>
              <a:defRPr/>
            </a:pPr>
            <a:r>
              <a:rPr lang="vi-VN" sz="4400" dirty="0">
                <a:solidFill>
                  <a:srgbClr val="000000"/>
                </a:solidFill>
                <a:latin typeface="UTM Avo" panose="02040603050506020204" pitchFamily="18" charset="0"/>
              </a:rPr>
              <a:t>ĐOÁN NHANH Ô CHỮ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70CA07-8F02-F19D-DFF2-57885B113D91}"/>
              </a:ext>
            </a:extLst>
          </p:cNvPr>
          <p:cNvSpPr txBox="1"/>
          <p:nvPr/>
        </p:nvSpPr>
        <p:spPr>
          <a:xfrm>
            <a:off x="1136542" y="2201322"/>
            <a:ext cx="9918915" cy="139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8E7D5">
                  <a:lumMod val="50000"/>
                </a:srgbClr>
              </a:buClr>
              <a:buSzTx/>
              <a:tabLst/>
              <a:defRPr/>
            </a:pPr>
            <a:r>
              <a:rPr lang="en-US" sz="36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vi-VN" sz="36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Tên gọi một nơi trưng bày rất nhiều tranh và hiện vật trang trí. </a:t>
            </a:r>
          </a:p>
        </p:txBody>
      </p:sp>
      <p:grpSp>
        <p:nvGrpSpPr>
          <p:cNvPr id="39" name="Google Shape;1217;p50">
            <a:extLst>
              <a:ext uri="{FF2B5EF4-FFF2-40B4-BE49-F238E27FC236}">
                <a16:creationId xmlns:a16="http://schemas.microsoft.com/office/drawing/2014/main" id="{408B002D-DBA1-D984-E235-58593379D3DE}"/>
              </a:ext>
            </a:extLst>
          </p:cNvPr>
          <p:cNvGrpSpPr/>
          <p:nvPr/>
        </p:nvGrpSpPr>
        <p:grpSpPr>
          <a:xfrm>
            <a:off x="1971399" y="743281"/>
            <a:ext cx="1008000" cy="1131326"/>
            <a:chOff x="8770051" y="937343"/>
            <a:chExt cx="744273" cy="793950"/>
          </a:xfrm>
        </p:grpSpPr>
        <p:sp>
          <p:nvSpPr>
            <p:cNvPr id="40" name="Google Shape;1218;p50">
              <a:extLst>
                <a:ext uri="{FF2B5EF4-FFF2-40B4-BE49-F238E27FC236}">
                  <a16:creationId xmlns:a16="http://schemas.microsoft.com/office/drawing/2014/main" id="{FF276799-9185-4AC6-6467-863A6C20CA42}"/>
                </a:ext>
              </a:extLst>
            </p:cNvPr>
            <p:cNvSpPr/>
            <p:nvPr/>
          </p:nvSpPr>
          <p:spPr>
            <a:xfrm>
              <a:off x="8968558" y="1402926"/>
              <a:ext cx="348361" cy="98539"/>
            </a:xfrm>
            <a:custGeom>
              <a:avLst/>
              <a:gdLst/>
              <a:ahLst/>
              <a:cxnLst/>
              <a:rect l="l" t="t" r="r" b="b"/>
              <a:pathLst>
                <a:path w="1741804" h="492696" extrusionOk="0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219;p50">
              <a:extLst>
                <a:ext uri="{FF2B5EF4-FFF2-40B4-BE49-F238E27FC236}">
                  <a16:creationId xmlns:a16="http://schemas.microsoft.com/office/drawing/2014/main" id="{EDB0385C-5B3E-9DAB-F9EA-83CBF8F3E54E}"/>
                </a:ext>
              </a:extLst>
            </p:cNvPr>
            <p:cNvSpPr/>
            <p:nvPr/>
          </p:nvSpPr>
          <p:spPr>
            <a:xfrm>
              <a:off x="8960465" y="1079360"/>
              <a:ext cx="362496" cy="102351"/>
            </a:xfrm>
            <a:custGeom>
              <a:avLst/>
              <a:gdLst/>
              <a:ahLst/>
              <a:cxnLst/>
              <a:rect l="l" t="t" r="r" b="b"/>
              <a:pathLst>
                <a:path w="1812480" h="511754" extrusionOk="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220;p50">
              <a:extLst>
                <a:ext uri="{FF2B5EF4-FFF2-40B4-BE49-F238E27FC236}">
                  <a16:creationId xmlns:a16="http://schemas.microsoft.com/office/drawing/2014/main" id="{7EBC615E-740C-A0C9-0B88-A9273B560E6D}"/>
                </a:ext>
              </a:extLst>
            </p:cNvPr>
            <p:cNvSpPr/>
            <p:nvPr/>
          </p:nvSpPr>
          <p:spPr>
            <a:xfrm>
              <a:off x="8930121" y="1189758"/>
              <a:ext cx="422643" cy="98539"/>
            </a:xfrm>
            <a:custGeom>
              <a:avLst/>
              <a:gdLst/>
              <a:ahLst/>
              <a:cxnLst/>
              <a:rect l="l" t="t" r="r" b="b"/>
              <a:pathLst>
                <a:path w="2113216" h="492696" extrusionOk="0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221;p50">
              <a:extLst>
                <a:ext uri="{FF2B5EF4-FFF2-40B4-BE49-F238E27FC236}">
                  <a16:creationId xmlns:a16="http://schemas.microsoft.com/office/drawing/2014/main" id="{FCFDD00E-40F5-B009-0898-394B83661465}"/>
                </a:ext>
              </a:extLst>
            </p:cNvPr>
            <p:cNvSpPr/>
            <p:nvPr/>
          </p:nvSpPr>
          <p:spPr>
            <a:xfrm>
              <a:off x="8930847" y="1296342"/>
              <a:ext cx="421894" cy="98539"/>
            </a:xfrm>
            <a:custGeom>
              <a:avLst/>
              <a:gdLst/>
              <a:ahLst/>
              <a:cxnLst/>
              <a:rect l="l" t="t" r="r" b="b"/>
              <a:pathLst>
                <a:path w="2109469" h="492696" extrusionOk="0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222;p50">
              <a:extLst>
                <a:ext uri="{FF2B5EF4-FFF2-40B4-BE49-F238E27FC236}">
                  <a16:creationId xmlns:a16="http://schemas.microsoft.com/office/drawing/2014/main" id="{E1BD849E-004E-6743-B2E5-8C9A06DF9959}"/>
                </a:ext>
              </a:extLst>
            </p:cNvPr>
            <p:cNvSpPr/>
            <p:nvPr/>
          </p:nvSpPr>
          <p:spPr>
            <a:xfrm>
              <a:off x="9031006" y="1509510"/>
              <a:ext cx="223837" cy="102349"/>
            </a:xfrm>
            <a:custGeom>
              <a:avLst/>
              <a:gdLst/>
              <a:ahLst/>
              <a:cxnLst/>
              <a:rect l="l" t="t" r="r" b="b"/>
              <a:pathLst>
                <a:path w="1119187" h="511746" extrusionOk="0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" name="Google Shape;1223;p50">
              <a:extLst>
                <a:ext uri="{FF2B5EF4-FFF2-40B4-BE49-F238E27FC236}">
                  <a16:creationId xmlns:a16="http://schemas.microsoft.com/office/drawing/2014/main" id="{48A44C51-CF4B-8264-C8A5-1C4DE02CBF9D}"/>
                </a:ext>
              </a:extLst>
            </p:cNvPr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46" name="Google Shape;1224;p50">
                <a:extLst>
                  <a:ext uri="{FF2B5EF4-FFF2-40B4-BE49-F238E27FC236}">
                    <a16:creationId xmlns:a16="http://schemas.microsoft.com/office/drawing/2014/main" id="{F453D8C4-D58E-FBC7-EA71-17A17AE12C7C}"/>
                  </a:ext>
                </a:extLst>
              </p:cNvPr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0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1225;p50">
                <a:extLst>
                  <a:ext uri="{FF2B5EF4-FFF2-40B4-BE49-F238E27FC236}">
                    <a16:creationId xmlns:a16="http://schemas.microsoft.com/office/drawing/2014/main" id="{2A993E12-26C0-B07C-50E5-F25EDAA358B5}"/>
                  </a:ext>
                </a:extLst>
              </p:cNvPr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0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1226;p50">
                <a:extLst>
                  <a:ext uri="{FF2B5EF4-FFF2-40B4-BE49-F238E27FC236}">
                    <a16:creationId xmlns:a16="http://schemas.microsoft.com/office/drawing/2014/main" id="{9EBF50F7-24E8-BD3F-695D-770DEB17F0FC}"/>
                  </a:ext>
                </a:extLst>
              </p:cNvPr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2" extrusionOk="0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1227;p50">
                <a:extLst>
                  <a:ext uri="{FF2B5EF4-FFF2-40B4-BE49-F238E27FC236}">
                    <a16:creationId xmlns:a16="http://schemas.microsoft.com/office/drawing/2014/main" id="{458D0C44-FDA4-5431-B642-3418C6FB61A0}"/>
                  </a:ext>
                </a:extLst>
              </p:cNvPr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31" extrusionOk="0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228;p50">
                <a:extLst>
                  <a:ext uri="{FF2B5EF4-FFF2-40B4-BE49-F238E27FC236}">
                    <a16:creationId xmlns:a16="http://schemas.microsoft.com/office/drawing/2014/main" id="{7C3DF0BC-C391-315B-2F46-DE9E90141ED1}"/>
                  </a:ext>
                </a:extLst>
              </p:cNvPr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21" extrusionOk="0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1229;p50">
                <a:extLst>
                  <a:ext uri="{FF2B5EF4-FFF2-40B4-BE49-F238E27FC236}">
                    <a16:creationId xmlns:a16="http://schemas.microsoft.com/office/drawing/2014/main" id="{DA3EFC2C-306B-9DD0-F46B-CC6D4E2B2FCB}"/>
                  </a:ext>
                </a:extLst>
              </p:cNvPr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31" extrusionOk="0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1230;p50">
                <a:extLst>
                  <a:ext uri="{FF2B5EF4-FFF2-40B4-BE49-F238E27FC236}">
                    <a16:creationId xmlns:a16="http://schemas.microsoft.com/office/drawing/2014/main" id="{4E0FC0C2-EEDA-91AF-E53A-0564DF032A59}"/>
                  </a:ext>
                </a:extLst>
              </p:cNvPr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5" extrusionOk="0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1231;p50">
                <a:extLst>
                  <a:ext uri="{FF2B5EF4-FFF2-40B4-BE49-F238E27FC236}">
                    <a16:creationId xmlns:a16="http://schemas.microsoft.com/office/drawing/2014/main" id="{EC5F5A99-B030-7473-3C72-5D2F71423B8A}"/>
                  </a:ext>
                </a:extLst>
              </p:cNvPr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315" h="45" extrusionOk="0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1232;p50">
                <a:extLst>
                  <a:ext uri="{FF2B5EF4-FFF2-40B4-BE49-F238E27FC236}">
                    <a16:creationId xmlns:a16="http://schemas.microsoft.com/office/drawing/2014/main" id="{6713E181-E4D5-0913-B246-2848D228D484}"/>
                  </a:ext>
                </a:extLst>
              </p:cNvPr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45" extrusionOk="0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1233;p50">
                <a:extLst>
                  <a:ext uri="{FF2B5EF4-FFF2-40B4-BE49-F238E27FC236}">
                    <a16:creationId xmlns:a16="http://schemas.microsoft.com/office/drawing/2014/main" id="{27D78E2E-495C-604B-82FE-1D7C30EDE9DD}"/>
                  </a:ext>
                </a:extLst>
              </p:cNvPr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avLst/>
                <a:gdLst/>
                <a:ahLst/>
                <a:cxnLst/>
                <a:rect l="l" t="t" r="r" b="b"/>
                <a:pathLst>
                  <a:path w="214" h="45" extrusionOk="0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63D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2E363D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A96667BD-7933-F754-56C8-3E1ED48574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731"/>
            <a:ext cx="848055" cy="945646"/>
          </a:xfrm>
          <a:prstGeom prst="rect">
            <a:avLst/>
          </a:prstGeom>
          <a:solidFill>
            <a:schemeClr val="bg1"/>
          </a:solidFill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193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F470761-7FDB-3552-283F-0C4F35717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415613"/>
              </p:ext>
            </p:extLst>
          </p:nvPr>
        </p:nvGraphicFramePr>
        <p:xfrm>
          <a:off x="848056" y="3055811"/>
          <a:ext cx="10416607" cy="947983"/>
        </p:xfrm>
        <a:graphic>
          <a:graphicData uri="http://schemas.openxmlformats.org/drawingml/2006/table">
            <a:tbl>
              <a:tblPr firstRow="1" firstCol="1" bandRow="1"/>
              <a:tblGrid>
                <a:gridCol w="641797">
                  <a:extLst>
                    <a:ext uri="{9D8B030D-6E8A-4147-A177-3AD203B41FA5}">
                      <a16:colId xmlns:a16="http://schemas.microsoft.com/office/drawing/2014/main" val="738683662"/>
                    </a:ext>
                  </a:extLst>
                </a:gridCol>
                <a:gridCol w="721593">
                  <a:extLst>
                    <a:ext uri="{9D8B030D-6E8A-4147-A177-3AD203B41FA5}">
                      <a16:colId xmlns:a16="http://schemas.microsoft.com/office/drawing/2014/main" val="3109616772"/>
                    </a:ext>
                  </a:extLst>
                </a:gridCol>
                <a:gridCol w="719590">
                  <a:extLst>
                    <a:ext uri="{9D8B030D-6E8A-4147-A177-3AD203B41FA5}">
                      <a16:colId xmlns:a16="http://schemas.microsoft.com/office/drawing/2014/main" val="2350586611"/>
                    </a:ext>
                  </a:extLst>
                </a:gridCol>
                <a:gridCol w="669245">
                  <a:extLst>
                    <a:ext uri="{9D8B030D-6E8A-4147-A177-3AD203B41FA5}">
                      <a16:colId xmlns:a16="http://schemas.microsoft.com/office/drawing/2014/main" val="482987336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752672458"/>
                    </a:ext>
                  </a:extLst>
                </a:gridCol>
                <a:gridCol w="679122">
                  <a:extLst>
                    <a:ext uri="{9D8B030D-6E8A-4147-A177-3AD203B41FA5}">
                      <a16:colId xmlns:a16="http://schemas.microsoft.com/office/drawing/2014/main" val="3335621053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1510144521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380997614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441157078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347570618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303458823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992903489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2929216356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582221918"/>
                    </a:ext>
                  </a:extLst>
                </a:gridCol>
              </a:tblGrid>
              <a:tr h="9479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Đ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Ộ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N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G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V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Ậ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T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Q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U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A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N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H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E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M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extLst>
                  <a:ext uri="{0D108BD9-81ED-4DB2-BD59-A6C34878D82A}">
                    <a16:rowId xmlns:a16="http://schemas.microsoft.com/office/drawing/2014/main" val="358156733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DC25251-C64E-A765-A08E-998971159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022510"/>
              </p:ext>
            </p:extLst>
          </p:nvPr>
        </p:nvGraphicFramePr>
        <p:xfrm>
          <a:off x="848055" y="4315811"/>
          <a:ext cx="6292040" cy="831303"/>
        </p:xfrm>
        <a:graphic>
          <a:graphicData uri="http://schemas.openxmlformats.org/drawingml/2006/table">
            <a:tbl>
              <a:tblPr firstRow="1" firstCol="1" bandRow="1"/>
              <a:tblGrid>
                <a:gridCol w="664287">
                  <a:extLst>
                    <a:ext uri="{9D8B030D-6E8A-4147-A177-3AD203B41FA5}">
                      <a16:colId xmlns:a16="http://schemas.microsoft.com/office/drawing/2014/main" val="848415362"/>
                    </a:ext>
                  </a:extLst>
                </a:gridCol>
                <a:gridCol w="710793">
                  <a:extLst>
                    <a:ext uri="{9D8B030D-6E8A-4147-A177-3AD203B41FA5}">
                      <a16:colId xmlns:a16="http://schemas.microsoft.com/office/drawing/2014/main" val="3300736834"/>
                    </a:ext>
                  </a:extLst>
                </a:gridCol>
                <a:gridCol w="670494">
                  <a:extLst>
                    <a:ext uri="{9D8B030D-6E8A-4147-A177-3AD203B41FA5}">
                      <a16:colId xmlns:a16="http://schemas.microsoft.com/office/drawing/2014/main" val="1209344732"/>
                    </a:ext>
                  </a:extLst>
                </a:gridCol>
                <a:gridCol w="782244">
                  <a:extLst>
                    <a:ext uri="{9D8B030D-6E8A-4147-A177-3AD203B41FA5}">
                      <a16:colId xmlns:a16="http://schemas.microsoft.com/office/drawing/2014/main" val="3145702055"/>
                    </a:ext>
                  </a:extLst>
                </a:gridCol>
                <a:gridCol w="893993">
                  <a:extLst>
                    <a:ext uri="{9D8B030D-6E8A-4147-A177-3AD203B41FA5}">
                      <a16:colId xmlns:a16="http://schemas.microsoft.com/office/drawing/2014/main" val="1391339456"/>
                    </a:ext>
                  </a:extLst>
                </a:gridCol>
                <a:gridCol w="796924">
                  <a:extLst>
                    <a:ext uri="{9D8B030D-6E8A-4147-A177-3AD203B41FA5}">
                      <a16:colId xmlns:a16="http://schemas.microsoft.com/office/drawing/2014/main" val="201262205"/>
                    </a:ext>
                  </a:extLst>
                </a:gridCol>
                <a:gridCol w="879312">
                  <a:extLst>
                    <a:ext uri="{9D8B030D-6E8A-4147-A177-3AD203B41FA5}">
                      <a16:colId xmlns:a16="http://schemas.microsoft.com/office/drawing/2014/main" val="2294942508"/>
                    </a:ext>
                  </a:extLst>
                </a:gridCol>
                <a:gridCol w="893993">
                  <a:extLst>
                    <a:ext uri="{9D8B030D-6E8A-4147-A177-3AD203B41FA5}">
                      <a16:colId xmlns:a16="http://schemas.microsoft.com/office/drawing/2014/main" val="4083934795"/>
                    </a:ext>
                  </a:extLst>
                </a:gridCol>
              </a:tblGrid>
              <a:tr h="8313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T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R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I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Ể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N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L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Ã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M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271680072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CB2D246-E441-6C19-D700-AA5119B78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344868"/>
              </p:ext>
            </p:extLst>
          </p:nvPr>
        </p:nvGraphicFramePr>
        <p:xfrm>
          <a:off x="848056" y="5465355"/>
          <a:ext cx="10406045" cy="947983"/>
        </p:xfrm>
        <a:graphic>
          <a:graphicData uri="http://schemas.openxmlformats.org/drawingml/2006/table">
            <a:tbl>
              <a:tblPr firstRow="1" firstCol="1" bandRow="1"/>
              <a:tblGrid>
                <a:gridCol w="661174">
                  <a:extLst>
                    <a:ext uri="{9D8B030D-6E8A-4147-A177-3AD203B41FA5}">
                      <a16:colId xmlns:a16="http://schemas.microsoft.com/office/drawing/2014/main" val="1590511848"/>
                    </a:ext>
                  </a:extLst>
                </a:gridCol>
                <a:gridCol w="625225">
                  <a:extLst>
                    <a:ext uri="{9D8B030D-6E8A-4147-A177-3AD203B41FA5}">
                      <a16:colId xmlns:a16="http://schemas.microsoft.com/office/drawing/2014/main" val="2599406129"/>
                    </a:ext>
                  </a:extLst>
                </a:gridCol>
                <a:gridCol w="679123">
                  <a:extLst>
                    <a:ext uri="{9D8B030D-6E8A-4147-A177-3AD203B41FA5}">
                      <a16:colId xmlns:a16="http://schemas.microsoft.com/office/drawing/2014/main" val="3222029626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1374755885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764874514"/>
                    </a:ext>
                  </a:extLst>
                </a:gridCol>
                <a:gridCol w="679123">
                  <a:extLst>
                    <a:ext uri="{9D8B030D-6E8A-4147-A177-3AD203B41FA5}">
                      <a16:colId xmlns:a16="http://schemas.microsoft.com/office/drawing/2014/main" val="3600782179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1090691896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686241044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141177626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1536514748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507882026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1514680652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3690850161"/>
                    </a:ext>
                  </a:extLst>
                </a:gridCol>
                <a:gridCol w="776140">
                  <a:extLst>
                    <a:ext uri="{9D8B030D-6E8A-4147-A177-3AD203B41FA5}">
                      <a16:colId xmlns:a16="http://schemas.microsoft.com/office/drawing/2014/main" val="1809387452"/>
                    </a:ext>
                  </a:extLst>
                </a:gridCol>
              </a:tblGrid>
              <a:tr h="9479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B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Ả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O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T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À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N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G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M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Ĩ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T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H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U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Ậ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4400" b="1" dirty="0">
                          <a:effectLst/>
                          <a:latin typeface="UTM Avo" panose="02040603050506020204" pitchFamily="18" charset="0"/>
                        </a:rPr>
                        <a:t>T</a:t>
                      </a:r>
                      <a:endParaRPr lang="en-US" sz="4000" b="1" dirty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921" marR="81921" marT="0" marB="0" anchor="ctr"/>
                </a:tc>
                <a:extLst>
                  <a:ext uri="{0D108BD9-81ED-4DB2-BD59-A6C34878D82A}">
                    <a16:rowId xmlns:a16="http://schemas.microsoft.com/office/drawing/2014/main" val="500656954"/>
                  </a:ext>
                </a:extLst>
              </a:tr>
            </a:tbl>
          </a:graphicData>
        </a:graphic>
      </p:graphicFrame>
      <p:pic>
        <p:nvPicPr>
          <p:cNvPr id="2" name="Picture 17">
            <a:extLst>
              <a:ext uri="{FF2B5EF4-FFF2-40B4-BE49-F238E27FC236}">
                <a16:creationId xmlns:a16="http://schemas.microsoft.com/office/drawing/2014/main" id="{86B8E0B1-9DB1-E530-5E3D-6724CE005B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356147" y="595850"/>
            <a:ext cx="2325464" cy="2010557"/>
          </a:xfrm>
          <a:prstGeom prst="rect">
            <a:avLst/>
          </a:prstGeom>
        </p:spPr>
      </p:pic>
      <p:sp>
        <p:nvSpPr>
          <p:cNvPr id="3" name="Google Shape;206;p25">
            <a:extLst>
              <a:ext uri="{FF2B5EF4-FFF2-40B4-BE49-F238E27FC236}">
                <a16:creationId xmlns:a16="http://schemas.microsoft.com/office/drawing/2014/main" id="{C44D99AC-A0C9-8FFE-3C6B-062524185292}"/>
              </a:ext>
            </a:extLst>
          </p:cNvPr>
          <p:cNvSpPr txBox="1">
            <a:spLocks/>
          </p:cNvSpPr>
          <p:nvPr/>
        </p:nvSpPr>
        <p:spPr>
          <a:xfrm>
            <a:off x="2351652" y="1239179"/>
            <a:ext cx="7398852" cy="723901"/>
          </a:xfrm>
          <a:prstGeom prst="rect">
            <a:avLst/>
          </a:prstGeom>
          <a:noFill/>
          <a:ln>
            <a:noFill/>
          </a:ln>
          <a:effectLst>
            <a:outerShdw blurRad="14288" dist="9525" dir="5400000" algn="bl" rotWithShape="0">
              <a:schemeClr val="lt2">
                <a:alpha val="7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067"/>
              </a:spcAft>
              <a:buClr>
                <a:srgbClr val="2E363D"/>
              </a:buClr>
              <a:buSzPts val="2600"/>
              <a:buFont typeface="Encode Sans Semi Condensed"/>
              <a:buNone/>
              <a:tabLst/>
              <a:defRPr/>
            </a:pPr>
            <a:r>
              <a:rPr lang="vi-VN" sz="4400" dirty="0">
                <a:solidFill>
                  <a:srgbClr val="000000"/>
                </a:solidFill>
                <a:latin typeface="UTM Avo" panose="02040603050506020204" pitchFamily="18" charset="0"/>
              </a:rPr>
              <a:t>ĐOÁN NHANH Ô CHỮ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5E9712-D661-31C3-8B34-6E2CC6D10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731"/>
            <a:ext cx="848055" cy="945646"/>
          </a:xfrm>
          <a:prstGeom prst="rect">
            <a:avLst/>
          </a:prstGeom>
          <a:solidFill>
            <a:schemeClr val="bg1"/>
          </a:solidFill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25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4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198F23-42FA-BC87-DB7D-5AA2CF2CF4CA}"/>
              </a:ext>
            </a:extLst>
          </p:cNvPr>
          <p:cNvSpPr txBox="1"/>
          <p:nvPr/>
        </p:nvSpPr>
        <p:spPr>
          <a:xfrm>
            <a:off x="326682" y="2713777"/>
            <a:ext cx="7180001" cy="3337837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380990" marR="0" lvl="0" indent="-380990" algn="just" defTabSz="914400" eaLnBrk="1" fontAlgn="auto" latinLnBrk="0" hangingPunct="1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Sản phẩm, bài học thuộc chủ đề nào trong học kì II?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80990" marR="0" lvl="0" indent="-380990" algn="just" defTabSz="914400" eaLnBrk="1" fontAlgn="auto" latinLnBrk="0" hangingPunct="1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Nhắc lại các kĩ thuật đã thực hiện trên sản phẩm.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80990" marR="0" lvl="0" indent="-380990" algn="just" defTabSz="914400" eaLnBrk="1" fontAlgn="auto" latinLnBrk="0" hangingPunct="1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Các sản phẩm được ứng dụng vào đời sống bằng những cách nào?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F66AAE-7EED-9CA5-77FF-9721F0F0DA2C}"/>
              </a:ext>
            </a:extLst>
          </p:cNvPr>
          <p:cNvSpPr txBox="1"/>
          <p:nvPr/>
        </p:nvSpPr>
        <p:spPr>
          <a:xfrm>
            <a:off x="544987" y="1944362"/>
            <a:ext cx="2944679" cy="461665"/>
          </a:xfrm>
          <a:prstGeom prst="rect">
            <a:avLst/>
          </a:prstGeom>
          <a:solidFill>
            <a:srgbClr val="F8E7D5"/>
          </a:solidFill>
          <a:ln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sym typeface="Encode Sans Semi Condensed"/>
              </a:rPr>
              <a:t>LÀM VIỆC NHÓM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C1562F-BA36-AEAE-E0ED-5014D540EB8F}"/>
              </a:ext>
            </a:extLst>
          </p:cNvPr>
          <p:cNvSpPr txBox="1"/>
          <p:nvPr/>
        </p:nvSpPr>
        <p:spPr>
          <a:xfrm>
            <a:off x="3489666" y="1831639"/>
            <a:ext cx="83735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ảnh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theo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ý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: </a:t>
            </a:r>
          </a:p>
        </p:txBody>
      </p:sp>
      <p:pic>
        <p:nvPicPr>
          <p:cNvPr id="8" name="Picture 13">
            <a:extLst>
              <a:ext uri="{FF2B5EF4-FFF2-40B4-BE49-F238E27FC236}">
                <a16:creationId xmlns:a16="http://schemas.microsoft.com/office/drawing/2014/main" id="{D65B537D-E8E5-D2F3-1118-C64CB34B3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441307" y="3588944"/>
            <a:ext cx="4750693" cy="21853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320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3D696D-7EBD-5943-29F0-98B92D28DB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240" y="4862017"/>
            <a:ext cx="1860986" cy="18228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FD9459-91D3-62DA-BE8C-179C0D54A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0381" y="4862017"/>
            <a:ext cx="1288821" cy="18228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A49992-1E95-FF36-CF6F-399CF79E07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7857" y="4862017"/>
            <a:ext cx="1948440" cy="17754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61C23F-2063-38E3-F028-4F563771CF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6603" y="2996509"/>
            <a:ext cx="2357232" cy="17624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D7DC4B2-DB8F-D55F-0995-08E725332B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7719" y="3093633"/>
            <a:ext cx="2318441" cy="15940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F57165A-2C7E-7D39-1819-210AEB928D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87820" y="3093633"/>
            <a:ext cx="1164619" cy="164209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95A239D-3C03-B8DF-E09B-06BB5D72A6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1201" y="3093633"/>
            <a:ext cx="2498039" cy="15896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A26EA3D-F90D-3184-E65D-401438F687B9}"/>
              </a:ext>
            </a:extLst>
          </p:cNvPr>
          <p:cNvSpPr txBox="1"/>
          <p:nvPr/>
        </p:nvSpPr>
        <p:spPr>
          <a:xfrm>
            <a:off x="581201" y="1821512"/>
            <a:ext cx="2944679" cy="461665"/>
          </a:xfrm>
          <a:prstGeom prst="rect">
            <a:avLst/>
          </a:prstGeom>
          <a:solidFill>
            <a:srgbClr val="F8E7D5"/>
          </a:solidFill>
          <a:ln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sym typeface="Encode Sans Semi Condensed"/>
              </a:rPr>
              <a:t>LÀM VIỆC NHÓM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094A1F-06D8-F7F5-C150-DEB945B82CFE}"/>
              </a:ext>
            </a:extLst>
          </p:cNvPr>
          <p:cNvSpPr txBox="1"/>
          <p:nvPr/>
        </p:nvSpPr>
        <p:spPr>
          <a:xfrm>
            <a:off x="3525880" y="1708789"/>
            <a:ext cx="83735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ảnh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theo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ý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: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762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C8955AF-051D-3F04-F350-1862EB1807BE}"/>
              </a:ext>
            </a:extLst>
          </p:cNvPr>
          <p:cNvCxnSpPr>
            <a:cxnSpLocks/>
          </p:cNvCxnSpPr>
          <p:nvPr/>
        </p:nvCxnSpPr>
        <p:spPr>
          <a:xfrm>
            <a:off x="5214938" y="3386314"/>
            <a:ext cx="4675389" cy="0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196;p26">
            <a:extLst>
              <a:ext uri="{FF2B5EF4-FFF2-40B4-BE49-F238E27FC236}">
                <a16:creationId xmlns:a16="http://schemas.microsoft.com/office/drawing/2014/main" id="{DCB7ADD5-2340-F9D5-8220-4359DCD74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485104" y="2124242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863BE-6860-62DA-07C4-5962D92F217C}"/>
              </a:ext>
            </a:extLst>
          </p:cNvPr>
          <p:cNvSpPr txBox="1"/>
          <p:nvPr/>
        </p:nvSpPr>
        <p:spPr>
          <a:xfrm>
            <a:off x="645652" y="1950693"/>
            <a:ext cx="6096000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CHỦ ĐỀ </a:t>
            </a:r>
            <a:r>
              <a:rPr lang="fr-FR" sz="2400" b="1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ĐỘNG VẬT QUANH EM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54E6A-D341-D324-E244-3F66A3E0FE69}"/>
              </a:ext>
            </a:extLst>
          </p:cNvPr>
          <p:cNvSpPr txBox="1"/>
          <p:nvPr/>
        </p:nvSpPr>
        <p:spPr>
          <a:xfrm>
            <a:off x="384478" y="4171989"/>
            <a:ext cx="3402164" cy="2457083"/>
          </a:xfrm>
          <a:prstGeom prst="rect">
            <a:avLst/>
          </a:prstGeom>
          <a:noFill/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Kĩ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thuật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endParaRPr lang="fr-FR" sz="2400" b="1" dirty="0">
              <a:solidFill>
                <a:sysClr val="windowText" lastClr="0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fr-FR" sz="2133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giáp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đất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nặn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380990" indent="-38099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80990" indent="-38099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bộ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phận</a:t>
            </a:r>
            <a:endParaRPr lang="fr-FR" sz="2000" dirty="0">
              <a:solidFill>
                <a:sysClr val="windowText" lastClr="0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0990" indent="-380990" algn="just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thiện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solidFill>
                <a:sysClr val="windowText" lastClr="0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EC7A93-BA1A-7C54-E607-436CAFF4742D}"/>
              </a:ext>
            </a:extLst>
          </p:cNvPr>
          <p:cNvSpPr txBox="1"/>
          <p:nvPr/>
        </p:nvSpPr>
        <p:spPr>
          <a:xfrm>
            <a:off x="4074597" y="5111090"/>
            <a:ext cx="4042806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133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 GIÁP BẰNG ĐẤT NẶN</a:t>
            </a:r>
            <a:endParaRPr lang="en-US" sz="2133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EF7AF1-AE0C-51A8-9FB5-F204A2B63B4D}"/>
              </a:ext>
            </a:extLst>
          </p:cNvPr>
          <p:cNvSpPr txBox="1"/>
          <p:nvPr/>
        </p:nvSpPr>
        <p:spPr>
          <a:xfrm>
            <a:off x="8313228" y="4193243"/>
            <a:ext cx="3231071" cy="1662058"/>
          </a:xfrm>
          <a:prstGeom prst="rect">
            <a:avLst/>
          </a:prstGeom>
          <a:noFill/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25000"/>
              </a:lnSpc>
            </a:pP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Trang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trí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quà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tặng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tuổi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en-US" sz="2000" dirty="0">
              <a:solidFill>
                <a:sysClr val="windowText" lastClr="0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CB5C10-3F85-B6BC-2445-519AF2657D7B}"/>
              </a:ext>
            </a:extLst>
          </p:cNvPr>
          <p:cNvCxnSpPr>
            <a:cxnSpLocks/>
          </p:cNvCxnSpPr>
          <p:nvPr/>
        </p:nvCxnSpPr>
        <p:spPr>
          <a:xfrm>
            <a:off x="2085560" y="3386314"/>
            <a:ext cx="3877090" cy="0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BCF7321-066D-0766-1B64-463A39C2406F}"/>
              </a:ext>
            </a:extLst>
          </p:cNvPr>
          <p:cNvCxnSpPr>
            <a:endCxn id="8" idx="0"/>
          </p:cNvCxnSpPr>
          <p:nvPr/>
        </p:nvCxnSpPr>
        <p:spPr>
          <a:xfrm>
            <a:off x="2085560" y="3386314"/>
            <a:ext cx="0" cy="785675"/>
          </a:xfrm>
          <a:prstGeom prst="straightConnector1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9B5359-29E7-F519-AB38-BBC6A8DAC09F}"/>
              </a:ext>
            </a:extLst>
          </p:cNvPr>
          <p:cNvCxnSpPr/>
          <p:nvPr/>
        </p:nvCxnSpPr>
        <p:spPr>
          <a:xfrm>
            <a:off x="9890327" y="3386314"/>
            <a:ext cx="1" cy="785675"/>
          </a:xfrm>
          <a:prstGeom prst="straightConnector1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FD18B3-8ED6-D14F-B694-BEE53AB90280}"/>
              </a:ext>
            </a:extLst>
          </p:cNvPr>
          <p:cNvGrpSpPr/>
          <p:nvPr/>
        </p:nvGrpSpPr>
        <p:grpSpPr>
          <a:xfrm>
            <a:off x="7362685" y="1618816"/>
            <a:ext cx="4753164" cy="603789"/>
            <a:chOff x="4999813" y="481459"/>
            <a:chExt cx="3564873" cy="4528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D4FA87-52B0-A056-AC31-BCFA2B1CE98F}"/>
                </a:ext>
              </a:extLst>
            </p:cNvPr>
            <p:cNvSpPr txBox="1"/>
            <p:nvPr/>
          </p:nvSpPr>
          <p:spPr>
            <a:xfrm>
              <a:off x="5925661" y="534459"/>
              <a:ext cx="2580468" cy="3462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LÀM VIỆC NHÓM </a:t>
              </a:r>
            </a:p>
          </p:txBody>
        </p:sp>
        <p:grpSp>
          <p:nvGrpSpPr>
            <p:cNvPr id="25" name="Google Shape;906;p65">
              <a:extLst>
                <a:ext uri="{FF2B5EF4-FFF2-40B4-BE49-F238E27FC236}">
                  <a16:creationId xmlns:a16="http://schemas.microsoft.com/office/drawing/2014/main" id="{2BFE5C2B-E8DE-1DF9-1D25-23EE94DD12FA}"/>
                </a:ext>
              </a:extLst>
            </p:cNvPr>
            <p:cNvGrpSpPr/>
            <p:nvPr/>
          </p:nvGrpSpPr>
          <p:grpSpPr>
            <a:xfrm>
              <a:off x="4999813" y="481459"/>
              <a:ext cx="3564873" cy="452842"/>
              <a:chOff x="4411970" y="2962952"/>
              <a:chExt cx="706545" cy="104213"/>
            </a:xfrm>
          </p:grpSpPr>
          <p:sp>
            <p:nvSpPr>
              <p:cNvPr id="26" name="Google Shape;907;p65">
                <a:extLst>
                  <a:ext uri="{FF2B5EF4-FFF2-40B4-BE49-F238E27FC236}">
                    <a16:creationId xmlns:a16="http://schemas.microsoft.com/office/drawing/2014/main" id="{6B579B82-69B5-ED52-74F7-7E6C72CB53C8}"/>
                  </a:ext>
                </a:extLst>
              </p:cNvPr>
              <p:cNvSpPr/>
              <p:nvPr/>
            </p:nvSpPr>
            <p:spPr>
              <a:xfrm>
                <a:off x="4583864" y="2962952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908;p65">
                <a:extLst>
                  <a:ext uri="{FF2B5EF4-FFF2-40B4-BE49-F238E27FC236}">
                    <a16:creationId xmlns:a16="http://schemas.microsoft.com/office/drawing/2014/main" id="{2CE009CB-E4B0-D2D4-6180-A3D13DFB67AB}"/>
                  </a:ext>
                </a:extLst>
              </p:cNvPr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909;p65">
                <a:extLst>
                  <a:ext uri="{FF2B5EF4-FFF2-40B4-BE49-F238E27FC236}">
                    <a16:creationId xmlns:a16="http://schemas.microsoft.com/office/drawing/2014/main" id="{8D938C7A-1626-9D4F-3622-F860CC7A08B4}"/>
                  </a:ext>
                </a:extLst>
              </p:cNvPr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910;p65">
                <a:extLst>
                  <a:ext uri="{FF2B5EF4-FFF2-40B4-BE49-F238E27FC236}">
                    <a16:creationId xmlns:a16="http://schemas.microsoft.com/office/drawing/2014/main" id="{455DCF8D-7D23-06FD-162E-E44E3C934DA6}"/>
                  </a:ext>
                </a:extLst>
              </p:cNvPr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7E517B4B-B53C-E2CC-6669-D3DC644612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9923" y="3181538"/>
            <a:ext cx="3032153" cy="1929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085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C8955AF-051D-3F04-F350-1862EB1807BE}"/>
              </a:ext>
            </a:extLst>
          </p:cNvPr>
          <p:cNvCxnSpPr>
            <a:cxnSpLocks/>
          </p:cNvCxnSpPr>
          <p:nvPr/>
        </p:nvCxnSpPr>
        <p:spPr>
          <a:xfrm flipV="1">
            <a:off x="5214938" y="3376633"/>
            <a:ext cx="4692671" cy="9681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195;p26">
            <a:extLst>
              <a:ext uri="{FF2B5EF4-FFF2-40B4-BE49-F238E27FC236}">
                <a16:creationId xmlns:a16="http://schemas.microsoft.com/office/drawing/2014/main" id="{A3F1046A-B2A4-A4D9-14D6-869C741E7AF1}"/>
              </a:ext>
            </a:extLst>
          </p:cNvPr>
          <p:cNvSpPr txBox="1">
            <a:spLocks/>
          </p:cNvSpPr>
          <p:nvPr/>
        </p:nvSpPr>
        <p:spPr>
          <a:xfrm>
            <a:off x="744799" y="1943100"/>
            <a:ext cx="6518739" cy="6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Encode Sans Semi Condensed"/>
                <a:cs typeface="Encode Sans Semi Condensed"/>
                <a:sym typeface="Encode Sans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Encode Sans Semi Condensed"/>
              <a:buNone/>
              <a:defRPr sz="2600" b="1" i="0" u="none" strike="noStrike" cap="none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363D"/>
              </a:buClr>
              <a:buSzPts val="2600"/>
              <a:buFont typeface="Encode Sans Semi Condensed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2E363D"/>
                </a:solidFill>
                <a:effectLst/>
                <a:uLnTx/>
                <a:uFillTx/>
                <a:latin typeface="UTM Avo" panose="02040603050506020204" pitchFamily="18" charset="0"/>
                <a:sym typeface="Encode Sans Semi Condensed"/>
              </a:rPr>
              <a:t>01. QUAN SÁT VÀ NHẬN THỨC</a:t>
            </a:r>
          </a:p>
        </p:txBody>
      </p:sp>
      <p:sp>
        <p:nvSpPr>
          <p:cNvPr id="5" name="Google Shape;196;p26">
            <a:extLst>
              <a:ext uri="{FF2B5EF4-FFF2-40B4-BE49-F238E27FC236}">
                <a16:creationId xmlns:a16="http://schemas.microsoft.com/office/drawing/2014/main" id="{DCB7ADD5-2340-F9D5-8220-4359DCD74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485104" y="2124242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fld id="{00000000-1234-1234-1234-123412341234}" type="slidenum">
              <a:rPr lang="en"/>
              <a:pPr/>
              <a:t>12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863BE-6860-62DA-07C4-5962D92F217C}"/>
              </a:ext>
            </a:extLst>
          </p:cNvPr>
          <p:cNvSpPr txBox="1"/>
          <p:nvPr/>
        </p:nvSpPr>
        <p:spPr>
          <a:xfrm>
            <a:off x="645652" y="2362425"/>
            <a:ext cx="6096000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CHỦ ĐỀ </a:t>
            </a:r>
            <a:r>
              <a:rPr lang="fr-FR" sz="2400" b="1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ĐỘNG VẬT QUANH EM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54E6A-D341-D324-E244-3F66A3E0FE69}"/>
              </a:ext>
            </a:extLst>
          </p:cNvPr>
          <p:cNvSpPr txBox="1"/>
          <p:nvPr/>
        </p:nvSpPr>
        <p:spPr>
          <a:xfrm>
            <a:off x="229946" y="4155370"/>
            <a:ext cx="3877090" cy="915187"/>
          </a:xfrm>
          <a:prstGeom prst="rect">
            <a:avLst/>
          </a:prstGeom>
          <a:noFill/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Kĩ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thuật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endParaRPr lang="fr-FR" sz="2400" b="1" dirty="0">
              <a:solidFill>
                <a:sysClr val="windowText" lastClr="0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fr-FR" sz="2133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thú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fr-FR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</a:t>
            </a:r>
            <a:r>
              <a:rPr lang="fr-FR" sz="200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quả.</a:t>
            </a:r>
            <a:endParaRPr lang="en-US" sz="2000" dirty="0">
              <a:solidFill>
                <a:sysClr val="windowText" lastClr="0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EC7A93-BA1A-7C54-E607-436CAFF4742D}"/>
              </a:ext>
            </a:extLst>
          </p:cNvPr>
          <p:cNvSpPr txBox="1"/>
          <p:nvPr/>
        </p:nvSpPr>
        <p:spPr>
          <a:xfrm>
            <a:off x="4095705" y="5199180"/>
            <a:ext cx="4042806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133" b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TƯỢNG THÚ</a:t>
            </a:r>
            <a:endParaRPr lang="en-US" sz="2133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EF7AF1-AE0C-51A8-9FB5-F204A2B63B4D}"/>
              </a:ext>
            </a:extLst>
          </p:cNvPr>
          <p:cNvSpPr txBox="1"/>
          <p:nvPr/>
        </p:nvSpPr>
        <p:spPr>
          <a:xfrm>
            <a:off x="7657934" y="4175728"/>
            <a:ext cx="4503771" cy="1662058"/>
          </a:xfrm>
          <a:prstGeom prst="rect">
            <a:avLst/>
          </a:prstGeom>
          <a:noFill/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25000"/>
              </a:lnSpc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Trang trí trong phòng khách, ngôi nhà; tạo ra các sản phẩm đồ chơi hoặc tặng bạn bè, người thân.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CB5C10-3F85-B6BC-2445-519AF2657D7B}"/>
              </a:ext>
            </a:extLst>
          </p:cNvPr>
          <p:cNvCxnSpPr>
            <a:cxnSpLocks/>
          </p:cNvCxnSpPr>
          <p:nvPr/>
        </p:nvCxnSpPr>
        <p:spPr>
          <a:xfrm>
            <a:off x="2085560" y="3386314"/>
            <a:ext cx="3877090" cy="0"/>
          </a:xfrm>
          <a:prstGeom prst="line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BCF7321-066D-0766-1B64-463A39C2406F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2085560" y="3376633"/>
            <a:ext cx="82931" cy="778737"/>
          </a:xfrm>
          <a:prstGeom prst="straightConnector1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9B5359-29E7-F519-AB38-BBC6A8DAC09F}"/>
              </a:ext>
            </a:extLst>
          </p:cNvPr>
          <p:cNvCxnSpPr>
            <a:cxnSpLocks/>
          </p:cNvCxnSpPr>
          <p:nvPr/>
        </p:nvCxnSpPr>
        <p:spPr>
          <a:xfrm>
            <a:off x="9907609" y="3376633"/>
            <a:ext cx="0" cy="795355"/>
          </a:xfrm>
          <a:prstGeom prst="straightConnector1">
            <a:avLst/>
          </a:prstGeom>
          <a:ln w="28575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FD18B3-8ED6-D14F-B694-BEE53AB90280}"/>
              </a:ext>
            </a:extLst>
          </p:cNvPr>
          <p:cNvGrpSpPr/>
          <p:nvPr/>
        </p:nvGrpSpPr>
        <p:grpSpPr>
          <a:xfrm>
            <a:off x="7362685" y="1618816"/>
            <a:ext cx="4753164" cy="603789"/>
            <a:chOff x="4999813" y="481459"/>
            <a:chExt cx="3564873" cy="4528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D4FA87-52B0-A056-AC31-BCFA2B1CE98F}"/>
                </a:ext>
              </a:extLst>
            </p:cNvPr>
            <p:cNvSpPr txBox="1"/>
            <p:nvPr/>
          </p:nvSpPr>
          <p:spPr>
            <a:xfrm>
              <a:off x="5925661" y="534459"/>
              <a:ext cx="2580468" cy="3462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LÀM VIỆC NHÓM </a:t>
              </a:r>
            </a:p>
          </p:txBody>
        </p:sp>
        <p:grpSp>
          <p:nvGrpSpPr>
            <p:cNvPr id="25" name="Google Shape;906;p65">
              <a:extLst>
                <a:ext uri="{FF2B5EF4-FFF2-40B4-BE49-F238E27FC236}">
                  <a16:creationId xmlns:a16="http://schemas.microsoft.com/office/drawing/2014/main" id="{2BFE5C2B-E8DE-1DF9-1D25-23EE94DD12FA}"/>
                </a:ext>
              </a:extLst>
            </p:cNvPr>
            <p:cNvGrpSpPr/>
            <p:nvPr/>
          </p:nvGrpSpPr>
          <p:grpSpPr>
            <a:xfrm>
              <a:off x="4999813" y="481459"/>
              <a:ext cx="3564873" cy="452842"/>
              <a:chOff x="4411970" y="2962952"/>
              <a:chExt cx="706545" cy="104213"/>
            </a:xfrm>
          </p:grpSpPr>
          <p:sp>
            <p:nvSpPr>
              <p:cNvPr id="26" name="Google Shape;907;p65">
                <a:extLst>
                  <a:ext uri="{FF2B5EF4-FFF2-40B4-BE49-F238E27FC236}">
                    <a16:creationId xmlns:a16="http://schemas.microsoft.com/office/drawing/2014/main" id="{6B579B82-69B5-ED52-74F7-7E6C72CB53C8}"/>
                  </a:ext>
                </a:extLst>
              </p:cNvPr>
              <p:cNvSpPr/>
              <p:nvPr/>
            </p:nvSpPr>
            <p:spPr>
              <a:xfrm>
                <a:off x="4583864" y="2962952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908;p65">
                <a:extLst>
                  <a:ext uri="{FF2B5EF4-FFF2-40B4-BE49-F238E27FC236}">
                    <a16:creationId xmlns:a16="http://schemas.microsoft.com/office/drawing/2014/main" id="{2CE009CB-E4B0-D2D4-6180-A3D13DFB67AB}"/>
                  </a:ext>
                </a:extLst>
              </p:cNvPr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909;p65">
                <a:extLst>
                  <a:ext uri="{FF2B5EF4-FFF2-40B4-BE49-F238E27FC236}">
                    <a16:creationId xmlns:a16="http://schemas.microsoft.com/office/drawing/2014/main" id="{8D938C7A-1626-9D4F-3622-F860CC7A08B4}"/>
                  </a:ext>
                </a:extLst>
              </p:cNvPr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910;p65">
                <a:extLst>
                  <a:ext uri="{FF2B5EF4-FFF2-40B4-BE49-F238E27FC236}">
                    <a16:creationId xmlns:a16="http://schemas.microsoft.com/office/drawing/2014/main" id="{455DCF8D-7D23-06FD-162E-E44E3C934DA6}"/>
                  </a:ext>
                </a:extLst>
              </p:cNvPr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4AB43534-45E5-8513-94B2-45E19643A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398" y="3118768"/>
            <a:ext cx="3063678" cy="21064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578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6;p26">
            <a:extLst>
              <a:ext uri="{FF2B5EF4-FFF2-40B4-BE49-F238E27FC236}">
                <a16:creationId xmlns:a16="http://schemas.microsoft.com/office/drawing/2014/main" id="{DCB7ADD5-2340-F9D5-8220-4359DCD74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485104" y="2124242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fld id="{00000000-1234-1234-1234-123412341234}" type="slidenum">
              <a:rPr lang="en"/>
              <a:pPr/>
              <a:t>13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863BE-6860-62DA-07C4-5962D92F217C}"/>
              </a:ext>
            </a:extLst>
          </p:cNvPr>
          <p:cNvSpPr txBox="1"/>
          <p:nvPr/>
        </p:nvSpPr>
        <p:spPr>
          <a:xfrm>
            <a:off x="645652" y="1837625"/>
            <a:ext cx="6096000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CHỦ ĐỀ </a:t>
            </a:r>
            <a:r>
              <a:rPr lang="fr-FR" sz="2400" b="1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KẾT NỐI NGHỆ THUẬT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54E6A-D341-D324-E244-3F66A3E0FE69}"/>
              </a:ext>
            </a:extLst>
          </p:cNvPr>
          <p:cNvSpPr txBox="1"/>
          <p:nvPr/>
        </p:nvSpPr>
        <p:spPr>
          <a:xfrm>
            <a:off x="524271" y="2867553"/>
            <a:ext cx="7133924" cy="2229841"/>
          </a:xfrm>
          <a:prstGeom prst="rect">
            <a:avLst/>
          </a:prstGeom>
          <a:noFill/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TRANH TĨNH VẬT VỚI VẬT LIỆU SẴN CÓ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Kĩ thuật thực hiện: In tranh kết hợp </a:t>
            </a: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cắt dán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Ứng dụng: Treo trong nhà hoặc là món quà ý nghĩa tặng người thân. 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FD18B3-8ED6-D14F-B694-BEE53AB90280}"/>
              </a:ext>
            </a:extLst>
          </p:cNvPr>
          <p:cNvGrpSpPr/>
          <p:nvPr/>
        </p:nvGrpSpPr>
        <p:grpSpPr>
          <a:xfrm>
            <a:off x="7362685" y="1618816"/>
            <a:ext cx="4753164" cy="603789"/>
            <a:chOff x="4999813" y="481459"/>
            <a:chExt cx="3564873" cy="4528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D4FA87-52B0-A056-AC31-BCFA2B1CE98F}"/>
                </a:ext>
              </a:extLst>
            </p:cNvPr>
            <p:cNvSpPr txBox="1"/>
            <p:nvPr/>
          </p:nvSpPr>
          <p:spPr>
            <a:xfrm>
              <a:off x="5925661" y="534459"/>
              <a:ext cx="2580468" cy="3462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LÀM VIỆC NHÓM </a:t>
              </a:r>
            </a:p>
          </p:txBody>
        </p:sp>
        <p:grpSp>
          <p:nvGrpSpPr>
            <p:cNvPr id="25" name="Google Shape;906;p65">
              <a:extLst>
                <a:ext uri="{FF2B5EF4-FFF2-40B4-BE49-F238E27FC236}">
                  <a16:creationId xmlns:a16="http://schemas.microsoft.com/office/drawing/2014/main" id="{2BFE5C2B-E8DE-1DF9-1D25-23EE94DD12FA}"/>
                </a:ext>
              </a:extLst>
            </p:cNvPr>
            <p:cNvGrpSpPr/>
            <p:nvPr/>
          </p:nvGrpSpPr>
          <p:grpSpPr>
            <a:xfrm>
              <a:off x="4999813" y="481459"/>
              <a:ext cx="3564873" cy="452842"/>
              <a:chOff x="4411970" y="2962952"/>
              <a:chExt cx="706545" cy="104213"/>
            </a:xfrm>
          </p:grpSpPr>
          <p:sp>
            <p:nvSpPr>
              <p:cNvPr id="26" name="Google Shape;907;p65">
                <a:extLst>
                  <a:ext uri="{FF2B5EF4-FFF2-40B4-BE49-F238E27FC236}">
                    <a16:creationId xmlns:a16="http://schemas.microsoft.com/office/drawing/2014/main" id="{6B579B82-69B5-ED52-74F7-7E6C72CB53C8}"/>
                  </a:ext>
                </a:extLst>
              </p:cNvPr>
              <p:cNvSpPr/>
              <p:nvPr/>
            </p:nvSpPr>
            <p:spPr>
              <a:xfrm>
                <a:off x="4583864" y="2962952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908;p65">
                <a:extLst>
                  <a:ext uri="{FF2B5EF4-FFF2-40B4-BE49-F238E27FC236}">
                    <a16:creationId xmlns:a16="http://schemas.microsoft.com/office/drawing/2014/main" id="{2CE009CB-E4B0-D2D4-6180-A3D13DFB67AB}"/>
                  </a:ext>
                </a:extLst>
              </p:cNvPr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909;p65">
                <a:extLst>
                  <a:ext uri="{FF2B5EF4-FFF2-40B4-BE49-F238E27FC236}">
                    <a16:creationId xmlns:a16="http://schemas.microsoft.com/office/drawing/2014/main" id="{8D938C7A-1626-9D4F-3622-F860CC7A08B4}"/>
                  </a:ext>
                </a:extLst>
              </p:cNvPr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910;p65">
                <a:extLst>
                  <a:ext uri="{FF2B5EF4-FFF2-40B4-BE49-F238E27FC236}">
                    <a16:creationId xmlns:a16="http://schemas.microsoft.com/office/drawing/2014/main" id="{455DCF8D-7D23-06FD-162E-E44E3C934DA6}"/>
                  </a:ext>
                </a:extLst>
              </p:cNvPr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2F6F081-857D-4445-F356-E1DB38C3A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1996" y="2649042"/>
            <a:ext cx="2347595" cy="33100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122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6;p26">
            <a:extLst>
              <a:ext uri="{FF2B5EF4-FFF2-40B4-BE49-F238E27FC236}">
                <a16:creationId xmlns:a16="http://schemas.microsoft.com/office/drawing/2014/main" id="{DCB7ADD5-2340-F9D5-8220-4359DCD74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485104" y="2124242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863BE-6860-62DA-07C4-5962D92F217C}"/>
              </a:ext>
            </a:extLst>
          </p:cNvPr>
          <p:cNvSpPr txBox="1"/>
          <p:nvPr/>
        </p:nvSpPr>
        <p:spPr>
          <a:xfrm>
            <a:off x="699606" y="1935200"/>
            <a:ext cx="6096000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CHỦ ĐỀ </a:t>
            </a:r>
            <a:r>
              <a:rPr lang="fr-FR" sz="2400" b="1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KẾT NỐI NGHỆ THUẬT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FD18B3-8ED6-D14F-B694-BEE53AB90280}"/>
              </a:ext>
            </a:extLst>
          </p:cNvPr>
          <p:cNvGrpSpPr/>
          <p:nvPr/>
        </p:nvGrpSpPr>
        <p:grpSpPr>
          <a:xfrm>
            <a:off x="7362685" y="1618816"/>
            <a:ext cx="4753164" cy="603789"/>
            <a:chOff x="4999813" y="481459"/>
            <a:chExt cx="3564873" cy="4528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D4FA87-52B0-A056-AC31-BCFA2B1CE98F}"/>
                </a:ext>
              </a:extLst>
            </p:cNvPr>
            <p:cNvSpPr txBox="1"/>
            <p:nvPr/>
          </p:nvSpPr>
          <p:spPr>
            <a:xfrm>
              <a:off x="5925661" y="534459"/>
              <a:ext cx="2580468" cy="3462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LÀM VIỆC NHÓM </a:t>
              </a:r>
            </a:p>
          </p:txBody>
        </p:sp>
        <p:grpSp>
          <p:nvGrpSpPr>
            <p:cNvPr id="25" name="Google Shape;906;p65">
              <a:extLst>
                <a:ext uri="{FF2B5EF4-FFF2-40B4-BE49-F238E27FC236}">
                  <a16:creationId xmlns:a16="http://schemas.microsoft.com/office/drawing/2014/main" id="{2BFE5C2B-E8DE-1DF9-1D25-23EE94DD12FA}"/>
                </a:ext>
              </a:extLst>
            </p:cNvPr>
            <p:cNvGrpSpPr/>
            <p:nvPr/>
          </p:nvGrpSpPr>
          <p:grpSpPr>
            <a:xfrm>
              <a:off x="4999813" y="481459"/>
              <a:ext cx="3564873" cy="452842"/>
              <a:chOff x="4411970" y="2962952"/>
              <a:chExt cx="706545" cy="104213"/>
            </a:xfrm>
          </p:grpSpPr>
          <p:sp>
            <p:nvSpPr>
              <p:cNvPr id="26" name="Google Shape;907;p65">
                <a:extLst>
                  <a:ext uri="{FF2B5EF4-FFF2-40B4-BE49-F238E27FC236}">
                    <a16:creationId xmlns:a16="http://schemas.microsoft.com/office/drawing/2014/main" id="{6B579B82-69B5-ED52-74F7-7E6C72CB53C8}"/>
                  </a:ext>
                </a:extLst>
              </p:cNvPr>
              <p:cNvSpPr/>
              <p:nvPr/>
            </p:nvSpPr>
            <p:spPr>
              <a:xfrm>
                <a:off x="4583864" y="2962952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908;p65">
                <a:extLst>
                  <a:ext uri="{FF2B5EF4-FFF2-40B4-BE49-F238E27FC236}">
                    <a16:creationId xmlns:a16="http://schemas.microsoft.com/office/drawing/2014/main" id="{2CE009CB-E4B0-D2D4-6180-A3D13DFB67AB}"/>
                  </a:ext>
                </a:extLst>
              </p:cNvPr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909;p65">
                <a:extLst>
                  <a:ext uri="{FF2B5EF4-FFF2-40B4-BE49-F238E27FC236}">
                    <a16:creationId xmlns:a16="http://schemas.microsoft.com/office/drawing/2014/main" id="{8D938C7A-1626-9D4F-3622-F860CC7A08B4}"/>
                  </a:ext>
                </a:extLst>
              </p:cNvPr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910;p65">
                <a:extLst>
                  <a:ext uri="{FF2B5EF4-FFF2-40B4-BE49-F238E27FC236}">
                    <a16:creationId xmlns:a16="http://schemas.microsoft.com/office/drawing/2014/main" id="{455DCF8D-7D23-06FD-162E-E44E3C934DA6}"/>
                  </a:ext>
                </a:extLst>
              </p:cNvPr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627E9EB-7D4E-600D-C5F6-12F86EF97F65}"/>
              </a:ext>
            </a:extLst>
          </p:cNvPr>
          <p:cNvSpPr txBox="1"/>
          <p:nvPr/>
        </p:nvSpPr>
        <p:spPr>
          <a:xfrm>
            <a:off x="260322" y="3922342"/>
            <a:ext cx="3711227" cy="1302921"/>
          </a:xfrm>
          <a:prstGeom prst="rect">
            <a:avLst/>
          </a:prstGeom>
          <a:noFill/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Kĩ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thuật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fr-FR" sz="2133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 hình phù điêu đơn giản bằng đất sét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1A1DFE-AAF2-118D-DE75-9C4428C98A04}"/>
              </a:ext>
            </a:extLst>
          </p:cNvPr>
          <p:cNvSpPr txBox="1"/>
          <p:nvPr/>
        </p:nvSpPr>
        <p:spPr>
          <a:xfrm>
            <a:off x="8197709" y="3742773"/>
            <a:ext cx="3711228" cy="1662058"/>
          </a:xfrm>
          <a:prstGeom prst="rect">
            <a:avLst/>
          </a:prstGeom>
          <a:noFill/>
          <a:ln w="28575"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25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Dùng cho các dự án nghệ thuật, trong không gian sống của gia đình.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7420AF7-2BBA-6F8A-916C-3F51C9DC7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723" y="3173080"/>
            <a:ext cx="3592554" cy="26860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67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6;p26">
            <a:extLst>
              <a:ext uri="{FF2B5EF4-FFF2-40B4-BE49-F238E27FC236}">
                <a16:creationId xmlns:a16="http://schemas.microsoft.com/office/drawing/2014/main" id="{DCB7ADD5-2340-F9D5-8220-4359DCD74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485104" y="2124242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863BE-6860-62DA-07C4-5962D92F217C}"/>
              </a:ext>
            </a:extLst>
          </p:cNvPr>
          <p:cNvSpPr txBox="1"/>
          <p:nvPr/>
        </p:nvSpPr>
        <p:spPr>
          <a:xfrm>
            <a:off x="738644" y="1813408"/>
            <a:ext cx="6096000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CHỦ ĐỀ </a:t>
            </a:r>
            <a:r>
              <a:rPr lang="fr-FR" sz="2400" b="1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LÀM NHÀ THIẾT KẾ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FD18B3-8ED6-D14F-B694-BEE53AB90280}"/>
              </a:ext>
            </a:extLst>
          </p:cNvPr>
          <p:cNvGrpSpPr/>
          <p:nvPr/>
        </p:nvGrpSpPr>
        <p:grpSpPr>
          <a:xfrm>
            <a:off x="7362685" y="1618816"/>
            <a:ext cx="4753164" cy="603789"/>
            <a:chOff x="4999813" y="481459"/>
            <a:chExt cx="3564873" cy="4528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D4FA87-52B0-A056-AC31-BCFA2B1CE98F}"/>
                </a:ext>
              </a:extLst>
            </p:cNvPr>
            <p:cNvSpPr txBox="1"/>
            <p:nvPr/>
          </p:nvSpPr>
          <p:spPr>
            <a:xfrm>
              <a:off x="5925661" y="534459"/>
              <a:ext cx="2580468" cy="3462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LÀM VIỆC NHÓM </a:t>
              </a:r>
            </a:p>
          </p:txBody>
        </p:sp>
        <p:grpSp>
          <p:nvGrpSpPr>
            <p:cNvPr id="25" name="Google Shape;906;p65">
              <a:extLst>
                <a:ext uri="{FF2B5EF4-FFF2-40B4-BE49-F238E27FC236}">
                  <a16:creationId xmlns:a16="http://schemas.microsoft.com/office/drawing/2014/main" id="{2BFE5C2B-E8DE-1DF9-1D25-23EE94DD12FA}"/>
                </a:ext>
              </a:extLst>
            </p:cNvPr>
            <p:cNvGrpSpPr/>
            <p:nvPr/>
          </p:nvGrpSpPr>
          <p:grpSpPr>
            <a:xfrm>
              <a:off x="4999813" y="481459"/>
              <a:ext cx="3564873" cy="452842"/>
              <a:chOff x="4411970" y="2962952"/>
              <a:chExt cx="706545" cy="104213"/>
            </a:xfrm>
          </p:grpSpPr>
          <p:sp>
            <p:nvSpPr>
              <p:cNvPr id="26" name="Google Shape;907;p65">
                <a:extLst>
                  <a:ext uri="{FF2B5EF4-FFF2-40B4-BE49-F238E27FC236}">
                    <a16:creationId xmlns:a16="http://schemas.microsoft.com/office/drawing/2014/main" id="{6B579B82-69B5-ED52-74F7-7E6C72CB53C8}"/>
                  </a:ext>
                </a:extLst>
              </p:cNvPr>
              <p:cNvSpPr/>
              <p:nvPr/>
            </p:nvSpPr>
            <p:spPr>
              <a:xfrm>
                <a:off x="4583864" y="2962952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908;p65">
                <a:extLst>
                  <a:ext uri="{FF2B5EF4-FFF2-40B4-BE49-F238E27FC236}">
                    <a16:creationId xmlns:a16="http://schemas.microsoft.com/office/drawing/2014/main" id="{2CE009CB-E4B0-D2D4-6180-A3D13DFB67AB}"/>
                  </a:ext>
                </a:extLst>
              </p:cNvPr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909;p65">
                <a:extLst>
                  <a:ext uri="{FF2B5EF4-FFF2-40B4-BE49-F238E27FC236}">
                    <a16:creationId xmlns:a16="http://schemas.microsoft.com/office/drawing/2014/main" id="{8D938C7A-1626-9D4F-3622-F860CC7A08B4}"/>
                  </a:ext>
                </a:extLst>
              </p:cNvPr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910;p65">
                <a:extLst>
                  <a:ext uri="{FF2B5EF4-FFF2-40B4-BE49-F238E27FC236}">
                    <a16:creationId xmlns:a16="http://schemas.microsoft.com/office/drawing/2014/main" id="{455DCF8D-7D23-06FD-162E-E44E3C934DA6}"/>
                  </a:ext>
                </a:extLst>
              </p:cNvPr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250F93E-0691-48A5-44CD-0752C5A98FC0}"/>
              </a:ext>
            </a:extLst>
          </p:cNvPr>
          <p:cNvSpPr txBox="1"/>
          <p:nvPr/>
        </p:nvSpPr>
        <p:spPr>
          <a:xfrm>
            <a:off x="738644" y="2386642"/>
            <a:ext cx="6284737" cy="4129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 KẾ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LOGO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fr-FR" sz="2400" b="1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Kĩ</a:t>
            </a:r>
            <a:r>
              <a:rPr lang="fr-FR" sz="2400" b="1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thuật</a:t>
            </a:r>
            <a:r>
              <a:rPr lang="fr-FR" sz="2400" b="1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fr-FR" sz="2400" b="1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fr-FR" sz="2400" b="1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fr-FR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</a:t>
            </a: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logo </a:t>
            </a:r>
            <a:r>
              <a:rPr lang="fr-FR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Vẽ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phác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tưởng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logo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mẫu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phác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Vẽ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chi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tiết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logo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thiện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667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fr-FR" sz="2667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7A3BA2-BF0C-54D4-153A-8EF8A3D205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258" y="3205312"/>
            <a:ext cx="3308020" cy="3240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7114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6;p26">
            <a:extLst>
              <a:ext uri="{FF2B5EF4-FFF2-40B4-BE49-F238E27FC236}">
                <a16:creationId xmlns:a16="http://schemas.microsoft.com/office/drawing/2014/main" id="{DCB7ADD5-2340-F9D5-8220-4359DCD74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485104" y="2124242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863BE-6860-62DA-07C4-5962D92F217C}"/>
              </a:ext>
            </a:extLst>
          </p:cNvPr>
          <p:cNvSpPr txBox="1"/>
          <p:nvPr/>
        </p:nvSpPr>
        <p:spPr>
          <a:xfrm>
            <a:off x="670150" y="1752003"/>
            <a:ext cx="6096000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CHỦ ĐỀ </a:t>
            </a:r>
            <a:r>
              <a:rPr lang="fr-FR" sz="2400" b="1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LÀM NHÀ THIẾT KẾ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FD18B3-8ED6-D14F-B694-BEE53AB90280}"/>
              </a:ext>
            </a:extLst>
          </p:cNvPr>
          <p:cNvGrpSpPr/>
          <p:nvPr/>
        </p:nvGrpSpPr>
        <p:grpSpPr>
          <a:xfrm>
            <a:off x="7362685" y="1618816"/>
            <a:ext cx="4753164" cy="603789"/>
            <a:chOff x="4999813" y="481459"/>
            <a:chExt cx="3564873" cy="4528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D4FA87-52B0-A056-AC31-BCFA2B1CE98F}"/>
                </a:ext>
              </a:extLst>
            </p:cNvPr>
            <p:cNvSpPr txBox="1"/>
            <p:nvPr/>
          </p:nvSpPr>
          <p:spPr>
            <a:xfrm>
              <a:off x="5925661" y="534459"/>
              <a:ext cx="2580468" cy="3462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LÀM VIỆC NHÓM </a:t>
              </a:r>
            </a:p>
          </p:txBody>
        </p:sp>
        <p:grpSp>
          <p:nvGrpSpPr>
            <p:cNvPr id="25" name="Google Shape;906;p65">
              <a:extLst>
                <a:ext uri="{FF2B5EF4-FFF2-40B4-BE49-F238E27FC236}">
                  <a16:creationId xmlns:a16="http://schemas.microsoft.com/office/drawing/2014/main" id="{2BFE5C2B-E8DE-1DF9-1D25-23EE94DD12FA}"/>
                </a:ext>
              </a:extLst>
            </p:cNvPr>
            <p:cNvGrpSpPr/>
            <p:nvPr/>
          </p:nvGrpSpPr>
          <p:grpSpPr>
            <a:xfrm>
              <a:off x="4999813" y="481459"/>
              <a:ext cx="3564873" cy="452842"/>
              <a:chOff x="4411970" y="2962952"/>
              <a:chExt cx="706545" cy="104213"/>
            </a:xfrm>
          </p:grpSpPr>
          <p:sp>
            <p:nvSpPr>
              <p:cNvPr id="26" name="Google Shape;907;p65">
                <a:extLst>
                  <a:ext uri="{FF2B5EF4-FFF2-40B4-BE49-F238E27FC236}">
                    <a16:creationId xmlns:a16="http://schemas.microsoft.com/office/drawing/2014/main" id="{6B579B82-69B5-ED52-74F7-7E6C72CB53C8}"/>
                  </a:ext>
                </a:extLst>
              </p:cNvPr>
              <p:cNvSpPr/>
              <p:nvPr/>
            </p:nvSpPr>
            <p:spPr>
              <a:xfrm>
                <a:off x="4583864" y="2962952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908;p65">
                <a:extLst>
                  <a:ext uri="{FF2B5EF4-FFF2-40B4-BE49-F238E27FC236}">
                    <a16:creationId xmlns:a16="http://schemas.microsoft.com/office/drawing/2014/main" id="{2CE009CB-E4B0-D2D4-6180-A3D13DFB67AB}"/>
                  </a:ext>
                </a:extLst>
              </p:cNvPr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909;p65">
                <a:extLst>
                  <a:ext uri="{FF2B5EF4-FFF2-40B4-BE49-F238E27FC236}">
                    <a16:creationId xmlns:a16="http://schemas.microsoft.com/office/drawing/2014/main" id="{8D938C7A-1626-9D4F-3622-F860CC7A08B4}"/>
                  </a:ext>
                </a:extLst>
              </p:cNvPr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910;p65">
                <a:extLst>
                  <a:ext uri="{FF2B5EF4-FFF2-40B4-BE49-F238E27FC236}">
                    <a16:creationId xmlns:a16="http://schemas.microsoft.com/office/drawing/2014/main" id="{455DCF8D-7D23-06FD-162E-E44E3C934DA6}"/>
                  </a:ext>
                </a:extLst>
              </p:cNvPr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250F93E-0691-48A5-44CD-0752C5A98FC0}"/>
              </a:ext>
            </a:extLst>
          </p:cNvPr>
          <p:cNvSpPr txBox="1"/>
          <p:nvPr/>
        </p:nvSpPr>
        <p:spPr>
          <a:xfrm>
            <a:off x="369589" y="2386642"/>
            <a:ext cx="7410608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chemeClr val="tx1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 KẾ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LỊCH TREO TƯỜNG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0990" indent="-380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Kĩ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thuật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Trang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trí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tờ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lịch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in: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khuôn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liệu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đơn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giản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-&gt; In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đối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tượng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-&gt;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thiện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fr-FR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0990" indent="-380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Ứng</a:t>
            </a:r>
            <a:r>
              <a:rPr lang="fr-FR" sz="2400" b="1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b="1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dụng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Để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thiết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kế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thời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gian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biểu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mục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tiêu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phấn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đấu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trong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học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tập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;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trang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trí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hoặc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là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món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quà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ý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nghĩa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dành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tặng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người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yêu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kern="100" dirty="0" err="1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quý</a:t>
            </a:r>
            <a:r>
              <a:rPr lang="fr-FR" sz="2400" kern="100" dirty="0">
                <a:latin typeface="UTM Avo" panose="0204060305050602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63EF5E-FED1-15CC-D65A-610CB3B1C7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102" y="2533921"/>
            <a:ext cx="2971615" cy="42029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071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6;p26">
            <a:extLst>
              <a:ext uri="{FF2B5EF4-FFF2-40B4-BE49-F238E27FC236}">
                <a16:creationId xmlns:a16="http://schemas.microsoft.com/office/drawing/2014/main" id="{DCB7ADD5-2340-F9D5-8220-4359DCD74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485104" y="2124242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863BE-6860-62DA-07C4-5962D92F217C}"/>
              </a:ext>
            </a:extLst>
          </p:cNvPr>
          <p:cNvSpPr txBox="1"/>
          <p:nvPr/>
        </p:nvSpPr>
        <p:spPr>
          <a:xfrm>
            <a:off x="624928" y="1837625"/>
            <a:ext cx="6096000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CHỦ ĐỀ </a:t>
            </a:r>
            <a:r>
              <a:rPr lang="fr-FR" sz="2400" b="1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LÀM NHÀ THIẾT KẾ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FD18B3-8ED6-D14F-B694-BEE53AB90280}"/>
              </a:ext>
            </a:extLst>
          </p:cNvPr>
          <p:cNvGrpSpPr/>
          <p:nvPr/>
        </p:nvGrpSpPr>
        <p:grpSpPr>
          <a:xfrm>
            <a:off x="7362685" y="1618816"/>
            <a:ext cx="4753164" cy="603789"/>
            <a:chOff x="4999813" y="481459"/>
            <a:chExt cx="3564873" cy="4528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D4FA87-52B0-A056-AC31-BCFA2B1CE98F}"/>
                </a:ext>
              </a:extLst>
            </p:cNvPr>
            <p:cNvSpPr txBox="1"/>
            <p:nvPr/>
          </p:nvSpPr>
          <p:spPr>
            <a:xfrm>
              <a:off x="5925661" y="534459"/>
              <a:ext cx="2580468" cy="3462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LÀM VIỆC NHÓM </a:t>
              </a:r>
            </a:p>
          </p:txBody>
        </p:sp>
        <p:grpSp>
          <p:nvGrpSpPr>
            <p:cNvPr id="25" name="Google Shape;906;p65">
              <a:extLst>
                <a:ext uri="{FF2B5EF4-FFF2-40B4-BE49-F238E27FC236}">
                  <a16:creationId xmlns:a16="http://schemas.microsoft.com/office/drawing/2014/main" id="{2BFE5C2B-E8DE-1DF9-1D25-23EE94DD12FA}"/>
                </a:ext>
              </a:extLst>
            </p:cNvPr>
            <p:cNvGrpSpPr/>
            <p:nvPr/>
          </p:nvGrpSpPr>
          <p:grpSpPr>
            <a:xfrm>
              <a:off x="4999813" y="481459"/>
              <a:ext cx="3564873" cy="452842"/>
              <a:chOff x="4411970" y="2962952"/>
              <a:chExt cx="706545" cy="104213"/>
            </a:xfrm>
          </p:grpSpPr>
          <p:sp>
            <p:nvSpPr>
              <p:cNvPr id="26" name="Google Shape;907;p65">
                <a:extLst>
                  <a:ext uri="{FF2B5EF4-FFF2-40B4-BE49-F238E27FC236}">
                    <a16:creationId xmlns:a16="http://schemas.microsoft.com/office/drawing/2014/main" id="{6B579B82-69B5-ED52-74F7-7E6C72CB53C8}"/>
                  </a:ext>
                </a:extLst>
              </p:cNvPr>
              <p:cNvSpPr/>
              <p:nvPr/>
            </p:nvSpPr>
            <p:spPr>
              <a:xfrm>
                <a:off x="4583864" y="2962952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908;p65">
                <a:extLst>
                  <a:ext uri="{FF2B5EF4-FFF2-40B4-BE49-F238E27FC236}">
                    <a16:creationId xmlns:a16="http://schemas.microsoft.com/office/drawing/2014/main" id="{2CE009CB-E4B0-D2D4-6180-A3D13DFB67AB}"/>
                  </a:ext>
                </a:extLst>
              </p:cNvPr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909;p65">
                <a:extLst>
                  <a:ext uri="{FF2B5EF4-FFF2-40B4-BE49-F238E27FC236}">
                    <a16:creationId xmlns:a16="http://schemas.microsoft.com/office/drawing/2014/main" id="{8D938C7A-1626-9D4F-3622-F860CC7A08B4}"/>
                  </a:ext>
                </a:extLst>
              </p:cNvPr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910;p65">
                <a:extLst>
                  <a:ext uri="{FF2B5EF4-FFF2-40B4-BE49-F238E27FC236}">
                    <a16:creationId xmlns:a16="http://schemas.microsoft.com/office/drawing/2014/main" id="{455DCF8D-7D23-06FD-162E-E44E3C934DA6}"/>
                  </a:ext>
                </a:extLst>
              </p:cNvPr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250F93E-0691-48A5-44CD-0752C5A98FC0}"/>
              </a:ext>
            </a:extLst>
          </p:cNvPr>
          <p:cNvSpPr txBox="1"/>
          <p:nvPr/>
        </p:nvSpPr>
        <p:spPr>
          <a:xfrm>
            <a:off x="216671" y="2410859"/>
            <a:ext cx="7410608" cy="4451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 KẾ, TẠO DÁNG </a:t>
            </a:r>
            <a:r>
              <a:rPr lang="vi-VN" sz="2400" b="1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XE ĐẠP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b="1" dirty="0">
                <a:solidFill>
                  <a:schemeClr val="tx1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Kĩ thuật thực hiện: </a:t>
            </a:r>
            <a:r>
              <a:rPr lang="vi-VN" sz="2400" dirty="0">
                <a:solidFill>
                  <a:schemeClr val="tx1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Sáng tạo mô hình xe đạp bằng vật liệu tái chế: Vẽ phác ý tưởng -&gt; Vẽ hình lên bìa carton -&gt; Cắt phần khung xe -&gt; Cắt yên xe, bánh xe và tạo hình tay lái, trục bánh xe -&gt; Lắp ghép hoàn thiện và vẽ hình trong trang trí.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b="1" dirty="0">
                <a:solidFill>
                  <a:schemeClr val="tx1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 dụng: </a:t>
            </a:r>
            <a:r>
              <a:rPr lang="vi-VN" sz="2400" dirty="0">
                <a:solidFill>
                  <a:schemeClr val="tx1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Đồ trang trí, kệ đựng đồ,…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D0C2DD-50FA-9EDA-9814-01C9FCAE6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7709" y="3215051"/>
            <a:ext cx="3631268" cy="33088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382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6;p26">
            <a:extLst>
              <a:ext uri="{FF2B5EF4-FFF2-40B4-BE49-F238E27FC236}">
                <a16:creationId xmlns:a16="http://schemas.microsoft.com/office/drawing/2014/main" id="{DCB7ADD5-2340-F9D5-8220-4359DCD74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485104" y="2124242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FD18B3-8ED6-D14F-B694-BEE53AB90280}"/>
              </a:ext>
            </a:extLst>
          </p:cNvPr>
          <p:cNvGrpSpPr/>
          <p:nvPr/>
        </p:nvGrpSpPr>
        <p:grpSpPr>
          <a:xfrm>
            <a:off x="7424771" y="1635237"/>
            <a:ext cx="4753164" cy="603789"/>
            <a:chOff x="4999813" y="481459"/>
            <a:chExt cx="3564873" cy="4528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D4FA87-52B0-A056-AC31-BCFA2B1CE98F}"/>
                </a:ext>
              </a:extLst>
            </p:cNvPr>
            <p:cNvSpPr txBox="1"/>
            <p:nvPr/>
          </p:nvSpPr>
          <p:spPr>
            <a:xfrm>
              <a:off x="5925661" y="534459"/>
              <a:ext cx="2580468" cy="34624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LÀM VIỆC NHÓM </a:t>
              </a:r>
            </a:p>
          </p:txBody>
        </p:sp>
        <p:grpSp>
          <p:nvGrpSpPr>
            <p:cNvPr id="25" name="Google Shape;906;p65">
              <a:extLst>
                <a:ext uri="{FF2B5EF4-FFF2-40B4-BE49-F238E27FC236}">
                  <a16:creationId xmlns:a16="http://schemas.microsoft.com/office/drawing/2014/main" id="{2BFE5C2B-E8DE-1DF9-1D25-23EE94DD12FA}"/>
                </a:ext>
              </a:extLst>
            </p:cNvPr>
            <p:cNvGrpSpPr/>
            <p:nvPr/>
          </p:nvGrpSpPr>
          <p:grpSpPr>
            <a:xfrm>
              <a:off x="4999813" y="481459"/>
              <a:ext cx="3564873" cy="452842"/>
              <a:chOff x="4411970" y="2962952"/>
              <a:chExt cx="706545" cy="104213"/>
            </a:xfrm>
          </p:grpSpPr>
          <p:sp>
            <p:nvSpPr>
              <p:cNvPr id="26" name="Google Shape;907;p65">
                <a:extLst>
                  <a:ext uri="{FF2B5EF4-FFF2-40B4-BE49-F238E27FC236}">
                    <a16:creationId xmlns:a16="http://schemas.microsoft.com/office/drawing/2014/main" id="{6B579B82-69B5-ED52-74F7-7E6C72CB53C8}"/>
                  </a:ext>
                </a:extLst>
              </p:cNvPr>
              <p:cNvSpPr/>
              <p:nvPr/>
            </p:nvSpPr>
            <p:spPr>
              <a:xfrm>
                <a:off x="4583864" y="2962952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908;p65">
                <a:extLst>
                  <a:ext uri="{FF2B5EF4-FFF2-40B4-BE49-F238E27FC236}">
                    <a16:creationId xmlns:a16="http://schemas.microsoft.com/office/drawing/2014/main" id="{2CE009CB-E4B0-D2D4-6180-A3D13DFB67AB}"/>
                  </a:ext>
                </a:extLst>
              </p:cNvPr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909;p65">
                <a:extLst>
                  <a:ext uri="{FF2B5EF4-FFF2-40B4-BE49-F238E27FC236}">
                    <a16:creationId xmlns:a16="http://schemas.microsoft.com/office/drawing/2014/main" id="{8D938C7A-1626-9D4F-3622-F860CC7A08B4}"/>
                  </a:ext>
                </a:extLst>
              </p:cNvPr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910;p65">
                <a:extLst>
                  <a:ext uri="{FF2B5EF4-FFF2-40B4-BE49-F238E27FC236}">
                    <a16:creationId xmlns:a16="http://schemas.microsoft.com/office/drawing/2014/main" id="{455DCF8D-7D23-06FD-162E-E44E3C934DA6}"/>
                  </a:ext>
                </a:extLst>
              </p:cNvPr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D5AE343-FAFD-1110-6E8F-F140E71719D2}"/>
              </a:ext>
            </a:extLst>
          </p:cNvPr>
          <p:cNvSpPr txBox="1"/>
          <p:nvPr/>
        </p:nvSpPr>
        <p:spPr>
          <a:xfrm>
            <a:off x="1051521" y="2512934"/>
            <a:ext cx="10088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33"/>
              </a:spcBef>
              <a:spcAft>
                <a:spcPts val="133"/>
              </a:spcAft>
            </a:pP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Nhiệm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tưởng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án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trưng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fr-FR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endParaRPr lang="en-US" sz="2400" b="1" dirty="0">
              <a:solidFill>
                <a:sysClr val="windowText" lastClr="0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8293D876-1CCE-6D21-BB63-A5678170655B}"/>
              </a:ext>
            </a:extLst>
          </p:cNvPr>
          <p:cNvSpPr/>
          <p:nvPr/>
        </p:nvSpPr>
        <p:spPr>
          <a:xfrm>
            <a:off x="1348939" y="3734915"/>
            <a:ext cx="2652885" cy="267017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rgbClr val="F8E7D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Suy nghĩ về tên và lí do của dự án trưng bày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92A618ED-3D72-4D14-A8A1-FF8F4F9AC372}"/>
              </a:ext>
            </a:extLst>
          </p:cNvPr>
          <p:cNvSpPr/>
          <p:nvPr/>
        </p:nvSpPr>
        <p:spPr>
          <a:xfrm>
            <a:off x="4793619" y="3734916"/>
            <a:ext cx="2652885" cy="267017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rgbClr val="F8E7D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Cách lựa chọn được các sản phẩm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8CDDC738-B5A6-0689-C215-C6601584AD2D}"/>
              </a:ext>
            </a:extLst>
          </p:cNvPr>
          <p:cNvSpPr/>
          <p:nvPr/>
        </p:nvSpPr>
        <p:spPr>
          <a:xfrm>
            <a:off x="8238299" y="3734918"/>
            <a:ext cx="2652885" cy="267017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rgbClr val="F8E7D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Chọn cách trưng bày sản phẩm sáng tạo thẩm mĩ.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830369-B26F-B42C-3ACF-BC5DEC5AB604}"/>
              </a:ext>
            </a:extLst>
          </p:cNvPr>
          <p:cNvSpPr txBox="1"/>
          <p:nvPr/>
        </p:nvSpPr>
        <p:spPr>
          <a:xfrm>
            <a:off x="1051521" y="3334883"/>
            <a:ext cx="1964387" cy="461665"/>
          </a:xfrm>
          <a:prstGeom prst="rect">
            <a:avLst/>
          </a:prstGeom>
          <a:solidFill>
            <a:srgbClr val="EEEAEA">
              <a:lumMod val="40000"/>
              <a:lumOff val="60000"/>
            </a:srgbClr>
          </a:solidFill>
          <a:ln>
            <a:solidFill>
              <a:srgbClr val="F8E7D5">
                <a:lumMod val="50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 1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6C366E-D55B-9308-3786-0B3C1C3427BB}"/>
              </a:ext>
            </a:extLst>
          </p:cNvPr>
          <p:cNvSpPr txBox="1"/>
          <p:nvPr/>
        </p:nvSpPr>
        <p:spPr>
          <a:xfrm>
            <a:off x="4468602" y="3334883"/>
            <a:ext cx="1964387" cy="461665"/>
          </a:xfrm>
          <a:prstGeom prst="rect">
            <a:avLst/>
          </a:prstGeom>
          <a:solidFill>
            <a:srgbClr val="EEEAEA">
              <a:lumMod val="40000"/>
              <a:lumOff val="60000"/>
            </a:srgbClr>
          </a:solidFill>
          <a:ln>
            <a:solidFill>
              <a:srgbClr val="F8E7D5">
                <a:lumMod val="50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 2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CA917C-AFF0-5047-0DCB-8830D76CB571}"/>
              </a:ext>
            </a:extLst>
          </p:cNvPr>
          <p:cNvSpPr txBox="1"/>
          <p:nvPr/>
        </p:nvSpPr>
        <p:spPr>
          <a:xfrm>
            <a:off x="7836966" y="3334883"/>
            <a:ext cx="1964387" cy="461665"/>
          </a:xfrm>
          <a:prstGeom prst="rect">
            <a:avLst/>
          </a:prstGeom>
          <a:solidFill>
            <a:srgbClr val="EEEAEA">
              <a:lumMod val="40000"/>
              <a:lumOff val="60000"/>
            </a:srgbClr>
          </a:solidFill>
          <a:ln>
            <a:solidFill>
              <a:srgbClr val="F8E7D5">
                <a:lumMod val="50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BƯỚC 3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667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6;p8">
            <a:hlinkClick r:id="rId4"/>
            <a:extLst>
              <a:ext uri="{FF2B5EF4-FFF2-40B4-BE49-F238E27FC236}">
                <a16:creationId xmlns:a16="http://schemas.microsoft.com/office/drawing/2014/main" id="{0198561B-1398-B9CA-8C50-7FA6843BBD7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4" cy="176477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0334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6;p26">
            <a:extLst>
              <a:ext uri="{FF2B5EF4-FFF2-40B4-BE49-F238E27FC236}">
                <a16:creationId xmlns:a16="http://schemas.microsoft.com/office/drawing/2014/main" id="{DCB7ADD5-2340-F9D5-8220-4359DCD74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485104" y="2124242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fld id="{00000000-1234-1234-1234-123412341234}" type="slidenum">
              <a:rPr lang="en"/>
              <a:pPr/>
              <a:t>20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4FBF7F-FAE6-E2B4-2E9C-79F47A372F34}"/>
              </a:ext>
            </a:extLst>
          </p:cNvPr>
          <p:cNvSpPr txBox="1"/>
          <p:nvPr/>
        </p:nvSpPr>
        <p:spPr>
          <a:xfrm>
            <a:off x="483492" y="2812551"/>
            <a:ext cx="6237184" cy="2783839"/>
          </a:xfrm>
          <a:prstGeom prst="rect">
            <a:avLst/>
          </a:prstGeom>
          <a:solidFill>
            <a:srgbClr val="FFFFFF">
              <a:lumMod val="95000"/>
            </a:srgbClr>
          </a:solidFill>
        </p:spPr>
        <p:txBody>
          <a:bodyPr wrap="square">
            <a:spAutoFit/>
          </a:bodyPr>
          <a:lstStyle/>
          <a:p>
            <a:pPr marL="457189" marR="0" lvl="0" indent="-457189" defTabSz="914400" eaLnBrk="1" fontAlgn="auto" latinLnBrk="0" hangingPunct="1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Viết ra ý tưởng của cá nhân hoặc nhóm theo ba bước trên.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marR="0" lvl="0" indent="-457189" defTabSz="914400" eaLnBrk="1" fontAlgn="auto" latinLnBrk="0" hangingPunct="1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 bày ngắn gọn .</a:t>
            </a:r>
          </a:p>
          <a:p>
            <a:pPr marL="457189" marR="0" lvl="0" indent="-457189" defTabSz="914400" eaLnBrk="1" fontAlgn="auto" latinLnBrk="0" hangingPunct="1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 hiện trưng bày và thuyết trình ngắn gọn về sản phẩm, dự án.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844FB-129B-1225-40E6-89DBF5FA73CF}"/>
              </a:ext>
            </a:extLst>
          </p:cNvPr>
          <p:cNvSpPr txBox="1"/>
          <p:nvPr/>
        </p:nvSpPr>
        <p:spPr>
          <a:xfrm>
            <a:off x="1391684" y="1812254"/>
            <a:ext cx="9614116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</a:pPr>
            <a:r>
              <a:rPr lang="nl-NL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 ÁN TRƯNG BÀY SẢN PHẨM THEO Ý TƯỞNG TỪNG NHÓM.</a:t>
            </a:r>
            <a:endParaRPr lang="en-US" sz="2133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FA051598-3ECA-0C2F-31EC-DB68D605EE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136646" y="3354984"/>
            <a:ext cx="4883183" cy="31618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226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6;p26">
            <a:extLst>
              <a:ext uri="{FF2B5EF4-FFF2-40B4-BE49-F238E27FC236}">
                <a16:creationId xmlns:a16="http://schemas.microsoft.com/office/drawing/2014/main" id="{DCB7ADD5-2340-F9D5-8220-4359DCD749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485104" y="2124242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fld id="{00000000-1234-1234-1234-123412341234}" type="slidenum">
              <a:rPr lang="en"/>
              <a:pPr/>
              <a:t>21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4FBF7F-FAE6-E2B4-2E9C-79F47A372F34}"/>
              </a:ext>
            </a:extLst>
          </p:cNvPr>
          <p:cNvSpPr txBox="1"/>
          <p:nvPr/>
        </p:nvSpPr>
        <p:spPr>
          <a:xfrm>
            <a:off x="524588" y="2535149"/>
            <a:ext cx="6237184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lvl="0" indent="-457189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Chia sẻ cảm nghĩ của em về sản phẩm, ý tưởng trưng bày mà em ấn tượng nhất. </a:t>
            </a:r>
          </a:p>
          <a:p>
            <a:pPr marL="457189" lvl="0" indent="-457189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học, em sẽ vận dụng kiến thức của môn học vào cuộc sống những cách nào?</a:t>
            </a:r>
            <a:endParaRPr lang="vi-VN" sz="2400" dirty="0">
              <a:solidFill>
                <a:sysClr val="windowText" lastClr="0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844FB-129B-1225-40E6-89DBF5FA73CF}"/>
              </a:ext>
            </a:extLst>
          </p:cNvPr>
          <p:cNvSpPr txBox="1"/>
          <p:nvPr/>
        </p:nvSpPr>
        <p:spPr>
          <a:xfrm>
            <a:off x="1288942" y="1683754"/>
            <a:ext cx="9614116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</a:pPr>
            <a:r>
              <a:rPr lang="nl-NL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 ÁN TRƯNG BÀY SẢN PHẨM THEO Ý TƯỞNG TỪNG NHÓM.</a:t>
            </a:r>
            <a:endParaRPr lang="en-US" sz="2133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582F5EFD-04F6-1B05-B225-0B02140017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07452" y="3097836"/>
            <a:ext cx="5317849" cy="37601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902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Iden template">
  <a:themeElements>
    <a:clrScheme name="Custom 347">
      <a:dk1>
        <a:srgbClr val="2E363D"/>
      </a:dk1>
      <a:lt1>
        <a:srgbClr val="FFFFFF"/>
      </a:lt1>
      <a:dk2>
        <a:srgbClr val="767E85"/>
      </a:dk2>
      <a:lt2>
        <a:srgbClr val="FBFBFB"/>
      </a:lt2>
      <a:accent1>
        <a:srgbClr val="F8E7D5"/>
      </a:accent1>
      <a:accent2>
        <a:srgbClr val="EBC7C1"/>
      </a:accent2>
      <a:accent3>
        <a:srgbClr val="E9F2F9"/>
      </a:accent3>
      <a:accent4>
        <a:srgbClr val="B5CFDA"/>
      </a:accent4>
      <a:accent5>
        <a:srgbClr val="EEEAEA"/>
      </a:accent5>
      <a:accent6>
        <a:srgbClr val="E3E9D3"/>
      </a:accent6>
      <a:hlink>
        <a:srgbClr val="2E363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12. Sáng tạo phù điêu nhóm người (Sáng tạo - Thảo luận - Ứng dụng)</Template>
  <TotalTime>70</TotalTime>
  <Words>894</Words>
  <Application>Microsoft Office PowerPoint</Application>
  <PresentationFormat>Widescreen</PresentationFormat>
  <Paragraphs>171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Calibri</vt:lpstr>
      <vt:lpstr>UTM Avo</vt:lpstr>
      <vt:lpstr>Karla</vt:lpstr>
      <vt:lpstr>Encode Sans Semi Condensed</vt:lpstr>
      <vt:lpstr>Calibri Light</vt:lpstr>
      <vt:lpstr>Office Theme</vt:lpstr>
      <vt:lpstr>1_Office Theme</vt:lpstr>
      <vt:lpstr>2_Office Theme</vt:lpstr>
      <vt:lpstr>Iden template</vt:lpstr>
      <vt:lpstr>PowerPoint Presentation</vt:lpstr>
      <vt:lpstr>PowerPoint Presentation</vt:lpstr>
      <vt:lpstr>TRÒ CHƠI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Thuynt</cp:lastModifiedBy>
  <cp:revision>11</cp:revision>
  <dcterms:created xsi:type="dcterms:W3CDTF">2023-12-07T02:17:48Z</dcterms:created>
  <dcterms:modified xsi:type="dcterms:W3CDTF">2023-12-12T10:18:59Z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E2907FFF-6D75-44D2-92E2-8F5DBFAA3C5D</vt:lpwstr>
  </property>
  <property fmtid="{D5CDD505-2E9C-101B-9397-08002B2CF9AE}" pid="3" name="ArticulatePath">
    <vt:lpwstr>Trưng bày sản phẩm cuối học kì II_final</vt:lpwstr>
  </property>
</Properties>
</file>