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Lst>
  <p:notesMasterIdLst>
    <p:notesMasterId r:id="rId33"/>
  </p:notesMasterIdLst>
  <p:sldIdLst>
    <p:sldId id="256" r:id="rId4"/>
    <p:sldId id="280" r:id="rId5"/>
    <p:sldId id="374" r:id="rId6"/>
    <p:sldId id="281" r:id="rId7"/>
    <p:sldId id="302" r:id="rId8"/>
    <p:sldId id="323" r:id="rId9"/>
    <p:sldId id="406" r:id="rId10"/>
    <p:sldId id="412" r:id="rId11"/>
    <p:sldId id="407" r:id="rId12"/>
    <p:sldId id="413" r:id="rId13"/>
    <p:sldId id="410" r:id="rId14"/>
    <p:sldId id="414" r:id="rId15"/>
    <p:sldId id="415" r:id="rId16"/>
    <p:sldId id="257" r:id="rId17"/>
    <p:sldId id="258" r:id="rId18"/>
    <p:sldId id="416" r:id="rId19"/>
    <p:sldId id="259" r:id="rId20"/>
    <p:sldId id="260" r:id="rId21"/>
    <p:sldId id="263" r:id="rId22"/>
    <p:sldId id="264" r:id="rId23"/>
    <p:sldId id="418" r:id="rId24"/>
    <p:sldId id="419" r:id="rId25"/>
    <p:sldId id="392" r:id="rId26"/>
    <p:sldId id="403" r:id="rId27"/>
    <p:sldId id="420" r:id="rId28"/>
    <p:sldId id="284" r:id="rId29"/>
    <p:sldId id="293" r:id="rId30"/>
    <p:sldId id="278" r:id="rId31"/>
    <p:sldId id="313" r:id="rId32"/>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UTM Avo" panose="02040603050506020204" pitchFamily="18"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321"/>
    <a:srgbClr val="F0F0F0"/>
    <a:srgbClr val="BFAA9D"/>
    <a:srgbClr val="D5B3B3"/>
    <a:srgbClr val="FF9999"/>
    <a:srgbClr val="00CCC1"/>
    <a:srgbClr val="AAEEEA"/>
    <a:srgbClr val="1A1B1E"/>
    <a:srgbClr val="E10000"/>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291" autoAdjust="0"/>
  </p:normalViewPr>
  <p:slideViewPr>
    <p:cSldViewPr snapToGrid="0">
      <p:cViewPr varScale="1">
        <p:scale>
          <a:sx n="88" d="100"/>
          <a:sy n="88" d="100"/>
        </p:scale>
        <p:origin x="102"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6.fntdata"/><Relationship Id="rId21" Type="http://schemas.openxmlformats.org/officeDocument/2006/relationships/slide" Target="slides/slide18.xml"/><Relationship Id="rId34" Type="http://schemas.openxmlformats.org/officeDocument/2006/relationships/font" Target="fonts/font1.fntdata"/><Relationship Id="rId42"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4.fntdata"/><Relationship Id="rId40"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2.fntdata"/><Relationship Id="rId43" Type="http://schemas.openxmlformats.org/officeDocument/2006/relationships/font" Target="fonts/font10.fntdata"/><Relationship Id="rId48" Type="http://customschemas.google.com/relationships/presentationmetadata" Target="meta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7.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chơi</a:t>
            </a:r>
            <a:r>
              <a:rPr lang="en-US" dirty="0"/>
              <a:t> </a:t>
            </a:r>
            <a:r>
              <a:rPr lang="en-US" dirty="0" err="1"/>
              <a:t>để</a:t>
            </a:r>
            <a:r>
              <a:rPr lang="en-US" dirty="0"/>
              <a:t> </a:t>
            </a:r>
            <a:r>
              <a:rPr lang="en-US" dirty="0" err="1"/>
              <a:t>chơi</a:t>
            </a:r>
            <a:endParaRPr lang="en-US" dirty="0"/>
          </a:p>
          <a:p>
            <a:r>
              <a:rPr lang="en-US" dirty="0"/>
              <a:t>Click </a:t>
            </a:r>
            <a:r>
              <a:rPr lang="en-US" dirty="0" err="1"/>
              <a:t>Hướng</a:t>
            </a:r>
            <a:r>
              <a:rPr lang="en-US" dirty="0"/>
              <a:t> </a:t>
            </a:r>
            <a:r>
              <a:rPr lang="en-US" dirty="0" err="1"/>
              <a:t>dẫn</a:t>
            </a:r>
            <a:r>
              <a:rPr lang="en-US" dirty="0"/>
              <a:t> </a:t>
            </a:r>
            <a:r>
              <a:rPr lang="en-US" dirty="0" err="1"/>
              <a:t>để</a:t>
            </a:r>
            <a:r>
              <a:rPr lang="en-US" dirty="0"/>
              <a:t> </a:t>
            </a:r>
            <a:r>
              <a:rPr lang="en-US" dirty="0" err="1"/>
              <a:t>xem</a:t>
            </a:r>
            <a:r>
              <a:rPr lang="en-US" dirty="0"/>
              <a:t> </a:t>
            </a:r>
            <a:r>
              <a:rPr lang="en-US" dirty="0" err="1"/>
              <a:t>hưỡng</a:t>
            </a:r>
            <a:r>
              <a:rPr lang="en-US" dirty="0"/>
              <a:t> </a:t>
            </a:r>
            <a:r>
              <a:rPr lang="en-US" dirty="0" err="1"/>
              <a:t>dẫn</a:t>
            </a:r>
            <a:endParaRPr lang="en-US" dirty="0"/>
          </a:p>
        </p:txBody>
      </p:sp>
    </p:spTree>
    <p:extLst>
      <p:ext uri="{BB962C8B-B14F-4D97-AF65-F5344CB8AC3E}">
        <p14:creationId xmlns:p14="http://schemas.microsoft.com/office/powerpoint/2010/main" val="1107185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Click vào màn hình để đến màn chọn câu hỏi</a:t>
            </a:r>
            <a:endParaRPr lang="en-US" dirty="0"/>
          </a:p>
        </p:txBody>
      </p:sp>
    </p:spTree>
    <p:extLst>
      <p:ext uri="{BB962C8B-B14F-4D97-AF65-F5344CB8AC3E}">
        <p14:creationId xmlns:p14="http://schemas.microsoft.com/office/powerpoint/2010/main" val="2316842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từng</a:t>
            </a:r>
            <a:r>
              <a:rPr lang="en-US" dirty="0"/>
              <a:t> </a:t>
            </a:r>
            <a:r>
              <a:rPr lang="en-US" dirty="0" err="1"/>
              <a:t>chiếc</a:t>
            </a:r>
            <a:r>
              <a:rPr lang="en-US" dirty="0"/>
              <a:t> </a:t>
            </a:r>
            <a:r>
              <a:rPr lang="en-US" dirty="0" err="1"/>
              <a:t>lồng</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endParaRPr lang="en-US" dirty="0"/>
          </a:p>
          <a:p>
            <a:r>
              <a:rPr lang="en-US" dirty="0" err="1"/>
              <a:t>Trả</a:t>
            </a:r>
            <a:r>
              <a:rPr lang="en-US" dirty="0"/>
              <a:t> </a:t>
            </a:r>
            <a:r>
              <a:rPr lang="en-US" dirty="0" err="1"/>
              <a:t>lời</a:t>
            </a:r>
            <a:r>
              <a:rPr lang="en-US" dirty="0"/>
              <a:t> </a:t>
            </a:r>
            <a:r>
              <a:rPr lang="en-US" dirty="0" err="1"/>
              <a:t>hết</a:t>
            </a:r>
            <a:r>
              <a:rPr lang="en-US" dirty="0"/>
              <a:t>, click Hoàn </a:t>
            </a:r>
            <a:r>
              <a:rPr lang="en-US" dirty="0" err="1"/>
              <a:t>thành</a:t>
            </a:r>
            <a:r>
              <a:rPr lang="en-US" dirty="0"/>
              <a:t>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Tree>
    <p:extLst>
      <p:ext uri="{BB962C8B-B14F-4D97-AF65-F5344CB8AC3E}">
        <p14:creationId xmlns:p14="http://schemas.microsoft.com/office/powerpoint/2010/main" val="868095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Trở</a:t>
            </a:r>
            <a:r>
              <a:rPr lang="en-US" dirty="0"/>
              <a:t> </a:t>
            </a:r>
            <a:r>
              <a:rPr lang="en-US" dirty="0" err="1"/>
              <a:t>về</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khác</a:t>
            </a:r>
            <a:endParaRPr lang="en-US" dirty="0"/>
          </a:p>
        </p:txBody>
      </p:sp>
    </p:spTree>
    <p:extLst>
      <p:ext uri="{BB962C8B-B14F-4D97-AF65-F5344CB8AC3E}">
        <p14:creationId xmlns:p14="http://schemas.microsoft.com/office/powerpoint/2010/main" val="1172609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Trở</a:t>
            </a:r>
            <a:r>
              <a:rPr lang="en-US" dirty="0"/>
              <a:t> </a:t>
            </a:r>
            <a:r>
              <a:rPr lang="en-US" dirty="0" err="1"/>
              <a:t>về</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khác</a:t>
            </a:r>
            <a:endParaRPr lang="en-US" dirty="0"/>
          </a:p>
          <a:p>
            <a:endParaRPr lang="en-US" dirty="0"/>
          </a:p>
        </p:txBody>
      </p:sp>
    </p:spTree>
    <p:extLst>
      <p:ext uri="{BB962C8B-B14F-4D97-AF65-F5344CB8AC3E}">
        <p14:creationId xmlns:p14="http://schemas.microsoft.com/office/powerpoint/2010/main" val="1843566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Trở</a:t>
            </a:r>
            <a:r>
              <a:rPr lang="en-US" dirty="0"/>
              <a:t> </a:t>
            </a:r>
            <a:r>
              <a:rPr lang="en-US" dirty="0" err="1"/>
              <a:t>về</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khác</a:t>
            </a:r>
            <a:endParaRPr lang="en-US" dirty="0"/>
          </a:p>
          <a:p>
            <a:endParaRPr lang="en-US" dirty="0"/>
          </a:p>
        </p:txBody>
      </p:sp>
    </p:spTree>
    <p:extLst>
      <p:ext uri="{BB962C8B-B14F-4D97-AF65-F5344CB8AC3E}">
        <p14:creationId xmlns:p14="http://schemas.microsoft.com/office/powerpoint/2010/main" val="373316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Trở</a:t>
            </a:r>
            <a:r>
              <a:rPr lang="en-US" dirty="0"/>
              <a:t> </a:t>
            </a:r>
            <a:r>
              <a:rPr lang="en-US" dirty="0" err="1"/>
              <a:t>về</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khác</a:t>
            </a:r>
            <a:endParaRPr lang="en-US" dirty="0"/>
          </a:p>
          <a:p>
            <a:endParaRPr lang="en-US" dirty="0"/>
          </a:p>
        </p:txBody>
      </p:sp>
    </p:spTree>
    <p:extLst>
      <p:ext uri="{BB962C8B-B14F-4D97-AF65-F5344CB8AC3E}">
        <p14:creationId xmlns:p14="http://schemas.microsoft.com/office/powerpoint/2010/main" val="4176061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2B1D44-6855-4F1D-B7AB-5050D5ED059D}" type="datetimeFigureOut">
              <a:rPr lang="en-US" smtClean="0"/>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52797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4979427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2B1D44-6855-4F1D-B7AB-5050D5ED059D}" type="datetimeFigureOut">
              <a:rPr lang="en-US" smtClean="0"/>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959566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2B1D44-6855-4F1D-B7AB-5050D5ED059D}" type="datetimeFigureOut">
              <a:rPr lang="en-US" smtClean="0"/>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726161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2B1D44-6855-4F1D-B7AB-5050D5ED059D}" type="datetimeFigureOut">
              <a:rPr lang="en-US" smtClean="0"/>
              <a:t>12/12/2023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0533357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2B1D44-6855-4F1D-B7AB-5050D5ED059D}" type="datetimeFigureOut">
              <a:rPr lang="en-US" smtClean="0"/>
              <a:t>12/12/2023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7179002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B1D44-6855-4F1D-B7AB-5050D5ED059D}" type="datetimeFigureOut">
              <a:rPr lang="en-US" smtClean="0"/>
              <a:t>12/12/2023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670270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1148410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40103676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450772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12/12/2023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042627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62B1D44-6855-4F1D-B7AB-5050D5ED059D}" type="datetimeFigureOut">
              <a:rPr lang="en-US" smtClean="0"/>
              <a:t>12/12/2023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E11BE4-BE68-4549-B5EE-E1920BD5ABF0}" type="slidenum">
              <a:rPr lang="en-US" smtClean="0"/>
              <a:t>‹#›</a:t>
            </a:fld>
            <a:endParaRPr lang="en-US"/>
          </a:p>
        </p:txBody>
      </p:sp>
    </p:spTree>
    <p:extLst>
      <p:ext uri="{BB962C8B-B14F-4D97-AF65-F5344CB8AC3E}">
        <p14:creationId xmlns:p14="http://schemas.microsoft.com/office/powerpoint/2010/main" val="34386578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15/"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15/" TargetMode="External"/><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gif"/></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hdphoto" Target="../media/hdphoto5.wdp"/><Relationship Id="rId18" Type="http://schemas.openxmlformats.org/officeDocument/2006/relationships/image" Target="../media/image31.png"/><Relationship Id="rId26" Type="http://schemas.openxmlformats.org/officeDocument/2006/relationships/image" Target="../media/image34.png"/><Relationship Id="rId3" Type="http://schemas.openxmlformats.org/officeDocument/2006/relationships/image" Target="../media/image22.jpeg"/><Relationship Id="rId21" Type="http://schemas.microsoft.com/office/2007/relationships/hdphoto" Target="../media/hdphoto8.wdp"/><Relationship Id="rId7" Type="http://schemas.openxmlformats.org/officeDocument/2006/relationships/slide" Target="slide19.xml"/><Relationship Id="rId12" Type="http://schemas.openxmlformats.org/officeDocument/2006/relationships/image" Target="../media/image27.png"/><Relationship Id="rId17" Type="http://schemas.openxmlformats.org/officeDocument/2006/relationships/image" Target="../media/image30.png"/><Relationship Id="rId25" Type="http://schemas.openxmlformats.org/officeDocument/2006/relationships/slide" Target="slide15.xml"/><Relationship Id="rId2" Type="http://schemas.openxmlformats.org/officeDocument/2006/relationships/notesSlide" Target="../notesSlides/notesSlide2.xml"/><Relationship Id="rId16" Type="http://schemas.microsoft.com/office/2007/relationships/hdphoto" Target="../media/hdphoto6.wdp"/><Relationship Id="rId20" Type="http://schemas.openxmlformats.org/officeDocument/2006/relationships/image" Target="../media/image32.png"/><Relationship Id="rId29" Type="http://schemas.microsoft.com/office/2007/relationships/hdphoto" Target="../media/hdphoto11.wdp"/><Relationship Id="rId1" Type="http://schemas.openxmlformats.org/officeDocument/2006/relationships/slideLayout" Target="../slideLayouts/slideLayout23.xml"/><Relationship Id="rId6" Type="http://schemas.microsoft.com/office/2007/relationships/hdphoto" Target="../media/hdphoto3.wdp"/><Relationship Id="rId11" Type="http://schemas.openxmlformats.org/officeDocument/2006/relationships/image" Target="../media/image26.png"/><Relationship Id="rId24" Type="http://schemas.microsoft.com/office/2007/relationships/hdphoto" Target="../media/hdphoto9.wdp"/><Relationship Id="rId5" Type="http://schemas.openxmlformats.org/officeDocument/2006/relationships/image" Target="../media/image23.png"/><Relationship Id="rId15" Type="http://schemas.openxmlformats.org/officeDocument/2006/relationships/image" Target="../media/image29.png"/><Relationship Id="rId23" Type="http://schemas.openxmlformats.org/officeDocument/2006/relationships/image" Target="../media/image33.png"/><Relationship Id="rId28" Type="http://schemas.openxmlformats.org/officeDocument/2006/relationships/image" Target="../media/image35.png"/><Relationship Id="rId10" Type="http://schemas.microsoft.com/office/2007/relationships/hdphoto" Target="../media/hdphoto4.wdp"/><Relationship Id="rId19" Type="http://schemas.microsoft.com/office/2007/relationships/hdphoto" Target="../media/hdphoto7.wdp"/><Relationship Id="rId4" Type="http://schemas.microsoft.com/office/2007/relationships/hdphoto" Target="../media/hdphoto2.wdp"/><Relationship Id="rId9" Type="http://schemas.openxmlformats.org/officeDocument/2006/relationships/image" Target="../media/image25.png"/><Relationship Id="rId14" Type="http://schemas.openxmlformats.org/officeDocument/2006/relationships/image" Target="../media/image28.png"/><Relationship Id="rId22" Type="http://schemas.openxmlformats.org/officeDocument/2006/relationships/slide" Target="slide16.xml"/><Relationship Id="rId27" Type="http://schemas.microsoft.com/office/2007/relationships/hdphoto" Target="../media/hdphoto10.wdp"/><Relationship Id="rId30"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png"/><Relationship Id="rId18" Type="http://schemas.openxmlformats.org/officeDocument/2006/relationships/image" Target="../media/image32.png"/><Relationship Id="rId26" Type="http://schemas.microsoft.com/office/2007/relationships/hdphoto" Target="../media/hdphoto15.wdp"/><Relationship Id="rId3" Type="http://schemas.openxmlformats.org/officeDocument/2006/relationships/image" Target="../media/image22.jpeg"/><Relationship Id="rId21" Type="http://schemas.microsoft.com/office/2007/relationships/hdphoto" Target="../media/hdphoto13.wdp"/><Relationship Id="rId7" Type="http://schemas.openxmlformats.org/officeDocument/2006/relationships/image" Target="../media/image38.png"/><Relationship Id="rId12" Type="http://schemas.microsoft.com/office/2007/relationships/hdphoto" Target="../media/hdphoto5.wdp"/><Relationship Id="rId17" Type="http://schemas.microsoft.com/office/2007/relationships/hdphoto" Target="../media/hdphoto7.wdp"/><Relationship Id="rId25" Type="http://schemas.openxmlformats.org/officeDocument/2006/relationships/image" Target="../media/image42.png"/><Relationship Id="rId2" Type="http://schemas.openxmlformats.org/officeDocument/2006/relationships/notesSlide" Target="../notesSlides/notesSlide3.xml"/><Relationship Id="rId16" Type="http://schemas.openxmlformats.org/officeDocument/2006/relationships/image" Target="../media/image31.png"/><Relationship Id="rId20" Type="http://schemas.openxmlformats.org/officeDocument/2006/relationships/image" Target="../media/image40.png"/><Relationship Id="rId1" Type="http://schemas.openxmlformats.org/officeDocument/2006/relationships/slideLayout" Target="../slideLayouts/slideLayout23.xml"/><Relationship Id="rId6" Type="http://schemas.microsoft.com/office/2007/relationships/hdphoto" Target="../media/hdphoto12.wdp"/><Relationship Id="rId11" Type="http://schemas.openxmlformats.org/officeDocument/2006/relationships/image" Target="../media/image27.png"/><Relationship Id="rId24" Type="http://schemas.microsoft.com/office/2007/relationships/hdphoto" Target="../media/hdphoto14.wdp"/><Relationship Id="rId5" Type="http://schemas.openxmlformats.org/officeDocument/2006/relationships/image" Target="../media/image37.png"/><Relationship Id="rId15" Type="http://schemas.openxmlformats.org/officeDocument/2006/relationships/image" Target="../media/image24.png"/><Relationship Id="rId23" Type="http://schemas.openxmlformats.org/officeDocument/2006/relationships/image" Target="../media/image41.png"/><Relationship Id="rId28" Type="http://schemas.openxmlformats.org/officeDocument/2006/relationships/image" Target="../media/image36.png"/><Relationship Id="rId10" Type="http://schemas.openxmlformats.org/officeDocument/2006/relationships/image" Target="../media/image39.png"/><Relationship Id="rId19" Type="http://schemas.microsoft.com/office/2007/relationships/hdphoto" Target="../media/hdphoto8.wdp"/><Relationship Id="rId4" Type="http://schemas.microsoft.com/office/2007/relationships/hdphoto" Target="../media/hdphoto2.wdp"/><Relationship Id="rId9" Type="http://schemas.microsoft.com/office/2007/relationships/hdphoto" Target="../media/hdphoto4.wdp"/><Relationship Id="rId14" Type="http://schemas.microsoft.com/office/2007/relationships/hdphoto" Target="../media/hdphoto6.wdp"/><Relationship Id="rId22" Type="http://schemas.openxmlformats.org/officeDocument/2006/relationships/slide" Target="slide14.xml"/><Relationship Id="rId27"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47.png"/><Relationship Id="rId18" Type="http://schemas.openxmlformats.org/officeDocument/2006/relationships/slide" Target="slide17.xml"/><Relationship Id="rId3" Type="http://schemas.openxmlformats.org/officeDocument/2006/relationships/image" Target="../media/image44.jpeg"/><Relationship Id="rId21" Type="http://schemas.openxmlformats.org/officeDocument/2006/relationships/image" Target="../media/image36.png"/><Relationship Id="rId7" Type="http://schemas.microsoft.com/office/2007/relationships/hdphoto" Target="../media/hdphoto16.wdp"/><Relationship Id="rId12" Type="http://schemas.openxmlformats.org/officeDocument/2006/relationships/slide" Target="slide19.xml"/><Relationship Id="rId17" Type="http://schemas.microsoft.com/office/2007/relationships/hdphoto" Target="../media/hdphoto4.wdp"/><Relationship Id="rId2" Type="http://schemas.openxmlformats.org/officeDocument/2006/relationships/notesSlide" Target="../notesSlides/notesSlide4.xml"/><Relationship Id="rId16" Type="http://schemas.openxmlformats.org/officeDocument/2006/relationships/image" Target="../media/image25.png"/><Relationship Id="rId20" Type="http://schemas.microsoft.com/office/2007/relationships/hdphoto" Target="../media/hdphoto15.wdp"/><Relationship Id="rId1" Type="http://schemas.openxmlformats.org/officeDocument/2006/relationships/slideLayout" Target="../slideLayouts/slideLayout23.xml"/><Relationship Id="rId6" Type="http://schemas.openxmlformats.org/officeDocument/2006/relationships/image" Target="../media/image45.png"/><Relationship Id="rId11" Type="http://schemas.microsoft.com/office/2007/relationships/hdphoto" Target="../media/hdphoto17.wdp"/><Relationship Id="rId5" Type="http://schemas.microsoft.com/office/2007/relationships/hdphoto" Target="../media/hdphoto3.wdp"/><Relationship Id="rId15" Type="http://schemas.openxmlformats.org/officeDocument/2006/relationships/image" Target="../media/image24.png"/><Relationship Id="rId10" Type="http://schemas.openxmlformats.org/officeDocument/2006/relationships/image" Target="../media/image46.png"/><Relationship Id="rId19" Type="http://schemas.openxmlformats.org/officeDocument/2006/relationships/image" Target="../media/image42.png"/><Relationship Id="rId4" Type="http://schemas.openxmlformats.org/officeDocument/2006/relationships/image" Target="../media/image23.png"/><Relationship Id="rId9" Type="http://schemas.openxmlformats.org/officeDocument/2006/relationships/image" Target="../media/image26.png"/><Relationship Id="rId14" Type="http://schemas.openxmlformats.org/officeDocument/2006/relationships/slide" Target="slide18.xml"/><Relationship Id="rId22" Type="http://schemas.openxmlformats.org/officeDocument/2006/relationships/slide" Target="slide21.xml"/></Relationships>
</file>

<file path=ppt/slides/_rels/slide17.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44.jpeg"/><Relationship Id="rId7" Type="http://schemas.openxmlformats.org/officeDocument/2006/relationships/image" Target="../media/image49.png"/><Relationship Id="rId12"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slide" Target="slide16.xml"/><Relationship Id="rId11" Type="http://schemas.openxmlformats.org/officeDocument/2006/relationships/image" Target="../media/image51.png"/><Relationship Id="rId5" Type="http://schemas.microsoft.com/office/2007/relationships/hdphoto" Target="../media/hdphoto18.wdp"/><Relationship Id="rId10" Type="http://schemas.microsoft.com/office/2007/relationships/hdphoto" Target="../media/hdphoto20.wdp"/><Relationship Id="rId4" Type="http://schemas.openxmlformats.org/officeDocument/2006/relationships/image" Target="../media/image48.pn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44.jpeg"/><Relationship Id="rId7" Type="http://schemas.openxmlformats.org/officeDocument/2006/relationships/image" Target="../media/image49.png"/><Relationship Id="rId12"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slide" Target="slide16.xml"/><Relationship Id="rId11" Type="http://schemas.openxmlformats.org/officeDocument/2006/relationships/image" Target="../media/image52.png"/><Relationship Id="rId5" Type="http://schemas.microsoft.com/office/2007/relationships/hdphoto" Target="../media/hdphoto18.wdp"/><Relationship Id="rId10" Type="http://schemas.microsoft.com/office/2007/relationships/hdphoto" Target="../media/hdphoto20.wdp"/><Relationship Id="rId4" Type="http://schemas.openxmlformats.org/officeDocument/2006/relationships/image" Target="../media/image48.png"/><Relationship Id="rId9"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44.jpeg"/><Relationship Id="rId7" Type="http://schemas.openxmlformats.org/officeDocument/2006/relationships/image" Target="../media/image49.png"/><Relationship Id="rId12"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slide" Target="slide16.xml"/><Relationship Id="rId11" Type="http://schemas.openxmlformats.org/officeDocument/2006/relationships/image" Target="../media/image53.png"/><Relationship Id="rId5" Type="http://schemas.microsoft.com/office/2007/relationships/hdphoto" Target="../media/hdphoto18.wdp"/><Relationship Id="rId10" Type="http://schemas.microsoft.com/office/2007/relationships/hdphoto" Target="../media/hdphoto20.wdp"/><Relationship Id="rId4" Type="http://schemas.openxmlformats.org/officeDocument/2006/relationships/image" Target="../media/image48.png"/><Relationship Id="rId9"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44.jpeg"/><Relationship Id="rId7" Type="http://schemas.openxmlformats.org/officeDocument/2006/relationships/image" Target="../media/image49.png"/><Relationship Id="rId12"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slide" Target="slide16.xml"/><Relationship Id="rId11" Type="http://schemas.openxmlformats.org/officeDocument/2006/relationships/image" Target="../media/image54.png"/><Relationship Id="rId5" Type="http://schemas.microsoft.com/office/2007/relationships/hdphoto" Target="../media/hdphoto18.wdp"/><Relationship Id="rId10" Type="http://schemas.microsoft.com/office/2007/relationships/hdphoto" Target="../media/hdphoto20.wdp"/><Relationship Id="rId4" Type="http://schemas.openxmlformats.org/officeDocument/2006/relationships/image" Target="../media/image48.png"/><Relationship Id="rId9" Type="http://schemas.openxmlformats.org/officeDocument/2006/relationships/image" Target="../media/image50.png"/></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giao-duc-cong-dan-6/1/27/18/" TargetMode="External"/><Relationship Id="rId2" Type="http://schemas.openxmlformats.org/officeDocument/2006/relationships/image" Target="../media/image5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giao-duc-cong-dan-6/1/27/15/" TargetMode="External"/><Relationship Id="rId2" Type="http://schemas.openxmlformats.org/officeDocument/2006/relationships/image" Target="../media/image6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6.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1.wdp"/><Relationship Id="rId5" Type="http://schemas.openxmlformats.org/officeDocument/2006/relationships/image" Target="../media/image6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
        <p:nvSpPr>
          <p:cNvPr id="5" name="Google Shape;235;p1">
            <a:extLst>
              <a:ext uri="{FF2B5EF4-FFF2-40B4-BE49-F238E27FC236}">
                <a16:creationId xmlns:a16="http://schemas.microsoft.com/office/drawing/2014/main" id="{396F2C50-D7FE-2521-F57F-12E98A5D3EE1}"/>
              </a:ext>
            </a:extLst>
          </p:cNvPr>
          <p:cNvSpPr txBox="1">
            <a:spLocks/>
          </p:cNvSpPr>
          <p:nvPr/>
        </p:nvSpPr>
        <p:spPr>
          <a:xfrm>
            <a:off x="562303" y="2821960"/>
            <a:ext cx="11067393" cy="212847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6</a:t>
            </a:r>
            <a:br>
              <a:rPr lang="en-US" sz="5400" b="1" dirty="0">
                <a:solidFill>
                  <a:srgbClr val="002060"/>
                </a:solidFill>
                <a:latin typeface="UTM Avo" panose="02040603050506020204" pitchFamily="18" charset="0"/>
              </a:rPr>
            </a:br>
            <a:r>
              <a:rPr lang="en-US" sz="5400" b="1" dirty="0" err="1">
                <a:solidFill>
                  <a:srgbClr val="FF0000"/>
                </a:solidFill>
                <a:latin typeface="UTM Avo" panose="02040603050506020204" pitchFamily="18" charset="0"/>
              </a:rPr>
              <a:t>Bài</a:t>
            </a:r>
            <a:r>
              <a:rPr lang="en-US" sz="5400" b="1" dirty="0">
                <a:solidFill>
                  <a:srgbClr val="FF0000"/>
                </a:solidFill>
                <a:latin typeface="UTM Avo" panose="02040603050506020204" pitchFamily="18" charset="0"/>
              </a:rPr>
              <a:t> 3: </a:t>
            </a:r>
            <a:r>
              <a:rPr lang="vi-VN" sz="5400" b="1" dirty="0">
                <a:solidFill>
                  <a:srgbClr val="FF0000"/>
                </a:solidFill>
                <a:latin typeface="UTM Avo" panose="02040603050506020204" pitchFamily="18" charset="0"/>
              </a:rPr>
              <a:t>Siêng năng, </a:t>
            </a:r>
            <a:r>
              <a:rPr lang="vi-VN" sz="5400" b="1">
                <a:solidFill>
                  <a:srgbClr val="FF0000"/>
                </a:solidFill>
                <a:latin typeface="UTM Avo" panose="02040603050506020204" pitchFamily="18" charset="0"/>
              </a:rPr>
              <a:t>kiên trì</a:t>
            </a:r>
            <a:endParaRPr lang="en-US" sz="5400" b="1">
              <a:solidFill>
                <a:srgbClr val="FF0000"/>
              </a:solidFill>
              <a:latin typeface="UTM Avo" panose="02040603050506020204" pitchFamily="18" charset="0"/>
            </a:endParaRPr>
          </a:p>
          <a:p>
            <a:pPr>
              <a:lnSpc>
                <a:spcPct val="125000"/>
              </a:lnSpc>
            </a:pPr>
            <a:r>
              <a:rPr lang="en-US" sz="5400" b="1">
                <a:solidFill>
                  <a:srgbClr val="FF0000"/>
                </a:solidFill>
                <a:latin typeface="UTM Avo" panose="02040603050506020204" pitchFamily="18" charset="0"/>
                <a:ea typeface="Arial"/>
                <a:cs typeface="Arial"/>
                <a:sym typeface="Arial"/>
              </a:rPr>
              <a:t>(Tiết 1)</a:t>
            </a:r>
            <a:endParaRPr lang="en-US" b="1" dirty="0">
              <a:latin typeface="UTM Avo" panose="02040603050506020204" pitchFamily="18" charset="0"/>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59B81E9-B97B-FDA3-94AA-7D48B3A40A40}"/>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73AC21BC-A673-4510-72AF-90652285595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8825D15A-AFD7-F6D4-89AC-952FA7A1E33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oogle Shape;156;p2">
            <a:extLst>
              <a:ext uri="{FF2B5EF4-FFF2-40B4-BE49-F238E27FC236}">
                <a16:creationId xmlns:a16="http://schemas.microsoft.com/office/drawing/2014/main" id="{FF5A473E-CA4A-B7DA-1E07-A1D478A55819}"/>
              </a:ext>
            </a:extLst>
          </p:cNvPr>
          <p:cNvPicPr preferRelativeResize="0"/>
          <p:nvPr/>
        </p:nvPicPr>
        <p:blipFill rotWithShape="1">
          <a:blip r:embed="rId3">
            <a:alphaModFix/>
          </a:blip>
          <a:srcRect/>
          <a:stretch/>
        </p:blipFill>
        <p:spPr>
          <a:xfrm>
            <a:off x="0" y="2555707"/>
            <a:ext cx="8688288" cy="4302293"/>
          </a:xfrm>
          <a:prstGeom prst="rect">
            <a:avLst/>
          </a:prstGeom>
          <a:noFill/>
          <a:ln>
            <a:noFill/>
          </a:ln>
        </p:spPr>
      </p:pic>
      <p:sp>
        <p:nvSpPr>
          <p:cNvPr id="4" name="Google Shape;155;p2">
            <a:extLst>
              <a:ext uri="{FF2B5EF4-FFF2-40B4-BE49-F238E27FC236}">
                <a16:creationId xmlns:a16="http://schemas.microsoft.com/office/drawing/2014/main" id="{7E7C9C9E-0E70-0E35-4FF2-8E0DEE327704}"/>
              </a:ext>
            </a:extLst>
          </p:cNvPr>
          <p:cNvSpPr/>
          <p:nvPr/>
        </p:nvSpPr>
        <p:spPr>
          <a:xfrm>
            <a:off x="1000912" y="1479257"/>
            <a:ext cx="6880428" cy="1046386"/>
          </a:xfrm>
          <a:prstGeom prst="rect">
            <a:avLst/>
          </a:prstGeom>
          <a:noFill/>
          <a:ln>
            <a:noFill/>
          </a:ln>
        </p:spPr>
        <p:txBody>
          <a:bodyPr spcFirstLastPara="1" wrap="square" lIns="121900" tIns="60933" rIns="121900" bIns="60933" anchor="t" anchorCtr="0">
            <a:spAutoFit/>
          </a:bodyPr>
          <a:lstStyle/>
          <a:p>
            <a:pPr>
              <a:lnSpc>
                <a:spcPct val="125000"/>
              </a:lnSpc>
            </a:pPr>
            <a:r>
              <a:rPr lang="en-US" sz="2400" b="1" dirty="0">
                <a:latin typeface="UTM Avo" panose="02040603050506020204" pitchFamily="18" charset="0"/>
              </a:rPr>
              <a:t>Quan </a:t>
            </a:r>
            <a:r>
              <a:rPr lang="en-US" sz="2400" b="1" dirty="0" err="1">
                <a:latin typeface="UTM Avo" panose="02040603050506020204" pitchFamily="18" charset="0"/>
              </a:rPr>
              <a:t>sát</a:t>
            </a:r>
            <a:r>
              <a:rPr lang="en-US" sz="2400" b="1" dirty="0">
                <a:latin typeface="UTM Avo" panose="02040603050506020204" pitchFamily="18" charset="0"/>
              </a:rPr>
              <a:t> </a:t>
            </a:r>
            <a:r>
              <a:rPr lang="en-US" sz="2400" b="1" dirty="0" err="1">
                <a:latin typeface="UTM Avo" panose="02040603050506020204" pitchFamily="18" charset="0"/>
              </a:rPr>
              <a:t>hình</a:t>
            </a:r>
            <a:r>
              <a:rPr lang="en-US" sz="2400" b="1" dirty="0">
                <a:latin typeface="UTM Avo" panose="02040603050506020204" pitchFamily="18" charset="0"/>
              </a:rPr>
              <a:t> </a:t>
            </a:r>
            <a:r>
              <a:rPr lang="en-US" sz="2400" b="1" dirty="0" err="1">
                <a:latin typeface="UTM Avo" panose="02040603050506020204" pitchFamily="18" charset="0"/>
              </a:rPr>
              <a:t>ảnh</a:t>
            </a:r>
            <a:r>
              <a:rPr lang="en-US" sz="2400" b="1" dirty="0">
                <a:latin typeface="UTM Avo" panose="02040603050506020204" pitchFamily="18" charset="0"/>
              </a:rPr>
              <a:t> </a:t>
            </a:r>
            <a:r>
              <a:rPr lang="en-US" sz="2400" b="1" dirty="0" err="1">
                <a:latin typeface="UTM Avo" panose="02040603050506020204" pitchFamily="18" charset="0"/>
              </a:rPr>
              <a:t>và</a:t>
            </a:r>
            <a:r>
              <a:rPr lang="en-US" sz="2400" b="1" dirty="0">
                <a:latin typeface="UTM Avo" panose="02040603050506020204" pitchFamily="18" charset="0"/>
              </a:rPr>
              <a:t> </a:t>
            </a:r>
            <a:r>
              <a:rPr lang="en-US" sz="2400" b="1" dirty="0" err="1">
                <a:latin typeface="UTM Avo" panose="02040603050506020204" pitchFamily="18" charset="0"/>
              </a:rPr>
              <a:t>cho</a:t>
            </a:r>
            <a:r>
              <a:rPr lang="en-US" sz="2400" b="1" dirty="0">
                <a:latin typeface="UTM Avo" panose="02040603050506020204" pitchFamily="18" charset="0"/>
              </a:rPr>
              <a:t> </a:t>
            </a:r>
            <a:r>
              <a:rPr lang="en-US" sz="2400" b="1" dirty="0" err="1">
                <a:latin typeface="UTM Avo" panose="02040603050506020204" pitchFamily="18" charset="0"/>
              </a:rPr>
              <a:t>biết</a:t>
            </a:r>
            <a:r>
              <a:rPr lang="en-US" sz="2400" b="1" dirty="0">
                <a:latin typeface="UTM Avo" panose="02040603050506020204" pitchFamily="18" charset="0"/>
              </a:rPr>
              <a:t> </a:t>
            </a:r>
            <a:r>
              <a:rPr lang="en-US" sz="2400" b="1" dirty="0" err="1">
                <a:latin typeface="UTM Avo" panose="02040603050506020204" pitchFamily="18" charset="0"/>
              </a:rPr>
              <a:t>hai</a:t>
            </a:r>
            <a:r>
              <a:rPr lang="en-US" sz="2400" b="1" dirty="0">
                <a:latin typeface="UTM Avo" panose="02040603050506020204" pitchFamily="18" charset="0"/>
              </a:rPr>
              <a:t> </a:t>
            </a:r>
            <a:r>
              <a:rPr lang="en-US" sz="2400" b="1" dirty="0" err="1">
                <a:latin typeface="UTM Avo" panose="02040603050506020204" pitchFamily="18" charset="0"/>
              </a:rPr>
              <a:t>bạn</a:t>
            </a:r>
            <a:r>
              <a:rPr lang="en-US" sz="2400" b="1" dirty="0">
                <a:latin typeface="UTM Avo" panose="02040603050506020204" pitchFamily="18" charset="0"/>
              </a:rPr>
              <a:t> </a:t>
            </a:r>
            <a:r>
              <a:rPr lang="en-US" sz="2400" b="1" dirty="0" err="1">
                <a:latin typeface="UTM Avo" panose="02040603050506020204" pitchFamily="18" charset="0"/>
              </a:rPr>
              <a:t>có</a:t>
            </a:r>
            <a:r>
              <a:rPr lang="en-US" sz="2400" b="1" dirty="0">
                <a:latin typeface="UTM Avo" panose="02040603050506020204" pitchFamily="18" charset="0"/>
              </a:rPr>
              <a:t> </a:t>
            </a:r>
            <a:r>
              <a:rPr lang="en-US" sz="2400" b="1" dirty="0" err="1">
                <a:latin typeface="UTM Avo" panose="02040603050506020204" pitchFamily="18" charset="0"/>
              </a:rPr>
              <a:t>biểu</a:t>
            </a:r>
            <a:r>
              <a:rPr lang="en-US" sz="2400" b="1" dirty="0">
                <a:latin typeface="UTM Avo" panose="02040603050506020204" pitchFamily="18" charset="0"/>
              </a:rPr>
              <a:t> </a:t>
            </a:r>
            <a:r>
              <a:rPr lang="en-US" sz="2400" b="1" dirty="0" err="1">
                <a:latin typeface="UTM Avo" panose="02040603050506020204" pitchFamily="18" charset="0"/>
              </a:rPr>
              <a:t>hiện</a:t>
            </a:r>
            <a:r>
              <a:rPr lang="en-US" sz="2400" b="1" dirty="0">
                <a:latin typeface="UTM Avo" panose="02040603050506020204" pitchFamily="18" charset="0"/>
              </a:rPr>
              <a:t> </a:t>
            </a:r>
            <a:r>
              <a:rPr lang="en-US" sz="2400" b="1" dirty="0" err="1">
                <a:latin typeface="UTM Avo" panose="02040603050506020204" pitchFamily="18" charset="0"/>
              </a:rPr>
              <a:t>như</a:t>
            </a:r>
            <a:r>
              <a:rPr lang="en-US" sz="2400" b="1" dirty="0">
                <a:latin typeface="UTM Avo" panose="02040603050506020204" pitchFamily="18" charset="0"/>
              </a:rPr>
              <a:t> </a:t>
            </a:r>
            <a:r>
              <a:rPr lang="en-US" sz="2400" b="1" dirty="0" err="1">
                <a:latin typeface="UTM Avo" panose="02040603050506020204" pitchFamily="18" charset="0"/>
              </a:rPr>
              <a:t>thế</a:t>
            </a:r>
            <a:r>
              <a:rPr lang="en-US" sz="2400" b="1" dirty="0">
                <a:latin typeface="UTM Avo" panose="02040603050506020204" pitchFamily="18" charset="0"/>
              </a:rPr>
              <a:t> </a:t>
            </a:r>
            <a:r>
              <a:rPr lang="en-US" sz="2400" b="1" dirty="0" err="1">
                <a:latin typeface="UTM Avo" panose="02040603050506020204" pitchFamily="18" charset="0"/>
              </a:rPr>
              <a:t>nào</a:t>
            </a:r>
            <a:r>
              <a:rPr lang="en-US" sz="2400" b="1" dirty="0">
                <a:latin typeface="UTM Avo" panose="02040603050506020204" pitchFamily="18" charset="0"/>
              </a:rPr>
              <a:t> </a:t>
            </a:r>
            <a:r>
              <a:rPr lang="en-US" sz="2400" b="1" dirty="0" err="1">
                <a:latin typeface="UTM Avo" panose="02040603050506020204" pitchFamily="18" charset="0"/>
              </a:rPr>
              <a:t>trong</a:t>
            </a:r>
            <a:r>
              <a:rPr lang="en-US" sz="2400" b="1" dirty="0">
                <a:latin typeface="UTM Avo" panose="02040603050506020204" pitchFamily="18" charset="0"/>
              </a:rPr>
              <a:t> </a:t>
            </a:r>
            <a:r>
              <a:rPr lang="en-US" sz="2400" b="1" dirty="0" err="1">
                <a:latin typeface="UTM Avo" panose="02040603050506020204" pitchFamily="18" charset="0"/>
              </a:rPr>
              <a:t>học</a:t>
            </a:r>
            <a:r>
              <a:rPr lang="en-US" sz="2400" b="1" dirty="0">
                <a:latin typeface="UTM Avo" panose="02040603050506020204" pitchFamily="18" charset="0"/>
              </a:rPr>
              <a:t> </a:t>
            </a:r>
            <a:r>
              <a:rPr lang="en-US" sz="2400" b="1" dirty="0" err="1">
                <a:latin typeface="UTM Avo" panose="02040603050506020204" pitchFamily="18" charset="0"/>
              </a:rPr>
              <a:t>tập</a:t>
            </a:r>
            <a:r>
              <a:rPr lang="en-US" sz="2400" b="1" dirty="0">
                <a:latin typeface="UTM Avo" panose="02040603050506020204" pitchFamily="18" charset="0"/>
              </a:rPr>
              <a:t>?</a:t>
            </a:r>
            <a:endParaRPr sz="2400" b="1" dirty="0">
              <a:latin typeface="UTM Avo" panose="02040603050506020204" pitchFamily="18" charset="0"/>
            </a:endParaRPr>
          </a:p>
        </p:txBody>
      </p:sp>
      <p:pic>
        <p:nvPicPr>
          <p:cNvPr id="8" name="Google Shape;13;p25">
            <a:extLst>
              <a:ext uri="{FF2B5EF4-FFF2-40B4-BE49-F238E27FC236}">
                <a16:creationId xmlns:a16="http://schemas.microsoft.com/office/drawing/2014/main" id="{365E6955-3AF2-C2CD-8663-FBDF23DDE916}"/>
              </a:ext>
            </a:extLst>
          </p:cNvPr>
          <p:cNvPicPr preferRelativeResize="0"/>
          <p:nvPr/>
        </p:nvPicPr>
        <p:blipFill rotWithShape="1">
          <a:blip r:embed="rId4">
            <a:alphaModFix/>
          </a:blip>
          <a:srcRect/>
          <a:stretch/>
        </p:blipFill>
        <p:spPr>
          <a:xfrm>
            <a:off x="8894617" y="595744"/>
            <a:ext cx="3297383" cy="6132315"/>
          </a:xfrm>
          <a:prstGeom prst="rect">
            <a:avLst/>
          </a:prstGeom>
          <a:noFill/>
          <a:ln>
            <a:noFill/>
          </a:ln>
        </p:spPr>
      </p:pic>
    </p:spTree>
    <p:extLst>
      <p:ext uri="{BB962C8B-B14F-4D97-AF65-F5344CB8AC3E}">
        <p14:creationId xmlns:p14="http://schemas.microsoft.com/office/powerpoint/2010/main" val="85569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52131CA-9EB5-51A4-53C8-CBA499719241}"/>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DCAD834D-6EAA-A03C-6FBF-E99F4A90B0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632519A2-D5BE-B51E-1D37-5DEE69DBAF1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943950" y="2510375"/>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2860169" y="3484259"/>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4" name="Google Shape;370;p5">
            <a:extLst>
              <a:ext uri="{FF2B5EF4-FFF2-40B4-BE49-F238E27FC236}">
                <a16:creationId xmlns:a16="http://schemas.microsoft.com/office/drawing/2014/main" id="{F29A4826-9683-F441-35C4-069BBC185D31}"/>
              </a:ext>
            </a:extLst>
          </p:cNvPr>
          <p:cNvSpPr/>
          <p:nvPr/>
        </p:nvSpPr>
        <p:spPr>
          <a:xfrm>
            <a:off x="5749850" y="4484288"/>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1864876" y="2667209"/>
            <a:ext cx="5822087" cy="492388"/>
          </a:xfrm>
          <a:prstGeom prst="rect">
            <a:avLst/>
          </a:prstGeom>
          <a:noFill/>
          <a:ln>
            <a:noFill/>
          </a:ln>
        </p:spPr>
        <p:txBody>
          <a:bodyPr spcFirstLastPara="1" wrap="square" lIns="121900" tIns="60933" rIns="121900" bIns="60933" anchor="t" anchorCtr="0">
            <a:spAutoFit/>
          </a:bodyPr>
          <a:lstStyle/>
          <a:p>
            <a:pPr algn="just"/>
            <a:r>
              <a:rPr lang="vi-VN" sz="2400" b="1">
                <a:solidFill>
                  <a:schemeClr val="tx1"/>
                </a:solidFill>
                <a:latin typeface="UTM Avo" panose="02040603050506020204" pitchFamily="18" charset="0"/>
              </a:rPr>
              <a:t>Thế nào là siêng năng, kiên trì?</a:t>
            </a:r>
          </a:p>
        </p:txBody>
      </p:sp>
      <p:sp>
        <p:nvSpPr>
          <p:cNvPr id="16" name="Google Shape;373;p5">
            <a:extLst>
              <a:ext uri="{FF2B5EF4-FFF2-40B4-BE49-F238E27FC236}">
                <a16:creationId xmlns:a16="http://schemas.microsoft.com/office/drawing/2014/main" id="{EFB12811-D11C-F985-40D3-F108F67782D7}"/>
              </a:ext>
            </a:extLst>
          </p:cNvPr>
          <p:cNvSpPr/>
          <p:nvPr/>
        </p:nvSpPr>
        <p:spPr>
          <a:xfrm>
            <a:off x="6670777" y="4641123"/>
            <a:ext cx="5521223" cy="492388"/>
          </a:xfrm>
          <a:prstGeom prst="rect">
            <a:avLst/>
          </a:prstGeom>
          <a:noFill/>
          <a:ln>
            <a:noFill/>
          </a:ln>
        </p:spPr>
        <p:txBody>
          <a:bodyPr spcFirstLastPara="1" wrap="square" lIns="121900" tIns="60933" rIns="121900" bIns="60933" anchor="t" anchorCtr="0">
            <a:spAutoFit/>
          </a:bodyPr>
          <a:lstStyle/>
          <a:p>
            <a:pPr algn="just"/>
            <a:r>
              <a:rPr lang="vi-VN" sz="2400" b="1">
                <a:solidFill>
                  <a:schemeClr val="tx1"/>
                </a:solidFill>
                <a:latin typeface="UTM Avo" panose="02040603050506020204" pitchFamily="18" charset="0"/>
              </a:rPr>
              <a:t>Ý nghĩa của siêng năng, kiên trì</a:t>
            </a:r>
            <a:endParaRPr lang="vi-VN" sz="2400" b="1" dirty="0">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9D9B268D-ECA1-7BB8-3D2F-E216E61A8F26}"/>
              </a:ext>
            </a:extLst>
          </p:cNvPr>
          <p:cNvSpPr/>
          <p:nvPr/>
        </p:nvSpPr>
        <p:spPr>
          <a:xfrm>
            <a:off x="3781096" y="3641094"/>
            <a:ext cx="5709264" cy="492388"/>
          </a:xfrm>
          <a:prstGeom prst="rect">
            <a:avLst/>
          </a:prstGeom>
          <a:noFill/>
          <a:ln>
            <a:noFill/>
          </a:ln>
        </p:spPr>
        <p:txBody>
          <a:bodyPr spcFirstLastPara="1" wrap="square" lIns="121900" tIns="60933" rIns="121900" bIns="60933" anchor="t" anchorCtr="0">
            <a:spAutoFit/>
          </a:bodyPr>
          <a:lstStyle/>
          <a:p>
            <a:pPr algn="just"/>
            <a:r>
              <a:rPr lang="en-US" sz="2400" b="1" dirty="0" err="1">
                <a:solidFill>
                  <a:schemeClr val="tx1"/>
                </a:solidFill>
                <a:latin typeface="UTM Avo" panose="02040603050506020204" pitchFamily="18" charset="0"/>
              </a:rPr>
              <a:t>Biểu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hiện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siêng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năng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kiên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trì</a:t>
            </a:r>
            <a:endParaRPr lang="en-US" sz="2400" b="1" dirty="0">
              <a:solidFill>
                <a:schemeClr val="tx1"/>
              </a:solidFill>
              <a:latin typeface="UTM Avo" panose="02040603050506020204" pitchFamily="18" charset="0"/>
            </a:endParaRPr>
          </a:p>
        </p:txBody>
      </p:sp>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2540210" y="1996873"/>
            <a:ext cx="1162399" cy="1162399"/>
          </a:xfrm>
          <a:prstGeom prst="ellipse">
            <a:avLst/>
          </a:prstGeom>
          <a:solidFill>
            <a:schemeClr val="tx2"/>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7200" b="1" kern="1200" dirty="0">
                <a:solidFill>
                  <a:schemeClr val="tx1"/>
                </a:solidFill>
                <a:latin typeface="UTM Avo" panose="02040603050506020204" pitchFamily="18" charset="0"/>
                <a:ea typeface="Inria Serif"/>
                <a:cs typeface="Inria Serif"/>
                <a:sym typeface="Inria Serif"/>
              </a:rPr>
              <a:t>1</a:t>
            </a:r>
          </a:p>
        </p:txBody>
      </p:sp>
      <p:sp>
        <p:nvSpPr>
          <p:cNvPr id="4" name="Rectangle 3">
            <a:extLst>
              <a:ext uri="{FF2B5EF4-FFF2-40B4-BE49-F238E27FC236}">
                <a16:creationId xmlns:a16="http://schemas.microsoft.com/office/drawing/2014/main" id="{59596190-5598-EF9A-0196-2DFBA357837A}"/>
              </a:ext>
            </a:extLst>
          </p:cNvPr>
          <p:cNvSpPr/>
          <p:nvPr/>
        </p:nvSpPr>
        <p:spPr>
          <a:xfrm>
            <a:off x="242003" y="3159272"/>
            <a:ext cx="6770326" cy="1695592"/>
          </a:xfrm>
          <a:prstGeom prst="rect">
            <a:avLst/>
          </a:prstGeom>
        </p:spPr>
        <p:txBody>
          <a:bodyPr wrap="square">
            <a:spAutoFit/>
          </a:bodyPr>
          <a:lstStyle/>
          <a:p>
            <a:pPr algn="ctr" defTabSz="1219170">
              <a:lnSpc>
                <a:spcPct val="125000"/>
              </a:lnSpc>
              <a:buClrTx/>
              <a:buFontTx/>
              <a:buNone/>
            </a:pPr>
            <a:r>
              <a:rPr lang="vi-VN" sz="4400" b="1" kern="1200">
                <a:solidFill>
                  <a:schemeClr val="tx1"/>
                </a:solidFill>
                <a:latin typeface="UTM Avo" panose="02040603050506020204" pitchFamily="18" charset="0"/>
                <a:ea typeface="+mn-ea"/>
                <a:cs typeface="+mn-cs"/>
              </a:rPr>
              <a:t>Thế nào là siêng năng, kiên trì?</a:t>
            </a:r>
            <a:endParaRPr lang="vi-VN" sz="4400" b="1" kern="1200" dirty="0">
              <a:solidFill>
                <a:schemeClr val="tx1"/>
              </a:solidFill>
              <a:latin typeface="UTM Avo" panose="02040603050506020204" pitchFamily="18" charset="0"/>
              <a:ea typeface="+mn-ea"/>
              <a:cs typeface="+mn-cs"/>
            </a:endParaRPr>
          </a:p>
        </p:txBody>
      </p:sp>
      <p:pic>
        <p:nvPicPr>
          <p:cNvPr id="2" name="Google Shape;24;p27">
            <a:extLst>
              <a:ext uri="{FF2B5EF4-FFF2-40B4-BE49-F238E27FC236}">
                <a16:creationId xmlns:a16="http://schemas.microsoft.com/office/drawing/2014/main" id="{929761D1-BFAD-92DF-8CF2-BDA04AF9D076}"/>
              </a:ext>
            </a:extLst>
          </p:cNvPr>
          <p:cNvPicPr preferRelativeResize="0"/>
          <p:nvPr/>
        </p:nvPicPr>
        <p:blipFill rotWithShape="1">
          <a:blip r:embed="rId3">
            <a:alphaModFix/>
          </a:blip>
          <a:srcRect/>
          <a:stretch/>
        </p:blipFill>
        <p:spPr>
          <a:xfrm>
            <a:off x="6851511" y="604876"/>
            <a:ext cx="5098486" cy="5219631"/>
          </a:xfrm>
          <a:prstGeom prst="rect">
            <a:avLst/>
          </a:prstGeom>
          <a:noFill/>
          <a:ln>
            <a:noFill/>
          </a:ln>
        </p:spPr>
      </p:pic>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96;p6">
            <a:extLst>
              <a:ext uri="{FF2B5EF4-FFF2-40B4-BE49-F238E27FC236}">
                <a16:creationId xmlns:a16="http://schemas.microsoft.com/office/drawing/2014/main" id="{AFB3E3D0-92FF-C859-1534-DAFECA36975D}"/>
              </a:ext>
            </a:extLst>
          </p:cNvPr>
          <p:cNvSpPr/>
          <p:nvPr/>
        </p:nvSpPr>
        <p:spPr>
          <a:xfrm>
            <a:off x="95250" y="2118295"/>
            <a:ext cx="12001500" cy="4739705"/>
          </a:xfrm>
          <a:prstGeom prst="rect">
            <a:avLst/>
          </a:prstGeom>
          <a:noFill/>
          <a:ln>
            <a:noFill/>
          </a:ln>
        </p:spPr>
        <p:txBody>
          <a:bodyPr spcFirstLastPara="1" wrap="square" lIns="121900" tIns="60933" rIns="121900" bIns="60933" anchor="t" anchorCtr="0">
            <a:spAutoFit/>
          </a:bodyPr>
          <a:lstStyle/>
          <a:p>
            <a:pPr indent="457200" algn="just">
              <a:lnSpc>
                <a:spcPct val="125000"/>
              </a:lnSpc>
            </a:pPr>
            <a:r>
              <a:rPr lang="en-US" sz="2400" dirty="0" err="1">
                <a:latin typeface="UTM Avo" panose="02040603050506020204" pitchFamily="18" charset="0"/>
              </a:rPr>
              <a:t>Rô</a:t>
            </a:r>
            <a:r>
              <a:rPr lang="en-US" sz="2400" dirty="0">
                <a:latin typeface="UTM Avo" panose="02040603050506020204" pitchFamily="18" charset="0"/>
              </a:rPr>
              <a:t>-bi (Robby) </a:t>
            </a:r>
            <a:r>
              <a:rPr lang="en-US" sz="2400" dirty="0" err="1">
                <a:latin typeface="UTM Avo" panose="02040603050506020204" pitchFamily="18" charset="0"/>
              </a:rPr>
              <a:t>đã</a:t>
            </a:r>
            <a:r>
              <a:rPr lang="en-US" sz="2400" dirty="0">
                <a:latin typeface="UTM Avo" panose="02040603050506020204" pitchFamily="18" charset="0"/>
              </a:rPr>
              <a:t> 11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cậu</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lớp</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dương</a:t>
            </a:r>
            <a:r>
              <a:rPr lang="en-US" sz="2400" dirty="0">
                <a:latin typeface="UTM Avo" panose="02040603050506020204" pitchFamily="18" charset="0"/>
              </a:rPr>
              <a:t> </a:t>
            </a:r>
            <a:r>
              <a:rPr lang="en-US" sz="2400" dirty="0" err="1">
                <a:latin typeface="UTM Avo" panose="02040603050506020204" pitchFamily="18" charset="0"/>
              </a:rPr>
              <a:t>cầm</a:t>
            </a:r>
            <a:r>
              <a:rPr lang="en-US" sz="2400" dirty="0">
                <a:latin typeface="UTM Avo" panose="02040603050506020204" pitchFamily="18" charset="0"/>
              </a:rPr>
              <a:t> </a:t>
            </a:r>
            <a:r>
              <a:rPr lang="en-US" sz="2400" dirty="0" err="1">
                <a:latin typeface="UTM Avo" panose="02040603050506020204" pitchFamily="18" charset="0"/>
              </a:rPr>
              <a:t>đầu</a:t>
            </a:r>
            <a:r>
              <a:rPr lang="en-US" sz="2400" dirty="0">
                <a:latin typeface="UTM Avo" panose="02040603050506020204" pitchFamily="18" charset="0"/>
              </a:rPr>
              <a:t> </a:t>
            </a:r>
            <a:r>
              <a:rPr lang="en-US" sz="2400" dirty="0" err="1">
                <a:latin typeface="UTM Avo" panose="02040603050506020204" pitchFamily="18" charset="0"/>
              </a:rPr>
              <a:t>tiên</a:t>
            </a:r>
            <a:r>
              <a:rPr lang="en-US" sz="2400" dirty="0">
                <a:latin typeface="UTM Avo" panose="02040603050506020204" pitchFamily="18" charset="0"/>
              </a:rPr>
              <a:t>. </a:t>
            </a:r>
            <a:r>
              <a:rPr lang="en-US" sz="2400" dirty="0" err="1">
                <a:latin typeface="UTM Avo" panose="02040603050506020204" pitchFamily="18" charset="0"/>
              </a:rPr>
              <a:t>Ngay</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đầu</a:t>
            </a:r>
            <a:r>
              <a:rPr lang="en-US" sz="2400" dirty="0">
                <a:latin typeface="UTM Avo" panose="02040603050506020204" pitchFamily="18" charset="0"/>
              </a:rPr>
              <a:t>, </a:t>
            </a:r>
            <a:r>
              <a:rPr lang="en-US" sz="2400" dirty="0" err="1">
                <a:latin typeface="UTM Avo" panose="02040603050506020204" pitchFamily="18" charset="0"/>
              </a:rPr>
              <a:t>Rô</a:t>
            </a:r>
            <a:r>
              <a:rPr lang="en-US" sz="2400" dirty="0">
                <a:latin typeface="UTM Avo" panose="02040603050506020204" pitchFamily="18" charset="0"/>
              </a:rPr>
              <a:t>-bi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tỏ</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rất</a:t>
            </a:r>
            <a:r>
              <a:rPr lang="en-US" sz="2400" dirty="0">
                <a:latin typeface="UTM Avo" panose="02040603050506020204" pitchFamily="18" charset="0"/>
              </a:rPr>
              <a:t> ham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Nhưng</a:t>
            </a:r>
            <a:r>
              <a:rPr lang="en-US" sz="2400" dirty="0">
                <a:latin typeface="UTM Avo" panose="02040603050506020204" pitchFamily="18" charset="0"/>
              </a:rPr>
              <a:t> </a:t>
            </a:r>
            <a:r>
              <a:rPr lang="en-US" sz="2400" dirty="0" err="1">
                <a:latin typeface="UTM Avo" panose="02040603050506020204" pitchFamily="18" charset="0"/>
              </a:rPr>
              <a:t>càng</a:t>
            </a:r>
            <a:r>
              <a:rPr lang="en-US" sz="2400" dirty="0">
                <a:latin typeface="UTM Avo" panose="02040603050506020204" pitchFamily="18" charset="0"/>
              </a:rPr>
              <a:t> </a:t>
            </a:r>
            <a:r>
              <a:rPr lang="en-US" sz="2400" dirty="0" err="1">
                <a:latin typeface="UTM Avo" panose="02040603050506020204" pitchFamily="18" charset="0"/>
              </a:rPr>
              <a:t>cố</a:t>
            </a:r>
            <a:r>
              <a:rPr lang="en-US" sz="2400" dirty="0">
                <a:latin typeface="UTM Avo" panose="02040603050506020204" pitchFamily="18" charset="0"/>
              </a:rPr>
              <a:t> </a:t>
            </a:r>
            <a:r>
              <a:rPr lang="en-US" sz="2400" dirty="0" err="1">
                <a:latin typeface="UTM Avo" panose="02040603050506020204" pitchFamily="18" charset="0"/>
              </a:rPr>
              <a:t>gắng</a:t>
            </a:r>
            <a:r>
              <a:rPr lang="en-US" sz="2400" dirty="0">
                <a:latin typeface="UTM Avo" panose="02040603050506020204" pitchFamily="18" charset="0"/>
              </a:rPr>
              <a:t>, </a:t>
            </a:r>
            <a:r>
              <a:rPr lang="en-US" sz="2400" dirty="0" err="1">
                <a:latin typeface="UTM Avo" panose="02040603050506020204" pitchFamily="18" charset="0"/>
              </a:rPr>
              <a:t>Rô</a:t>
            </a:r>
            <a:r>
              <a:rPr lang="en-US" sz="2400" dirty="0">
                <a:latin typeface="UTM Avo" panose="02040603050506020204" pitchFamily="18" charset="0"/>
              </a:rPr>
              <a:t>-bi </a:t>
            </a:r>
            <a:r>
              <a:rPr lang="en-US" sz="2400" dirty="0" err="1">
                <a:latin typeface="UTM Avo" panose="02040603050506020204" pitchFamily="18" charset="0"/>
              </a:rPr>
              <a:t>càng</a:t>
            </a:r>
            <a:r>
              <a:rPr lang="en-US" sz="2400" dirty="0">
                <a:latin typeface="UTM Avo" panose="02040603050506020204" pitchFamily="18" charset="0"/>
              </a:rPr>
              <a:t> </a:t>
            </a:r>
            <a:r>
              <a:rPr lang="en-US" sz="2400" dirty="0" err="1">
                <a:latin typeface="UTM Avo" panose="02040603050506020204" pitchFamily="18" charset="0"/>
              </a:rPr>
              <a:t>thiếu</a:t>
            </a:r>
            <a:r>
              <a:rPr lang="en-US" sz="2400" dirty="0">
                <a:latin typeface="UTM Avo" panose="02040603050506020204" pitchFamily="18" charset="0"/>
              </a:rPr>
              <a:t> </a:t>
            </a:r>
            <a:r>
              <a:rPr lang="en-US" sz="2400" dirty="0" err="1">
                <a:latin typeface="UTM Avo" panose="02040603050506020204" pitchFamily="18" charset="0"/>
              </a:rPr>
              <a:t>khả</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cảm</a:t>
            </a:r>
            <a:r>
              <a:rPr lang="en-US" sz="2400" dirty="0">
                <a:latin typeface="UTM Avo" panose="02040603050506020204" pitchFamily="18" charset="0"/>
              </a:rPr>
              <a:t> </a:t>
            </a:r>
            <a:r>
              <a:rPr lang="en-US" sz="2400" dirty="0" err="1">
                <a:latin typeface="UTM Avo" panose="02040603050506020204" pitchFamily="18" charset="0"/>
              </a:rPr>
              <a:t>thụ</a:t>
            </a:r>
            <a:r>
              <a:rPr lang="en-US" sz="2400" dirty="0">
                <a:latin typeface="UTM Avo" panose="02040603050506020204" pitchFamily="18" charset="0"/>
              </a:rPr>
              <a:t> </a:t>
            </a:r>
            <a:r>
              <a:rPr lang="en-US" sz="2400" dirty="0" err="1">
                <a:latin typeface="UTM Avo" panose="02040603050506020204" pitchFamily="18" charset="0"/>
              </a:rPr>
              <a:t>âm</a:t>
            </a:r>
            <a:r>
              <a:rPr lang="en-US" sz="2400" dirty="0">
                <a:latin typeface="UTM Avo" panose="02040603050506020204" pitchFamily="18" charset="0"/>
              </a:rPr>
              <a:t> </a:t>
            </a:r>
            <a:r>
              <a:rPr lang="en-US" sz="2400" dirty="0" err="1">
                <a:latin typeface="UTM Avo" panose="02040603050506020204" pitchFamily="18" charset="0"/>
              </a:rPr>
              <a:t>nhạc</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tiến</a:t>
            </a:r>
            <a:r>
              <a:rPr lang="en-US" sz="2400" dirty="0">
                <a:latin typeface="UTM Avo" panose="02040603050506020204" pitchFamily="18" charset="0"/>
              </a:rPr>
              <a:t> </a:t>
            </a:r>
            <a:r>
              <a:rPr lang="en-US" sz="2400" dirty="0" err="1">
                <a:latin typeface="UTM Avo" panose="02040603050506020204" pitchFamily="18" charset="0"/>
              </a:rPr>
              <a:t>bộ</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vậy</a:t>
            </a:r>
            <a:r>
              <a:rPr lang="en-US" sz="2400" dirty="0">
                <a:latin typeface="UTM Avo" panose="02040603050506020204" pitchFamily="18" charset="0"/>
              </a:rPr>
              <a:t>, </a:t>
            </a:r>
            <a:r>
              <a:rPr lang="en-US" sz="2400" dirty="0" err="1">
                <a:latin typeface="UTM Avo" panose="02040603050506020204" pitchFamily="18" charset="0"/>
              </a:rPr>
              <a:t>Rô</a:t>
            </a:r>
            <a:r>
              <a:rPr lang="en-US" sz="2400" dirty="0">
                <a:latin typeface="UTM Avo" panose="02040603050506020204" pitchFamily="18" charset="0"/>
              </a:rPr>
              <a:t>-bi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rất</a:t>
            </a:r>
            <a:r>
              <a:rPr lang="en-US" sz="2400" dirty="0">
                <a:latin typeface="UTM Avo" panose="02040603050506020204" pitchFamily="18" charset="0"/>
              </a:rPr>
              <a:t> </a:t>
            </a:r>
            <a:r>
              <a:rPr lang="en-US" sz="2400" dirty="0" err="1">
                <a:latin typeface="UTM Avo" panose="02040603050506020204" pitchFamily="18" charset="0"/>
              </a:rPr>
              <a:t>nghiêm</a:t>
            </a:r>
            <a:r>
              <a:rPr lang="en-US" sz="2400" dirty="0">
                <a:latin typeface="UTM Avo" panose="02040603050506020204" pitchFamily="18" charset="0"/>
              </a:rPr>
              <a:t> </a:t>
            </a:r>
            <a:r>
              <a:rPr lang="en-US" sz="2400" dirty="0" err="1">
                <a:latin typeface="UTM Avo" panose="02040603050506020204" pitchFamily="18" charset="0"/>
              </a:rPr>
              <a:t>túc</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ôn</a:t>
            </a:r>
            <a:r>
              <a:rPr lang="en-US" sz="2400" dirty="0">
                <a:latin typeface="UTM Avo" panose="02040603050506020204" pitchFamily="18" charset="0"/>
              </a:rPr>
              <a:t> </a:t>
            </a:r>
            <a:r>
              <a:rPr lang="en-US" sz="2400" dirty="0" err="1">
                <a:latin typeface="UTM Avo" panose="02040603050506020204" pitchFamily="18" charset="0"/>
              </a:rPr>
              <a:t>lại</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nhạc</a:t>
            </a:r>
            <a:r>
              <a:rPr lang="en-US" sz="2400" dirty="0">
                <a:latin typeface="UTM Avo" panose="02040603050506020204" pitchFamily="18" charset="0"/>
              </a:rPr>
              <a:t> </a:t>
            </a:r>
            <a:r>
              <a:rPr lang="en-US" sz="2400" dirty="0" err="1">
                <a:latin typeface="UTM Avo" panose="02040603050506020204" pitchFamily="18" charset="0"/>
              </a:rPr>
              <a:t>sơ</a:t>
            </a:r>
            <a:r>
              <a:rPr lang="en-US" sz="2400" dirty="0">
                <a:latin typeface="UTM Avo" panose="02040603050506020204" pitchFamily="18" charset="0"/>
              </a:rPr>
              <a:t> </a:t>
            </a:r>
            <a:r>
              <a:rPr lang="en-US" sz="2400" dirty="0" err="1">
                <a:latin typeface="UTM Avo" panose="02040603050506020204" pitchFamily="18" charset="0"/>
              </a:rPr>
              <a:t>đẳng</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giáo</a:t>
            </a:r>
            <a:r>
              <a:rPr lang="en-US" sz="2400" dirty="0">
                <a:latin typeface="UTM Avo" panose="02040603050506020204" pitchFamily="18" charset="0"/>
              </a:rPr>
              <a:t> </a:t>
            </a:r>
            <a:r>
              <a:rPr lang="en-US" sz="2400" dirty="0" err="1">
                <a:latin typeface="UTM Avo" panose="02040603050506020204" pitchFamily="18" charset="0"/>
              </a:rPr>
              <a:t>giao</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Sau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tháng</a:t>
            </a:r>
            <a:r>
              <a:rPr lang="en-US" sz="2400" dirty="0">
                <a:latin typeface="UTM Avo" panose="02040603050506020204" pitchFamily="18" charset="0"/>
              </a:rPr>
              <a:t> </a:t>
            </a:r>
            <a:r>
              <a:rPr lang="en-US" sz="2400" dirty="0" err="1">
                <a:latin typeface="UTM Avo" panose="02040603050506020204" pitchFamily="18" charset="0"/>
              </a:rPr>
              <a:t>ròng</a:t>
            </a:r>
            <a:r>
              <a:rPr lang="en-US" sz="2400" dirty="0">
                <a:latin typeface="UTM Avo" panose="02040603050506020204" pitchFamily="18" charset="0"/>
              </a:rPr>
              <a:t> </a:t>
            </a:r>
            <a:r>
              <a:rPr lang="en-US" sz="2400" dirty="0" err="1">
                <a:latin typeface="UTM Avo" panose="02040603050506020204" pitchFamily="18" charset="0"/>
              </a:rPr>
              <a:t>rã</a:t>
            </a:r>
            <a:r>
              <a:rPr lang="en-US" sz="2400" dirty="0">
                <a:latin typeface="UTM Avo" panose="02040603050506020204" pitchFamily="18" charset="0"/>
              </a:rPr>
              <a:t>, </a:t>
            </a:r>
            <a:r>
              <a:rPr lang="en-US" sz="2400" dirty="0" err="1">
                <a:latin typeface="UTM Avo" panose="02040603050506020204" pitchFamily="18" charset="0"/>
              </a:rPr>
              <a:t>Rô</a:t>
            </a:r>
            <a:r>
              <a:rPr lang="en-US" sz="2400" dirty="0">
                <a:latin typeface="UTM Avo" panose="02040603050506020204" pitchFamily="18" charset="0"/>
              </a:rPr>
              <a:t>-bi </a:t>
            </a:r>
            <a:r>
              <a:rPr lang="en-US" sz="2400" dirty="0" err="1">
                <a:latin typeface="UTM Avo" panose="02040603050506020204" pitchFamily="18" charset="0"/>
              </a:rPr>
              <a:t>miệt</a:t>
            </a:r>
            <a:r>
              <a:rPr lang="en-US" sz="2400" dirty="0">
                <a:latin typeface="UTM Avo" panose="02040603050506020204" pitchFamily="18" charset="0"/>
              </a:rPr>
              <a:t> </a:t>
            </a:r>
            <a:r>
              <a:rPr lang="en-US" sz="2400" dirty="0" err="1">
                <a:latin typeface="UTM Avo" panose="02040603050506020204" pitchFamily="18" charset="0"/>
              </a:rPr>
              <a:t>mài</a:t>
            </a:r>
            <a:r>
              <a:rPr lang="en-US" sz="2400" dirty="0">
                <a:latin typeface="UTM Avo" panose="02040603050506020204" pitchFamily="18" charset="0"/>
              </a:rPr>
              <a:t> </a:t>
            </a:r>
            <a:r>
              <a:rPr lang="en-US" sz="2400" dirty="0" err="1">
                <a:latin typeface="UTM Avo" panose="02040603050506020204" pitchFamily="18" charset="0"/>
              </a:rPr>
              <a:t>cố</a:t>
            </a:r>
            <a:r>
              <a:rPr lang="en-US" sz="2400" dirty="0">
                <a:latin typeface="UTM Avo" panose="02040603050506020204" pitchFamily="18" charset="0"/>
              </a:rPr>
              <a:t> </a:t>
            </a:r>
            <a:r>
              <a:rPr lang="en-US" sz="2400" dirty="0" err="1">
                <a:latin typeface="UTM Avo" panose="02040603050506020204" pitchFamily="18" charset="0"/>
              </a:rPr>
              <a:t>gắng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giáo</a:t>
            </a:r>
            <a:r>
              <a:rPr lang="en-US" sz="2400" dirty="0">
                <a:latin typeface="UTM Avo" panose="02040603050506020204" pitchFamily="18" charset="0"/>
              </a:rPr>
              <a:t> </a:t>
            </a:r>
            <a:r>
              <a:rPr lang="en-US" sz="2400" dirty="0" err="1">
                <a:latin typeface="UTM Avo" panose="02040603050506020204" pitchFamily="18" charset="0"/>
              </a:rPr>
              <a:t>vẫn</a:t>
            </a:r>
            <a:r>
              <a:rPr lang="en-US" sz="2400" dirty="0">
                <a:latin typeface="UTM Avo" panose="02040603050506020204" pitchFamily="18" charset="0"/>
              </a:rPr>
              <a:t> </a:t>
            </a:r>
            <a:r>
              <a:rPr lang="en-US" sz="2400" dirty="0" err="1">
                <a:latin typeface="UTM Avo" panose="02040603050506020204" pitchFamily="18" charset="0"/>
              </a:rPr>
              <a:t>cứ</a:t>
            </a:r>
            <a:r>
              <a:rPr lang="en-US" sz="2400" dirty="0">
                <a:latin typeface="UTM Avo" panose="02040603050506020204" pitchFamily="18" charset="0"/>
              </a:rPr>
              <a:t> </a:t>
            </a:r>
            <a:r>
              <a:rPr lang="en-US" sz="2400" dirty="0" err="1">
                <a:latin typeface="UTM Avo" panose="02040603050506020204" pitchFamily="18" charset="0"/>
              </a:rPr>
              <a:t>lắng</a:t>
            </a:r>
            <a:r>
              <a:rPr lang="en-US" sz="2400" dirty="0">
                <a:latin typeface="UTM Avo" panose="02040603050506020204" pitchFamily="18" charset="0"/>
              </a:rPr>
              <a:t> </a:t>
            </a:r>
            <a:r>
              <a:rPr lang="en-US" sz="2400" dirty="0" err="1">
                <a:latin typeface="UTM Avo" panose="02040603050506020204" pitchFamily="18" charset="0"/>
              </a:rPr>
              <a:t>nghe</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viên</a:t>
            </a:r>
            <a:r>
              <a:rPr lang="en-US" sz="2400" dirty="0">
                <a:latin typeface="UTM Avo" panose="02040603050506020204" pitchFamily="18" charset="0"/>
              </a:rPr>
              <a:t> </a:t>
            </a:r>
            <a:r>
              <a:rPr lang="en-US" sz="2400" dirty="0" err="1">
                <a:latin typeface="UTM Avo" panose="02040603050506020204" pitchFamily="18" charset="0"/>
              </a:rPr>
              <a:t>cậu</a:t>
            </a:r>
            <a:r>
              <a:rPr lang="en-US" sz="2400" dirty="0">
                <a:latin typeface="UTM Avo" panose="02040603050506020204" pitchFamily="18" charset="0"/>
              </a:rPr>
              <a:t>.</a:t>
            </a:r>
            <a:endParaRPr sz="2400" dirty="0">
              <a:latin typeface="UTM Avo" panose="02040603050506020204" pitchFamily="18" charset="0"/>
            </a:endParaRPr>
          </a:p>
          <a:p>
            <a:pPr indent="457200" algn="just">
              <a:lnSpc>
                <a:spcPct val="125000"/>
              </a:lnSpc>
            </a:pPr>
            <a:r>
              <a:rPr lang="en-US" sz="2400" dirty="0" err="1">
                <a:latin typeface="UTM Avo" panose="02040603050506020204" pitchFamily="18" charset="0"/>
              </a:rPr>
              <a:t>Thế</a:t>
            </a:r>
            <a:r>
              <a:rPr lang="en-US" sz="2400" dirty="0">
                <a:latin typeface="UTM Avo" panose="02040603050506020204" pitchFamily="18" charset="0"/>
              </a:rPr>
              <a:t> </a:t>
            </a:r>
            <a:r>
              <a:rPr lang="en-US" sz="2400" dirty="0" err="1">
                <a:latin typeface="UTM Avo" panose="02040603050506020204" pitchFamily="18" charset="0"/>
              </a:rPr>
              <a:t>rồi</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nọ</a:t>
            </a:r>
            <a:r>
              <a:rPr lang="en-US" sz="2400" dirty="0">
                <a:latin typeface="UTM Avo" panose="02040603050506020204" pitchFamily="18" charset="0"/>
              </a:rPr>
              <a:t>, </a:t>
            </a:r>
            <a:r>
              <a:rPr lang="en-US" sz="2400" dirty="0" err="1">
                <a:latin typeface="UTM Avo" panose="02040603050506020204" pitchFamily="18" charset="0"/>
              </a:rPr>
              <a:t>mẹ</a:t>
            </a:r>
            <a:r>
              <a:rPr lang="en-US" sz="2400" dirty="0">
                <a:latin typeface="UTM Avo" panose="02040603050506020204" pitchFamily="18" charset="0"/>
              </a:rPr>
              <a:t> </a:t>
            </a:r>
            <a:r>
              <a:rPr lang="en-US" sz="2400" dirty="0" err="1">
                <a:latin typeface="UTM Avo" panose="02040603050506020204" pitchFamily="18" charset="0"/>
              </a:rPr>
              <a:t>Rô</a:t>
            </a:r>
            <a:r>
              <a:rPr lang="en-US" sz="2400" dirty="0">
                <a:latin typeface="UTM Avo" panose="02040603050506020204" pitchFamily="18" charset="0"/>
              </a:rPr>
              <a:t>-bi </a:t>
            </a:r>
            <a:r>
              <a:rPr lang="en-US" sz="2400" dirty="0" err="1">
                <a:latin typeface="UTM Avo" panose="02040603050506020204" pitchFamily="18" charset="0"/>
              </a:rPr>
              <a:t>ốm</a:t>
            </a:r>
            <a:r>
              <a:rPr lang="en-US" sz="2400" dirty="0">
                <a:latin typeface="UTM Avo" panose="02040603050506020204" pitchFamily="18" charset="0"/>
              </a:rPr>
              <a:t> </a:t>
            </a:r>
            <a:r>
              <a:rPr lang="en-US" sz="2400" dirty="0" err="1">
                <a:latin typeface="UTM Avo" panose="02040603050506020204" pitchFamily="18" charset="0"/>
              </a:rPr>
              <a:t>nặng</a:t>
            </a:r>
            <a:r>
              <a:rPr lang="en-US" sz="2400" dirty="0">
                <a:latin typeface="UTM Avo" panose="02040603050506020204" pitchFamily="18" charset="0"/>
              </a:rPr>
              <a:t> </a:t>
            </a:r>
            <a:r>
              <a:rPr lang="en-US" sz="2400" dirty="0" err="1">
                <a:latin typeface="UTM Avo" panose="02040603050506020204" pitchFamily="18" charset="0"/>
              </a:rPr>
              <a:t>nên</a:t>
            </a:r>
            <a:r>
              <a:rPr lang="en-US" sz="2400" dirty="0">
                <a:latin typeface="UTM Avo" panose="02040603050506020204" pitchFamily="18" charset="0"/>
              </a:rPr>
              <a:t> </a:t>
            </a:r>
            <a:r>
              <a:rPr lang="en-US" sz="2400" dirty="0" err="1">
                <a:latin typeface="UTM Avo" panose="02040603050506020204" pitchFamily="18" charset="0"/>
              </a:rPr>
              <a:t>cậu</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nữa</a:t>
            </a:r>
            <a:r>
              <a:rPr lang="en-US" sz="2400" dirty="0">
                <a:latin typeface="UTM Avo" panose="02040603050506020204" pitchFamily="18" charset="0"/>
              </a:rPr>
              <a:t>. </a:t>
            </a:r>
            <a:r>
              <a:rPr lang="en-US" sz="2400" dirty="0" err="1">
                <a:latin typeface="UTM Avo" panose="02040603050506020204" pitchFamily="18" charset="0"/>
              </a:rPr>
              <a:t>Mấy</a:t>
            </a:r>
            <a:r>
              <a:rPr lang="en-US" sz="2400" dirty="0">
                <a:latin typeface="UTM Avo" panose="02040603050506020204" pitchFamily="18" charset="0"/>
              </a:rPr>
              <a:t> </a:t>
            </a:r>
            <a:r>
              <a:rPr lang="en-US" sz="2400" dirty="0" err="1">
                <a:latin typeface="UTM Avo" panose="02040603050506020204" pitchFamily="18" charset="0"/>
              </a:rPr>
              <a:t>tháng</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giáo</a:t>
            </a:r>
            <a:r>
              <a:rPr lang="en-US" sz="2400" dirty="0">
                <a:latin typeface="UTM Avo" panose="02040603050506020204" pitchFamily="18" charset="0"/>
              </a:rPr>
              <a:t> </a:t>
            </a:r>
            <a:r>
              <a:rPr lang="en-US" sz="2400" dirty="0" err="1">
                <a:latin typeface="UTM Avo" panose="02040603050506020204" pitchFamily="18" charset="0"/>
              </a:rPr>
              <a:t>thông</a:t>
            </a:r>
            <a:r>
              <a:rPr lang="en-US" sz="2400" dirty="0">
                <a:latin typeface="UTM Avo" panose="02040603050506020204" pitchFamily="18" charset="0"/>
              </a:rPr>
              <a:t> </a:t>
            </a:r>
            <a:r>
              <a:rPr lang="en-US" sz="2400" dirty="0" err="1">
                <a:latin typeface="UTM Avo" panose="02040603050506020204" pitchFamily="18" charset="0"/>
              </a:rPr>
              <a:t>báo</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mình</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buổi</a:t>
            </a:r>
            <a:r>
              <a:rPr lang="en-US" sz="2400" dirty="0">
                <a:latin typeface="UTM Avo" panose="02040603050506020204" pitchFamily="18" charset="0"/>
              </a:rPr>
              <a:t> </a:t>
            </a:r>
            <a:r>
              <a:rPr lang="en-US" sz="2400" dirty="0" err="1">
                <a:latin typeface="UTM Avo" panose="02040603050506020204" pitchFamily="18" charset="0"/>
              </a:rPr>
              <a:t>diễn</a:t>
            </a:r>
            <a:r>
              <a:rPr lang="en-US" sz="2400" dirty="0">
                <a:latin typeface="UTM Avo" panose="02040603050506020204" pitchFamily="18" charset="0"/>
              </a:rPr>
              <a:t> </a:t>
            </a:r>
            <a:r>
              <a:rPr lang="en-US" sz="2400" dirty="0" err="1">
                <a:latin typeface="UTM Avo" panose="02040603050506020204" pitchFamily="18" charset="0"/>
              </a:rPr>
              <a:t>tấu</a:t>
            </a:r>
            <a:r>
              <a:rPr lang="en-US" sz="2400" dirty="0">
                <a:latin typeface="UTM Avo" panose="02040603050506020204" pitchFamily="18" charset="0"/>
              </a:rPr>
              <a:t> </a:t>
            </a:r>
            <a:r>
              <a:rPr lang="en-US" sz="2400" dirty="0" err="1">
                <a:latin typeface="UTM Avo" panose="02040603050506020204" pitchFamily="18" charset="0"/>
              </a:rPr>
              <a:t>sắp</a:t>
            </a:r>
            <a:r>
              <a:rPr lang="en-US" sz="2400" dirty="0">
                <a:latin typeface="UTM Avo" panose="02040603050506020204" pitchFamily="18" charset="0"/>
              </a:rPr>
              <a:t> </a:t>
            </a:r>
            <a:r>
              <a:rPr lang="en-US" sz="2400" dirty="0" err="1">
                <a:latin typeface="UTM Avo" panose="02040603050506020204" pitchFamily="18" charset="0"/>
              </a:rPr>
              <a:t>tới</a:t>
            </a:r>
            <a:r>
              <a:rPr lang="en-US" sz="2400" dirty="0">
                <a:latin typeface="UTM Avo" panose="02040603050506020204" pitchFamily="18" charset="0"/>
              </a:rPr>
              <a:t>. </a:t>
            </a:r>
            <a:r>
              <a:rPr lang="en-US" sz="2400" dirty="0" err="1">
                <a:latin typeface="UTM Avo" panose="02040603050506020204" pitchFamily="18" charset="0"/>
              </a:rPr>
              <a:t>Gặp</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giáo</a:t>
            </a:r>
            <a:r>
              <a:rPr lang="en-US" sz="2400" dirty="0">
                <a:latin typeface="UTM Avo" panose="02040603050506020204" pitchFamily="18" charset="0"/>
              </a:rPr>
              <a:t>, </a:t>
            </a:r>
            <a:r>
              <a:rPr lang="en-US" sz="2400" dirty="0" err="1">
                <a:latin typeface="UTM Avo" panose="02040603050506020204" pitchFamily="18" charset="0"/>
              </a:rPr>
              <a:t>Rô</a:t>
            </a:r>
            <a:r>
              <a:rPr lang="en-US" sz="2400" dirty="0">
                <a:latin typeface="UTM Avo" panose="02040603050506020204" pitchFamily="18" charset="0"/>
              </a:rPr>
              <a:t>-bi </a:t>
            </a:r>
            <a:r>
              <a:rPr lang="en-US" sz="2400" dirty="0" err="1">
                <a:latin typeface="UTM Avo" panose="02040603050506020204" pitchFamily="18" charset="0"/>
              </a:rPr>
              <a:t>nói</a:t>
            </a:r>
            <a:r>
              <a:rPr lang="en-US" sz="2400" dirty="0">
                <a:latin typeface="UTM Avo" panose="02040603050506020204" pitchFamily="18" charset="0"/>
              </a:rPr>
              <a:t> </a:t>
            </a:r>
            <a:r>
              <a:rPr lang="en-US" sz="2400" dirty="0" err="1">
                <a:latin typeface="UTM Avo" panose="02040603050506020204" pitchFamily="18" charset="0"/>
              </a:rPr>
              <a:t>rằng</a:t>
            </a:r>
            <a:r>
              <a:rPr lang="en-US" sz="2400" dirty="0">
                <a:latin typeface="UTM Avo" panose="02040603050506020204" pitchFamily="18" charset="0"/>
              </a:rPr>
              <a:t> </a:t>
            </a:r>
            <a:r>
              <a:rPr lang="en-US" sz="2400" dirty="0" err="1">
                <a:latin typeface="UTM Avo" panose="02040603050506020204" pitchFamily="18" charset="0"/>
              </a:rPr>
              <a:t>cậu</a:t>
            </a:r>
            <a:r>
              <a:rPr lang="en-US" sz="2400" dirty="0">
                <a:latin typeface="UTM Avo" panose="02040603050506020204" pitchFamily="18" charset="0"/>
              </a:rPr>
              <a:t> </a:t>
            </a:r>
            <a:r>
              <a:rPr lang="en-US" sz="2400" dirty="0" err="1">
                <a:latin typeface="UTM Avo" panose="02040603050506020204" pitchFamily="18" charset="0"/>
              </a:rPr>
              <a:t>sẽ</a:t>
            </a:r>
            <a:r>
              <a:rPr lang="en-US" sz="2400" dirty="0">
                <a:latin typeface="UTM Avo" panose="02040603050506020204" pitchFamily="18" charset="0"/>
              </a:rPr>
              <a:t> </a:t>
            </a:r>
            <a:r>
              <a:rPr lang="en-US" sz="2400" dirty="0" err="1">
                <a:latin typeface="UTM Avo" panose="02040603050506020204" pitchFamily="18" charset="0"/>
              </a:rPr>
              <a:t>tham</a:t>
            </a:r>
            <a:r>
              <a:rPr lang="en-US" sz="2400" dirty="0">
                <a:latin typeface="UTM Avo" panose="02040603050506020204" pitchFamily="18" charset="0"/>
              </a:rPr>
              <a:t> </a:t>
            </a:r>
            <a:r>
              <a:rPr lang="en-US" sz="2400" dirty="0" err="1">
                <a:latin typeface="UTM Avo" panose="02040603050506020204" pitchFamily="18" charset="0"/>
              </a:rPr>
              <a:t>dự</a:t>
            </a:r>
            <a:r>
              <a:rPr lang="en-US" sz="2400" dirty="0">
                <a:latin typeface="UTM Avo" panose="02040603050506020204" pitchFamily="18" charset="0"/>
              </a:rPr>
              <a:t>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diễn</a:t>
            </a:r>
            <a:r>
              <a:rPr lang="en-US" sz="2400" dirty="0">
                <a:latin typeface="UTM Avo" panose="02040603050506020204" pitchFamily="18" charset="0"/>
              </a:rPr>
              <a:t>, </a:t>
            </a:r>
            <a:r>
              <a:rPr lang="en-US" sz="2400" dirty="0" err="1">
                <a:latin typeface="UTM Avo" panose="02040603050506020204" pitchFamily="18" charset="0"/>
              </a:rPr>
              <a:t>vì</a:t>
            </a:r>
            <a:r>
              <a:rPr lang="en-US" sz="2400" dirty="0">
                <a:latin typeface="UTM Avo" panose="02040603050506020204" pitchFamily="18" charset="0"/>
              </a:rPr>
              <a:t> </a:t>
            </a:r>
            <a:r>
              <a:rPr lang="en-US" sz="2400" dirty="0" err="1">
                <a:latin typeface="UTM Avo" panose="02040603050506020204" pitchFamily="18" charset="0"/>
              </a:rPr>
              <a:t>cậu</a:t>
            </a:r>
            <a:r>
              <a:rPr lang="en-US" sz="2400" dirty="0">
                <a:latin typeface="UTM Avo" panose="02040603050506020204" pitchFamily="18" charset="0"/>
              </a:rPr>
              <a:t> </a:t>
            </a:r>
            <a:r>
              <a:rPr lang="en-US" sz="2400" dirty="0" err="1">
                <a:latin typeface="UTM Avo" panose="02040603050506020204" pitchFamily="18" charset="0"/>
              </a:rPr>
              <a:t>vẫn</a:t>
            </a:r>
            <a:r>
              <a:rPr lang="en-US" sz="2400" dirty="0">
                <a:latin typeface="UTM Avo" panose="02040603050506020204" pitchFamily="18" charset="0"/>
              </a:rPr>
              <a:t> </a:t>
            </a:r>
            <a:r>
              <a:rPr lang="en-US" sz="2400" dirty="0" err="1">
                <a:latin typeface="UTM Avo" panose="02040603050506020204" pitchFamily="18" charset="0"/>
              </a:rPr>
              <a:t>luyện</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suốt</a:t>
            </a:r>
            <a:r>
              <a:rPr lang="en-US" sz="2400" dirty="0">
                <a:latin typeface="UTM Avo" panose="02040603050506020204" pitchFamily="18" charset="0"/>
              </a:rPr>
              <a:t> </a:t>
            </a:r>
            <a:r>
              <a:rPr lang="en-US" sz="2400" dirty="0" err="1">
                <a:latin typeface="UTM Avo" panose="02040603050506020204" pitchFamily="18" charset="0"/>
              </a:rPr>
              <a:t>thời</a:t>
            </a:r>
            <a:r>
              <a:rPr lang="en-US" sz="2400" dirty="0">
                <a:latin typeface="UTM Avo" panose="02040603050506020204" pitchFamily="18" charset="0"/>
              </a:rPr>
              <a:t> </a:t>
            </a:r>
            <a:r>
              <a:rPr lang="en-US" sz="2400" dirty="0" err="1">
                <a:latin typeface="UTM Avo" panose="02040603050506020204" pitchFamily="18" charset="0"/>
              </a:rPr>
              <a:t>gian</a:t>
            </a:r>
            <a:r>
              <a:rPr lang="en-US" sz="2400" dirty="0">
                <a:latin typeface="UTM Avo" panose="02040603050506020204" pitchFamily="18" charset="0"/>
              </a:rPr>
              <a:t> qua.</a:t>
            </a:r>
            <a:endParaRPr sz="2400" dirty="0">
              <a:latin typeface="UTM Avo" panose="02040603050506020204" pitchFamily="18" charset="0"/>
            </a:endParaRPr>
          </a:p>
        </p:txBody>
      </p:sp>
      <p:sp>
        <p:nvSpPr>
          <p:cNvPr id="9" name="Google Shape;197;p6">
            <a:extLst>
              <a:ext uri="{FF2B5EF4-FFF2-40B4-BE49-F238E27FC236}">
                <a16:creationId xmlns:a16="http://schemas.microsoft.com/office/drawing/2014/main" id="{40D2C381-74ED-3699-8076-608FE67D035C}"/>
              </a:ext>
            </a:extLst>
          </p:cNvPr>
          <p:cNvSpPr/>
          <p:nvPr/>
        </p:nvSpPr>
        <p:spPr>
          <a:xfrm>
            <a:off x="95250" y="1625907"/>
            <a:ext cx="6556739" cy="492388"/>
          </a:xfrm>
          <a:prstGeom prst="rect">
            <a:avLst/>
          </a:prstGeom>
          <a:noFill/>
          <a:ln>
            <a:noFill/>
          </a:ln>
        </p:spPr>
        <p:txBody>
          <a:bodyPr spcFirstLastPara="1" wrap="square" lIns="121900" tIns="60933" rIns="121900" bIns="60933" anchor="t" anchorCtr="0">
            <a:spAutoFit/>
          </a:bodyPr>
          <a:lstStyle/>
          <a:p>
            <a:r>
              <a:rPr lang="en-US" sz="2400" b="1" i="1" dirty="0" err="1">
                <a:latin typeface="UTM Avo" panose="02040603050506020204" pitchFamily="18" charset="0"/>
              </a:rPr>
              <a:t>Đọc</a:t>
            </a:r>
            <a:r>
              <a:rPr lang="en-US" sz="2400" b="1" i="1" dirty="0">
                <a:latin typeface="UTM Avo" panose="02040603050506020204" pitchFamily="18" charset="0"/>
              </a:rPr>
              <a:t> </a:t>
            </a:r>
            <a:r>
              <a:rPr lang="en-US" sz="2400" b="1" i="1" dirty="0" err="1">
                <a:latin typeface="UTM Avo" panose="02040603050506020204" pitchFamily="18" charset="0"/>
              </a:rPr>
              <a:t>thông</a:t>
            </a:r>
            <a:r>
              <a:rPr lang="en-US" sz="2400" b="1" i="1" dirty="0">
                <a:latin typeface="UTM Avo" panose="02040603050506020204" pitchFamily="18" charset="0"/>
              </a:rPr>
              <a:t> tin </a:t>
            </a:r>
            <a:r>
              <a:rPr lang="en-US" sz="2400" b="1" i="1" dirty="0" err="1">
                <a:latin typeface="UTM Avo" panose="02040603050506020204" pitchFamily="18" charset="0"/>
              </a:rPr>
              <a:t>và</a:t>
            </a:r>
            <a:r>
              <a:rPr lang="en-US" sz="2400" b="1" i="1" dirty="0">
                <a:latin typeface="UTM Avo" panose="02040603050506020204" pitchFamily="18" charset="0"/>
              </a:rPr>
              <a:t> </a:t>
            </a:r>
            <a:r>
              <a:rPr lang="en-US" sz="2400" b="1" i="1" dirty="0" err="1">
                <a:latin typeface="UTM Avo" panose="02040603050506020204" pitchFamily="18" charset="0"/>
              </a:rPr>
              <a:t>trả</a:t>
            </a:r>
            <a:r>
              <a:rPr lang="en-US" sz="2400" b="1" i="1" dirty="0">
                <a:latin typeface="UTM Avo" panose="02040603050506020204" pitchFamily="18" charset="0"/>
              </a:rPr>
              <a:t> </a:t>
            </a:r>
            <a:r>
              <a:rPr lang="en-US" sz="2400" b="1" i="1" dirty="0" err="1">
                <a:latin typeface="UTM Avo" panose="02040603050506020204" pitchFamily="18" charset="0"/>
              </a:rPr>
              <a:t>lời</a:t>
            </a:r>
            <a:r>
              <a:rPr lang="en-US" sz="2400" b="1" i="1" dirty="0">
                <a:latin typeface="UTM Avo" panose="02040603050506020204" pitchFamily="18" charset="0"/>
              </a:rPr>
              <a:t> </a:t>
            </a:r>
            <a:r>
              <a:rPr lang="en-US" sz="2400" b="1" i="1" dirty="0" err="1">
                <a:latin typeface="UTM Avo" panose="02040603050506020204" pitchFamily="18" charset="0"/>
              </a:rPr>
              <a:t>câu</a:t>
            </a:r>
            <a:r>
              <a:rPr lang="en-US" sz="2400" b="1" i="1" dirty="0">
                <a:latin typeface="UTM Avo" panose="02040603050506020204" pitchFamily="18" charset="0"/>
              </a:rPr>
              <a:t> </a:t>
            </a:r>
            <a:r>
              <a:rPr lang="en-US" sz="2400" b="1" i="1" dirty="0" err="1">
                <a:latin typeface="UTM Avo" panose="02040603050506020204" pitchFamily="18" charset="0"/>
              </a:rPr>
              <a:t>hỏi</a:t>
            </a:r>
            <a:r>
              <a:rPr lang="en-US" sz="2400" b="1" i="1"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123430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96;p6">
            <a:extLst>
              <a:ext uri="{FF2B5EF4-FFF2-40B4-BE49-F238E27FC236}">
                <a16:creationId xmlns:a16="http://schemas.microsoft.com/office/drawing/2014/main" id="{AFB3E3D0-92FF-C859-1534-DAFECA36975D}"/>
              </a:ext>
            </a:extLst>
          </p:cNvPr>
          <p:cNvSpPr/>
          <p:nvPr/>
        </p:nvSpPr>
        <p:spPr>
          <a:xfrm>
            <a:off x="0" y="2113876"/>
            <a:ext cx="7946240" cy="4739705"/>
          </a:xfrm>
          <a:prstGeom prst="rect">
            <a:avLst/>
          </a:prstGeom>
          <a:noFill/>
          <a:ln>
            <a:noFill/>
          </a:ln>
        </p:spPr>
        <p:txBody>
          <a:bodyPr spcFirstLastPara="1" wrap="square" lIns="121900" tIns="60933" rIns="121900" bIns="60933" anchor="t" anchorCtr="0">
            <a:spAutoFit/>
          </a:bodyPr>
          <a:lstStyle/>
          <a:p>
            <a:pPr indent="457200" algn="just">
              <a:lnSpc>
                <a:spcPct val="125000"/>
              </a:lnSpc>
            </a:pPr>
            <a:r>
              <a:rPr lang="vi-VN" sz="2400" dirty="0">
                <a:latin typeface="UTM Avo" panose="02040603050506020204" pitchFamily="18" charset="0"/>
              </a:rPr>
              <a:t>Đến giờ biểu diễn, Rô-bi mở nắp đàn lên và bắt đầu. Cô giáo hoàn toàn bất ngờ khi thấy Rô-bi biểu diễn nhạc của Mô-da (Mozart). Cậu đã chơi những giai điệu từ nhẹ nhàng êm dịu đến hùng tráng, trong sự phối âm tuyệt diệu của nhạc Mô-da. Sau 6 phút rưỡi biểu diễn, Rô-bi đã kết thúc trong một âm thanh huy hoàng, mạnh mẽ và mọi người đều đứng lên vỗ tay. Không nén được xúc động, cô giáo chạy lên sân khấu và vòng tay ôm lấy Rô-bi trong hạnh phúc.</a:t>
            </a:r>
            <a:endParaRPr sz="2400" dirty="0">
              <a:latin typeface="UTM Avo" panose="02040603050506020204" pitchFamily="18" charset="0"/>
            </a:endParaRPr>
          </a:p>
        </p:txBody>
      </p:sp>
      <p:sp>
        <p:nvSpPr>
          <p:cNvPr id="9" name="Google Shape;197;p6">
            <a:extLst>
              <a:ext uri="{FF2B5EF4-FFF2-40B4-BE49-F238E27FC236}">
                <a16:creationId xmlns:a16="http://schemas.microsoft.com/office/drawing/2014/main" id="{40D2C381-74ED-3699-8076-608FE67D035C}"/>
              </a:ext>
            </a:extLst>
          </p:cNvPr>
          <p:cNvSpPr/>
          <p:nvPr/>
        </p:nvSpPr>
        <p:spPr>
          <a:xfrm>
            <a:off x="95250" y="1625907"/>
            <a:ext cx="6556739" cy="492388"/>
          </a:xfrm>
          <a:prstGeom prst="rect">
            <a:avLst/>
          </a:prstGeom>
          <a:noFill/>
          <a:ln>
            <a:noFill/>
          </a:ln>
        </p:spPr>
        <p:txBody>
          <a:bodyPr spcFirstLastPara="1" wrap="square" lIns="121900" tIns="60933" rIns="121900" bIns="60933" anchor="t" anchorCtr="0">
            <a:spAutoFit/>
          </a:bodyPr>
          <a:lstStyle/>
          <a:p>
            <a:r>
              <a:rPr lang="en-US" sz="2400" b="1" i="1" dirty="0" err="1">
                <a:latin typeface="UTM Avo" panose="02040603050506020204" pitchFamily="18" charset="0"/>
              </a:rPr>
              <a:t>Đọc</a:t>
            </a:r>
            <a:r>
              <a:rPr lang="en-US" sz="2400" b="1" i="1" dirty="0">
                <a:latin typeface="UTM Avo" panose="02040603050506020204" pitchFamily="18" charset="0"/>
              </a:rPr>
              <a:t> </a:t>
            </a:r>
            <a:r>
              <a:rPr lang="en-US" sz="2400" b="1" i="1" dirty="0" err="1">
                <a:latin typeface="UTM Avo" panose="02040603050506020204" pitchFamily="18" charset="0"/>
              </a:rPr>
              <a:t>thông</a:t>
            </a:r>
            <a:r>
              <a:rPr lang="en-US" sz="2400" b="1" i="1" dirty="0">
                <a:latin typeface="UTM Avo" panose="02040603050506020204" pitchFamily="18" charset="0"/>
              </a:rPr>
              <a:t> tin </a:t>
            </a:r>
            <a:r>
              <a:rPr lang="en-US" sz="2400" b="1" i="1" dirty="0" err="1">
                <a:latin typeface="UTM Avo" panose="02040603050506020204" pitchFamily="18" charset="0"/>
              </a:rPr>
              <a:t>và</a:t>
            </a:r>
            <a:r>
              <a:rPr lang="en-US" sz="2400" b="1" i="1" dirty="0">
                <a:latin typeface="UTM Avo" panose="02040603050506020204" pitchFamily="18" charset="0"/>
              </a:rPr>
              <a:t> </a:t>
            </a:r>
            <a:r>
              <a:rPr lang="en-US" sz="2400" b="1" i="1" dirty="0" err="1">
                <a:latin typeface="UTM Avo" panose="02040603050506020204" pitchFamily="18" charset="0"/>
              </a:rPr>
              <a:t>trả</a:t>
            </a:r>
            <a:r>
              <a:rPr lang="en-US" sz="2400" b="1" i="1" dirty="0">
                <a:latin typeface="UTM Avo" panose="02040603050506020204" pitchFamily="18" charset="0"/>
              </a:rPr>
              <a:t> </a:t>
            </a:r>
            <a:r>
              <a:rPr lang="en-US" sz="2400" b="1" i="1" dirty="0" err="1">
                <a:latin typeface="UTM Avo" panose="02040603050506020204" pitchFamily="18" charset="0"/>
              </a:rPr>
              <a:t>lời</a:t>
            </a:r>
            <a:r>
              <a:rPr lang="en-US" sz="2400" b="1" i="1" dirty="0">
                <a:latin typeface="UTM Avo" panose="02040603050506020204" pitchFamily="18" charset="0"/>
              </a:rPr>
              <a:t> </a:t>
            </a:r>
            <a:r>
              <a:rPr lang="en-US" sz="2400" b="1" i="1" dirty="0" err="1">
                <a:latin typeface="UTM Avo" panose="02040603050506020204" pitchFamily="18" charset="0"/>
              </a:rPr>
              <a:t>câu</a:t>
            </a:r>
            <a:r>
              <a:rPr lang="en-US" sz="2400" b="1" i="1" dirty="0">
                <a:latin typeface="UTM Avo" panose="02040603050506020204" pitchFamily="18" charset="0"/>
              </a:rPr>
              <a:t> </a:t>
            </a:r>
            <a:r>
              <a:rPr lang="en-US" sz="2400" b="1" i="1" dirty="0" err="1">
                <a:latin typeface="UTM Avo" panose="02040603050506020204" pitchFamily="18" charset="0"/>
              </a:rPr>
              <a:t>hỏi</a:t>
            </a:r>
            <a:r>
              <a:rPr lang="en-US" sz="2400" b="1" i="1" dirty="0">
                <a:latin typeface="UTM Avo" panose="02040603050506020204" pitchFamily="18" charset="0"/>
              </a:rPr>
              <a:t>:</a:t>
            </a:r>
            <a:endParaRPr sz="2400" dirty="0">
              <a:latin typeface="UTM Avo" panose="02040603050506020204" pitchFamily="18" charset="0"/>
            </a:endParaRPr>
          </a:p>
        </p:txBody>
      </p:sp>
      <p:grpSp>
        <p:nvGrpSpPr>
          <p:cNvPr id="4" name="Group 3">
            <a:extLst>
              <a:ext uri="{FF2B5EF4-FFF2-40B4-BE49-F238E27FC236}">
                <a16:creationId xmlns:a16="http://schemas.microsoft.com/office/drawing/2014/main" id="{701FDCA2-6569-EF9A-B184-F7CAE7E96367}"/>
              </a:ext>
            </a:extLst>
          </p:cNvPr>
          <p:cNvGrpSpPr/>
          <p:nvPr/>
        </p:nvGrpSpPr>
        <p:grpSpPr>
          <a:xfrm>
            <a:off x="8041489" y="1473507"/>
            <a:ext cx="3530600" cy="5232093"/>
            <a:chOff x="1354939" y="4120137"/>
            <a:chExt cx="3530600" cy="5232093"/>
          </a:xfrm>
        </p:grpSpPr>
        <p:pic>
          <p:nvPicPr>
            <p:cNvPr id="2" name="Google Shape;204;p7" descr="Võ Minh Quang - “cậu bé vàng” của piano Việt Nam - Hànộimới">
              <a:extLst>
                <a:ext uri="{FF2B5EF4-FFF2-40B4-BE49-F238E27FC236}">
                  <a16:creationId xmlns:a16="http://schemas.microsoft.com/office/drawing/2014/main" id="{C266F01A-8A2B-091F-2FFC-75A4411119D8}"/>
                </a:ext>
              </a:extLst>
            </p:cNvPr>
            <p:cNvPicPr preferRelativeResize="0"/>
            <p:nvPr/>
          </p:nvPicPr>
          <p:blipFill rotWithShape="1">
            <a:blip r:embed="rId3">
              <a:alphaModFix/>
            </a:blip>
            <a:srcRect/>
            <a:stretch/>
          </p:blipFill>
          <p:spPr>
            <a:xfrm>
              <a:off x="1354939" y="6899635"/>
              <a:ext cx="3530600" cy="2452595"/>
            </a:xfrm>
            <a:prstGeom prst="rect">
              <a:avLst/>
            </a:prstGeom>
            <a:noFill/>
            <a:ln>
              <a:noFill/>
            </a:ln>
          </p:spPr>
        </p:pic>
        <p:pic>
          <p:nvPicPr>
            <p:cNvPr id="3" name="Google Shape;206;p7">
              <a:extLst>
                <a:ext uri="{FF2B5EF4-FFF2-40B4-BE49-F238E27FC236}">
                  <a16:creationId xmlns:a16="http://schemas.microsoft.com/office/drawing/2014/main" id="{93555442-62EC-C764-94FF-FA5853A45ECB}"/>
                </a:ext>
              </a:extLst>
            </p:cNvPr>
            <p:cNvPicPr preferRelativeResize="0"/>
            <p:nvPr/>
          </p:nvPicPr>
          <p:blipFill rotWithShape="1">
            <a:blip r:embed="rId4">
              <a:alphaModFix/>
            </a:blip>
            <a:srcRect/>
            <a:stretch/>
          </p:blipFill>
          <p:spPr>
            <a:xfrm>
              <a:off x="1367375" y="4120137"/>
              <a:ext cx="3518164" cy="2452595"/>
            </a:xfrm>
            <a:prstGeom prst="rect">
              <a:avLst/>
            </a:prstGeom>
            <a:noFill/>
            <a:ln>
              <a:noFill/>
            </a:ln>
          </p:spPr>
        </p:pic>
      </p:grpSp>
    </p:spTree>
    <p:extLst>
      <p:ext uri="{BB962C8B-B14F-4D97-AF65-F5344CB8AC3E}">
        <p14:creationId xmlns:p14="http://schemas.microsoft.com/office/powerpoint/2010/main" val="279645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C13A51-B6DD-C055-7FB1-D87606F32EDA}"/>
              </a:ext>
            </a:extLst>
          </p:cNvPr>
          <p:cNvSpPr/>
          <p:nvPr/>
        </p:nvSpPr>
        <p:spPr>
          <a:xfrm>
            <a:off x="513829" y="2890264"/>
            <a:ext cx="7241983" cy="960263"/>
          </a:xfrm>
          <a:prstGeom prst="rect">
            <a:avLst/>
          </a:prstGeom>
        </p:spPr>
        <p:txBody>
          <a:bodyPr wrap="square">
            <a:spAutoFit/>
          </a:bodyPr>
          <a:lstStyle/>
          <a:p>
            <a:pPr algn="just" defTabSz="1219170">
              <a:lnSpc>
                <a:spcPct val="125000"/>
              </a:lnSpc>
            </a:pPr>
            <a:r>
              <a:rPr lang="vi-VN" sz="2400" b="1" dirty="0">
                <a:solidFill>
                  <a:schemeClr val="tx1"/>
                </a:solidFill>
                <a:latin typeface="UTM Avo" panose="02040603050506020204" pitchFamily="18" charset="0"/>
                <a:ea typeface="+mn-ea"/>
                <a:cs typeface="+mn-cs"/>
              </a:rPr>
              <a:t>a.</a:t>
            </a:r>
            <a:r>
              <a:rPr lang="en-US" sz="2400" b="1" dirty="0">
                <a:solidFill>
                  <a:schemeClr val="tx1"/>
                </a:solidFill>
                <a:latin typeface="UTM Avo" panose="02040603050506020204" pitchFamily="18" charset="0"/>
                <a:ea typeface="+mn-ea"/>
                <a:cs typeface="+mn-cs"/>
              </a:rPr>
              <a:t> </a:t>
            </a:r>
            <a:r>
              <a:rPr lang="vi-VN" sz="2400" b="1" dirty="0">
                <a:solidFill>
                  <a:schemeClr val="tx1"/>
                </a:solidFill>
                <a:latin typeface="UTM Avo" panose="02040603050506020204" pitchFamily="18" charset="0"/>
                <a:ea typeface="+mn-ea"/>
                <a:cs typeface="+mn-cs"/>
              </a:rPr>
              <a:t>Vì sao Rô- bi vẫn tiếp tục luyện tập, dù không được mẹ đưa đến lớp?</a:t>
            </a:r>
          </a:p>
        </p:txBody>
      </p:sp>
      <p:sp>
        <p:nvSpPr>
          <p:cNvPr id="3" name="Up Arrow Callout 9">
            <a:extLst>
              <a:ext uri="{FF2B5EF4-FFF2-40B4-BE49-F238E27FC236}">
                <a16:creationId xmlns:a16="http://schemas.microsoft.com/office/drawing/2014/main" id="{67807995-DD7B-CCA3-FF6A-A037E3CA61DE}"/>
              </a:ext>
            </a:extLst>
          </p:cNvPr>
          <p:cNvSpPr/>
          <p:nvPr/>
        </p:nvSpPr>
        <p:spPr>
          <a:xfrm>
            <a:off x="336029" y="4000500"/>
            <a:ext cx="7419783" cy="2114550"/>
          </a:xfrm>
          <a:prstGeom prst="flowChartAlternateProcess">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25000"/>
              </a:lnSpc>
            </a:pPr>
            <a:r>
              <a:rPr lang="vi-VN" sz="2400" dirty="0">
                <a:solidFill>
                  <a:schemeClr val="tx1"/>
                </a:solidFill>
                <a:latin typeface="UTM Avo" panose="02040603050506020204" pitchFamily="18" charset="0"/>
              </a:rPr>
              <a:t>Dù không được mẹ đưa đến lớp học đàn dương cầm, nhưng Rô-bi vẫn tiếp tục luyện tập vì bạn quyết tâm phấn đấu để chơi được đàn dương cầm.</a:t>
            </a:r>
          </a:p>
        </p:txBody>
      </p:sp>
      <p:pic>
        <p:nvPicPr>
          <p:cNvPr id="6" name="Picture 5">
            <a:extLst>
              <a:ext uri="{FF2B5EF4-FFF2-40B4-BE49-F238E27FC236}">
                <a16:creationId xmlns:a16="http://schemas.microsoft.com/office/drawing/2014/main" id="{052D37A9-7619-1BC3-C883-AA20BD6FD866}"/>
              </a:ext>
            </a:extLst>
          </p:cNvPr>
          <p:cNvPicPr>
            <a:picLocks noChangeAspect="1"/>
          </p:cNvPicPr>
          <p:nvPr/>
        </p:nvPicPr>
        <p:blipFill>
          <a:blip r:embed="rId3"/>
          <a:stretch>
            <a:fillRect/>
          </a:stretch>
        </p:blipFill>
        <p:spPr>
          <a:xfrm>
            <a:off x="8146080" y="2057400"/>
            <a:ext cx="3619500" cy="3619500"/>
          </a:xfrm>
          <a:prstGeom prst="rect">
            <a:avLst/>
          </a:prstGeom>
        </p:spPr>
      </p:pic>
      <p:pic>
        <p:nvPicPr>
          <p:cNvPr id="17" name="Picture 16">
            <a:extLst>
              <a:ext uri="{FF2B5EF4-FFF2-40B4-BE49-F238E27FC236}">
                <a16:creationId xmlns:a16="http://schemas.microsoft.com/office/drawing/2014/main" id="{24D3BAD8-5D08-809C-A6C1-3ECAF2A89B1C}"/>
              </a:ext>
            </a:extLst>
          </p:cNvPr>
          <p:cNvPicPr>
            <a:picLocks noChangeAspect="1"/>
          </p:cNvPicPr>
          <p:nvPr/>
        </p:nvPicPr>
        <p:blipFill>
          <a:blip r:embed="rId4"/>
          <a:stretch>
            <a:fillRect/>
          </a:stretch>
        </p:blipFill>
        <p:spPr>
          <a:xfrm>
            <a:off x="3405078" y="1611487"/>
            <a:ext cx="1281686" cy="1281686"/>
          </a:xfrm>
          <a:prstGeom prst="rect">
            <a:avLst/>
          </a:prstGeom>
        </p:spPr>
      </p:pic>
    </p:spTree>
    <p:extLst>
      <p:ext uri="{BB962C8B-B14F-4D97-AF65-F5344CB8AC3E}">
        <p14:creationId xmlns:p14="http://schemas.microsoft.com/office/powerpoint/2010/main" val="3212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C13A51-B6DD-C055-7FB1-D87606F32EDA}"/>
              </a:ext>
            </a:extLst>
          </p:cNvPr>
          <p:cNvSpPr/>
          <p:nvPr/>
        </p:nvSpPr>
        <p:spPr>
          <a:xfrm>
            <a:off x="513829" y="2890264"/>
            <a:ext cx="7241983" cy="960263"/>
          </a:xfrm>
          <a:prstGeom prst="rect">
            <a:avLst/>
          </a:prstGeom>
        </p:spPr>
        <p:txBody>
          <a:bodyPr wrap="square">
            <a:spAutoFit/>
          </a:bodyPr>
          <a:lstStyle/>
          <a:p>
            <a:pPr algn="just" defTabSz="1219170">
              <a:lnSpc>
                <a:spcPct val="125000"/>
              </a:lnSpc>
            </a:pPr>
            <a:r>
              <a:rPr lang="vi-VN" sz="2400" b="1">
                <a:solidFill>
                  <a:schemeClr val="tx1"/>
                </a:solidFill>
                <a:latin typeface="UTM Avo" panose="02040603050506020204" pitchFamily="18" charset="0"/>
                <a:ea typeface="+mn-ea"/>
                <a:cs typeface="+mn-cs"/>
              </a:rPr>
              <a:t>b. Điều gì giúp Rô – bi thành công trong buổi biểu diễn âm nhạc?</a:t>
            </a:r>
            <a:endParaRPr lang="vi-VN" sz="2400" b="1" dirty="0">
              <a:solidFill>
                <a:schemeClr val="tx1"/>
              </a:solidFill>
              <a:latin typeface="UTM Avo" panose="02040603050506020204" pitchFamily="18" charset="0"/>
              <a:ea typeface="+mn-ea"/>
              <a:cs typeface="+mn-cs"/>
            </a:endParaRPr>
          </a:p>
        </p:txBody>
      </p:sp>
      <p:sp>
        <p:nvSpPr>
          <p:cNvPr id="3" name="Up Arrow Callout 9">
            <a:extLst>
              <a:ext uri="{FF2B5EF4-FFF2-40B4-BE49-F238E27FC236}">
                <a16:creationId xmlns:a16="http://schemas.microsoft.com/office/drawing/2014/main" id="{67807995-DD7B-CCA3-FF6A-A037E3CA61DE}"/>
              </a:ext>
            </a:extLst>
          </p:cNvPr>
          <p:cNvSpPr/>
          <p:nvPr/>
        </p:nvSpPr>
        <p:spPr>
          <a:xfrm>
            <a:off x="336029" y="4000500"/>
            <a:ext cx="7419783" cy="1676400"/>
          </a:xfrm>
          <a:prstGeom prst="flowChartAlternateProcess">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25000"/>
              </a:lnSpc>
            </a:pPr>
            <a:r>
              <a:rPr lang="vi-VN" sz="2400">
                <a:solidFill>
                  <a:schemeClr val="tx1"/>
                </a:solidFill>
                <a:latin typeface="UTM Avo" panose="02040603050506020204" pitchFamily="18" charset="0"/>
              </a:rPr>
              <a:t>Rô-bi thành công trong buổi biểu diễn vì đã chịu khó, miệt mài luyện tập đánh đàn một cách liên tục, không bỏ dở giữa chừng.</a:t>
            </a:r>
            <a:endParaRPr lang="vi-VN" sz="2400" dirty="0">
              <a:solidFill>
                <a:schemeClr val="tx1"/>
              </a:solidFill>
              <a:latin typeface="UTM Avo" panose="02040603050506020204" pitchFamily="18" charset="0"/>
            </a:endParaRPr>
          </a:p>
        </p:txBody>
      </p:sp>
      <p:pic>
        <p:nvPicPr>
          <p:cNvPr id="6" name="Picture 5">
            <a:extLst>
              <a:ext uri="{FF2B5EF4-FFF2-40B4-BE49-F238E27FC236}">
                <a16:creationId xmlns:a16="http://schemas.microsoft.com/office/drawing/2014/main" id="{052D37A9-7619-1BC3-C883-AA20BD6FD866}"/>
              </a:ext>
            </a:extLst>
          </p:cNvPr>
          <p:cNvPicPr>
            <a:picLocks noChangeAspect="1"/>
          </p:cNvPicPr>
          <p:nvPr/>
        </p:nvPicPr>
        <p:blipFill>
          <a:blip r:embed="rId3"/>
          <a:stretch>
            <a:fillRect/>
          </a:stretch>
        </p:blipFill>
        <p:spPr>
          <a:xfrm>
            <a:off x="8146080" y="2057400"/>
            <a:ext cx="3619500" cy="3619500"/>
          </a:xfrm>
          <a:prstGeom prst="rect">
            <a:avLst/>
          </a:prstGeom>
        </p:spPr>
      </p:pic>
      <p:pic>
        <p:nvPicPr>
          <p:cNvPr id="17" name="Picture 16">
            <a:extLst>
              <a:ext uri="{FF2B5EF4-FFF2-40B4-BE49-F238E27FC236}">
                <a16:creationId xmlns:a16="http://schemas.microsoft.com/office/drawing/2014/main" id="{24D3BAD8-5D08-809C-A6C1-3ECAF2A89B1C}"/>
              </a:ext>
            </a:extLst>
          </p:cNvPr>
          <p:cNvPicPr>
            <a:picLocks noChangeAspect="1"/>
          </p:cNvPicPr>
          <p:nvPr/>
        </p:nvPicPr>
        <p:blipFill>
          <a:blip r:embed="rId4"/>
          <a:stretch>
            <a:fillRect/>
          </a:stretch>
        </p:blipFill>
        <p:spPr>
          <a:xfrm>
            <a:off x="3405078" y="1611487"/>
            <a:ext cx="1281686" cy="1281686"/>
          </a:xfrm>
          <a:prstGeom prst="rect">
            <a:avLst/>
          </a:prstGeom>
        </p:spPr>
      </p:pic>
    </p:spTree>
    <p:extLst>
      <p:ext uri="{BB962C8B-B14F-4D97-AF65-F5344CB8AC3E}">
        <p14:creationId xmlns:p14="http://schemas.microsoft.com/office/powerpoint/2010/main" val="355243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E360DE7-86EF-4CB4-90D8-8A6B4AE9DC2A}"/>
              </a:ext>
            </a:extLst>
          </p:cNvPr>
          <p:cNvGrpSpPr/>
          <p:nvPr/>
        </p:nvGrpSpPr>
        <p:grpSpPr>
          <a:xfrm>
            <a:off x="4878613" y="1874732"/>
            <a:ext cx="2434774" cy="553944"/>
            <a:chOff x="4598534" y="2207778"/>
            <a:chExt cx="2434774" cy="553944"/>
          </a:xfrm>
        </p:grpSpPr>
        <p:sp>
          <p:nvSpPr>
            <p:cNvPr id="6" name="Google Shape;434;p13">
              <a:extLst>
                <a:ext uri="{FF2B5EF4-FFF2-40B4-BE49-F238E27FC236}">
                  <a16:creationId xmlns:a16="http://schemas.microsoft.com/office/drawing/2014/main" id="{71EDB9DB-B40D-9CD3-A6BF-9BBD7EB55EB5}"/>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7" name="Picture 2" descr="Writing ">
              <a:extLst>
                <a:ext uri="{FF2B5EF4-FFF2-40B4-BE49-F238E27FC236}">
                  <a16:creationId xmlns:a16="http://schemas.microsoft.com/office/drawing/2014/main" id="{B5354320-831F-81D2-0A94-BC8E79A25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2">
            <a:extLst>
              <a:ext uri="{FF2B5EF4-FFF2-40B4-BE49-F238E27FC236}">
                <a16:creationId xmlns:a16="http://schemas.microsoft.com/office/drawing/2014/main" id="{BE94DD12-A0F9-E74F-099F-77BDE336866E}"/>
              </a:ext>
            </a:extLst>
          </p:cNvPr>
          <p:cNvSpPr txBox="1"/>
          <p:nvPr/>
        </p:nvSpPr>
        <p:spPr>
          <a:xfrm>
            <a:off x="2591384" y="2911847"/>
            <a:ext cx="9535886" cy="2252924"/>
          </a:xfrm>
          <a:prstGeom prst="rect">
            <a:avLst/>
          </a:prstGeom>
        </p:spPr>
        <p:txBody>
          <a:bodyPr wrap="square" lIns="0" tIns="0" rIns="0" bIns="0" rtlCol="0" anchor="t">
            <a:spAutoFit/>
          </a:bodyPr>
          <a:lstStyle/>
          <a:p>
            <a:pPr algn="just">
              <a:lnSpc>
                <a:spcPct val="125000"/>
              </a:lnSpc>
              <a:buClrTx/>
            </a:pP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vi-VN" sz="2400" b="1" kern="1200" dirty="0">
                <a:solidFill>
                  <a:schemeClr val="tx1"/>
                </a:solidFill>
                <a:latin typeface="UTM Avo" panose="02040603050506020204" pitchFamily="18" charset="0"/>
                <a:ea typeface="+mn-ea"/>
                <a:cs typeface="Arial" pitchFamily="34" charset="0"/>
              </a:rPr>
              <a:t>Siêng năng </a:t>
            </a:r>
            <a:r>
              <a:rPr lang="vi-VN" sz="2400" kern="1200" dirty="0">
                <a:solidFill>
                  <a:schemeClr val="tx1"/>
                </a:solidFill>
                <a:latin typeface="UTM Avo" panose="02040603050506020204" pitchFamily="18" charset="0"/>
                <a:ea typeface="+mn-ea"/>
                <a:cs typeface="Arial" pitchFamily="34" charset="0"/>
              </a:rPr>
              <a:t>là tính cách làm việc tự giác, cần cù, chịu khó, thường xuyên của con người.</a:t>
            </a:r>
            <a:endParaRPr lang="en-US" sz="2400" kern="1200" dirty="0">
              <a:solidFill>
                <a:schemeClr val="tx1"/>
              </a:solidFill>
              <a:latin typeface="UTM Avo" panose="02040603050506020204" pitchFamily="18" charset="0"/>
              <a:ea typeface="+mn-ea"/>
              <a:cs typeface="Arial" pitchFamily="34" charset="0"/>
            </a:endParaRPr>
          </a:p>
          <a:p>
            <a:pPr algn="just">
              <a:lnSpc>
                <a:spcPct val="125000"/>
              </a:lnSpc>
              <a:buClrTx/>
            </a:pP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vi-VN" sz="2400" b="1" kern="1200" dirty="0">
                <a:solidFill>
                  <a:schemeClr val="tx1"/>
                </a:solidFill>
                <a:latin typeface="UTM Avo" panose="02040603050506020204" pitchFamily="18" charset="0"/>
                <a:ea typeface="+mn-ea"/>
                <a:cs typeface="Arial" pitchFamily="34" charset="0"/>
              </a:rPr>
              <a:t>Kiên trì </a:t>
            </a:r>
            <a:r>
              <a:rPr lang="vi-VN" sz="2400" kern="1200" dirty="0">
                <a:solidFill>
                  <a:schemeClr val="tx1"/>
                </a:solidFill>
                <a:latin typeface="UTM Avo" panose="02040603050506020204" pitchFamily="18" charset="0"/>
                <a:ea typeface="+mn-ea"/>
                <a:cs typeface="Arial" pitchFamily="34" charset="0"/>
              </a:rPr>
              <a:t>là tính cách làm việc miệt mài, quyết tâm giữ và thực hiện ý định đến cùng, dù gặp khó khăn, trở ngại cũng không nản chí.</a:t>
            </a:r>
          </a:p>
        </p:txBody>
      </p:sp>
      <p:pic>
        <p:nvPicPr>
          <p:cNvPr id="3" name="Picture 2">
            <a:extLst>
              <a:ext uri="{FF2B5EF4-FFF2-40B4-BE49-F238E27FC236}">
                <a16:creationId xmlns:a16="http://schemas.microsoft.com/office/drawing/2014/main" id="{E676B917-0F16-D61F-18E5-4FF78173C4EA}"/>
              </a:ext>
            </a:extLst>
          </p:cNvPr>
          <p:cNvPicPr>
            <a:picLocks noChangeAspect="1"/>
          </p:cNvPicPr>
          <p:nvPr/>
        </p:nvPicPr>
        <p:blipFill>
          <a:blip r:embed="rId4"/>
          <a:stretch>
            <a:fillRect/>
          </a:stretch>
        </p:blipFill>
        <p:spPr>
          <a:xfrm>
            <a:off x="64730" y="2799440"/>
            <a:ext cx="2477738" cy="2477738"/>
          </a:xfrm>
          <a:prstGeom prst="rect">
            <a:avLst/>
          </a:prstGeom>
        </p:spPr>
      </p:pic>
    </p:spTree>
    <p:extLst>
      <p:ext uri="{BB962C8B-B14F-4D97-AF65-F5344CB8AC3E}">
        <p14:creationId xmlns:p14="http://schemas.microsoft.com/office/powerpoint/2010/main" val="52833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2761010" y="1996873"/>
            <a:ext cx="1162399" cy="1162399"/>
          </a:xfrm>
          <a:prstGeom prst="ellipse">
            <a:avLst/>
          </a:prstGeom>
          <a:solidFill>
            <a:schemeClr val="tx2"/>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7200" b="1" kern="1200" dirty="0">
                <a:solidFill>
                  <a:schemeClr val="tx1"/>
                </a:solidFill>
                <a:latin typeface="UTM Avo" panose="02040603050506020204" pitchFamily="18" charset="0"/>
                <a:ea typeface="Inria Serif"/>
                <a:cs typeface="Inria Serif"/>
                <a:sym typeface="Inria Serif"/>
              </a:rPr>
              <a:t>2</a:t>
            </a:r>
          </a:p>
        </p:txBody>
      </p:sp>
      <p:sp>
        <p:nvSpPr>
          <p:cNvPr id="4" name="Rectangle 3">
            <a:extLst>
              <a:ext uri="{FF2B5EF4-FFF2-40B4-BE49-F238E27FC236}">
                <a16:creationId xmlns:a16="http://schemas.microsoft.com/office/drawing/2014/main" id="{59596190-5598-EF9A-0196-2DFBA357837A}"/>
              </a:ext>
            </a:extLst>
          </p:cNvPr>
          <p:cNvSpPr/>
          <p:nvPr/>
        </p:nvSpPr>
        <p:spPr>
          <a:xfrm>
            <a:off x="283617" y="3159272"/>
            <a:ext cx="6117184" cy="1695592"/>
          </a:xfrm>
          <a:prstGeom prst="rect">
            <a:avLst/>
          </a:prstGeom>
        </p:spPr>
        <p:txBody>
          <a:bodyPr wrap="square">
            <a:spAutoFit/>
          </a:bodyPr>
          <a:lstStyle/>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Biểu hiện của</a:t>
            </a:r>
            <a:endParaRPr lang="en-US" sz="4400" b="1" kern="1200" dirty="0">
              <a:solidFill>
                <a:schemeClr val="tx1"/>
              </a:solidFill>
              <a:latin typeface="UTM Avo" panose="02040603050506020204" pitchFamily="18" charset="0"/>
              <a:ea typeface="+mn-ea"/>
              <a:cs typeface="+mn-cs"/>
            </a:endParaRPr>
          </a:p>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siêng năng, kiên trì?</a:t>
            </a:r>
          </a:p>
        </p:txBody>
      </p:sp>
      <p:pic>
        <p:nvPicPr>
          <p:cNvPr id="3" name="Google Shape;42;p30">
            <a:extLst>
              <a:ext uri="{FF2B5EF4-FFF2-40B4-BE49-F238E27FC236}">
                <a16:creationId xmlns:a16="http://schemas.microsoft.com/office/drawing/2014/main" id="{8A177F47-85DB-9CB2-F973-102814D6E412}"/>
              </a:ext>
            </a:extLst>
          </p:cNvPr>
          <p:cNvPicPr preferRelativeResize="0"/>
          <p:nvPr/>
        </p:nvPicPr>
        <p:blipFill rotWithShape="1">
          <a:blip r:embed="rId3">
            <a:alphaModFix/>
          </a:blip>
          <a:srcRect/>
          <a:stretch/>
        </p:blipFill>
        <p:spPr>
          <a:xfrm>
            <a:off x="8131859" y="630283"/>
            <a:ext cx="4060141" cy="5172278"/>
          </a:xfrm>
          <a:prstGeom prst="rect">
            <a:avLst/>
          </a:prstGeom>
          <a:noFill/>
          <a:ln>
            <a:noFill/>
          </a:ln>
        </p:spPr>
      </p:pic>
    </p:spTree>
    <p:extLst>
      <p:ext uri="{BB962C8B-B14F-4D97-AF65-F5344CB8AC3E}">
        <p14:creationId xmlns:p14="http://schemas.microsoft.com/office/powerpoint/2010/main" val="281722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oogle Shape;45;p31">
            <a:extLst>
              <a:ext uri="{FF2B5EF4-FFF2-40B4-BE49-F238E27FC236}">
                <a16:creationId xmlns:a16="http://schemas.microsoft.com/office/drawing/2014/main" id="{3845D352-019B-0FDB-AA81-ACABF3A969DE}"/>
              </a:ext>
            </a:extLst>
          </p:cNvPr>
          <p:cNvPicPr preferRelativeResize="0"/>
          <p:nvPr/>
        </p:nvPicPr>
        <p:blipFill rotWithShape="1">
          <a:blip r:embed="rId3">
            <a:alphaModFix/>
          </a:blip>
          <a:srcRect/>
          <a:stretch/>
        </p:blipFill>
        <p:spPr>
          <a:xfrm>
            <a:off x="8896350" y="609600"/>
            <a:ext cx="3277987" cy="6248400"/>
          </a:xfrm>
          <a:prstGeom prst="rect">
            <a:avLst/>
          </a:prstGeom>
          <a:noFill/>
          <a:ln>
            <a:noFill/>
          </a:ln>
        </p:spPr>
      </p:pic>
      <p:sp>
        <p:nvSpPr>
          <p:cNvPr id="4" name="Google Shape;244;p12">
            <a:extLst>
              <a:ext uri="{FF2B5EF4-FFF2-40B4-BE49-F238E27FC236}">
                <a16:creationId xmlns:a16="http://schemas.microsoft.com/office/drawing/2014/main" id="{E4051C94-C802-0D7E-8C19-8E8FD4798941}"/>
              </a:ext>
            </a:extLst>
          </p:cNvPr>
          <p:cNvSpPr/>
          <p:nvPr/>
        </p:nvSpPr>
        <p:spPr>
          <a:xfrm>
            <a:off x="1035717" y="1657088"/>
            <a:ext cx="8946483" cy="492388"/>
          </a:xfrm>
          <a:prstGeom prst="rect">
            <a:avLst/>
          </a:prstGeom>
          <a:noFill/>
          <a:ln>
            <a:noFill/>
          </a:ln>
        </p:spPr>
        <p:txBody>
          <a:bodyPr spcFirstLastPara="1" wrap="square" lIns="121900" tIns="60933" rIns="121900" bIns="60933" anchor="t" anchorCtr="0">
            <a:spAutoFit/>
          </a:bodyPr>
          <a:lstStyle/>
          <a:p>
            <a:r>
              <a:rPr lang="en-US" sz="2400" b="1" dirty="0">
                <a:latin typeface="UTM Avo" panose="02040603050506020204" pitchFamily="18" charset="0"/>
              </a:rPr>
              <a:t>Quan </a:t>
            </a:r>
            <a:r>
              <a:rPr lang="en-US" sz="2400" b="1" dirty="0" err="1">
                <a:latin typeface="UTM Avo" panose="02040603050506020204" pitchFamily="18" charset="0"/>
              </a:rPr>
              <a:t>sát</a:t>
            </a:r>
            <a:r>
              <a:rPr lang="en-US" sz="2400" b="1" dirty="0">
                <a:latin typeface="UTM Avo" panose="02040603050506020204" pitchFamily="18" charset="0"/>
              </a:rPr>
              <a:t> </a:t>
            </a:r>
            <a:r>
              <a:rPr lang="en-US" sz="2400" b="1" dirty="0" err="1">
                <a:latin typeface="UTM Avo" panose="02040603050506020204" pitchFamily="18" charset="0"/>
              </a:rPr>
              <a:t>hình</a:t>
            </a:r>
            <a:r>
              <a:rPr lang="en-US" sz="2400" b="1" dirty="0">
                <a:latin typeface="UTM Avo" panose="02040603050506020204" pitchFamily="18" charset="0"/>
              </a:rPr>
              <a:t> </a:t>
            </a:r>
            <a:r>
              <a:rPr lang="en-US" sz="2400" b="1" dirty="0" err="1">
                <a:latin typeface="UTM Avo" panose="02040603050506020204" pitchFamily="18" charset="0"/>
              </a:rPr>
              <a:t>trong</a:t>
            </a:r>
            <a:r>
              <a:rPr lang="en-US" sz="2400" b="1" dirty="0">
                <a:latin typeface="UTM Avo" panose="02040603050506020204" pitchFamily="18" charset="0"/>
              </a:rPr>
              <a:t> SGK </a:t>
            </a:r>
            <a:r>
              <a:rPr lang="en-US" sz="2400" b="1" dirty="0" err="1">
                <a:latin typeface="UTM Avo" panose="02040603050506020204" pitchFamily="18" charset="0"/>
              </a:rPr>
              <a:t>và</a:t>
            </a:r>
            <a:r>
              <a:rPr lang="en-US" sz="2400" b="1" dirty="0">
                <a:latin typeface="UTM Avo" panose="02040603050506020204" pitchFamily="18" charset="0"/>
              </a:rPr>
              <a:t> </a:t>
            </a:r>
            <a:r>
              <a:rPr lang="en-US" sz="2400" b="1" dirty="0" err="1">
                <a:latin typeface="UTM Avo" panose="02040603050506020204" pitchFamily="18" charset="0"/>
              </a:rPr>
              <a:t>thảo</a:t>
            </a:r>
            <a:r>
              <a:rPr lang="en-US" sz="2400" b="1" dirty="0">
                <a:latin typeface="UTM Avo" panose="02040603050506020204" pitchFamily="18" charset="0"/>
              </a:rPr>
              <a:t> </a:t>
            </a:r>
            <a:r>
              <a:rPr lang="en-US" sz="2400" b="1" dirty="0" err="1">
                <a:latin typeface="UTM Avo" panose="02040603050506020204" pitchFamily="18" charset="0"/>
              </a:rPr>
              <a:t>luận</a:t>
            </a:r>
            <a:r>
              <a:rPr lang="en-US" sz="2400" b="1" dirty="0">
                <a:latin typeface="UTM Avo" panose="02040603050506020204" pitchFamily="18" charset="0"/>
              </a:rPr>
              <a:t> </a:t>
            </a:r>
            <a:r>
              <a:rPr lang="en-US" sz="2400" b="1" dirty="0" err="1">
                <a:latin typeface="UTM Avo" panose="02040603050506020204" pitchFamily="18" charset="0"/>
              </a:rPr>
              <a:t>trả</a:t>
            </a:r>
            <a:r>
              <a:rPr lang="en-US" sz="2400" b="1" dirty="0">
                <a:latin typeface="UTM Avo" panose="02040603050506020204" pitchFamily="18" charset="0"/>
              </a:rPr>
              <a:t> </a:t>
            </a:r>
            <a:r>
              <a:rPr lang="en-US" sz="2400" b="1" dirty="0" err="1">
                <a:latin typeface="UTM Avo" panose="02040603050506020204" pitchFamily="18" charset="0"/>
              </a:rPr>
              <a:t>lời</a:t>
            </a:r>
            <a:r>
              <a:rPr lang="en-US" sz="2400" b="1" dirty="0">
                <a:latin typeface="UTM Avo" panose="02040603050506020204" pitchFamily="18" charset="0"/>
              </a:rPr>
              <a:t> </a:t>
            </a:r>
            <a:r>
              <a:rPr lang="en-US" sz="2400" b="1" dirty="0" err="1">
                <a:latin typeface="UTM Avo" panose="02040603050506020204" pitchFamily="18" charset="0"/>
              </a:rPr>
              <a:t>câu</a:t>
            </a:r>
            <a:r>
              <a:rPr lang="en-US" sz="2400" b="1" dirty="0">
                <a:latin typeface="UTM Avo" panose="02040603050506020204" pitchFamily="18" charset="0"/>
              </a:rPr>
              <a:t> </a:t>
            </a:r>
            <a:r>
              <a:rPr lang="en-US" sz="2400" b="1" dirty="0" err="1">
                <a:latin typeface="UTM Avo" panose="02040603050506020204" pitchFamily="18" charset="0"/>
              </a:rPr>
              <a:t>hỏi</a:t>
            </a:r>
            <a:r>
              <a:rPr lang="en-US" sz="2400" b="1" dirty="0">
                <a:latin typeface="UTM Avo" panose="02040603050506020204" pitchFamily="18" charset="0"/>
              </a:rPr>
              <a:t>.</a:t>
            </a:r>
            <a:endParaRPr sz="2800" b="1" dirty="0">
              <a:latin typeface="UTM Avo" panose="02040603050506020204" pitchFamily="18" charset="0"/>
            </a:endParaRPr>
          </a:p>
        </p:txBody>
      </p:sp>
      <p:pic>
        <p:nvPicPr>
          <p:cNvPr id="5" name="Google Shape;245;p12" descr="C:\Users\TRUONGSON\Desktop\HINH ANH BAI GIANG\write-us.gif">
            <a:extLst>
              <a:ext uri="{FF2B5EF4-FFF2-40B4-BE49-F238E27FC236}">
                <a16:creationId xmlns:a16="http://schemas.microsoft.com/office/drawing/2014/main" id="{A0485D6B-EB91-8557-759A-11853ABE09E2}"/>
              </a:ext>
            </a:extLst>
          </p:cNvPr>
          <p:cNvPicPr preferRelativeResize="0"/>
          <p:nvPr/>
        </p:nvPicPr>
        <p:blipFill rotWithShape="1">
          <a:blip r:embed="rId4">
            <a:alphaModFix/>
          </a:blip>
          <a:srcRect/>
          <a:stretch/>
        </p:blipFill>
        <p:spPr>
          <a:xfrm>
            <a:off x="482440" y="1659048"/>
            <a:ext cx="553277" cy="536666"/>
          </a:xfrm>
          <a:prstGeom prst="rect">
            <a:avLst/>
          </a:prstGeom>
          <a:noFill/>
          <a:ln>
            <a:noFill/>
          </a:ln>
        </p:spPr>
      </p:pic>
      <p:pic>
        <p:nvPicPr>
          <p:cNvPr id="6" name="Google Shape;246;p12">
            <a:extLst>
              <a:ext uri="{FF2B5EF4-FFF2-40B4-BE49-F238E27FC236}">
                <a16:creationId xmlns:a16="http://schemas.microsoft.com/office/drawing/2014/main" id="{A9082B19-6A3D-97F8-768C-086F68D4049F}"/>
              </a:ext>
            </a:extLst>
          </p:cNvPr>
          <p:cNvPicPr preferRelativeResize="0"/>
          <p:nvPr/>
        </p:nvPicPr>
        <p:blipFill rotWithShape="1">
          <a:blip r:embed="rId5">
            <a:alphaModFix/>
          </a:blip>
          <a:srcRect/>
          <a:stretch/>
        </p:blipFill>
        <p:spPr>
          <a:xfrm>
            <a:off x="1035717" y="2149476"/>
            <a:ext cx="5814097" cy="2512810"/>
          </a:xfrm>
          <a:prstGeom prst="rect">
            <a:avLst/>
          </a:prstGeom>
          <a:noFill/>
          <a:ln>
            <a:noFill/>
          </a:ln>
        </p:spPr>
      </p:pic>
      <p:pic>
        <p:nvPicPr>
          <p:cNvPr id="7" name="Google Shape;247;p12">
            <a:extLst>
              <a:ext uri="{FF2B5EF4-FFF2-40B4-BE49-F238E27FC236}">
                <a16:creationId xmlns:a16="http://schemas.microsoft.com/office/drawing/2014/main" id="{8D6E12DF-5636-56D7-B016-73B85BC50912}"/>
              </a:ext>
            </a:extLst>
          </p:cNvPr>
          <p:cNvPicPr preferRelativeResize="0"/>
          <p:nvPr/>
        </p:nvPicPr>
        <p:blipFill rotWithShape="1">
          <a:blip r:embed="rId6">
            <a:alphaModFix/>
          </a:blip>
          <a:srcRect/>
          <a:stretch/>
        </p:blipFill>
        <p:spPr>
          <a:xfrm>
            <a:off x="1035717" y="4662286"/>
            <a:ext cx="6984333" cy="2195714"/>
          </a:xfrm>
          <a:prstGeom prst="rect">
            <a:avLst/>
          </a:prstGeom>
          <a:noFill/>
          <a:ln>
            <a:noFill/>
          </a:ln>
        </p:spPr>
      </p:pic>
    </p:spTree>
    <p:extLst>
      <p:ext uri="{BB962C8B-B14F-4D97-AF65-F5344CB8AC3E}">
        <p14:creationId xmlns:p14="http://schemas.microsoft.com/office/powerpoint/2010/main" val="317321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2921000"/>
            <a:ext cx="1157813" cy="1117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7291" y="2616200"/>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6" y="2514601"/>
            <a:ext cx="2075363" cy="17989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a:hlinkClick r:id="rId7"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63717" y="2209801"/>
            <a:ext cx="2324284" cy="22035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4" y="5009808"/>
            <a:ext cx="1407525" cy="14671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3" descr="C:\Users\ADMIN\Desktop\Picture1 (2).png">
            <a:hlinkClick r:id="rId7" action="ppaction://hlinksldjump"/>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844685" y="4971624"/>
            <a:ext cx="1727200" cy="15053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4749801"/>
            <a:ext cx="1683824" cy="136055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a:hlinkClick r:id="rId7" action="ppaction://hlinksldjump"/>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068435" y="4445001"/>
            <a:ext cx="1957965" cy="170650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2934527"/>
            <a:ext cx="2739264" cy="17399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3763404"/>
            <a:ext cx="2032000" cy="197147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DMIN\Desktop\Tai nguyen thiet ke tro choi\Bảng gỗ\choi.png">
            <a:hlinkClick r:id="rId22" action="ppaction://hlinksldjump"/>
          </p:cNvPr>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100000" l="0" r="100000">
                        <a14:foregroundMark x1="25193" y1="73818" x2="14065"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9425062" y="5867400"/>
            <a:ext cx="2330613" cy="990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Desktop\Tai nguyen thiet ke tro choi\Bảng gỗ\Huong dan 3.png">
            <a:hlinkClick r:id="rId25" action="ppaction://hlinksldjump"/>
          </p:cNvPr>
          <p:cNvPicPr>
            <a:picLocks noChangeAspect="1" noChangeArrowheads="1"/>
          </p:cNvPicPr>
          <p:nvPr/>
        </p:nvPicPr>
        <p:blipFill>
          <a:blip r:embed="rId26" cstate="print">
            <a:extLst>
              <a:ext uri="{BEBA8EAE-BF5A-486C-A8C5-ECC9F3942E4B}">
                <a14:imgProps xmlns:a14="http://schemas.microsoft.com/office/drawing/2010/main">
                  <a14:imgLayer r:embed="rId27">
                    <a14:imgEffect>
                      <a14:backgroundRemoval t="0" b="100000" l="0" r="100000">
                        <a14:foregroundMark x1="30139" y1="79636" x2="73416" y2="79636"/>
                        <a14:foregroundMark x1="73107" y1="78182" x2="85162" y2="92727"/>
                        <a14:foregroundMark x1="87017" y1="93455" x2="95981" y2="92000"/>
                        <a14:foregroundMark x1="3864" y1="57818" x2="19320"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508001" y="5867400"/>
            <a:ext cx="2189279" cy="93052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ADMIN\Desktop\Tai nguyen thiet ke tro choi\Bảng gỗ\canstock6432558.jpg"/>
          <p:cNvPicPr>
            <a:picLocks noChangeAspect="1" noChangeArrowheads="1"/>
          </p:cNvPicPr>
          <p:nvPr/>
        </p:nvPicPr>
        <p:blipFill>
          <a:blip r:embed="rId28">
            <a:extLst>
              <a:ext uri="{BEBA8EAE-BF5A-486C-A8C5-ECC9F3942E4B}">
                <a14:imgProps xmlns:a14="http://schemas.microsoft.com/office/drawing/2010/main">
                  <a14:imgLayer r:embed="rId29">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994401" y="519573"/>
            <a:ext cx="1783097" cy="16902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974872" y="922101"/>
            <a:ext cx="1662635" cy="748795"/>
          </a:xfrm>
          <a:prstGeom prst="rect">
            <a:avLst/>
          </a:prstGeom>
          <a:noFill/>
        </p:spPr>
        <p:txBody>
          <a:bodyPr wrap="none" rtlCol="0">
            <a:spAutoFit/>
          </a:bodyPr>
          <a:lstStyle/>
          <a:p>
            <a:pPr algn="ctr" defTabSz="1219170">
              <a:buClrTx/>
            </a:pPr>
            <a:r>
              <a:rPr lang="en-US" sz="2133" b="1" kern="1200" dirty="0">
                <a:solidFill>
                  <a:srgbClr val="990000"/>
                </a:solidFill>
                <a:latin typeface="UTM Avo" panose="02040603050506020204" pitchFamily="18" charset="0"/>
                <a:ea typeface="+mn-ea"/>
                <a:cs typeface="Arial" panose="020B0604020202020204" pitchFamily="34" charset="0"/>
              </a:rPr>
              <a:t>GIẢI CỨU</a:t>
            </a:r>
          </a:p>
          <a:p>
            <a:pPr algn="ctr" defTabSz="1219170">
              <a:buClrTx/>
            </a:pPr>
            <a:r>
              <a:rPr lang="en-US" sz="2133" b="1" kern="1200" dirty="0">
                <a:solidFill>
                  <a:srgbClr val="990000"/>
                </a:solidFill>
                <a:latin typeface="UTM Avo" panose="02040603050506020204" pitchFamily="18" charset="0"/>
                <a:ea typeface="+mn-ea"/>
                <a:cs typeface="Arial" panose="020B0604020202020204" pitchFamily="34" charset="0"/>
              </a:rPr>
              <a:t>THÚ CƯNG</a:t>
            </a:r>
          </a:p>
        </p:txBody>
      </p:sp>
      <p:pic>
        <p:nvPicPr>
          <p:cNvPr id="2" name="Picture 1">
            <a:extLst>
              <a:ext uri="{FF2B5EF4-FFF2-40B4-BE49-F238E27FC236}">
                <a16:creationId xmlns:a16="http://schemas.microsoft.com/office/drawing/2014/main" id="{0881BD5E-71B1-EBBF-0CDB-669305E27942}"/>
              </a:ext>
            </a:extLst>
          </p:cNvPr>
          <p:cNvPicPr>
            <a:picLocks noChangeAspect="1"/>
          </p:cNvPicPr>
          <p:nvPr/>
        </p:nvPicPr>
        <p:blipFill>
          <a:blip r:embed="rId30"/>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359747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additive="base">
                                        <p:cTn id="7" dur="500" fill="hold"/>
                                        <p:tgtEl>
                                          <p:spTgt spid="2055"/>
                                        </p:tgtEl>
                                        <p:attrNameLst>
                                          <p:attrName>ppt_x</p:attrName>
                                        </p:attrNameLst>
                                      </p:cBhvr>
                                      <p:tavLst>
                                        <p:tav tm="0">
                                          <p:val>
                                            <p:strVal val="#ppt_x"/>
                                          </p:val>
                                        </p:tav>
                                        <p:tav tm="100000">
                                          <p:val>
                                            <p:strVal val="#ppt_x"/>
                                          </p:val>
                                        </p:tav>
                                      </p:tavLst>
                                    </p:anim>
                                    <p:anim calcmode="lin" valueType="num">
                                      <p:cBhvr additive="base">
                                        <p:cTn id="8" dur="500" fill="hold"/>
                                        <p:tgtEl>
                                          <p:spTgt spid="205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3718061"/>
            <a:ext cx="996367" cy="9617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37291" y="3462316"/>
            <a:ext cx="1450824" cy="12644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7" y="3406664"/>
            <a:ext cx="1785972" cy="15480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63717" y="3158293"/>
            <a:ext cx="2000183" cy="18963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3" y="5519194"/>
            <a:ext cx="1211259" cy="126260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5244318"/>
            <a:ext cx="1449029" cy="117083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994400" y="5089358"/>
            <a:ext cx="1684944" cy="14685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3481941"/>
            <a:ext cx="2357299" cy="14972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4343108"/>
            <a:ext cx="1748656" cy="16965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ADMIN\Desktop\Tai nguyen thiet ke tro choi\Bảng gỗ\wooden-blank-sign-clipart-1.jpg"/>
          <p:cNvPicPr>
            <a:picLocks noChangeAspect="1" noChangeArrowheads="1"/>
          </p:cNvPicPr>
          <p:nvPr/>
        </p:nvPicPr>
        <p:blipFill>
          <a:blip r:embed="rId20">
            <a:extLst>
              <a:ext uri="{BEBA8EAE-BF5A-486C-A8C5-ECC9F3942E4B}">
                <a14:imgProps xmlns:a14="http://schemas.microsoft.com/office/drawing/2010/main">
                  <a14:imgLayer r:embed="rId21">
                    <a14:imgEffect>
                      <a14:sharpenSoften amount="25000"/>
                    </a14:imgEffect>
                    <a14:imgEffect>
                      <a14:colorTemperature colorTemp="53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540000" y="-2621363"/>
            <a:ext cx="8675733" cy="52375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56628" y="629117"/>
            <a:ext cx="7404284" cy="1569660"/>
          </a:xfrm>
          <a:prstGeom prst="rect">
            <a:avLst/>
          </a:prstGeom>
          <a:noFill/>
        </p:spPr>
        <p:txBody>
          <a:bodyPr wrap="square" rtlCol="0">
            <a:spAutoFit/>
          </a:bodyPr>
          <a:lstStyle/>
          <a:p>
            <a:pPr algn="ctr" defTabSz="1219170">
              <a:buClrTx/>
            </a:pPr>
            <a:r>
              <a:rPr lang="en-US" sz="2400" b="1" kern="1200" dirty="0" err="1">
                <a:solidFill>
                  <a:srgbClr val="FFFFFF"/>
                </a:solidFill>
                <a:latin typeface="UTM Avo" panose="02040603050506020204" pitchFamily="18" charset="0"/>
                <a:ea typeface="+mn-ea"/>
                <a:cs typeface="+mn-cs"/>
              </a:rPr>
              <a:t>Các</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chú</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cún</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đã</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bị</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bắt</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cóc</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và</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bị</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nhốt</a:t>
            </a:r>
            <a:r>
              <a:rPr lang="en-US" sz="2400" b="1" kern="1200" dirty="0">
                <a:solidFill>
                  <a:srgbClr val="FFFFFF"/>
                </a:solidFill>
                <a:latin typeface="UTM Avo" panose="02040603050506020204" pitchFamily="18" charset="0"/>
                <a:ea typeface="+mn-ea"/>
                <a:cs typeface="+mn-cs"/>
              </a:rPr>
              <a:t> </a:t>
            </a:r>
          </a:p>
          <a:p>
            <a:pPr algn="ctr" defTabSz="1219170">
              <a:buClrTx/>
            </a:pPr>
            <a:r>
              <a:rPr lang="en-US" sz="2400" b="1" kern="1200" dirty="0" err="1">
                <a:solidFill>
                  <a:srgbClr val="FFFFFF"/>
                </a:solidFill>
                <a:latin typeface="UTM Avo" panose="02040603050506020204" pitchFamily="18" charset="0"/>
                <a:ea typeface="+mn-ea"/>
                <a:cs typeface="+mn-cs"/>
              </a:rPr>
              <a:t>trong</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những</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chiếc</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chuồng</a:t>
            </a:r>
            <a:r>
              <a:rPr lang="en-US" sz="2400" b="1" kern="1200" dirty="0">
                <a:solidFill>
                  <a:srgbClr val="FFFFFF"/>
                </a:solidFill>
                <a:latin typeface="UTM Avo" panose="02040603050506020204" pitchFamily="18" charset="0"/>
                <a:ea typeface="+mn-ea"/>
                <a:cs typeface="+mn-cs"/>
              </a:rPr>
              <a:t>. Trong </a:t>
            </a:r>
            <a:r>
              <a:rPr lang="en-US" sz="2400" b="1" kern="1200" dirty="0" err="1">
                <a:solidFill>
                  <a:srgbClr val="FFFFFF"/>
                </a:solidFill>
                <a:latin typeface="UTM Avo" panose="02040603050506020204" pitchFamily="18" charset="0"/>
                <a:ea typeface="+mn-ea"/>
                <a:cs typeface="+mn-cs"/>
              </a:rPr>
              <a:t>lúc</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kẻ</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xấu</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đang</a:t>
            </a:r>
            <a:r>
              <a:rPr lang="en-US" sz="2400" b="1" kern="1200" dirty="0">
                <a:solidFill>
                  <a:srgbClr val="FFFFFF"/>
                </a:solidFill>
                <a:latin typeface="UTM Avo" panose="02040603050506020204" pitchFamily="18" charset="0"/>
                <a:ea typeface="+mn-ea"/>
                <a:cs typeface="+mn-cs"/>
              </a:rPr>
              <a:t> say </a:t>
            </a:r>
            <a:r>
              <a:rPr lang="en-US" sz="2400" b="1" kern="1200" dirty="0" err="1">
                <a:solidFill>
                  <a:srgbClr val="FFFFFF"/>
                </a:solidFill>
                <a:latin typeface="UTM Avo" panose="02040603050506020204" pitchFamily="18" charset="0"/>
                <a:ea typeface="+mn-ea"/>
                <a:cs typeface="+mn-cs"/>
              </a:rPr>
              <a:t>ngủ</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hãy</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cố</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gắng</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trả</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lời</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đúng</a:t>
            </a:r>
            <a:r>
              <a:rPr lang="en-US" sz="2400" b="1" kern="1200" dirty="0">
                <a:solidFill>
                  <a:srgbClr val="FFFFFF"/>
                </a:solidFill>
                <a:latin typeface="UTM Avo" panose="02040603050506020204" pitchFamily="18" charset="0"/>
                <a:ea typeface="+mn-ea"/>
                <a:cs typeface="+mn-cs"/>
              </a:rPr>
              <a:t> </a:t>
            </a:r>
          </a:p>
          <a:p>
            <a:pPr algn="ctr" defTabSz="1219170">
              <a:buClrTx/>
            </a:pPr>
            <a:r>
              <a:rPr lang="en-US" sz="2400" b="1" kern="1200" dirty="0" err="1">
                <a:solidFill>
                  <a:srgbClr val="FFFFFF"/>
                </a:solidFill>
                <a:latin typeface="UTM Avo" panose="02040603050506020204" pitchFamily="18" charset="0"/>
                <a:ea typeface="+mn-ea"/>
                <a:cs typeface="+mn-cs"/>
              </a:rPr>
              <a:t>các</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câu</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hỏi</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và</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giúp</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các</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chú</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cún</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trốn</a:t>
            </a:r>
            <a:r>
              <a:rPr lang="en-US" sz="2400" b="1" kern="1200" dirty="0">
                <a:solidFill>
                  <a:srgbClr val="FFFFFF"/>
                </a:solidFill>
                <a:latin typeface="UTM Avo" panose="02040603050506020204" pitchFamily="18" charset="0"/>
                <a:ea typeface="+mn-ea"/>
                <a:cs typeface="+mn-cs"/>
              </a:rPr>
              <a:t> </a:t>
            </a:r>
            <a:r>
              <a:rPr lang="en-US" sz="2400" b="1" kern="1200" dirty="0" err="1">
                <a:solidFill>
                  <a:srgbClr val="FFFFFF"/>
                </a:solidFill>
                <a:latin typeface="UTM Avo" panose="02040603050506020204" pitchFamily="18" charset="0"/>
                <a:ea typeface="+mn-ea"/>
                <a:cs typeface="+mn-cs"/>
              </a:rPr>
              <a:t>thoát</a:t>
            </a:r>
            <a:r>
              <a:rPr lang="en-US" sz="2400" b="1" kern="1200" dirty="0">
                <a:solidFill>
                  <a:srgbClr val="FFFFFF"/>
                </a:solidFill>
                <a:latin typeface="UTM Avo" panose="02040603050506020204" pitchFamily="18" charset="0"/>
                <a:ea typeface="+mn-ea"/>
                <a:cs typeface="+mn-cs"/>
              </a:rPr>
              <a:t>.</a:t>
            </a:r>
          </a:p>
        </p:txBody>
      </p:sp>
      <p:pic>
        <p:nvPicPr>
          <p:cNvPr id="3075" name="Picture 3" descr="C:\Users\ADMIN\Desktop\Tai nguyen thiet ke tro choi\Bảng gỗ\1a.png">
            <a:hlinkClick r:id="rId22" action="ppaction://hlinksldjump"/>
          </p:cNvPr>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Untitleda (2).pn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2132211" y="3718061"/>
            <a:ext cx="2372853" cy="218406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844686" y="5384733"/>
            <a:ext cx="1486359" cy="12954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13EB9A8-E6DD-64A3-E816-FA862A572E5E}"/>
              </a:ext>
            </a:extLst>
          </p:cNvPr>
          <p:cNvPicPr>
            <a:picLocks noChangeAspect="1"/>
          </p:cNvPicPr>
          <p:nvPr/>
        </p:nvPicPr>
        <p:blipFill>
          <a:blip r:embed="rId28"/>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172882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ết quả hình ảnh cho American Eskimo cartoo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7020314" y="629058"/>
            <a:ext cx="1006087" cy="9711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ình ảnh có liên quan"/>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9362" y1="7489" x2="28936" y2="61674"/>
                        <a14:foregroundMark x1="24255" y1="5286" x2="25106" y2="19824"/>
                        <a14:foregroundMark x1="11489" y1="27753" x2="8085" y2="33921"/>
                        <a14:foregroundMark x1="32340" y1="55947" x2="29362" y2="87225"/>
                        <a14:foregroundMark x1="68085" y1="55507" x2="83404" y2="85463"/>
                        <a14:foregroundMark x1="95745" y1="63877" x2="83404" y2="70925"/>
                      </a14:backgroundRemoval>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6400800" y="4343401"/>
            <a:ext cx="1524000" cy="16250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3" descr="C:\Users\ADMIN\Desktop\Picture1 (2).png">
            <a:hlinkClick r:id="rId8" action="ppaction://hlinksldjump"/>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85013" y="4140200"/>
            <a:ext cx="1946188" cy="16962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descr="C:\Users\ADMIN\Desktop\Dan cho chay tron\318767-1G20FT61680 (2).jpg"/>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97856">
                        <a14:foregroundMark x1="12865" y1="6301" x2="38791" y2="41096"/>
                        <a14:foregroundMark x1="27875" y1="10685" x2="26901" y2="18630"/>
                        <a14:foregroundMark x1="18324" y1="7671" x2="21053" y2="13151"/>
                      </a14:backgroundRemoval>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1947693" y="5338877"/>
            <a:ext cx="2116308" cy="134132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ADMIN\Desktop\Picture1 (2).png">
            <a:hlinkClick r:id="rId12" action="ppaction://hlinksldjump"/>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45347" y="4953000"/>
            <a:ext cx="2120253" cy="16962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3" descr="C:\Users\ADMIN\Desktop\Picture1 (2).png">
            <a:hlinkClick r:id="rId14"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543691" y="303051"/>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Users\ADMIN\Desktop\Dan cho chay tron\318767-1G20FT61680 (3).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149601" y="303051"/>
            <a:ext cx="1631951" cy="14145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a:hlinkClick r:id="rId18" action="ppaction://hlinksldjump"/>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0613" y="107160"/>
            <a:ext cx="1946188" cy="16962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ADMIN\Desktop\Untitleda (2).png"/>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858920" y="755491"/>
            <a:ext cx="2372853" cy="2184064"/>
          </a:xfrm>
          <a:prstGeom prst="rect">
            <a:avLst/>
          </a:prstGeom>
          <a:noFill/>
          <a:extLst>
            <a:ext uri="{909E8E84-426E-40DD-AFC4-6F175D3DCCD1}">
              <a14:hiddenFill xmlns:a14="http://schemas.microsoft.com/office/drawing/2010/main">
                <a:solidFill>
                  <a:srgbClr val="FFFFFF"/>
                </a:solidFill>
              </a14:hiddenFill>
            </a:ext>
          </a:extLst>
        </p:spPr>
      </p:pic>
      <p:sp>
        <p:nvSpPr>
          <p:cNvPr id="21" name="Oval 20"/>
          <p:cNvSpPr/>
          <p:nvPr/>
        </p:nvSpPr>
        <p:spPr>
          <a:xfrm>
            <a:off x="3657600" y="3810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a:solidFill>
                  <a:prstClr val="white"/>
                </a:solidFill>
                <a:latin typeface="UTM Avo" panose="02040603050506020204" pitchFamily="18" charset="0"/>
              </a:rPr>
              <a:t>1</a:t>
            </a:r>
          </a:p>
        </p:txBody>
      </p:sp>
      <p:sp>
        <p:nvSpPr>
          <p:cNvPr id="22" name="Oval 21"/>
          <p:cNvSpPr/>
          <p:nvPr/>
        </p:nvSpPr>
        <p:spPr>
          <a:xfrm>
            <a:off x="7112000" y="4826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dirty="0">
                <a:solidFill>
                  <a:prstClr val="white"/>
                </a:solidFill>
                <a:latin typeface="UTM Avo" panose="02040603050506020204" pitchFamily="18" charset="0"/>
              </a:rPr>
              <a:t>2</a:t>
            </a:r>
          </a:p>
        </p:txBody>
      </p:sp>
      <p:sp>
        <p:nvSpPr>
          <p:cNvPr id="28" name="Oval 27"/>
          <p:cNvSpPr/>
          <p:nvPr/>
        </p:nvSpPr>
        <p:spPr>
          <a:xfrm>
            <a:off x="2844800" y="49306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dirty="0">
                <a:solidFill>
                  <a:prstClr val="white"/>
                </a:solidFill>
                <a:latin typeface="UTM Avo" panose="02040603050506020204" pitchFamily="18" charset="0"/>
              </a:rPr>
              <a:t>3</a:t>
            </a:r>
          </a:p>
        </p:txBody>
      </p:sp>
      <p:sp>
        <p:nvSpPr>
          <p:cNvPr id="29" name="Oval 28"/>
          <p:cNvSpPr/>
          <p:nvPr/>
        </p:nvSpPr>
        <p:spPr>
          <a:xfrm>
            <a:off x="7112000" y="41178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dirty="0">
                <a:solidFill>
                  <a:prstClr val="white"/>
                </a:solidFill>
                <a:latin typeface="UTM Avo" panose="02040603050506020204" pitchFamily="18" charset="0"/>
              </a:rPr>
              <a:t>4</a:t>
            </a:r>
          </a:p>
        </p:txBody>
      </p:sp>
      <p:pic>
        <p:nvPicPr>
          <p:cNvPr id="2" name="Picture 1">
            <a:extLst>
              <a:ext uri="{FF2B5EF4-FFF2-40B4-BE49-F238E27FC236}">
                <a16:creationId xmlns:a16="http://schemas.microsoft.com/office/drawing/2014/main" id="{EF964AE1-8EA6-3CB3-EEA2-BED9CABF471C}"/>
              </a:ext>
            </a:extLst>
          </p:cNvPr>
          <p:cNvPicPr>
            <a:picLocks noChangeAspect="1"/>
          </p:cNvPicPr>
          <p:nvPr/>
        </p:nvPicPr>
        <p:blipFill>
          <a:blip r:embed="rId21"/>
          <a:stretch>
            <a:fillRect/>
          </a:stretch>
        </p:blipFill>
        <p:spPr>
          <a:xfrm>
            <a:off x="1" y="0"/>
            <a:ext cx="609600" cy="679750"/>
          </a:xfrm>
          <a:prstGeom prst="rect">
            <a:avLst/>
          </a:prstGeom>
          <a:solidFill>
            <a:schemeClr val="bg1"/>
          </a:solidFill>
        </p:spPr>
      </p:pic>
      <p:sp>
        <p:nvSpPr>
          <p:cNvPr id="3" name="Rectangle: Rounded Corners 2">
            <a:hlinkClick r:id="rId22" action="ppaction://hlinksldjump"/>
            <a:extLst>
              <a:ext uri="{FF2B5EF4-FFF2-40B4-BE49-F238E27FC236}">
                <a16:creationId xmlns:a16="http://schemas.microsoft.com/office/drawing/2014/main" id="{F3D66676-D279-DF6F-1753-1F3CAB979235}"/>
              </a:ext>
            </a:extLst>
          </p:cNvPr>
          <p:cNvSpPr/>
          <p:nvPr/>
        </p:nvSpPr>
        <p:spPr>
          <a:xfrm>
            <a:off x="10590368" y="52539"/>
            <a:ext cx="1514475" cy="635448"/>
          </a:xfrm>
          <a:prstGeom prst="round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tx1"/>
                </a:solidFill>
                <a:latin typeface="UTM Avo" panose="02040603050506020204" pitchFamily="18" charset="0"/>
              </a:rPr>
              <a:t>HOÀN THÀNH</a:t>
            </a:r>
          </a:p>
        </p:txBody>
      </p:sp>
    </p:spTree>
    <p:extLst>
      <p:ext uri="{BB962C8B-B14F-4D97-AF65-F5344CB8AC3E}">
        <p14:creationId xmlns:p14="http://schemas.microsoft.com/office/powerpoint/2010/main" val="41810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3"/>
                                        </p:tgtEl>
                                        <p:attrNameLst>
                                          <p:attrName>r</p:attrName>
                                        </p:attrNameLst>
                                      </p:cBhvr>
                                    </p:animRot>
                                    <p:animRot by="-240000">
                                      <p:cBhvr>
                                        <p:cTn id="7" dur="600" fill="hold">
                                          <p:stCondLst>
                                            <p:cond delay="600"/>
                                          </p:stCondLst>
                                        </p:cTn>
                                        <p:tgtEl>
                                          <p:spTgt spid="13"/>
                                        </p:tgtEl>
                                        <p:attrNameLst>
                                          <p:attrName>r</p:attrName>
                                        </p:attrNameLst>
                                      </p:cBhvr>
                                    </p:animRot>
                                    <p:animRot by="240000">
                                      <p:cBhvr>
                                        <p:cTn id="8" dur="600" fill="hold">
                                          <p:stCondLst>
                                            <p:cond delay="1200"/>
                                          </p:stCondLst>
                                        </p:cTn>
                                        <p:tgtEl>
                                          <p:spTgt spid="13"/>
                                        </p:tgtEl>
                                        <p:attrNameLst>
                                          <p:attrName>r</p:attrName>
                                        </p:attrNameLst>
                                      </p:cBhvr>
                                    </p:animRot>
                                    <p:animRot by="-240000">
                                      <p:cBhvr>
                                        <p:cTn id="9" dur="600" fill="hold">
                                          <p:stCondLst>
                                            <p:cond delay="1800"/>
                                          </p:stCondLst>
                                        </p:cTn>
                                        <p:tgtEl>
                                          <p:spTgt spid="13"/>
                                        </p:tgtEl>
                                        <p:attrNameLst>
                                          <p:attrName>r</p:attrName>
                                        </p:attrNameLst>
                                      </p:cBhvr>
                                    </p:animRot>
                                    <p:animRot by="120000">
                                      <p:cBhvr>
                                        <p:cTn id="10" dur="600" fill="hold">
                                          <p:stCondLst>
                                            <p:cond delay="2400"/>
                                          </p:stCondLst>
                                        </p:cTn>
                                        <p:tgtEl>
                                          <p:spTgt spid="13"/>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032"/>
                                        </p:tgtEl>
                                        <p:attrNameLst>
                                          <p:attrName>r</p:attrName>
                                        </p:attrNameLst>
                                      </p:cBhvr>
                                    </p:animRot>
                                    <p:animRot by="-240000">
                                      <p:cBhvr>
                                        <p:cTn id="13" dur="600" fill="hold">
                                          <p:stCondLst>
                                            <p:cond delay="600"/>
                                          </p:stCondLst>
                                        </p:cTn>
                                        <p:tgtEl>
                                          <p:spTgt spid="1032"/>
                                        </p:tgtEl>
                                        <p:attrNameLst>
                                          <p:attrName>r</p:attrName>
                                        </p:attrNameLst>
                                      </p:cBhvr>
                                    </p:animRot>
                                    <p:animRot by="240000">
                                      <p:cBhvr>
                                        <p:cTn id="14" dur="600" fill="hold">
                                          <p:stCondLst>
                                            <p:cond delay="1200"/>
                                          </p:stCondLst>
                                        </p:cTn>
                                        <p:tgtEl>
                                          <p:spTgt spid="1032"/>
                                        </p:tgtEl>
                                        <p:attrNameLst>
                                          <p:attrName>r</p:attrName>
                                        </p:attrNameLst>
                                      </p:cBhvr>
                                    </p:animRot>
                                    <p:animRot by="-240000">
                                      <p:cBhvr>
                                        <p:cTn id="15" dur="600" fill="hold">
                                          <p:stCondLst>
                                            <p:cond delay="1800"/>
                                          </p:stCondLst>
                                        </p:cTn>
                                        <p:tgtEl>
                                          <p:spTgt spid="1032"/>
                                        </p:tgtEl>
                                        <p:attrNameLst>
                                          <p:attrName>r</p:attrName>
                                        </p:attrNameLst>
                                      </p:cBhvr>
                                    </p:animRot>
                                    <p:animRot by="120000">
                                      <p:cBhvr>
                                        <p:cTn id="16" dur="600" fill="hold">
                                          <p:stCondLst>
                                            <p:cond delay="2400"/>
                                          </p:stCondLst>
                                        </p:cTn>
                                        <p:tgtEl>
                                          <p:spTgt spid="103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1030"/>
                                        </p:tgtEl>
                                        <p:attrNameLst>
                                          <p:attrName>r</p:attrName>
                                        </p:attrNameLst>
                                      </p:cBhvr>
                                    </p:animRot>
                                    <p:animRot by="-240000">
                                      <p:cBhvr>
                                        <p:cTn id="19" dur="600" fill="hold">
                                          <p:stCondLst>
                                            <p:cond delay="600"/>
                                          </p:stCondLst>
                                        </p:cTn>
                                        <p:tgtEl>
                                          <p:spTgt spid="1030"/>
                                        </p:tgtEl>
                                        <p:attrNameLst>
                                          <p:attrName>r</p:attrName>
                                        </p:attrNameLst>
                                      </p:cBhvr>
                                    </p:animRot>
                                    <p:animRot by="240000">
                                      <p:cBhvr>
                                        <p:cTn id="20" dur="600" fill="hold">
                                          <p:stCondLst>
                                            <p:cond delay="1200"/>
                                          </p:stCondLst>
                                        </p:cTn>
                                        <p:tgtEl>
                                          <p:spTgt spid="1030"/>
                                        </p:tgtEl>
                                        <p:attrNameLst>
                                          <p:attrName>r</p:attrName>
                                        </p:attrNameLst>
                                      </p:cBhvr>
                                    </p:animRot>
                                    <p:animRot by="-240000">
                                      <p:cBhvr>
                                        <p:cTn id="21" dur="600" fill="hold">
                                          <p:stCondLst>
                                            <p:cond delay="1800"/>
                                          </p:stCondLst>
                                        </p:cTn>
                                        <p:tgtEl>
                                          <p:spTgt spid="1030"/>
                                        </p:tgtEl>
                                        <p:attrNameLst>
                                          <p:attrName>r</p:attrName>
                                        </p:attrNameLst>
                                      </p:cBhvr>
                                    </p:animRot>
                                    <p:animRot by="120000">
                                      <p:cBhvr>
                                        <p:cTn id="22" dur="600" fill="hold">
                                          <p:stCondLst>
                                            <p:cond delay="2400"/>
                                          </p:stCondLst>
                                        </p:cTn>
                                        <p:tgtEl>
                                          <p:spTgt spid="1030"/>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17"/>
                                        </p:tgtEl>
                                        <p:attrNameLst>
                                          <p:attrName>r</p:attrName>
                                        </p:attrNameLst>
                                      </p:cBhvr>
                                    </p:animRot>
                                    <p:animRot by="-240000">
                                      <p:cBhvr>
                                        <p:cTn id="25" dur="600" fill="hold">
                                          <p:stCondLst>
                                            <p:cond delay="600"/>
                                          </p:stCondLst>
                                        </p:cTn>
                                        <p:tgtEl>
                                          <p:spTgt spid="17"/>
                                        </p:tgtEl>
                                        <p:attrNameLst>
                                          <p:attrName>r</p:attrName>
                                        </p:attrNameLst>
                                      </p:cBhvr>
                                    </p:animRot>
                                    <p:animRot by="240000">
                                      <p:cBhvr>
                                        <p:cTn id="26" dur="600" fill="hold">
                                          <p:stCondLst>
                                            <p:cond delay="1200"/>
                                          </p:stCondLst>
                                        </p:cTn>
                                        <p:tgtEl>
                                          <p:spTgt spid="17"/>
                                        </p:tgtEl>
                                        <p:attrNameLst>
                                          <p:attrName>r</p:attrName>
                                        </p:attrNameLst>
                                      </p:cBhvr>
                                    </p:animRot>
                                    <p:animRot by="-240000">
                                      <p:cBhvr>
                                        <p:cTn id="27" dur="600" fill="hold">
                                          <p:stCondLst>
                                            <p:cond delay="1800"/>
                                          </p:stCondLst>
                                        </p:cTn>
                                        <p:tgtEl>
                                          <p:spTgt spid="17"/>
                                        </p:tgtEl>
                                        <p:attrNameLst>
                                          <p:attrName>r</p:attrName>
                                        </p:attrNameLst>
                                      </p:cBhvr>
                                    </p:animRot>
                                    <p:animRot by="120000">
                                      <p:cBhvr>
                                        <p:cTn id="28" dur="600" fill="hold">
                                          <p:stCondLst>
                                            <p:cond delay="240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2"/>
                    </p:tgtEl>
                  </p:cond>
                </p:stCondLst>
                <p:endSync evt="end" delay="0">
                  <p:rtn val="all"/>
                </p:endSync>
                <p:childTnLst>
                  <p:par>
                    <p:cTn id="30" fill="hold">
                      <p:stCondLst>
                        <p:cond delay="0"/>
                      </p:stCondLst>
                      <p:childTnLst>
                        <p:par>
                          <p:cTn id="31" fill="hold">
                            <p:stCondLst>
                              <p:cond delay="0"/>
                            </p:stCondLst>
                            <p:childTnLst>
                              <p:par>
                                <p:cTn id="32" presetID="2" presetClass="exit" presetSubtype="4" fill="hold" nodeType="withEffect">
                                  <p:stCondLst>
                                    <p:cond delay="0"/>
                                  </p:stCondLst>
                                  <p:childTnLst>
                                    <p:anim calcmode="lin" valueType="num">
                                      <p:cBhvr additive="base">
                                        <p:cTn id="33" dur="500"/>
                                        <p:tgtEl>
                                          <p:spTgt spid="12"/>
                                        </p:tgtEl>
                                        <p:attrNameLst>
                                          <p:attrName>ppt_x</p:attrName>
                                        </p:attrNameLst>
                                      </p:cBhvr>
                                      <p:tavLst>
                                        <p:tav tm="0">
                                          <p:val>
                                            <p:strVal val="ppt_x"/>
                                          </p:val>
                                        </p:tav>
                                        <p:tav tm="100000">
                                          <p:val>
                                            <p:strVal val="ppt_x"/>
                                          </p:val>
                                        </p:tav>
                                      </p:tavLst>
                                    </p:anim>
                                    <p:anim calcmode="lin" valueType="num">
                                      <p:cBhvr additive="base">
                                        <p:cTn id="34" dur="500"/>
                                        <p:tgtEl>
                                          <p:spTgt spid="12"/>
                                        </p:tgtEl>
                                        <p:attrNameLst>
                                          <p:attrName>ppt_y</p:attrName>
                                        </p:attrNameLst>
                                      </p:cBhvr>
                                      <p:tavLst>
                                        <p:tav tm="0">
                                          <p:val>
                                            <p:strVal val="ppt_y"/>
                                          </p:val>
                                        </p:tav>
                                        <p:tav tm="100000">
                                          <p:val>
                                            <p:strVal val="1+ppt_h/2"/>
                                          </p:val>
                                        </p:tav>
                                      </p:tavLst>
                                    </p:anim>
                                    <p:set>
                                      <p:cBhvr>
                                        <p:cTn id="35" dur="1" fill="hold">
                                          <p:stCondLst>
                                            <p:cond delay="499"/>
                                          </p:stCondLst>
                                        </p:cTn>
                                        <p:tgtEl>
                                          <p:spTgt spid="12"/>
                                        </p:tgtEl>
                                        <p:attrNameLst>
                                          <p:attrName>style.visibility</p:attrName>
                                        </p:attrNameLst>
                                      </p:cBhvr>
                                      <p:to>
                                        <p:strVal val="hidden"/>
                                      </p:to>
                                    </p:set>
                                  </p:childTnLst>
                                </p:cTn>
                              </p:par>
                              <p:par>
                                <p:cTn id="36" presetID="1" presetClass="exit"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hidden"/>
                                      </p:to>
                                    </p:set>
                                  </p:childTnLst>
                                </p:cTn>
                              </p:par>
                            </p:childTnLst>
                          </p:cTn>
                        </p:par>
                        <p:par>
                          <p:cTn id="38" fill="hold">
                            <p:stCondLst>
                              <p:cond delay="500"/>
                            </p:stCondLst>
                            <p:childTnLst>
                              <p:par>
                                <p:cTn id="39" presetID="44" presetClass="path" presetSubtype="0" accel="50000" decel="50000" fill="hold" nodeType="afterEffect">
                                  <p:stCondLst>
                                    <p:cond delay="0"/>
                                  </p:stCondLst>
                                  <p:childTnLst>
                                    <p:animMotion origin="layout" path="M 0.00833 0.01482 L 0.0809 -0.1395 C 0.09601 -0.17376 0.11892 -0.19259 0.14253 -0.19259 C 0.16962 -0.19259 0.19132 -0.17376 0.20642 -0.1395 L 0.27917 0.01482 " pathEditMode="relative" rAng="0" ptsTypes="FffFF">
                                      <p:cBhvr>
                                        <p:cTn id="40" dur="500" fill="hold"/>
                                        <p:tgtEl>
                                          <p:spTgt spid="1032"/>
                                        </p:tgtEl>
                                        <p:attrNameLst>
                                          <p:attrName>ppt_x</p:attrName>
                                          <p:attrName>ppt_y</p:attrName>
                                        </p:attrNameLst>
                                      </p:cBhvr>
                                      <p:rCtr x="13542" y="-10370"/>
                                    </p:animMotion>
                                  </p:childTnLst>
                                </p:cTn>
                              </p:par>
                            </p:childTnLst>
                          </p:cTn>
                        </p:par>
                        <p:par>
                          <p:cTn id="41" fill="hold">
                            <p:stCondLst>
                              <p:cond delay="1000"/>
                            </p:stCondLst>
                            <p:childTnLst>
                              <p:par>
                                <p:cTn id="42" presetID="63" presetClass="path" presetSubtype="0" accel="50000" decel="50000" fill="hold" nodeType="afterEffect">
                                  <p:stCondLst>
                                    <p:cond delay="0"/>
                                  </p:stCondLst>
                                  <p:childTnLst>
                                    <p:animMotion origin="layout" path="M 0.27083 -1.85185E-6 L 0.52083 -1.85185E-6 " pathEditMode="relative" rAng="0" ptsTypes="AA">
                                      <p:cBhvr>
                                        <p:cTn id="43" dur="2000" fill="hold"/>
                                        <p:tgtEl>
                                          <p:spTgt spid="1032"/>
                                        </p:tgtEl>
                                        <p:attrNameLst>
                                          <p:attrName>ppt_x</p:attrName>
                                          <p:attrName>ppt_y</p:attrName>
                                        </p:attrNameLst>
                                      </p:cBhvr>
                                      <p:rCtr x="12500" y="0"/>
                                    </p:animMotion>
                                  </p:childTnLst>
                                </p:cTn>
                              </p:par>
                            </p:childTnLst>
                          </p:cTn>
                        </p:par>
                      </p:childTnLst>
                    </p:cTn>
                  </p:par>
                </p:childTnLst>
              </p:cTn>
              <p:nextCondLst>
                <p:cond evt="onClick" delay="0">
                  <p:tgtEl>
                    <p:spTgt spid="12"/>
                  </p:tgtEl>
                </p:cond>
              </p:nextCondLst>
            </p:seq>
            <p:seq concurrent="1" nextAc="seek">
              <p:cTn id="44" restart="whenNotActive" fill="hold" evtFilter="cancelBubble" nodeType="interactiveSeq">
                <p:stCondLst>
                  <p:cond evt="onClick" delay="0">
                    <p:tgtEl>
                      <p:spTgt spid="14"/>
                    </p:tgtEl>
                  </p:cond>
                </p:stCondLst>
                <p:endSync evt="end" delay="0">
                  <p:rtn val="all"/>
                </p:endSync>
                <p:childTnLst>
                  <p:par>
                    <p:cTn id="45" fill="hold">
                      <p:stCondLst>
                        <p:cond delay="0"/>
                      </p:stCondLst>
                      <p:childTnLst>
                        <p:par>
                          <p:cTn id="46" fill="hold">
                            <p:stCondLst>
                              <p:cond delay="0"/>
                            </p:stCondLst>
                            <p:childTnLst>
                              <p:par>
                                <p:cTn id="47" presetID="2" presetClass="exit" presetSubtype="4" fill="hold" nodeType="withEffect">
                                  <p:stCondLst>
                                    <p:cond delay="0"/>
                                  </p:stCondLst>
                                  <p:childTnLst>
                                    <p:anim calcmode="lin" valueType="num">
                                      <p:cBhvr additive="base">
                                        <p:cTn id="48" dur="500"/>
                                        <p:tgtEl>
                                          <p:spTgt spid="14"/>
                                        </p:tgtEl>
                                        <p:attrNameLst>
                                          <p:attrName>ppt_x</p:attrName>
                                        </p:attrNameLst>
                                      </p:cBhvr>
                                      <p:tavLst>
                                        <p:tav tm="0">
                                          <p:val>
                                            <p:strVal val="ppt_x"/>
                                          </p:val>
                                        </p:tav>
                                        <p:tav tm="100000">
                                          <p:val>
                                            <p:strVal val="ppt_x"/>
                                          </p:val>
                                        </p:tav>
                                      </p:tavLst>
                                    </p:anim>
                                    <p:anim calcmode="lin" valueType="num">
                                      <p:cBhvr additive="base">
                                        <p:cTn id="49" dur="500"/>
                                        <p:tgtEl>
                                          <p:spTgt spid="14"/>
                                        </p:tgtEl>
                                        <p:attrNameLst>
                                          <p:attrName>ppt_y</p:attrName>
                                        </p:attrNameLst>
                                      </p:cBhvr>
                                      <p:tavLst>
                                        <p:tav tm="0">
                                          <p:val>
                                            <p:strVal val="ppt_y"/>
                                          </p:val>
                                        </p:tav>
                                        <p:tav tm="100000">
                                          <p:val>
                                            <p:strVal val="1+ppt_h/2"/>
                                          </p:val>
                                        </p:tav>
                                      </p:tavLst>
                                    </p:anim>
                                    <p:set>
                                      <p:cBhvr>
                                        <p:cTn id="50" dur="1" fill="hold">
                                          <p:stCondLst>
                                            <p:cond delay="499"/>
                                          </p:stCondLst>
                                        </p:cTn>
                                        <p:tgtEl>
                                          <p:spTgt spid="14"/>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hidden"/>
                                      </p:to>
                                    </p:set>
                                  </p:childTnLst>
                                </p:cTn>
                              </p:par>
                              <p:par>
                                <p:cTn id="53" presetID="63" presetClass="path" presetSubtype="0" accel="50000" decel="50000" fill="hold" nodeType="withEffect">
                                  <p:stCondLst>
                                    <p:cond delay="0"/>
                                  </p:stCondLst>
                                  <p:childTnLst>
                                    <p:animMotion origin="layout" path="M 0.00834 -0.00277 L 0.3941 -0.00586 " pathEditMode="relative" rAng="0" ptsTypes="AA">
                                      <p:cBhvr>
                                        <p:cTn id="54" dur="2000" fill="hold"/>
                                        <p:tgtEl>
                                          <p:spTgt spid="13"/>
                                        </p:tgtEl>
                                        <p:attrNameLst>
                                          <p:attrName>ppt_x</p:attrName>
                                          <p:attrName>ppt_y</p:attrName>
                                        </p:attrNameLst>
                                      </p:cBhvr>
                                      <p:rCtr x="19288" y="-154"/>
                                    </p:animMotion>
                                  </p:childTnLst>
                                </p:cTn>
                              </p:par>
                            </p:childTnLst>
                          </p:cTn>
                        </p:par>
                        <p:par>
                          <p:cTn id="55" fill="hold">
                            <p:stCondLst>
                              <p:cond delay="2000"/>
                            </p:stCondLst>
                            <p:childTnLst>
                              <p:par>
                                <p:cTn id="56" presetID="44" presetClass="path" presetSubtype="0" accel="50000" decel="50000" fill="hold" nodeType="afterEffect">
                                  <p:stCondLst>
                                    <p:cond delay="0"/>
                                  </p:stCondLst>
                                  <p:childTnLst>
                                    <p:animMotion origin="layout" path="M 0.38576 -0.00308 L 0.45712 -0.14876 C 0.47222 -0.18117 0.49462 -0.19876 0.51788 -0.19876 C 0.54462 -0.19876 0.5658 -0.18117 0.5809 -0.14876 L 0.65243 -0.00308 " pathEditMode="relative" rAng="0" ptsTypes="FffFF">
                                      <p:cBhvr>
                                        <p:cTn id="57" dur="500" fill="hold"/>
                                        <p:tgtEl>
                                          <p:spTgt spid="13"/>
                                        </p:tgtEl>
                                        <p:attrNameLst>
                                          <p:attrName>ppt_x</p:attrName>
                                          <p:attrName>ppt_y</p:attrName>
                                        </p:attrNameLst>
                                      </p:cBhvr>
                                      <p:rCtr x="13333" y="-9784"/>
                                    </p:animMotion>
                                  </p:childTnLst>
                                </p:cTn>
                              </p:par>
                            </p:childTnLst>
                          </p:cTn>
                        </p:par>
                        <p:par>
                          <p:cTn id="58" fill="hold">
                            <p:stCondLst>
                              <p:cond delay="2500"/>
                            </p:stCondLst>
                            <p:childTnLst>
                              <p:par>
                                <p:cTn id="59" presetID="63" presetClass="path" presetSubtype="0" accel="50000" decel="50000" fill="hold" nodeType="afterEffect">
                                  <p:stCondLst>
                                    <p:cond delay="0"/>
                                  </p:stCondLst>
                                  <p:childTnLst>
                                    <p:animMotion origin="layout" path="M 0.6441 -4.5679E-6 L 0.8941 -4.5679E-6 " pathEditMode="relative" rAng="0" ptsTypes="AA">
                                      <p:cBhvr>
                                        <p:cTn id="60" dur="2000" fill="hold"/>
                                        <p:tgtEl>
                                          <p:spTgt spid="13"/>
                                        </p:tgtEl>
                                        <p:attrNameLst>
                                          <p:attrName>ppt_x</p:attrName>
                                          <p:attrName>ppt_y</p:attrName>
                                        </p:attrNameLst>
                                      </p:cBhvr>
                                      <p:rCtr x="12500" y="0"/>
                                    </p:animMotion>
                                  </p:childTnLst>
                                </p:cTn>
                              </p:par>
                            </p:childTnLst>
                          </p:cTn>
                        </p:par>
                      </p:childTnLst>
                    </p:cTn>
                  </p:par>
                </p:childTnLst>
              </p:cTn>
              <p:nextCondLst>
                <p:cond evt="onClick" delay="0">
                  <p:tgtEl>
                    <p:spTgt spid="14"/>
                  </p:tgtEl>
                </p:cond>
              </p:nextCondLst>
            </p:seq>
            <p:seq concurrent="1" nextAc="seek">
              <p:cTn id="61" restart="whenNotActive" fill="hold" evtFilter="cancelBubble" nodeType="interactiveSeq">
                <p:stCondLst>
                  <p:cond evt="onClick" delay="0">
                    <p:tgtEl>
                      <p:spTgt spid="16"/>
                    </p:tgtEl>
                  </p:cond>
                </p:stCondLst>
                <p:endSync evt="end" delay="0">
                  <p:rtn val="all"/>
                </p:endSync>
                <p:childTnLst>
                  <p:par>
                    <p:cTn id="62" fill="hold">
                      <p:stCondLst>
                        <p:cond delay="0"/>
                      </p:stCondLst>
                      <p:childTnLst>
                        <p:par>
                          <p:cTn id="63" fill="hold">
                            <p:stCondLst>
                              <p:cond delay="0"/>
                            </p:stCondLst>
                            <p:childTnLst>
                              <p:par>
                                <p:cTn id="64" presetID="2" presetClass="exit" presetSubtype="4" fill="hold" nodeType="withEffect">
                                  <p:stCondLst>
                                    <p:cond delay="0"/>
                                  </p:stCondLst>
                                  <p:childTnLst>
                                    <p:anim calcmode="lin" valueType="num">
                                      <p:cBhvr additive="base">
                                        <p:cTn id="65" dur="1000"/>
                                        <p:tgtEl>
                                          <p:spTgt spid="16"/>
                                        </p:tgtEl>
                                        <p:attrNameLst>
                                          <p:attrName>ppt_x</p:attrName>
                                        </p:attrNameLst>
                                      </p:cBhvr>
                                      <p:tavLst>
                                        <p:tav tm="0">
                                          <p:val>
                                            <p:strVal val="ppt_x"/>
                                          </p:val>
                                        </p:tav>
                                        <p:tav tm="100000">
                                          <p:val>
                                            <p:strVal val="ppt_x"/>
                                          </p:val>
                                        </p:tav>
                                      </p:tavLst>
                                    </p:anim>
                                    <p:anim calcmode="lin" valueType="num">
                                      <p:cBhvr additive="base">
                                        <p:cTn id="66" dur="1000"/>
                                        <p:tgtEl>
                                          <p:spTgt spid="16"/>
                                        </p:tgtEl>
                                        <p:attrNameLst>
                                          <p:attrName>ppt_y</p:attrName>
                                        </p:attrNameLst>
                                      </p:cBhvr>
                                      <p:tavLst>
                                        <p:tav tm="0">
                                          <p:val>
                                            <p:strVal val="ppt_y"/>
                                          </p:val>
                                        </p:tav>
                                        <p:tav tm="100000">
                                          <p:val>
                                            <p:strVal val="1+ppt_h/2"/>
                                          </p:val>
                                        </p:tav>
                                      </p:tavLst>
                                    </p:anim>
                                    <p:set>
                                      <p:cBhvr>
                                        <p:cTn id="67" dur="1" fill="hold">
                                          <p:stCondLst>
                                            <p:cond delay="999"/>
                                          </p:stCondLst>
                                        </p:cTn>
                                        <p:tgtEl>
                                          <p:spTgt spid="16"/>
                                        </p:tgtEl>
                                        <p:attrNameLst>
                                          <p:attrName>style.visibility</p:attrName>
                                        </p:attrNameLst>
                                      </p:cBhvr>
                                      <p:to>
                                        <p:strVal val="hidden"/>
                                      </p:to>
                                    </p:set>
                                  </p:childTnLst>
                                </p:cTn>
                              </p:par>
                              <p:par>
                                <p:cTn id="68" presetID="1" presetClass="exit"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hidden"/>
                                      </p:to>
                                    </p:set>
                                  </p:childTnLst>
                                </p:cTn>
                              </p:par>
                              <p:par>
                                <p:cTn id="70" presetID="44" presetClass="path" presetSubtype="0" accel="50000" decel="50000" fill="hold" nodeType="withEffect">
                                  <p:stCondLst>
                                    <p:cond delay="0"/>
                                  </p:stCondLst>
                                  <p:childTnLst>
                                    <p:animMotion origin="layout" path="M 1.11022E-16 7.40741E-7 L 0.0599 -0.15617 C 0.0724 -0.18982 0.09149 -0.20957 0.11094 -0.20957 C 0.13351 -0.20957 0.15139 -0.18982 0.16406 -0.15617 L 0.225 7.40741E-7 " pathEditMode="relative" rAng="0" ptsTypes="FffFF">
                                      <p:cBhvr>
                                        <p:cTn id="71" dur="1000" fill="hold"/>
                                        <p:tgtEl>
                                          <p:spTgt spid="1030"/>
                                        </p:tgtEl>
                                        <p:attrNameLst>
                                          <p:attrName>ppt_x</p:attrName>
                                          <p:attrName>ppt_y</p:attrName>
                                        </p:attrNameLst>
                                      </p:cBhvr>
                                      <p:rCtr x="11250" y="-10494"/>
                                    </p:animMotion>
                                  </p:childTnLst>
                                </p:cTn>
                              </p:par>
                            </p:childTnLst>
                          </p:cTn>
                        </p:par>
                        <p:par>
                          <p:cTn id="72" fill="hold">
                            <p:stCondLst>
                              <p:cond delay="1000"/>
                            </p:stCondLst>
                            <p:childTnLst>
                              <p:par>
                                <p:cTn id="73" presetID="63" presetClass="path" presetSubtype="0" accel="50000" decel="50000" fill="hold" nodeType="afterEffect">
                                  <p:stCondLst>
                                    <p:cond delay="0"/>
                                  </p:stCondLst>
                                  <p:childTnLst>
                                    <p:animMotion origin="layout" path="M 0.225 -4.44444E-6 L 0.50834 -4.44444E-6 " pathEditMode="relative" rAng="0" ptsTypes="AA">
                                      <p:cBhvr>
                                        <p:cTn id="74" dur="2000" fill="hold"/>
                                        <p:tgtEl>
                                          <p:spTgt spid="1030"/>
                                        </p:tgtEl>
                                        <p:attrNameLst>
                                          <p:attrName>ppt_x</p:attrName>
                                          <p:attrName>ppt_y</p:attrName>
                                        </p:attrNameLst>
                                      </p:cBhvr>
                                      <p:rCtr x="14167" y="0"/>
                                    </p:animMotion>
                                  </p:childTnLst>
                                </p:cTn>
                              </p:par>
                            </p:childTnLst>
                          </p:cTn>
                        </p:par>
                      </p:childTnLst>
                    </p:cTn>
                  </p:par>
                </p:childTnLst>
              </p:cTn>
              <p:nextCondLst>
                <p:cond evt="onClick" delay="0">
                  <p:tgtEl>
                    <p:spTgt spid="16"/>
                  </p:tgtEl>
                </p:cond>
              </p:nextCondLst>
            </p:seq>
            <p:seq concurrent="1" nextAc="seek">
              <p:cTn id="75" restart="whenNotActive" fill="hold" evtFilter="cancelBubble" nodeType="interactiveSeq">
                <p:stCondLst>
                  <p:cond evt="onClick" delay="0">
                    <p:tgtEl>
                      <p:spTgt spid="18"/>
                    </p:tgtEl>
                  </p:cond>
                </p:stCondLst>
                <p:endSync evt="end" delay="0">
                  <p:rtn val="all"/>
                </p:endSync>
                <p:childTnLst>
                  <p:par>
                    <p:cTn id="76" fill="hold">
                      <p:stCondLst>
                        <p:cond delay="0"/>
                      </p:stCondLst>
                      <p:childTnLst>
                        <p:par>
                          <p:cTn id="77" fill="hold">
                            <p:stCondLst>
                              <p:cond delay="0"/>
                            </p:stCondLst>
                            <p:childTnLst>
                              <p:par>
                                <p:cTn id="78" presetID="2" presetClass="exit" presetSubtype="4" fill="hold" nodeType="withEffect">
                                  <p:stCondLst>
                                    <p:cond delay="0"/>
                                  </p:stCondLst>
                                  <p:childTnLst>
                                    <p:anim calcmode="lin" valueType="num">
                                      <p:cBhvr additive="base">
                                        <p:cTn id="79" dur="1000"/>
                                        <p:tgtEl>
                                          <p:spTgt spid="18"/>
                                        </p:tgtEl>
                                        <p:attrNameLst>
                                          <p:attrName>ppt_x</p:attrName>
                                        </p:attrNameLst>
                                      </p:cBhvr>
                                      <p:tavLst>
                                        <p:tav tm="0">
                                          <p:val>
                                            <p:strVal val="ppt_x"/>
                                          </p:val>
                                        </p:tav>
                                        <p:tav tm="100000">
                                          <p:val>
                                            <p:strVal val="ppt_x"/>
                                          </p:val>
                                        </p:tav>
                                      </p:tavLst>
                                    </p:anim>
                                    <p:anim calcmode="lin" valueType="num">
                                      <p:cBhvr additive="base">
                                        <p:cTn id="80" dur="1000"/>
                                        <p:tgtEl>
                                          <p:spTgt spid="18"/>
                                        </p:tgtEl>
                                        <p:attrNameLst>
                                          <p:attrName>ppt_y</p:attrName>
                                        </p:attrNameLst>
                                      </p:cBhvr>
                                      <p:tavLst>
                                        <p:tav tm="0">
                                          <p:val>
                                            <p:strVal val="ppt_y"/>
                                          </p:val>
                                        </p:tav>
                                        <p:tav tm="100000">
                                          <p:val>
                                            <p:strVal val="1+ppt_h/2"/>
                                          </p:val>
                                        </p:tav>
                                      </p:tavLst>
                                    </p:anim>
                                    <p:set>
                                      <p:cBhvr>
                                        <p:cTn id="81" dur="1" fill="hold">
                                          <p:stCondLst>
                                            <p:cond delay="999"/>
                                          </p:stCondLst>
                                        </p:cTn>
                                        <p:tgtEl>
                                          <p:spTgt spid="18"/>
                                        </p:tgtEl>
                                        <p:attrNameLst>
                                          <p:attrName>style.visibility</p:attrName>
                                        </p:attrNameLst>
                                      </p:cBhvr>
                                      <p:to>
                                        <p:strVal val="hidden"/>
                                      </p:to>
                                    </p:set>
                                  </p:childTnLst>
                                </p:cTn>
                              </p:par>
                              <p:par>
                                <p:cTn id="82" presetID="1" presetClass="exit" presetSubtype="0" fill="hold" grpId="0" nodeType="withEffect">
                                  <p:stCondLst>
                                    <p:cond delay="0"/>
                                  </p:stCondLst>
                                  <p:childTnLst>
                                    <p:set>
                                      <p:cBhvr>
                                        <p:cTn id="83" dur="1" fill="hold">
                                          <p:stCondLst>
                                            <p:cond delay="0"/>
                                          </p:stCondLst>
                                        </p:cTn>
                                        <p:tgtEl>
                                          <p:spTgt spid="21"/>
                                        </p:tgtEl>
                                        <p:attrNameLst>
                                          <p:attrName>style.visibility</p:attrName>
                                        </p:attrNameLst>
                                      </p:cBhvr>
                                      <p:to>
                                        <p:strVal val="hidden"/>
                                      </p:to>
                                    </p:set>
                                  </p:childTnLst>
                                </p:cTn>
                              </p:par>
                              <p:par>
                                <p:cTn id="84" presetID="63" presetClass="path" presetSubtype="0" accel="50000" decel="50000" fill="hold" nodeType="withEffect">
                                  <p:stCondLst>
                                    <p:cond delay="0"/>
                                  </p:stCondLst>
                                  <p:childTnLst>
                                    <p:animMotion origin="layout" path="M -3.61111E-6 -2.22222E-6 L 0.32483 0.01204 " pathEditMode="relative" rAng="0" ptsTypes="AA">
                                      <p:cBhvr>
                                        <p:cTn id="85" dur="2000" fill="hold"/>
                                        <p:tgtEl>
                                          <p:spTgt spid="17"/>
                                        </p:tgtEl>
                                        <p:attrNameLst>
                                          <p:attrName>ppt_x</p:attrName>
                                          <p:attrName>ppt_y</p:attrName>
                                        </p:attrNameLst>
                                      </p:cBhvr>
                                      <p:rCtr x="16233" y="586"/>
                                    </p:animMotion>
                                  </p:childTnLst>
                                </p:cTn>
                              </p:par>
                            </p:childTnLst>
                          </p:cTn>
                        </p:par>
                        <p:par>
                          <p:cTn id="86" fill="hold">
                            <p:stCondLst>
                              <p:cond delay="2000"/>
                            </p:stCondLst>
                            <p:childTnLst>
                              <p:par>
                                <p:cTn id="87" presetID="44" presetClass="path" presetSubtype="0" accel="50000" decel="50000" fill="hold" nodeType="afterEffect">
                                  <p:stCondLst>
                                    <p:cond delay="0"/>
                                  </p:stCondLst>
                                  <p:childTnLst>
                                    <p:animMotion origin="layout" path="M 0.32483 0.01204 L 0.37605 -0.11975 C 0.38698 -0.14907 0.40296 -0.16481 0.4198 -0.16481 C 0.43889 -0.16481 0.45417 -0.14907 0.46511 -0.11975 L 0.5165 0.01204 " pathEditMode="relative" rAng="0" ptsTypes="FffFF">
                                      <p:cBhvr>
                                        <p:cTn id="88" dur="500" fill="hold"/>
                                        <p:tgtEl>
                                          <p:spTgt spid="17"/>
                                        </p:tgtEl>
                                        <p:attrNameLst>
                                          <p:attrName>ppt_x</p:attrName>
                                          <p:attrName>ppt_y</p:attrName>
                                        </p:attrNameLst>
                                      </p:cBhvr>
                                      <p:rCtr x="9583" y="-8858"/>
                                    </p:animMotion>
                                  </p:childTnLst>
                                </p:cTn>
                              </p:par>
                            </p:childTnLst>
                          </p:cTn>
                        </p:par>
                        <p:par>
                          <p:cTn id="89" fill="hold">
                            <p:stCondLst>
                              <p:cond delay="2500"/>
                            </p:stCondLst>
                            <p:childTnLst>
                              <p:par>
                                <p:cTn id="90" presetID="63" presetClass="path" presetSubtype="0" accel="50000" decel="50000" fill="hold" nodeType="afterEffect">
                                  <p:stCondLst>
                                    <p:cond delay="0"/>
                                  </p:stCondLst>
                                  <p:childTnLst>
                                    <p:animMotion origin="layout" path="M 0.50816 -2.22222E-6 L 0.75816 -2.22222E-6 " pathEditMode="relative" rAng="0" ptsTypes="AA">
                                      <p:cBhvr>
                                        <p:cTn id="91" dur="2000" fill="hold"/>
                                        <p:tgtEl>
                                          <p:spTgt spid="17"/>
                                        </p:tgtEl>
                                        <p:attrNameLst>
                                          <p:attrName>ppt_x</p:attrName>
                                          <p:attrName>ppt_y</p:attrName>
                                        </p:attrNameLst>
                                      </p:cBhvr>
                                      <p:rCtr x="12500" y="0"/>
                                    </p:animMotion>
                                  </p:childTnLst>
                                </p:cTn>
                              </p:par>
                            </p:childTnLst>
                          </p:cTn>
                        </p:par>
                      </p:childTnLst>
                    </p:cTn>
                  </p:par>
                </p:childTnLst>
              </p:cTn>
              <p:nextCondLst>
                <p:cond evt="onClick" delay="0">
                  <p:tgtEl>
                    <p:spTgt spid="18"/>
                  </p:tgtEl>
                </p:cond>
              </p:nextCondLst>
            </p:seq>
          </p:childTnLst>
        </p:cTn>
      </p:par>
    </p:tnLst>
    <p:bldLst>
      <p:bldP spid="21" grpId="0" animBg="1"/>
      <p:bldP spid="22" grpId="0" animBg="1"/>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ình ảnh có liên qua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617818" y="-29643"/>
            <a:ext cx="8846983" cy="467784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3341651" y="614978"/>
            <a:ext cx="5399314" cy="830997"/>
          </a:xfrm>
          <a:prstGeom prst="rect">
            <a:avLst/>
          </a:prstGeom>
          <a:noFill/>
        </p:spPr>
        <p:txBody>
          <a:bodyPr wrap="square" rtlCol="0">
            <a:spAutoFit/>
          </a:bodyPr>
          <a:lstStyle/>
          <a:p>
            <a:pPr algn="ctr" defTabSz="1219170">
              <a:buClrTx/>
            </a:pPr>
            <a:r>
              <a:rPr lang="en-US" sz="2400" kern="1200" dirty="0">
                <a:solidFill>
                  <a:prstClr val="white"/>
                </a:solidFill>
                <a:latin typeface="UTM Avo" panose="02040603050506020204" pitchFamily="18" charset="0"/>
                <a:ea typeface="+mn-ea"/>
                <a:cs typeface="+mn-cs"/>
              </a:rPr>
              <a:t>a. </a:t>
            </a:r>
            <a:r>
              <a:rPr lang="vi-VN" sz="2400" kern="1200" dirty="0">
                <a:solidFill>
                  <a:prstClr val="white"/>
                </a:solidFill>
                <a:latin typeface="UTM Avo" panose="02040603050506020204" pitchFamily="18" charset="0"/>
                <a:ea typeface="+mn-ea"/>
                <a:cs typeface="+mn-cs"/>
              </a:rPr>
              <a:t>Các nhân vật trong mỗi hình ảnh sau đã làm việc như thế nào?</a:t>
            </a:r>
          </a:p>
        </p:txBody>
      </p:sp>
      <p:pic>
        <p:nvPicPr>
          <p:cNvPr id="22" name="Picture 3" descr="C:\Users\ADMIN\Desktop\Tai nguyen thiet ke tro choi\Bảng gỗ\1a.png">
            <a:hlinkClick r:id="rId6" action="ppaction://hlinksldjump"/>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446617" y="4241114"/>
            <a:ext cx="5189383" cy="2743887"/>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3736375" y="5263178"/>
            <a:ext cx="4609865" cy="830997"/>
          </a:xfrm>
          <a:prstGeom prst="rect">
            <a:avLst/>
          </a:prstGeom>
          <a:noFill/>
        </p:spPr>
        <p:txBody>
          <a:bodyPr wrap="square" rtlCol="0">
            <a:spAutoFit/>
          </a:bodyPr>
          <a:lstStyle>
            <a:defPPr marR="0" lvl="0" algn="l" rtl="0">
              <a:lnSpc>
                <a:spcPct val="100000"/>
              </a:lnSpc>
              <a:spcBef>
                <a:spcPts val="0"/>
              </a:spcBef>
              <a:spcAft>
                <a:spcPts val="0"/>
              </a:spcAft>
            </a:defPPr>
            <a:lvl1pPr algn="ctr" defTabSz="1219170">
              <a:buClrTx/>
              <a:defRPr sz="2400" kern="1200">
                <a:solidFill>
                  <a:prstClr val="white"/>
                </a:solidFill>
                <a:latin typeface="UTM Avo" panose="02040603050506020204" pitchFamily="18" charset="0"/>
                <a:ea typeface="+mn-ea"/>
                <a:cs typeface="+mn-cs"/>
              </a:defRPr>
            </a:lvl1pPr>
          </a:lstStyle>
          <a:p>
            <a:r>
              <a:rPr lang="en-US" dirty="0" err="1"/>
              <a:t>Hình</a:t>
            </a:r>
            <a:r>
              <a:rPr lang="en-US" dirty="0"/>
              <a:t> 1: HS </a:t>
            </a:r>
            <a:r>
              <a:rPr lang="en-US" dirty="0" err="1"/>
              <a:t>chăm</a:t>
            </a:r>
            <a:r>
              <a:rPr lang="en-US" dirty="0"/>
              <a:t> </a:t>
            </a:r>
            <a:r>
              <a:rPr lang="en-US" dirty="0" err="1"/>
              <a:t>chỉ</a:t>
            </a:r>
            <a:r>
              <a:rPr lang="en-US" dirty="0"/>
              <a:t> </a:t>
            </a:r>
            <a:r>
              <a:rPr lang="en-US" dirty="0" err="1"/>
              <a:t>lao</a:t>
            </a:r>
            <a:r>
              <a:rPr lang="en-US" dirty="0"/>
              <a:t> </a:t>
            </a:r>
            <a:r>
              <a:rPr lang="en-US" dirty="0" err="1"/>
              <a:t>động</a:t>
            </a:r>
            <a:r>
              <a:rPr lang="en-US" dirty="0"/>
              <a:t> </a:t>
            </a:r>
            <a:r>
              <a:rPr lang="en-US" dirty="0" err="1"/>
              <a:t>trồng</a:t>
            </a:r>
            <a:r>
              <a:rPr lang="en-US" dirty="0"/>
              <a:t> </a:t>
            </a:r>
            <a:r>
              <a:rPr lang="en-US" dirty="0" err="1"/>
              <a:t>rau</a:t>
            </a:r>
            <a:r>
              <a:rPr lang="en-US" dirty="0"/>
              <a:t> </a:t>
            </a:r>
            <a:r>
              <a:rPr lang="en-US" dirty="0" err="1"/>
              <a:t>ngoài</a:t>
            </a:r>
            <a:r>
              <a:rPr lang="en-US" dirty="0"/>
              <a:t> </a:t>
            </a:r>
            <a:r>
              <a:rPr lang="en-US" dirty="0" err="1"/>
              <a:t>giờ</a:t>
            </a:r>
            <a:r>
              <a:rPr lang="en-US" dirty="0"/>
              <a:t> </a:t>
            </a:r>
            <a:r>
              <a:rPr lang="en-US" dirty="0" err="1"/>
              <a:t>học</a:t>
            </a:r>
            <a:endParaRPr lang="en-US" dirty="0"/>
          </a:p>
        </p:txBody>
      </p:sp>
      <p:pic>
        <p:nvPicPr>
          <p:cNvPr id="3" name="Picture 2">
            <a:extLst>
              <a:ext uri="{FF2B5EF4-FFF2-40B4-BE49-F238E27FC236}">
                <a16:creationId xmlns:a16="http://schemas.microsoft.com/office/drawing/2014/main" id="{9BD2BADE-79A5-EAF0-D26C-49F1F5B73E76}"/>
              </a:ext>
            </a:extLst>
          </p:cNvPr>
          <p:cNvPicPr>
            <a:picLocks noChangeAspect="1"/>
          </p:cNvPicPr>
          <p:nvPr/>
        </p:nvPicPr>
        <p:blipFill rotWithShape="1">
          <a:blip r:embed="rId11"/>
          <a:srcRect l="4655" t="4879" r="-467" b="874"/>
          <a:stretch/>
        </p:blipFill>
        <p:spPr>
          <a:xfrm>
            <a:off x="4606744" y="1469782"/>
            <a:ext cx="3126666" cy="2466987"/>
          </a:xfrm>
          <a:prstGeom prst="roundRect">
            <a:avLst>
              <a:gd name="adj" fmla="val 8594"/>
            </a:avLst>
          </a:prstGeom>
          <a:solidFill>
            <a:srgbClr val="FFFFFF">
              <a:shade val="85000"/>
            </a:srgbClr>
          </a:solidFill>
          <a:ln>
            <a:noFill/>
          </a:ln>
          <a:effectLst/>
        </p:spPr>
      </p:pic>
      <p:pic>
        <p:nvPicPr>
          <p:cNvPr id="4" name="Picture 3">
            <a:extLst>
              <a:ext uri="{FF2B5EF4-FFF2-40B4-BE49-F238E27FC236}">
                <a16:creationId xmlns:a16="http://schemas.microsoft.com/office/drawing/2014/main" id="{B35D4DB4-3AAB-C7B7-64BD-0F16F4546DB9}"/>
              </a:ext>
            </a:extLst>
          </p:cNvPr>
          <p:cNvPicPr>
            <a:picLocks noChangeAspect="1"/>
          </p:cNvPicPr>
          <p:nvPr/>
        </p:nvPicPr>
        <p:blipFill>
          <a:blip r:embed="rId12"/>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363664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ình ảnh có liên qua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617818" y="-29643"/>
            <a:ext cx="8846983" cy="467784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6" action="ppaction://hlinksldjump"/>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446617" y="4241114"/>
            <a:ext cx="5189383" cy="27438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36CE420-E106-07D9-D7B7-96B33C859094}"/>
              </a:ext>
            </a:extLst>
          </p:cNvPr>
          <p:cNvSpPr txBox="1"/>
          <p:nvPr/>
        </p:nvSpPr>
        <p:spPr>
          <a:xfrm>
            <a:off x="3341651" y="614978"/>
            <a:ext cx="5399314" cy="830997"/>
          </a:xfrm>
          <a:prstGeom prst="rect">
            <a:avLst/>
          </a:prstGeom>
          <a:noFill/>
        </p:spPr>
        <p:txBody>
          <a:bodyPr wrap="square" rtlCol="0">
            <a:spAutoFit/>
          </a:bodyPr>
          <a:lstStyle/>
          <a:p>
            <a:pPr algn="ctr" defTabSz="1219170">
              <a:buClrTx/>
            </a:pPr>
            <a:r>
              <a:rPr lang="en-US" sz="2400" kern="1200" dirty="0">
                <a:solidFill>
                  <a:prstClr val="white"/>
                </a:solidFill>
                <a:latin typeface="UTM Avo" panose="02040603050506020204" pitchFamily="18" charset="0"/>
                <a:ea typeface="+mn-ea"/>
                <a:cs typeface="+mn-cs"/>
              </a:rPr>
              <a:t>a. </a:t>
            </a:r>
            <a:r>
              <a:rPr lang="vi-VN" sz="2400" kern="1200" dirty="0">
                <a:solidFill>
                  <a:prstClr val="white"/>
                </a:solidFill>
                <a:latin typeface="UTM Avo" panose="02040603050506020204" pitchFamily="18" charset="0"/>
                <a:ea typeface="+mn-ea"/>
                <a:cs typeface="+mn-cs"/>
              </a:rPr>
              <a:t>Các nhân vật trong mỗi hình ảnh sau đã làm việc như thế nào?</a:t>
            </a:r>
          </a:p>
        </p:txBody>
      </p:sp>
      <p:sp>
        <p:nvSpPr>
          <p:cNvPr id="3" name="TextBox 2">
            <a:extLst>
              <a:ext uri="{FF2B5EF4-FFF2-40B4-BE49-F238E27FC236}">
                <a16:creationId xmlns:a16="http://schemas.microsoft.com/office/drawing/2014/main" id="{D34F5110-C89D-A45D-7E0E-A2EC473F4D84}"/>
              </a:ext>
            </a:extLst>
          </p:cNvPr>
          <p:cNvSpPr txBox="1"/>
          <p:nvPr/>
        </p:nvSpPr>
        <p:spPr>
          <a:xfrm>
            <a:off x="3736375" y="5263178"/>
            <a:ext cx="4609865" cy="830997"/>
          </a:xfrm>
          <a:prstGeom prst="rect">
            <a:avLst/>
          </a:prstGeom>
          <a:noFill/>
        </p:spPr>
        <p:txBody>
          <a:bodyPr wrap="square" rtlCol="0">
            <a:spAutoFit/>
          </a:bodyPr>
          <a:lstStyle>
            <a:defPPr marR="0" lvl="0" algn="l" rtl="0">
              <a:lnSpc>
                <a:spcPct val="100000"/>
              </a:lnSpc>
              <a:spcBef>
                <a:spcPts val="0"/>
              </a:spcBef>
              <a:spcAft>
                <a:spcPts val="0"/>
              </a:spcAft>
            </a:defPPr>
            <a:lvl1pPr algn="ctr" defTabSz="1219170">
              <a:buClrTx/>
              <a:defRPr sz="2400" kern="1200">
                <a:solidFill>
                  <a:prstClr val="white"/>
                </a:solidFill>
                <a:latin typeface="UTM Avo" panose="02040603050506020204" pitchFamily="18" charset="0"/>
                <a:ea typeface="+mn-ea"/>
                <a:cs typeface="+mn-cs"/>
              </a:defRPr>
            </a:lvl1pPr>
          </a:lstStyle>
          <a:p>
            <a:r>
              <a:rPr lang="en-US"/>
              <a:t>Hình 2: Bạn HS nữ kiên trì, quyết tâm làm bài tập</a:t>
            </a:r>
            <a:endParaRPr lang="en-US" dirty="0"/>
          </a:p>
        </p:txBody>
      </p:sp>
      <p:pic>
        <p:nvPicPr>
          <p:cNvPr id="4" name="Google Shape;263;p14">
            <a:extLst>
              <a:ext uri="{FF2B5EF4-FFF2-40B4-BE49-F238E27FC236}">
                <a16:creationId xmlns:a16="http://schemas.microsoft.com/office/drawing/2014/main" id="{06FB5D0F-250F-90B7-D576-D2B2F536A137}"/>
              </a:ext>
            </a:extLst>
          </p:cNvPr>
          <p:cNvPicPr preferRelativeResize="0"/>
          <p:nvPr/>
        </p:nvPicPr>
        <p:blipFill rotWithShape="1">
          <a:blip r:embed="rId11">
            <a:alphaModFix/>
          </a:blip>
          <a:srcRect/>
          <a:stretch/>
        </p:blipFill>
        <p:spPr>
          <a:xfrm>
            <a:off x="4941778" y="1575665"/>
            <a:ext cx="2199057" cy="2383215"/>
          </a:xfrm>
          <a:prstGeom prst="ellipse">
            <a:avLst/>
          </a:prstGeom>
          <a:noFill/>
          <a:ln w="63500" cap="rnd" cmpd="sng">
            <a:noFill/>
            <a:prstDash val="solid"/>
            <a:round/>
            <a:headEnd type="none" w="sm" len="sm"/>
            <a:tailEnd type="none" w="sm" len="sm"/>
          </a:ln>
          <a:effectLst>
            <a:outerShdw blurRad="381000" dist="292100" dir="5400000" sx="-80000" sy="-18000" rotWithShape="0">
              <a:srgbClr val="000000">
                <a:alpha val="21960"/>
              </a:srgbClr>
            </a:outerShdw>
          </a:effectLst>
        </p:spPr>
      </p:pic>
      <p:pic>
        <p:nvPicPr>
          <p:cNvPr id="6" name="Picture 5">
            <a:extLst>
              <a:ext uri="{FF2B5EF4-FFF2-40B4-BE49-F238E27FC236}">
                <a16:creationId xmlns:a16="http://schemas.microsoft.com/office/drawing/2014/main" id="{9FB95D47-61A3-C928-7678-3C4FB44E33CA}"/>
              </a:ext>
            </a:extLst>
          </p:cNvPr>
          <p:cNvPicPr>
            <a:picLocks noChangeAspect="1"/>
          </p:cNvPicPr>
          <p:nvPr/>
        </p:nvPicPr>
        <p:blipFill>
          <a:blip r:embed="rId12"/>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395659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ình ảnh có liên qua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617818" y="-29643"/>
            <a:ext cx="8846983" cy="467784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6" action="ppaction://hlinksldjump"/>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446617" y="4241114"/>
            <a:ext cx="5189383" cy="27438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5901BED-6C0E-6502-E929-8416060E23FF}"/>
              </a:ext>
            </a:extLst>
          </p:cNvPr>
          <p:cNvSpPr txBox="1"/>
          <p:nvPr/>
        </p:nvSpPr>
        <p:spPr>
          <a:xfrm>
            <a:off x="3341651" y="614978"/>
            <a:ext cx="5399314" cy="830997"/>
          </a:xfrm>
          <a:prstGeom prst="rect">
            <a:avLst/>
          </a:prstGeom>
          <a:noFill/>
        </p:spPr>
        <p:txBody>
          <a:bodyPr wrap="square" rtlCol="0">
            <a:spAutoFit/>
          </a:bodyPr>
          <a:lstStyle/>
          <a:p>
            <a:pPr algn="ctr" defTabSz="1219170">
              <a:buClrTx/>
            </a:pPr>
            <a:r>
              <a:rPr lang="en-US" sz="2400" kern="1200" dirty="0">
                <a:solidFill>
                  <a:prstClr val="white"/>
                </a:solidFill>
                <a:latin typeface="UTM Avo" panose="02040603050506020204" pitchFamily="18" charset="0"/>
                <a:ea typeface="+mn-ea"/>
                <a:cs typeface="+mn-cs"/>
              </a:rPr>
              <a:t>a. </a:t>
            </a:r>
            <a:r>
              <a:rPr lang="vi-VN" sz="2400" kern="1200" dirty="0">
                <a:solidFill>
                  <a:prstClr val="white"/>
                </a:solidFill>
                <a:latin typeface="UTM Avo" panose="02040603050506020204" pitchFamily="18" charset="0"/>
                <a:ea typeface="+mn-ea"/>
                <a:cs typeface="+mn-cs"/>
              </a:rPr>
              <a:t>Các nhân vật trong mỗi hình ảnh sau đã làm việc như thế nào?</a:t>
            </a:r>
          </a:p>
        </p:txBody>
      </p:sp>
      <p:sp>
        <p:nvSpPr>
          <p:cNvPr id="5" name="TextBox 4">
            <a:extLst>
              <a:ext uri="{FF2B5EF4-FFF2-40B4-BE49-F238E27FC236}">
                <a16:creationId xmlns:a16="http://schemas.microsoft.com/office/drawing/2014/main" id="{7EA48E21-1C75-7D85-2FC0-44B1ED3CDECB}"/>
              </a:ext>
            </a:extLst>
          </p:cNvPr>
          <p:cNvSpPr txBox="1"/>
          <p:nvPr/>
        </p:nvSpPr>
        <p:spPr>
          <a:xfrm>
            <a:off x="3881780" y="5048983"/>
            <a:ext cx="4319054" cy="1200329"/>
          </a:xfrm>
          <a:prstGeom prst="rect">
            <a:avLst/>
          </a:prstGeom>
          <a:noFill/>
        </p:spPr>
        <p:txBody>
          <a:bodyPr wrap="square" rtlCol="0">
            <a:spAutoFit/>
          </a:bodyPr>
          <a:lstStyle>
            <a:defPPr marR="0" lvl="0" algn="l" rtl="0">
              <a:lnSpc>
                <a:spcPct val="100000"/>
              </a:lnSpc>
              <a:spcBef>
                <a:spcPts val="0"/>
              </a:spcBef>
              <a:spcAft>
                <a:spcPts val="0"/>
              </a:spcAft>
            </a:defPPr>
            <a:lvl1pPr algn="ctr" defTabSz="1219170">
              <a:buClrTx/>
              <a:defRPr sz="2400" kern="1200">
                <a:solidFill>
                  <a:prstClr val="white"/>
                </a:solidFill>
                <a:latin typeface="UTM Avo" panose="02040603050506020204" pitchFamily="18" charset="0"/>
                <a:ea typeface="+mn-ea"/>
                <a:cs typeface="+mn-cs"/>
              </a:defRPr>
            </a:lvl1pPr>
          </a:lstStyle>
          <a:p>
            <a:r>
              <a:rPr lang="vi-VN" dirty="0"/>
              <a:t>Hình 3: Những người nông dân miệt mài lao động trên cánh đồng.</a:t>
            </a:r>
          </a:p>
        </p:txBody>
      </p:sp>
      <p:pic>
        <p:nvPicPr>
          <p:cNvPr id="6" name="Google Shape;271;p15">
            <a:extLst>
              <a:ext uri="{FF2B5EF4-FFF2-40B4-BE49-F238E27FC236}">
                <a16:creationId xmlns:a16="http://schemas.microsoft.com/office/drawing/2014/main" id="{DCEB188D-96EA-DD39-36EE-F8D913BA9BE7}"/>
              </a:ext>
            </a:extLst>
          </p:cNvPr>
          <p:cNvPicPr preferRelativeResize="0"/>
          <p:nvPr/>
        </p:nvPicPr>
        <p:blipFill rotWithShape="1">
          <a:blip r:embed="rId11">
            <a:alphaModFix/>
          </a:blip>
          <a:srcRect l="1788" t="3198"/>
          <a:stretch/>
        </p:blipFill>
        <p:spPr>
          <a:xfrm>
            <a:off x="4444987" y="1427213"/>
            <a:ext cx="3192640" cy="2547429"/>
          </a:xfrm>
          <a:prstGeom prst="roundRect">
            <a:avLst>
              <a:gd name="adj" fmla="val 16667"/>
            </a:avLst>
          </a:prstGeom>
          <a:noFill/>
          <a:ln>
            <a:noFill/>
          </a:ln>
          <a:effectLst/>
        </p:spPr>
      </p:pic>
      <p:pic>
        <p:nvPicPr>
          <p:cNvPr id="9" name="Picture 8">
            <a:extLst>
              <a:ext uri="{FF2B5EF4-FFF2-40B4-BE49-F238E27FC236}">
                <a16:creationId xmlns:a16="http://schemas.microsoft.com/office/drawing/2014/main" id="{5438B9DB-F2DF-D356-630C-043A692EFADC}"/>
              </a:ext>
            </a:extLst>
          </p:cNvPr>
          <p:cNvPicPr>
            <a:picLocks noChangeAspect="1"/>
          </p:cNvPicPr>
          <p:nvPr/>
        </p:nvPicPr>
        <p:blipFill>
          <a:blip r:embed="rId12"/>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186731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ình ảnh có liên qua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617818" y="-29643"/>
            <a:ext cx="8846983" cy="467784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6" action="ppaction://hlinksldjump"/>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446617" y="4241114"/>
            <a:ext cx="5189383" cy="2743887"/>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279;p16">
            <a:extLst>
              <a:ext uri="{FF2B5EF4-FFF2-40B4-BE49-F238E27FC236}">
                <a16:creationId xmlns:a16="http://schemas.microsoft.com/office/drawing/2014/main" id="{F9951A7B-5E91-D946-82E1-4A3B234CC85B}"/>
              </a:ext>
            </a:extLst>
          </p:cNvPr>
          <p:cNvPicPr preferRelativeResize="0"/>
          <p:nvPr/>
        </p:nvPicPr>
        <p:blipFill rotWithShape="1">
          <a:blip r:embed="rId11">
            <a:alphaModFix/>
          </a:blip>
          <a:srcRect/>
          <a:stretch/>
        </p:blipFill>
        <p:spPr>
          <a:xfrm>
            <a:off x="4371775" y="1646043"/>
            <a:ext cx="3448450" cy="2252539"/>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3" name="TextBox 2">
            <a:extLst>
              <a:ext uri="{FF2B5EF4-FFF2-40B4-BE49-F238E27FC236}">
                <a16:creationId xmlns:a16="http://schemas.microsoft.com/office/drawing/2014/main" id="{FE69E891-0F6D-15FB-CE03-5A7BEF505B63}"/>
              </a:ext>
            </a:extLst>
          </p:cNvPr>
          <p:cNvSpPr txBox="1"/>
          <p:nvPr/>
        </p:nvSpPr>
        <p:spPr>
          <a:xfrm>
            <a:off x="3341651" y="614978"/>
            <a:ext cx="5399314" cy="830997"/>
          </a:xfrm>
          <a:prstGeom prst="rect">
            <a:avLst/>
          </a:prstGeom>
          <a:noFill/>
        </p:spPr>
        <p:txBody>
          <a:bodyPr wrap="square" rtlCol="0">
            <a:spAutoFit/>
          </a:bodyPr>
          <a:lstStyle/>
          <a:p>
            <a:pPr algn="ctr" defTabSz="1219170">
              <a:buClrTx/>
            </a:pPr>
            <a:r>
              <a:rPr lang="en-US" sz="2400" kern="1200" dirty="0">
                <a:solidFill>
                  <a:prstClr val="white"/>
                </a:solidFill>
                <a:latin typeface="UTM Avo" panose="02040603050506020204" pitchFamily="18" charset="0"/>
                <a:ea typeface="+mn-ea"/>
                <a:cs typeface="+mn-cs"/>
              </a:rPr>
              <a:t>b. </a:t>
            </a:r>
            <a:r>
              <a:rPr lang="vi-VN" sz="2400" kern="1200" dirty="0">
                <a:solidFill>
                  <a:prstClr val="white"/>
                </a:solidFill>
                <a:latin typeface="UTM Avo" panose="02040603050506020204" pitchFamily="18" charset="0"/>
                <a:ea typeface="+mn-ea"/>
                <a:cs typeface="+mn-cs"/>
              </a:rPr>
              <a:t>Các nhân vật trong mỗi hình ảnh sau đã làm việc như thế nào?</a:t>
            </a:r>
          </a:p>
        </p:txBody>
      </p:sp>
      <p:sp>
        <p:nvSpPr>
          <p:cNvPr id="4" name="TextBox 3">
            <a:extLst>
              <a:ext uri="{FF2B5EF4-FFF2-40B4-BE49-F238E27FC236}">
                <a16:creationId xmlns:a16="http://schemas.microsoft.com/office/drawing/2014/main" id="{94704693-956E-D51B-1371-1D291666F79A}"/>
              </a:ext>
            </a:extLst>
          </p:cNvPr>
          <p:cNvSpPr txBox="1"/>
          <p:nvPr/>
        </p:nvSpPr>
        <p:spPr>
          <a:xfrm>
            <a:off x="3881780" y="5048983"/>
            <a:ext cx="4319054" cy="1200329"/>
          </a:xfrm>
          <a:prstGeom prst="rect">
            <a:avLst/>
          </a:prstGeom>
          <a:noFill/>
        </p:spPr>
        <p:txBody>
          <a:bodyPr wrap="square" rtlCol="0">
            <a:spAutoFit/>
          </a:bodyPr>
          <a:lstStyle>
            <a:defPPr marR="0" lvl="0" algn="l" rtl="0">
              <a:lnSpc>
                <a:spcPct val="100000"/>
              </a:lnSpc>
              <a:spcBef>
                <a:spcPts val="0"/>
              </a:spcBef>
              <a:spcAft>
                <a:spcPts val="0"/>
              </a:spcAft>
            </a:defPPr>
            <a:lvl1pPr algn="ctr" defTabSz="1219170">
              <a:buClrTx/>
              <a:defRPr sz="2400" kern="1200">
                <a:solidFill>
                  <a:prstClr val="white"/>
                </a:solidFill>
                <a:latin typeface="UTM Avo" panose="02040603050506020204" pitchFamily="18" charset="0"/>
                <a:ea typeface="+mn-ea"/>
                <a:cs typeface="+mn-cs"/>
              </a:defRPr>
            </a:lvl1pPr>
          </a:lstStyle>
          <a:p>
            <a:r>
              <a:rPr lang="vi-VN" dirty="0"/>
              <a:t>Hình 4: Bác nông dân thường xuyên chăm sóc vườn cây.</a:t>
            </a:r>
          </a:p>
        </p:txBody>
      </p:sp>
      <p:pic>
        <p:nvPicPr>
          <p:cNvPr id="6" name="Picture 5">
            <a:extLst>
              <a:ext uri="{FF2B5EF4-FFF2-40B4-BE49-F238E27FC236}">
                <a16:creationId xmlns:a16="http://schemas.microsoft.com/office/drawing/2014/main" id="{A7D840DF-3737-A4AE-9192-5F1ECA8BA2DE}"/>
              </a:ext>
            </a:extLst>
          </p:cNvPr>
          <p:cNvPicPr>
            <a:picLocks noChangeAspect="1"/>
          </p:cNvPicPr>
          <p:nvPr/>
        </p:nvPicPr>
        <p:blipFill>
          <a:blip r:embed="rId12"/>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1225271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85;p17">
            <a:extLst>
              <a:ext uri="{FF2B5EF4-FFF2-40B4-BE49-F238E27FC236}">
                <a16:creationId xmlns:a16="http://schemas.microsoft.com/office/drawing/2014/main" id="{B14DCEEA-31DC-E167-6BFF-4C4B7E7F14E4}"/>
              </a:ext>
            </a:extLst>
          </p:cNvPr>
          <p:cNvSpPr/>
          <p:nvPr/>
        </p:nvSpPr>
        <p:spPr>
          <a:xfrm>
            <a:off x="713872" y="1552267"/>
            <a:ext cx="11255662" cy="861720"/>
          </a:xfrm>
          <a:prstGeom prst="rect">
            <a:avLst/>
          </a:prstGeom>
          <a:noFill/>
          <a:ln>
            <a:noFill/>
          </a:ln>
        </p:spPr>
        <p:txBody>
          <a:bodyPr spcFirstLastPara="1" wrap="square" lIns="121900" tIns="60933" rIns="121900" bIns="60933" anchor="t" anchorCtr="0">
            <a:spAutoFit/>
          </a:bodyPr>
          <a:lstStyle/>
          <a:p>
            <a:r>
              <a:rPr lang="en-US" sz="2400" b="1" dirty="0">
                <a:latin typeface="UTM Avo" panose="02040603050506020204" pitchFamily="18" charset="0"/>
              </a:rPr>
              <a:t>b. </a:t>
            </a:r>
            <a:r>
              <a:rPr lang="en-US" sz="2400" b="1" dirty="0" err="1">
                <a:latin typeface="UTM Avo" panose="02040603050506020204" pitchFamily="18" charset="0"/>
              </a:rPr>
              <a:t>Tính</a:t>
            </a:r>
            <a:r>
              <a:rPr lang="en-US" sz="2400" b="1" dirty="0">
                <a:latin typeface="UTM Avo" panose="02040603050506020204" pitchFamily="18" charset="0"/>
              </a:rPr>
              <a:t> </a:t>
            </a:r>
            <a:r>
              <a:rPr lang="en-US" sz="2400" b="1" dirty="0" err="1">
                <a:latin typeface="UTM Avo" panose="02040603050506020204" pitchFamily="18" charset="0"/>
              </a:rPr>
              <a:t>siêng</a:t>
            </a:r>
            <a:r>
              <a:rPr lang="en-US" sz="2400" b="1" dirty="0">
                <a:latin typeface="UTM Avo" panose="02040603050506020204" pitchFamily="18" charset="0"/>
              </a:rPr>
              <a:t> </a:t>
            </a:r>
            <a:r>
              <a:rPr lang="en-US" sz="2400" b="1" dirty="0" err="1">
                <a:latin typeface="UTM Avo" panose="02040603050506020204" pitchFamily="18" charset="0"/>
              </a:rPr>
              <a:t>năng</a:t>
            </a:r>
            <a:r>
              <a:rPr lang="en-US" sz="2400" b="1" dirty="0">
                <a:latin typeface="UTM Avo" panose="02040603050506020204" pitchFamily="18" charset="0"/>
              </a:rPr>
              <a:t>, </a:t>
            </a:r>
            <a:r>
              <a:rPr lang="en-US" sz="2400" b="1" dirty="0" err="1">
                <a:latin typeface="UTM Avo" panose="02040603050506020204" pitchFamily="18" charset="0"/>
              </a:rPr>
              <a:t>kiên</a:t>
            </a:r>
            <a:r>
              <a:rPr lang="en-US" sz="2400" b="1" dirty="0">
                <a:latin typeface="UTM Avo" panose="02040603050506020204" pitchFamily="18" charset="0"/>
              </a:rPr>
              <a:t> </a:t>
            </a:r>
            <a:r>
              <a:rPr lang="en-US" sz="2400" b="1" dirty="0" err="1">
                <a:latin typeface="UTM Avo" panose="02040603050506020204" pitchFamily="18" charset="0"/>
              </a:rPr>
              <a:t>trì</a:t>
            </a:r>
            <a:r>
              <a:rPr lang="en-US" sz="2400" b="1" dirty="0">
                <a:latin typeface="UTM Avo" panose="02040603050506020204" pitchFamily="18" charset="0"/>
              </a:rPr>
              <a:t> </a:t>
            </a:r>
            <a:r>
              <a:rPr lang="en-US" sz="2400" b="1" dirty="0" err="1">
                <a:latin typeface="UTM Avo" panose="02040603050506020204" pitchFamily="18" charset="0"/>
              </a:rPr>
              <a:t>được</a:t>
            </a:r>
            <a:r>
              <a:rPr lang="en-US" sz="2400" b="1" dirty="0">
                <a:latin typeface="UTM Avo" panose="02040603050506020204" pitchFamily="18" charset="0"/>
              </a:rPr>
              <a:t> </a:t>
            </a:r>
            <a:r>
              <a:rPr lang="en-US" sz="2400" b="1" dirty="0" err="1">
                <a:latin typeface="UTM Avo" panose="02040603050506020204" pitchFamily="18" charset="0"/>
              </a:rPr>
              <a:t>biểu</a:t>
            </a:r>
            <a:r>
              <a:rPr lang="en-US" sz="2400" b="1" dirty="0">
                <a:latin typeface="UTM Avo" panose="02040603050506020204" pitchFamily="18" charset="0"/>
              </a:rPr>
              <a:t> </a:t>
            </a:r>
            <a:r>
              <a:rPr lang="en-US" sz="2400" b="1" dirty="0" err="1">
                <a:latin typeface="UTM Avo" panose="02040603050506020204" pitchFamily="18" charset="0"/>
              </a:rPr>
              <a:t>hiện</a:t>
            </a:r>
            <a:r>
              <a:rPr lang="en-US" sz="2400" b="1" dirty="0">
                <a:latin typeface="UTM Avo" panose="02040603050506020204" pitchFamily="18" charset="0"/>
              </a:rPr>
              <a:t> </a:t>
            </a:r>
            <a:r>
              <a:rPr lang="en-US" sz="2400" b="1" dirty="0" err="1">
                <a:latin typeface="UTM Avo" panose="02040603050506020204" pitchFamily="18" charset="0"/>
              </a:rPr>
              <a:t>như</a:t>
            </a:r>
            <a:r>
              <a:rPr lang="en-US" sz="2400" b="1" dirty="0">
                <a:latin typeface="UTM Avo" panose="02040603050506020204" pitchFamily="18" charset="0"/>
              </a:rPr>
              <a:t> </a:t>
            </a:r>
            <a:r>
              <a:rPr lang="en-US" sz="2400" b="1" dirty="0" err="1">
                <a:latin typeface="UTM Avo" panose="02040603050506020204" pitchFamily="18" charset="0"/>
              </a:rPr>
              <a:t>thế</a:t>
            </a:r>
            <a:r>
              <a:rPr lang="en-US" sz="2400" b="1" dirty="0">
                <a:latin typeface="UTM Avo" panose="02040603050506020204" pitchFamily="18" charset="0"/>
              </a:rPr>
              <a:t> </a:t>
            </a:r>
            <a:r>
              <a:rPr lang="en-US" sz="2400" b="1" dirty="0" err="1">
                <a:latin typeface="UTM Avo" panose="02040603050506020204" pitchFamily="18" charset="0"/>
              </a:rPr>
              <a:t>nào</a:t>
            </a:r>
            <a:r>
              <a:rPr lang="en-US" sz="2400" b="1" dirty="0">
                <a:latin typeface="UTM Avo" panose="02040603050506020204" pitchFamily="18" charset="0"/>
              </a:rPr>
              <a:t> </a:t>
            </a:r>
            <a:r>
              <a:rPr lang="en-US" sz="2400" b="1" dirty="0" err="1">
                <a:latin typeface="UTM Avo" panose="02040603050506020204" pitchFamily="18" charset="0"/>
              </a:rPr>
              <a:t>trong</a:t>
            </a:r>
            <a:r>
              <a:rPr lang="en-US" sz="2400" b="1" dirty="0">
                <a:latin typeface="UTM Avo" panose="02040603050506020204" pitchFamily="18" charset="0"/>
              </a:rPr>
              <a:t> </a:t>
            </a:r>
            <a:r>
              <a:rPr lang="en-US" sz="2400" b="1" dirty="0" err="1">
                <a:latin typeface="UTM Avo" panose="02040603050506020204" pitchFamily="18" charset="0"/>
              </a:rPr>
              <a:t>học</a:t>
            </a:r>
            <a:r>
              <a:rPr lang="en-US" sz="2400" b="1" dirty="0">
                <a:latin typeface="UTM Avo" panose="02040603050506020204" pitchFamily="18" charset="0"/>
              </a:rPr>
              <a:t> </a:t>
            </a:r>
            <a:r>
              <a:rPr lang="en-US" sz="2400" b="1" dirty="0" err="1">
                <a:latin typeface="UTM Avo" panose="02040603050506020204" pitchFamily="18" charset="0"/>
              </a:rPr>
              <a:t>tập</a:t>
            </a:r>
            <a:r>
              <a:rPr lang="en-US" sz="2400" b="1" dirty="0">
                <a:latin typeface="UTM Avo" panose="02040603050506020204" pitchFamily="18" charset="0"/>
              </a:rPr>
              <a:t>, </a:t>
            </a:r>
            <a:r>
              <a:rPr lang="en-US" sz="2400" b="1" dirty="0" err="1">
                <a:latin typeface="UTM Avo" panose="02040603050506020204" pitchFamily="18" charset="0"/>
              </a:rPr>
              <a:t>lao</a:t>
            </a:r>
            <a:r>
              <a:rPr lang="en-US" sz="2400" b="1" dirty="0">
                <a:latin typeface="UTM Avo" panose="02040603050506020204" pitchFamily="18" charset="0"/>
              </a:rPr>
              <a:t> </a:t>
            </a:r>
            <a:r>
              <a:rPr lang="en-US" sz="2400" b="1" dirty="0" err="1">
                <a:latin typeface="UTM Avo" panose="02040603050506020204" pitchFamily="18" charset="0"/>
              </a:rPr>
              <a:t>động</a:t>
            </a:r>
            <a:r>
              <a:rPr lang="en-US" sz="2400" b="1" dirty="0">
                <a:latin typeface="UTM Avo" panose="02040603050506020204" pitchFamily="18" charset="0"/>
              </a:rPr>
              <a:t> </a:t>
            </a:r>
            <a:r>
              <a:rPr lang="en-US" sz="2400" b="1" dirty="0" err="1">
                <a:latin typeface="UTM Avo" panose="02040603050506020204" pitchFamily="18" charset="0"/>
              </a:rPr>
              <a:t>và</a:t>
            </a:r>
            <a:r>
              <a:rPr lang="en-US" sz="2400" b="1" dirty="0">
                <a:latin typeface="UTM Avo" panose="02040603050506020204" pitchFamily="18" charset="0"/>
              </a:rPr>
              <a:t> </a:t>
            </a:r>
            <a:r>
              <a:rPr lang="en-US" sz="2400" b="1" dirty="0" err="1">
                <a:latin typeface="UTM Avo" panose="02040603050506020204" pitchFamily="18" charset="0"/>
              </a:rPr>
              <a:t>trong</a:t>
            </a:r>
            <a:r>
              <a:rPr lang="en-US" sz="2400" b="1" dirty="0">
                <a:latin typeface="UTM Avo" panose="02040603050506020204" pitchFamily="18" charset="0"/>
              </a:rPr>
              <a:t> </a:t>
            </a:r>
            <a:r>
              <a:rPr lang="en-US" sz="2400" b="1" dirty="0" err="1">
                <a:latin typeface="UTM Avo" panose="02040603050506020204" pitchFamily="18" charset="0"/>
              </a:rPr>
              <a:t>cuộc</a:t>
            </a:r>
            <a:r>
              <a:rPr lang="en-US" sz="2400" b="1" dirty="0">
                <a:latin typeface="UTM Avo" panose="02040603050506020204" pitchFamily="18" charset="0"/>
              </a:rPr>
              <a:t> </a:t>
            </a:r>
            <a:r>
              <a:rPr lang="en-US" sz="2400" b="1" dirty="0" err="1">
                <a:latin typeface="UTM Avo" panose="02040603050506020204" pitchFamily="18" charset="0"/>
              </a:rPr>
              <a:t>sống</a:t>
            </a:r>
            <a:r>
              <a:rPr lang="en-US" sz="2400" b="1" dirty="0">
                <a:latin typeface="UTM Avo" panose="02040603050506020204" pitchFamily="18" charset="0"/>
              </a:rPr>
              <a:t>?</a:t>
            </a:r>
            <a:endParaRPr sz="2489" b="1" dirty="0">
              <a:latin typeface="UTM Avo" panose="02040603050506020204" pitchFamily="18" charset="0"/>
            </a:endParaRPr>
          </a:p>
        </p:txBody>
      </p:sp>
      <p:grpSp>
        <p:nvGrpSpPr>
          <p:cNvPr id="6" name="Google Shape;286;p17">
            <a:extLst>
              <a:ext uri="{FF2B5EF4-FFF2-40B4-BE49-F238E27FC236}">
                <a16:creationId xmlns:a16="http://schemas.microsoft.com/office/drawing/2014/main" id="{BE890C4A-0F69-0D45-AF80-6A172881F077}"/>
              </a:ext>
            </a:extLst>
          </p:cNvPr>
          <p:cNvGrpSpPr/>
          <p:nvPr/>
        </p:nvGrpSpPr>
        <p:grpSpPr>
          <a:xfrm>
            <a:off x="587855" y="2569818"/>
            <a:ext cx="3042173" cy="612803"/>
            <a:chOff x="118523" y="2326005"/>
            <a:chExt cx="3040276" cy="561726"/>
          </a:xfrm>
        </p:grpSpPr>
        <p:sp>
          <p:nvSpPr>
            <p:cNvPr id="7" name="Google Shape;287;p17">
              <a:extLst>
                <a:ext uri="{FF2B5EF4-FFF2-40B4-BE49-F238E27FC236}">
                  <a16:creationId xmlns:a16="http://schemas.microsoft.com/office/drawing/2014/main" id="{F71A6EA0-78EB-CFD2-4B36-138FD91D7459}"/>
                </a:ext>
              </a:extLst>
            </p:cNvPr>
            <p:cNvSpPr/>
            <p:nvPr/>
          </p:nvSpPr>
          <p:spPr>
            <a:xfrm rot="5400000">
              <a:off x="1357798" y="1086730"/>
              <a:ext cx="561726" cy="3040276"/>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pPr>
                <a:buSzPts val="1400"/>
              </a:pPr>
              <a:endParaRPr sz="2400" dirty="0">
                <a:solidFill>
                  <a:schemeClr val="accent2"/>
                </a:solidFill>
                <a:latin typeface="UTM Avo" panose="02040603050506020204" pitchFamily="18" charset="0"/>
              </a:endParaRPr>
            </a:p>
          </p:txBody>
        </p:sp>
        <p:sp>
          <p:nvSpPr>
            <p:cNvPr id="8" name="Google Shape;288;p17">
              <a:extLst>
                <a:ext uri="{FF2B5EF4-FFF2-40B4-BE49-F238E27FC236}">
                  <a16:creationId xmlns:a16="http://schemas.microsoft.com/office/drawing/2014/main" id="{AD0A04C3-7E96-F6EA-1FA3-CECBB4CA4E74}"/>
                </a:ext>
              </a:extLst>
            </p:cNvPr>
            <p:cNvSpPr/>
            <p:nvPr/>
          </p:nvSpPr>
          <p:spPr>
            <a:xfrm>
              <a:off x="244461" y="2408797"/>
              <a:ext cx="411223" cy="374100"/>
            </a:xfrm>
            <a:prstGeom prst="ellipse">
              <a:avLst/>
            </a:prstGeom>
            <a:solidFill>
              <a:srgbClr val="FFFFFF"/>
            </a:solidFill>
            <a:ln>
              <a:noFill/>
            </a:ln>
            <a:effectLst>
              <a:outerShdw blurRad="228600" dist="50800" dir="5400000" algn="tl" rotWithShape="0">
                <a:schemeClr val="accent2">
                  <a:alpha val="54509"/>
                </a:schemeClr>
              </a:outerShdw>
            </a:effectLst>
          </p:spPr>
          <p:txBody>
            <a:bodyPr spcFirstLastPara="1" wrap="square" lIns="121900" tIns="121900" rIns="121900" bIns="121900" anchor="ctr" anchorCtr="0">
              <a:noAutofit/>
            </a:bodyPr>
            <a:lstStyle/>
            <a:p>
              <a:pPr algn="ctr">
                <a:buSzPts val="1200"/>
              </a:pPr>
              <a:r>
                <a:rPr lang="en-US" sz="2400" b="1" dirty="0">
                  <a:solidFill>
                    <a:schemeClr val="accent2"/>
                  </a:solidFill>
                  <a:latin typeface="UTM Avo" panose="02040603050506020204" pitchFamily="18" charset="0"/>
                  <a:ea typeface="Inter"/>
                  <a:cs typeface="Inter"/>
                  <a:sym typeface="Inter"/>
                </a:rPr>
                <a:t>1</a:t>
              </a:r>
              <a:endParaRPr sz="2400" b="1" dirty="0">
                <a:solidFill>
                  <a:schemeClr val="accent2"/>
                </a:solidFill>
                <a:latin typeface="UTM Avo" panose="02040603050506020204" pitchFamily="18" charset="0"/>
                <a:ea typeface="Inter"/>
                <a:cs typeface="Inter"/>
                <a:sym typeface="Inter"/>
              </a:endParaRPr>
            </a:p>
          </p:txBody>
        </p:sp>
        <p:sp>
          <p:nvSpPr>
            <p:cNvPr id="9" name="Google Shape;289;p17">
              <a:extLst>
                <a:ext uri="{FF2B5EF4-FFF2-40B4-BE49-F238E27FC236}">
                  <a16:creationId xmlns:a16="http://schemas.microsoft.com/office/drawing/2014/main" id="{99A70171-B717-C72F-8123-AA029C1C88CA}"/>
                </a:ext>
              </a:extLst>
            </p:cNvPr>
            <p:cNvSpPr txBox="1"/>
            <p:nvPr/>
          </p:nvSpPr>
          <p:spPr>
            <a:xfrm>
              <a:off x="598091" y="2408797"/>
              <a:ext cx="2332604" cy="393293"/>
            </a:xfrm>
            <a:prstGeom prst="rect">
              <a:avLst/>
            </a:prstGeom>
            <a:noFill/>
            <a:ln>
              <a:noFill/>
            </a:ln>
          </p:spPr>
          <p:txBody>
            <a:bodyPr spcFirstLastPara="1" wrap="square" lIns="121900" tIns="121900" rIns="121900" bIns="121900" anchor="ctr" anchorCtr="0">
              <a:noAutofit/>
            </a:bodyPr>
            <a:lstStyle/>
            <a:p>
              <a:pPr>
                <a:lnSpc>
                  <a:spcPct val="115000"/>
                </a:lnSpc>
                <a:buSzPts val="1400"/>
              </a:pPr>
              <a:r>
                <a:rPr lang="en-US" sz="2400" dirty="0">
                  <a:solidFill>
                    <a:schemeClr val="dk1"/>
                  </a:solidFill>
                  <a:latin typeface="UTM Avo" panose="02040603050506020204" pitchFamily="18" charset="0"/>
                </a:rPr>
                <a:t>Trong </a:t>
              </a:r>
              <a:r>
                <a:rPr lang="en-US" sz="2400" dirty="0" err="1">
                  <a:solidFill>
                    <a:schemeClr val="dk1"/>
                  </a:solidFill>
                  <a:latin typeface="UTM Avo" panose="02040603050506020204" pitchFamily="18" charset="0"/>
                </a:rPr>
                <a:t>học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tập</a:t>
              </a:r>
              <a:endParaRPr sz="2400" dirty="0">
                <a:solidFill>
                  <a:schemeClr val="dk1"/>
                </a:solidFill>
                <a:latin typeface="UTM Avo" panose="02040603050506020204" pitchFamily="18" charset="0"/>
              </a:endParaRPr>
            </a:p>
          </p:txBody>
        </p:sp>
      </p:grpSp>
      <p:sp>
        <p:nvSpPr>
          <p:cNvPr id="10" name="Google Shape;290;p17">
            <a:extLst>
              <a:ext uri="{FF2B5EF4-FFF2-40B4-BE49-F238E27FC236}">
                <a16:creationId xmlns:a16="http://schemas.microsoft.com/office/drawing/2014/main" id="{96E931FC-530A-86B8-6939-D321FF165ED2}"/>
              </a:ext>
            </a:extLst>
          </p:cNvPr>
          <p:cNvSpPr/>
          <p:nvPr/>
        </p:nvSpPr>
        <p:spPr>
          <a:xfrm>
            <a:off x="259659" y="3276950"/>
            <a:ext cx="3763531" cy="2431380"/>
          </a:xfrm>
          <a:prstGeom prst="rect">
            <a:avLst/>
          </a:prstGeom>
          <a:noFill/>
          <a:ln>
            <a:noFill/>
          </a:ln>
        </p:spPr>
        <p:txBody>
          <a:bodyPr spcFirstLastPara="1" wrap="square" lIns="121900" tIns="60933" rIns="121900" bIns="60933" anchor="t" anchorCtr="0">
            <a:spAutoFit/>
          </a:bodyPr>
          <a:lstStyle/>
          <a:p>
            <a:pPr algn="just">
              <a:lnSpc>
                <a:spcPct val="125000"/>
              </a:lnSpc>
            </a:pPr>
            <a:r>
              <a:rPr lang="en-US" sz="2400" dirty="0" err="1">
                <a:latin typeface="UTM Avo" panose="02040603050506020204" pitchFamily="18" charset="0"/>
              </a:rPr>
              <a:t>Đi</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đều</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đầy</a:t>
            </a:r>
            <a:r>
              <a:rPr lang="en-US" sz="2400" dirty="0">
                <a:latin typeface="UTM Avo" panose="02040603050506020204" pitchFamily="18" charset="0"/>
              </a:rPr>
              <a:t> </a:t>
            </a:r>
            <a:r>
              <a:rPr lang="en-US" sz="2400" dirty="0" err="1">
                <a:latin typeface="UTM Avo" panose="02040603050506020204" pitchFamily="18" charset="0"/>
              </a:rPr>
              <a:t>đủ</a:t>
            </a:r>
            <a:r>
              <a:rPr lang="en-US" sz="2400" dirty="0">
                <a:latin typeface="UTM Avo" panose="02040603050506020204" pitchFamily="18" charset="0"/>
              </a:rPr>
              <a:t>, </a:t>
            </a:r>
            <a:r>
              <a:rPr lang="en-US" sz="2400" dirty="0" err="1">
                <a:latin typeface="UTM Avo" panose="02040603050506020204" pitchFamily="18" charset="0"/>
              </a:rPr>
              <a:t>tích</a:t>
            </a:r>
            <a:r>
              <a:rPr lang="en-US" sz="2400" dirty="0">
                <a:latin typeface="UTM Avo" panose="02040603050506020204" pitchFamily="18" charset="0"/>
              </a:rPr>
              <a:t> </a:t>
            </a:r>
            <a:r>
              <a:rPr lang="en-US" sz="2400" dirty="0" err="1">
                <a:latin typeface="UTM Avo" panose="02040603050506020204" pitchFamily="18" charset="0"/>
              </a:rPr>
              <a:t>cực</a:t>
            </a:r>
            <a:r>
              <a:rPr lang="en-US" sz="2400" dirty="0">
                <a:latin typeface="UTM Avo" panose="02040603050506020204" pitchFamily="18" charset="0"/>
              </a:rPr>
              <a:t> </a:t>
            </a:r>
            <a:r>
              <a:rPr lang="en-US" sz="2400" dirty="0" err="1">
                <a:latin typeface="UTM Avo" panose="02040603050506020204" pitchFamily="18" charset="0"/>
              </a:rPr>
              <a:t>tham</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ở </a:t>
            </a:r>
            <a:r>
              <a:rPr lang="en-US" sz="2400" dirty="0" err="1">
                <a:latin typeface="UTM Avo" panose="02040603050506020204" pitchFamily="18" charset="0"/>
              </a:rPr>
              <a:t>lớp</a:t>
            </a:r>
            <a:r>
              <a:rPr lang="en-US" sz="2400" dirty="0">
                <a:latin typeface="UTM Avo" panose="02040603050506020204" pitchFamily="18" charset="0"/>
              </a:rPr>
              <a:t>, </a:t>
            </a:r>
            <a:r>
              <a:rPr lang="en-US" sz="2400" dirty="0" err="1">
                <a:latin typeface="UTM Avo" panose="02040603050506020204" pitchFamily="18" charset="0"/>
              </a:rPr>
              <a:t>gặp</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nản</a:t>
            </a:r>
            <a:r>
              <a:rPr lang="en-US" sz="2400" dirty="0">
                <a:latin typeface="UTM Avo" panose="02040603050506020204" pitchFamily="18" charset="0"/>
              </a:rPr>
              <a:t> </a:t>
            </a:r>
            <a:r>
              <a:rPr lang="en-US" sz="2400" dirty="0" err="1">
                <a:latin typeface="UTM Avo" panose="02040603050506020204" pitchFamily="18" charset="0"/>
              </a:rPr>
              <a:t>lòng</a:t>
            </a:r>
            <a:r>
              <a:rPr lang="en-US" sz="2400" dirty="0">
                <a:latin typeface="UTM Avo" panose="02040603050506020204" pitchFamily="18" charset="0"/>
              </a:rPr>
              <a:t>,…</a:t>
            </a:r>
            <a:endParaRPr sz="2400" dirty="0">
              <a:latin typeface="UTM Avo" panose="02040603050506020204" pitchFamily="18" charset="0"/>
            </a:endParaRPr>
          </a:p>
        </p:txBody>
      </p:sp>
      <p:grpSp>
        <p:nvGrpSpPr>
          <p:cNvPr id="11" name="Google Shape;291;p17">
            <a:extLst>
              <a:ext uri="{FF2B5EF4-FFF2-40B4-BE49-F238E27FC236}">
                <a16:creationId xmlns:a16="http://schemas.microsoft.com/office/drawing/2014/main" id="{EC3BC484-76D2-856D-5E1D-F8414CD88E5D}"/>
              </a:ext>
            </a:extLst>
          </p:cNvPr>
          <p:cNvGrpSpPr/>
          <p:nvPr/>
        </p:nvGrpSpPr>
        <p:grpSpPr>
          <a:xfrm>
            <a:off x="4520005" y="2569819"/>
            <a:ext cx="3151989" cy="612803"/>
            <a:chOff x="481083" y="2326006"/>
            <a:chExt cx="3150024" cy="561726"/>
          </a:xfrm>
        </p:grpSpPr>
        <p:sp>
          <p:nvSpPr>
            <p:cNvPr id="12" name="Google Shape;292;p17">
              <a:extLst>
                <a:ext uri="{FF2B5EF4-FFF2-40B4-BE49-F238E27FC236}">
                  <a16:creationId xmlns:a16="http://schemas.microsoft.com/office/drawing/2014/main" id="{F465BE25-8A12-3B95-459F-513A88DD7EE7}"/>
                </a:ext>
              </a:extLst>
            </p:cNvPr>
            <p:cNvSpPr/>
            <p:nvPr/>
          </p:nvSpPr>
          <p:spPr>
            <a:xfrm rot="5400000">
              <a:off x="1720358" y="1086731"/>
              <a:ext cx="561726" cy="3040276"/>
            </a:xfrm>
            <a:prstGeom prst="roundRect">
              <a:avLst>
                <a:gd name="adj" fmla="val 50000"/>
              </a:avLst>
            </a:prstGeom>
            <a:solidFill>
              <a:srgbClr val="C4C7C9"/>
            </a:solidFill>
            <a:ln>
              <a:noFill/>
            </a:ln>
          </p:spPr>
          <p:txBody>
            <a:bodyPr spcFirstLastPara="1" wrap="square" lIns="121900" tIns="121900" rIns="121900" bIns="121900" anchor="ctr" anchorCtr="0">
              <a:noAutofit/>
            </a:bodyPr>
            <a:lstStyle/>
            <a:p>
              <a:pPr>
                <a:buSzPts val="1400"/>
              </a:pPr>
              <a:endParaRPr sz="2400" dirty="0">
                <a:solidFill>
                  <a:schemeClr val="accent2"/>
                </a:solidFill>
                <a:latin typeface="UTM Avo" panose="02040603050506020204" pitchFamily="18" charset="0"/>
              </a:endParaRPr>
            </a:p>
          </p:txBody>
        </p:sp>
        <p:sp>
          <p:nvSpPr>
            <p:cNvPr id="13" name="Google Shape;293;p17">
              <a:extLst>
                <a:ext uri="{FF2B5EF4-FFF2-40B4-BE49-F238E27FC236}">
                  <a16:creationId xmlns:a16="http://schemas.microsoft.com/office/drawing/2014/main" id="{7E67F4B6-0F39-8335-18B6-5C9CEC923296}"/>
                </a:ext>
              </a:extLst>
            </p:cNvPr>
            <p:cNvSpPr/>
            <p:nvPr/>
          </p:nvSpPr>
          <p:spPr>
            <a:xfrm>
              <a:off x="590830" y="2442027"/>
              <a:ext cx="411223" cy="374100"/>
            </a:xfrm>
            <a:prstGeom prst="ellipse">
              <a:avLst/>
            </a:prstGeom>
            <a:solidFill>
              <a:srgbClr val="FFFFFF"/>
            </a:solidFill>
            <a:ln>
              <a:noFill/>
            </a:ln>
            <a:effectLst>
              <a:outerShdw blurRad="228600" dist="50800" dir="5400000" algn="tl" rotWithShape="0">
                <a:schemeClr val="accent2">
                  <a:alpha val="54509"/>
                </a:schemeClr>
              </a:outerShdw>
            </a:effectLst>
          </p:spPr>
          <p:txBody>
            <a:bodyPr spcFirstLastPara="1" wrap="square" lIns="121900" tIns="121900" rIns="121900" bIns="121900" anchor="ctr" anchorCtr="0">
              <a:noAutofit/>
            </a:bodyPr>
            <a:lstStyle/>
            <a:p>
              <a:pPr algn="ctr">
                <a:buSzPts val="1200"/>
              </a:pPr>
              <a:r>
                <a:rPr lang="en-US" sz="2400" b="1" dirty="0">
                  <a:solidFill>
                    <a:schemeClr val="dk1"/>
                  </a:solidFill>
                  <a:latin typeface="UTM Avo" panose="02040603050506020204" pitchFamily="18" charset="0"/>
                  <a:ea typeface="Inter"/>
                  <a:cs typeface="Inter"/>
                  <a:sym typeface="Inter"/>
                </a:rPr>
                <a:t>2</a:t>
              </a:r>
              <a:endParaRPr sz="2400" b="1" dirty="0">
                <a:solidFill>
                  <a:schemeClr val="dk1"/>
                </a:solidFill>
                <a:latin typeface="UTM Avo" panose="02040603050506020204" pitchFamily="18" charset="0"/>
                <a:ea typeface="Inter"/>
                <a:cs typeface="Inter"/>
                <a:sym typeface="Inter"/>
              </a:endParaRPr>
            </a:p>
          </p:txBody>
        </p:sp>
        <p:sp>
          <p:nvSpPr>
            <p:cNvPr id="14" name="Google Shape;294;p17">
              <a:extLst>
                <a:ext uri="{FF2B5EF4-FFF2-40B4-BE49-F238E27FC236}">
                  <a16:creationId xmlns:a16="http://schemas.microsoft.com/office/drawing/2014/main" id="{6AFFAC7A-E258-A4EC-1D15-D55D3274B6E6}"/>
                </a:ext>
              </a:extLst>
            </p:cNvPr>
            <p:cNvSpPr txBox="1"/>
            <p:nvPr/>
          </p:nvSpPr>
          <p:spPr>
            <a:xfrm>
              <a:off x="972184" y="2411942"/>
              <a:ext cx="2658923" cy="396111"/>
            </a:xfrm>
            <a:prstGeom prst="rect">
              <a:avLst/>
            </a:prstGeom>
            <a:noFill/>
            <a:ln>
              <a:noFill/>
            </a:ln>
          </p:spPr>
          <p:txBody>
            <a:bodyPr spcFirstLastPara="1" wrap="square" lIns="121900" tIns="121900" rIns="121900" bIns="121900" anchor="ctr" anchorCtr="0">
              <a:noAutofit/>
            </a:bodyPr>
            <a:lstStyle/>
            <a:p>
              <a:pPr>
                <a:lnSpc>
                  <a:spcPct val="115000"/>
                </a:lnSpc>
                <a:buSzPts val="1400"/>
              </a:pPr>
              <a:r>
                <a:rPr lang="en-US" sz="2400" dirty="0">
                  <a:solidFill>
                    <a:schemeClr val="dk1"/>
                  </a:solidFill>
                  <a:latin typeface="UTM Avo" panose="02040603050506020204" pitchFamily="18" charset="0"/>
                </a:rPr>
                <a:t>Trong </a:t>
              </a:r>
              <a:r>
                <a:rPr lang="en-US" sz="2400" dirty="0" err="1">
                  <a:solidFill>
                    <a:schemeClr val="dk1"/>
                  </a:solidFill>
                  <a:latin typeface="UTM Avo" panose="02040603050506020204" pitchFamily="18" charset="0"/>
                </a:rPr>
                <a:t>lao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động</a:t>
              </a:r>
              <a:endParaRPr sz="2400" dirty="0">
                <a:solidFill>
                  <a:schemeClr val="dk1"/>
                </a:solidFill>
                <a:latin typeface="UTM Avo" panose="02040603050506020204" pitchFamily="18" charset="0"/>
              </a:endParaRPr>
            </a:p>
          </p:txBody>
        </p:sp>
      </p:grpSp>
      <p:sp>
        <p:nvSpPr>
          <p:cNvPr id="15" name="Google Shape;295;p17">
            <a:extLst>
              <a:ext uri="{FF2B5EF4-FFF2-40B4-BE49-F238E27FC236}">
                <a16:creationId xmlns:a16="http://schemas.microsoft.com/office/drawing/2014/main" id="{6E98FC74-2D41-CD8C-7D14-C66A8BEF459D}"/>
              </a:ext>
            </a:extLst>
          </p:cNvPr>
          <p:cNvSpPr/>
          <p:nvPr/>
        </p:nvSpPr>
        <p:spPr>
          <a:xfrm>
            <a:off x="4401131" y="3266127"/>
            <a:ext cx="3389737" cy="1508051"/>
          </a:xfrm>
          <a:prstGeom prst="rect">
            <a:avLst/>
          </a:prstGeom>
          <a:noFill/>
          <a:ln>
            <a:noFill/>
          </a:ln>
        </p:spPr>
        <p:txBody>
          <a:bodyPr spcFirstLastPara="1" wrap="square" lIns="121900" tIns="60933" rIns="121900" bIns="60933" anchor="t" anchorCtr="0">
            <a:spAutoFit/>
          </a:bodyPr>
          <a:lstStyle/>
          <a:p>
            <a:pPr algn="just">
              <a:lnSpc>
                <a:spcPct val="125000"/>
              </a:lnSpc>
            </a:pPr>
            <a:r>
              <a:rPr lang="en-US" sz="2400" dirty="0" err="1">
                <a:latin typeface="UTM Avo" panose="02040603050506020204" pitchFamily="18" charset="0"/>
              </a:rPr>
              <a:t>Chăm</a:t>
            </a:r>
            <a:r>
              <a:rPr lang="en-US" sz="2400" dirty="0">
                <a:latin typeface="UTM Avo" panose="02040603050506020204" pitchFamily="18" charset="0"/>
              </a:rPr>
              <a:t>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đình</a:t>
            </a:r>
            <a:r>
              <a:rPr lang="en-US" sz="2400" dirty="0">
                <a:latin typeface="UTM Avo" panose="02040603050506020204" pitchFamily="18" charset="0"/>
              </a:rPr>
              <a:t> </a:t>
            </a:r>
            <a:r>
              <a:rPr lang="en-US" sz="2400" dirty="0" err="1">
                <a:latin typeface="UTM Avo" panose="02040603050506020204" pitchFamily="18" charset="0"/>
              </a:rPr>
              <a:t>phù</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lứa</a:t>
            </a:r>
            <a:r>
              <a:rPr lang="en-US" sz="2400" dirty="0">
                <a:latin typeface="UTM Avo" panose="02040603050506020204" pitchFamily="18" charset="0"/>
              </a:rPr>
              <a:t> </a:t>
            </a:r>
            <a:r>
              <a:rPr lang="en-US" sz="2400" dirty="0" err="1">
                <a:latin typeface="UTM Avo" panose="02040603050506020204" pitchFamily="18" charset="0"/>
              </a:rPr>
              <a:t>tuổi</a:t>
            </a:r>
            <a:r>
              <a:rPr lang="en-US" sz="2400" dirty="0">
                <a:latin typeface="UTM Avo" panose="02040603050506020204" pitchFamily="18" charset="0"/>
              </a:rPr>
              <a:t>.</a:t>
            </a:r>
            <a:endParaRPr sz="2400" dirty="0">
              <a:latin typeface="UTM Avo" panose="02040603050506020204" pitchFamily="18" charset="0"/>
            </a:endParaRPr>
          </a:p>
        </p:txBody>
      </p:sp>
      <p:grpSp>
        <p:nvGrpSpPr>
          <p:cNvPr id="16" name="Google Shape;296;p17">
            <a:extLst>
              <a:ext uri="{FF2B5EF4-FFF2-40B4-BE49-F238E27FC236}">
                <a16:creationId xmlns:a16="http://schemas.microsoft.com/office/drawing/2014/main" id="{B67EBF9B-A5D1-5124-8637-EC9C63FC3E13}"/>
              </a:ext>
            </a:extLst>
          </p:cNvPr>
          <p:cNvGrpSpPr/>
          <p:nvPr/>
        </p:nvGrpSpPr>
        <p:grpSpPr>
          <a:xfrm>
            <a:off x="8318059" y="2558007"/>
            <a:ext cx="3380193" cy="612803"/>
            <a:chOff x="481083" y="2326006"/>
            <a:chExt cx="3040277" cy="561726"/>
          </a:xfrm>
        </p:grpSpPr>
        <p:sp>
          <p:nvSpPr>
            <p:cNvPr id="17" name="Google Shape;297;p17">
              <a:extLst>
                <a:ext uri="{FF2B5EF4-FFF2-40B4-BE49-F238E27FC236}">
                  <a16:creationId xmlns:a16="http://schemas.microsoft.com/office/drawing/2014/main" id="{6FC738CC-8D7F-018C-5615-E6599CBB4535}"/>
                </a:ext>
              </a:extLst>
            </p:cNvPr>
            <p:cNvSpPr/>
            <p:nvPr/>
          </p:nvSpPr>
          <p:spPr>
            <a:xfrm rot="5400000">
              <a:off x="1720358" y="1086731"/>
              <a:ext cx="561726" cy="3040276"/>
            </a:xfrm>
            <a:prstGeom prst="roundRect">
              <a:avLst>
                <a:gd name="adj" fmla="val 50000"/>
              </a:avLst>
            </a:prstGeom>
            <a:solidFill>
              <a:srgbClr val="385B6F"/>
            </a:solidFill>
            <a:ln>
              <a:noFill/>
            </a:ln>
          </p:spPr>
          <p:txBody>
            <a:bodyPr spcFirstLastPara="1" wrap="square" lIns="121900" tIns="121900" rIns="121900" bIns="121900" anchor="ctr" anchorCtr="0">
              <a:noAutofit/>
            </a:bodyPr>
            <a:lstStyle/>
            <a:p>
              <a:pPr>
                <a:buSzPts val="1400"/>
              </a:pPr>
              <a:endParaRPr sz="2400" dirty="0">
                <a:solidFill>
                  <a:schemeClr val="accent2"/>
                </a:solidFill>
                <a:latin typeface="UTM Avo" panose="02040603050506020204" pitchFamily="18" charset="0"/>
              </a:endParaRPr>
            </a:p>
          </p:txBody>
        </p:sp>
        <p:sp>
          <p:nvSpPr>
            <p:cNvPr id="18" name="Google Shape;298;p17">
              <a:extLst>
                <a:ext uri="{FF2B5EF4-FFF2-40B4-BE49-F238E27FC236}">
                  <a16:creationId xmlns:a16="http://schemas.microsoft.com/office/drawing/2014/main" id="{7CCA6299-8A14-5DC3-597A-172ED877316D}"/>
                </a:ext>
              </a:extLst>
            </p:cNvPr>
            <p:cNvSpPr/>
            <p:nvPr/>
          </p:nvSpPr>
          <p:spPr>
            <a:xfrm>
              <a:off x="590831" y="2442027"/>
              <a:ext cx="370101" cy="374100"/>
            </a:xfrm>
            <a:prstGeom prst="ellipse">
              <a:avLst/>
            </a:prstGeom>
            <a:solidFill>
              <a:srgbClr val="FFFFFF"/>
            </a:solidFill>
            <a:ln>
              <a:noFill/>
            </a:ln>
            <a:effectLst>
              <a:outerShdw blurRad="228600" dist="50800" dir="5400000" algn="tl" rotWithShape="0">
                <a:schemeClr val="accent2">
                  <a:alpha val="54509"/>
                </a:schemeClr>
              </a:outerShdw>
            </a:effectLst>
          </p:spPr>
          <p:txBody>
            <a:bodyPr spcFirstLastPara="1" wrap="square" lIns="121900" tIns="121900" rIns="121900" bIns="121900" anchor="ctr" anchorCtr="0">
              <a:noAutofit/>
            </a:bodyPr>
            <a:lstStyle/>
            <a:p>
              <a:pPr algn="ctr">
                <a:buSzPts val="1200"/>
              </a:pPr>
              <a:r>
                <a:rPr lang="en-US" sz="2400" b="1" dirty="0">
                  <a:solidFill>
                    <a:schemeClr val="dk1"/>
                  </a:solidFill>
                  <a:latin typeface="UTM Avo" panose="02040603050506020204" pitchFamily="18" charset="0"/>
                  <a:ea typeface="Inter"/>
                  <a:cs typeface="Inter"/>
                  <a:sym typeface="Inter"/>
                </a:rPr>
                <a:t>3</a:t>
              </a:r>
              <a:endParaRPr sz="2400" b="1" dirty="0">
                <a:solidFill>
                  <a:schemeClr val="dk1"/>
                </a:solidFill>
                <a:latin typeface="UTM Avo" panose="02040603050506020204" pitchFamily="18" charset="0"/>
                <a:ea typeface="Inter"/>
                <a:cs typeface="Inter"/>
                <a:sym typeface="Inter"/>
              </a:endParaRPr>
            </a:p>
          </p:txBody>
        </p:sp>
        <p:sp>
          <p:nvSpPr>
            <p:cNvPr id="19" name="Google Shape;299;p17">
              <a:extLst>
                <a:ext uri="{FF2B5EF4-FFF2-40B4-BE49-F238E27FC236}">
                  <a16:creationId xmlns:a16="http://schemas.microsoft.com/office/drawing/2014/main" id="{D9988ACF-8749-3DC0-9322-6BF2E2129E35}"/>
                </a:ext>
              </a:extLst>
            </p:cNvPr>
            <p:cNvSpPr txBox="1"/>
            <p:nvPr/>
          </p:nvSpPr>
          <p:spPr>
            <a:xfrm>
              <a:off x="972184" y="2411942"/>
              <a:ext cx="2549176" cy="396111"/>
            </a:xfrm>
            <a:prstGeom prst="rect">
              <a:avLst/>
            </a:prstGeom>
            <a:noFill/>
            <a:ln>
              <a:noFill/>
            </a:ln>
          </p:spPr>
          <p:txBody>
            <a:bodyPr spcFirstLastPara="1" wrap="square" lIns="121900" tIns="121900" rIns="121900" bIns="121900" anchor="ctr" anchorCtr="0">
              <a:noAutofit/>
            </a:bodyPr>
            <a:lstStyle/>
            <a:p>
              <a:pPr>
                <a:lnSpc>
                  <a:spcPct val="115000"/>
                </a:lnSpc>
                <a:buSzPts val="1400"/>
              </a:pPr>
              <a:r>
                <a:rPr lang="en-US" sz="2400" dirty="0">
                  <a:solidFill>
                    <a:schemeClr val="lt1"/>
                  </a:solidFill>
                  <a:latin typeface="UTM Avo" panose="02040603050506020204" pitchFamily="18" charset="0"/>
                </a:rPr>
                <a:t>Trong </a:t>
              </a:r>
              <a:r>
                <a:rPr lang="en-US" sz="2400" dirty="0" err="1">
                  <a:solidFill>
                    <a:schemeClr val="lt1"/>
                  </a:solidFill>
                  <a:latin typeface="UTM Avo" panose="02040603050506020204" pitchFamily="18" charset="0"/>
                </a:rPr>
                <a:t>cuộc</a:t>
              </a:r>
              <a:r>
                <a:rPr lang="en-US" sz="2400" dirty="0">
                  <a:solidFill>
                    <a:schemeClr val="lt1"/>
                  </a:solidFill>
                  <a:latin typeface="UTM Avo" panose="02040603050506020204" pitchFamily="18" charset="0"/>
                </a:rPr>
                <a:t> </a:t>
              </a:r>
              <a:r>
                <a:rPr lang="en-US" sz="2400" dirty="0" err="1">
                  <a:solidFill>
                    <a:schemeClr val="lt1"/>
                  </a:solidFill>
                  <a:latin typeface="UTM Avo" panose="02040603050506020204" pitchFamily="18" charset="0"/>
                </a:rPr>
                <a:t>sống</a:t>
              </a:r>
              <a:endParaRPr sz="2400" dirty="0">
                <a:solidFill>
                  <a:schemeClr val="lt1"/>
                </a:solidFill>
                <a:latin typeface="UTM Avo" panose="02040603050506020204" pitchFamily="18" charset="0"/>
              </a:endParaRPr>
            </a:p>
          </p:txBody>
        </p:sp>
      </p:grpSp>
      <p:sp>
        <p:nvSpPr>
          <p:cNvPr id="20" name="Google Shape;300;p17">
            <a:extLst>
              <a:ext uri="{FF2B5EF4-FFF2-40B4-BE49-F238E27FC236}">
                <a16:creationId xmlns:a16="http://schemas.microsoft.com/office/drawing/2014/main" id="{A92605DF-EF14-4272-A68F-B5C3F6A1C3D7}"/>
              </a:ext>
            </a:extLst>
          </p:cNvPr>
          <p:cNvSpPr/>
          <p:nvPr/>
        </p:nvSpPr>
        <p:spPr>
          <a:xfrm>
            <a:off x="8318059" y="3182622"/>
            <a:ext cx="3394146" cy="1969715"/>
          </a:xfrm>
          <a:prstGeom prst="rect">
            <a:avLst/>
          </a:prstGeom>
          <a:noFill/>
          <a:ln>
            <a:noFill/>
          </a:ln>
        </p:spPr>
        <p:txBody>
          <a:bodyPr spcFirstLastPara="1" wrap="square" lIns="121900" tIns="60933" rIns="121900" bIns="60933" anchor="t" anchorCtr="0">
            <a:spAutoFit/>
          </a:bodyPr>
          <a:lstStyle/>
          <a:p>
            <a:pPr algn="just">
              <a:lnSpc>
                <a:spcPct val="125000"/>
              </a:lnSpc>
            </a:pPr>
            <a:r>
              <a:rPr lang="en-US" sz="2400" dirty="0" err="1">
                <a:latin typeface="UTM Avo" panose="02040603050506020204" pitchFamily="18" charset="0"/>
              </a:rPr>
              <a:t>Tích</a:t>
            </a:r>
            <a:r>
              <a:rPr lang="en-US" sz="2400" dirty="0">
                <a:latin typeface="UTM Avo" panose="02040603050506020204" pitchFamily="18" charset="0"/>
              </a:rPr>
              <a:t> </a:t>
            </a:r>
            <a:r>
              <a:rPr lang="en-US" sz="2400" dirty="0" err="1">
                <a:latin typeface="UTM Avo" panose="02040603050506020204" pitchFamily="18" charset="0"/>
              </a:rPr>
              <a:t>cực</a:t>
            </a:r>
            <a:r>
              <a:rPr lang="en-US" sz="2400" dirty="0">
                <a:latin typeface="UTM Avo" panose="02040603050506020204" pitchFamily="18" charset="0"/>
              </a:rPr>
              <a:t> </a:t>
            </a:r>
            <a:r>
              <a:rPr lang="en-US" sz="2400" dirty="0" err="1">
                <a:latin typeface="UTM Avo" panose="02040603050506020204" pitchFamily="18" charset="0"/>
              </a:rPr>
              <a:t>tham</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do </a:t>
            </a:r>
            <a:r>
              <a:rPr lang="en-US" sz="2400" dirty="0" err="1">
                <a:latin typeface="UTM Avo" panose="02040603050506020204" pitchFamily="18" charset="0"/>
              </a:rPr>
              <a:t>nhà</a:t>
            </a:r>
            <a:r>
              <a:rPr lang="en-US" sz="2400" dirty="0">
                <a:latin typeface="UTM Avo" panose="02040603050506020204" pitchFamily="18" charset="0"/>
              </a:rPr>
              <a:t> </a:t>
            </a:r>
            <a:r>
              <a:rPr lang="en-US" sz="2400" dirty="0" err="1">
                <a:latin typeface="UTM Avo" panose="02040603050506020204" pitchFamily="18" charset="0"/>
              </a:rPr>
              <a:t>trường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địa</a:t>
            </a:r>
            <a:r>
              <a:rPr lang="en-US" sz="2400" dirty="0">
                <a:latin typeface="UTM Avo" panose="02040603050506020204" pitchFamily="18" charset="0"/>
              </a:rPr>
              <a:t> </a:t>
            </a:r>
            <a:r>
              <a:rPr lang="en-US" sz="2400" dirty="0" err="1">
                <a:latin typeface="UTM Avo" panose="02040603050506020204" pitchFamily="18" charset="0"/>
              </a:rPr>
              <a:t>phương</a:t>
            </a:r>
            <a:r>
              <a:rPr lang="en-US" sz="2400" dirty="0">
                <a:latin typeface="UTM Avo" panose="02040603050506020204" pitchFamily="18" charset="0"/>
              </a:rPr>
              <a:t> </a:t>
            </a:r>
            <a:r>
              <a:rPr lang="en-US" sz="2400" dirty="0" err="1">
                <a:latin typeface="UTM Avo" panose="02040603050506020204" pitchFamily="18" charset="0"/>
              </a:rPr>
              <a:t>tổ</a:t>
            </a:r>
            <a:r>
              <a:rPr lang="en-US" sz="2400" dirty="0">
                <a:latin typeface="UTM Avo" panose="02040603050506020204" pitchFamily="18" charset="0"/>
              </a:rPr>
              <a:t> </a:t>
            </a:r>
            <a:r>
              <a:rPr lang="en-US" sz="2400" dirty="0" err="1">
                <a:latin typeface="UTM Avo" panose="02040603050506020204" pitchFamily="18" charset="0"/>
              </a:rPr>
              <a:t>chức</a:t>
            </a:r>
            <a:r>
              <a:rPr lang="en-US" sz="2400"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51743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1"/>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p:tgtEl>
                                          <p:spTgt spid="1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E360DE7-86EF-4CB4-90D8-8A6B4AE9DC2A}"/>
              </a:ext>
            </a:extLst>
          </p:cNvPr>
          <p:cNvGrpSpPr/>
          <p:nvPr/>
        </p:nvGrpSpPr>
        <p:grpSpPr>
          <a:xfrm>
            <a:off x="4878613" y="1874732"/>
            <a:ext cx="2434774" cy="553944"/>
            <a:chOff x="4598534" y="2207778"/>
            <a:chExt cx="2434774" cy="553944"/>
          </a:xfrm>
        </p:grpSpPr>
        <p:sp>
          <p:nvSpPr>
            <p:cNvPr id="6" name="Google Shape;434;p13">
              <a:extLst>
                <a:ext uri="{FF2B5EF4-FFF2-40B4-BE49-F238E27FC236}">
                  <a16:creationId xmlns:a16="http://schemas.microsoft.com/office/drawing/2014/main" id="{71EDB9DB-B40D-9CD3-A6BF-9BBD7EB55EB5}"/>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7" name="Picture 2" descr="Writing ">
              <a:extLst>
                <a:ext uri="{FF2B5EF4-FFF2-40B4-BE49-F238E27FC236}">
                  <a16:creationId xmlns:a16="http://schemas.microsoft.com/office/drawing/2014/main" id="{B5354320-831F-81D2-0A94-BC8E79A25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2">
            <a:extLst>
              <a:ext uri="{FF2B5EF4-FFF2-40B4-BE49-F238E27FC236}">
                <a16:creationId xmlns:a16="http://schemas.microsoft.com/office/drawing/2014/main" id="{BE94DD12-A0F9-E74F-099F-77BDE336866E}"/>
              </a:ext>
            </a:extLst>
          </p:cNvPr>
          <p:cNvSpPr txBox="1"/>
          <p:nvPr/>
        </p:nvSpPr>
        <p:spPr>
          <a:xfrm>
            <a:off x="3670300" y="2562025"/>
            <a:ext cx="7969250" cy="2714589"/>
          </a:xfrm>
          <a:prstGeom prst="rect">
            <a:avLst/>
          </a:prstGeom>
        </p:spPr>
        <p:txBody>
          <a:bodyPr wrap="square" lIns="0" tIns="0" rIns="0" bIns="0" rtlCol="0" anchor="t">
            <a:spAutoFit/>
          </a:bodyPr>
          <a:lstStyle/>
          <a:p>
            <a:pPr algn="just">
              <a:lnSpc>
                <a:spcPct val="125000"/>
              </a:lnSpc>
              <a:buClrTx/>
            </a:pPr>
            <a:r>
              <a:rPr lang="en-US" sz="2400" b="1" kern="1200" dirty="0" err="1">
                <a:solidFill>
                  <a:schemeClr val="tx1"/>
                </a:solidFill>
                <a:latin typeface="UTM Avo" panose="02040603050506020204" pitchFamily="18" charset="0"/>
                <a:ea typeface="+mn-ea"/>
                <a:cs typeface="Arial" pitchFamily="34" charset="0"/>
                <a:sym typeface="Wingdings" panose="05000000000000000000" pitchFamily="2" charset="2"/>
              </a:rPr>
              <a:t>Biểu</a:t>
            </a: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en-US" sz="2400" b="1" kern="1200" dirty="0" err="1">
                <a:solidFill>
                  <a:schemeClr val="tx1"/>
                </a:solidFill>
                <a:latin typeface="UTM Avo" panose="02040603050506020204" pitchFamily="18" charset="0"/>
                <a:ea typeface="+mn-ea"/>
                <a:cs typeface="Arial" pitchFamily="34" charset="0"/>
                <a:sym typeface="Wingdings" panose="05000000000000000000" pitchFamily="2" charset="2"/>
              </a:rPr>
              <a:t>hiện</a:t>
            </a: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en-US" sz="2400" b="1" kern="1200" dirty="0" err="1">
                <a:solidFill>
                  <a:schemeClr val="tx1"/>
                </a:solidFill>
                <a:latin typeface="UTM Avo" panose="02040603050506020204" pitchFamily="18" charset="0"/>
                <a:ea typeface="+mn-ea"/>
                <a:cs typeface="Arial" pitchFamily="34" charset="0"/>
                <a:sym typeface="Wingdings" panose="05000000000000000000" pitchFamily="2" charset="2"/>
              </a:rPr>
              <a:t>của</a:t>
            </a: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en-US" sz="2400" b="1" kern="1200" dirty="0" err="1">
                <a:solidFill>
                  <a:schemeClr val="tx1"/>
                </a:solidFill>
                <a:latin typeface="UTM Avo" panose="02040603050506020204" pitchFamily="18" charset="0"/>
                <a:ea typeface="+mn-ea"/>
                <a:cs typeface="Arial" pitchFamily="34" charset="0"/>
                <a:sym typeface="Wingdings" panose="05000000000000000000" pitchFamily="2" charset="2"/>
              </a:rPr>
              <a:t>siêng</a:t>
            </a: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en-US" sz="2400" b="1" kern="1200" dirty="0" err="1">
                <a:solidFill>
                  <a:schemeClr val="tx1"/>
                </a:solidFill>
                <a:latin typeface="UTM Avo" panose="02040603050506020204" pitchFamily="18" charset="0"/>
                <a:ea typeface="+mn-ea"/>
                <a:cs typeface="Arial" pitchFamily="34" charset="0"/>
                <a:sym typeface="Wingdings" panose="05000000000000000000" pitchFamily="2" charset="2"/>
              </a:rPr>
              <a:t>năng</a:t>
            </a: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en-US" sz="2400" b="1" kern="1200" dirty="0" err="1">
                <a:solidFill>
                  <a:schemeClr val="tx1"/>
                </a:solidFill>
                <a:latin typeface="UTM Avo" panose="02040603050506020204" pitchFamily="18" charset="0"/>
                <a:ea typeface="+mn-ea"/>
                <a:cs typeface="Arial" pitchFamily="34" charset="0"/>
                <a:sym typeface="Wingdings" panose="05000000000000000000" pitchFamily="2" charset="2"/>
              </a:rPr>
              <a:t>kiên</a:t>
            </a:r>
            <a:r>
              <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rPr>
              <a:t> </a:t>
            </a:r>
            <a:r>
              <a:rPr lang="en-US" sz="2400" b="1" kern="1200" dirty="0" err="1">
                <a:solidFill>
                  <a:schemeClr val="tx1"/>
                </a:solidFill>
                <a:latin typeface="UTM Avo" panose="02040603050506020204" pitchFamily="18" charset="0"/>
                <a:ea typeface="+mn-ea"/>
                <a:cs typeface="Arial" pitchFamily="34" charset="0"/>
                <a:sym typeface="Wingdings" panose="05000000000000000000" pitchFamily="2" charset="2"/>
              </a:rPr>
              <a:t>trì</a:t>
            </a:r>
            <a:endParaRPr lang="en-US" sz="2400" b="1" kern="1200" dirty="0">
              <a:solidFill>
                <a:schemeClr val="tx1"/>
              </a:solidFill>
              <a:latin typeface="UTM Avo" panose="02040603050506020204" pitchFamily="18" charset="0"/>
              <a:ea typeface="+mn-ea"/>
              <a:cs typeface="Arial" pitchFamily="34" charset="0"/>
              <a:sym typeface="Wingdings" panose="05000000000000000000" pitchFamily="2" charset="2"/>
            </a:endParaRPr>
          </a:p>
          <a:p>
            <a:pPr algn="just">
              <a:lnSpc>
                <a:spcPct val="125000"/>
              </a:lnSpc>
              <a:buClrTx/>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Là đi học đều, chăm chỉ học hành, kiên trì phấn đấu đạt mục tiêu học tập; chăm làm việc, không ngại khó, làm việc một cách thường xuyên, liên tục, kiên trì, dù gặp khó khăn trở ngại cũng không nản chí, quyết tâm phấn đấu đạt mục đích cuộc sống.</a:t>
            </a:r>
          </a:p>
        </p:txBody>
      </p:sp>
      <p:pic>
        <p:nvPicPr>
          <p:cNvPr id="4" name="Picture 3">
            <a:extLst>
              <a:ext uri="{FF2B5EF4-FFF2-40B4-BE49-F238E27FC236}">
                <a16:creationId xmlns:a16="http://schemas.microsoft.com/office/drawing/2014/main" id="{8E68468C-92B9-7C80-17CF-CB719F436939}"/>
              </a:ext>
            </a:extLst>
          </p:cNvPr>
          <p:cNvPicPr>
            <a:picLocks noChangeAspect="1"/>
          </p:cNvPicPr>
          <p:nvPr/>
        </p:nvPicPr>
        <p:blipFill>
          <a:blip r:embed="rId4"/>
          <a:stretch>
            <a:fillRect/>
          </a:stretch>
        </p:blipFill>
        <p:spPr>
          <a:xfrm>
            <a:off x="323850" y="2562025"/>
            <a:ext cx="2914650" cy="2914650"/>
          </a:xfrm>
          <a:prstGeom prst="rect">
            <a:avLst/>
          </a:prstGeom>
        </p:spPr>
      </p:pic>
    </p:spTree>
    <p:extLst>
      <p:ext uri="{BB962C8B-B14F-4D97-AF65-F5344CB8AC3E}">
        <p14:creationId xmlns:p14="http://schemas.microsoft.com/office/powerpoint/2010/main" val="9373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A10B1E1-FAA8-5B70-F51C-8F4B3514150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C070F32-372E-FA4B-1CFA-865F4110F3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8AEFE8D-F57A-667D-589F-C1982C65577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10250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3F18EA5-0066-F88B-FD7A-4F6AE84EB846}"/>
              </a:ext>
            </a:extLst>
          </p:cNvPr>
          <p:cNvSpPr txBox="1"/>
          <p:nvPr/>
        </p:nvSpPr>
        <p:spPr>
          <a:xfrm>
            <a:off x="1156731" y="2092865"/>
            <a:ext cx="10616170" cy="1336135"/>
          </a:xfrm>
          <a:prstGeom prst="rect">
            <a:avLst/>
          </a:prstGeom>
        </p:spPr>
        <p:txBody>
          <a:bodyPr wrap="square" lIns="0" tIns="0" rIns="0" bIns="0" rtlCol="0" anchor="t">
            <a:spAutoFit/>
          </a:bodyPr>
          <a:lstStyle/>
          <a:p>
            <a:pPr algn="just">
              <a:lnSpc>
                <a:spcPct val="125000"/>
              </a:lnSpc>
              <a:spcBef>
                <a:spcPct val="0"/>
              </a:spcBef>
              <a:buClrTx/>
              <a:buFontTx/>
              <a:buNone/>
            </a:pPr>
            <a:r>
              <a:rPr lang="vi-VN" sz="2400" b="1" kern="1200" dirty="0">
                <a:latin typeface="UTM Avo" panose="02040603050506020204" pitchFamily="18" charset="0"/>
                <a:ea typeface="+mn-ea"/>
                <a:cs typeface="Arial" pitchFamily="34" charset="0"/>
              </a:rPr>
              <a:t>Có người cho rằng, siêng năng, kiên trì là </a:t>
            </a:r>
            <a:r>
              <a:rPr lang="vi-VN" sz="2400" b="1" kern="1200">
                <a:latin typeface="UTM Avo" panose="02040603050506020204" pitchFamily="18" charset="0"/>
                <a:ea typeface="+mn-ea"/>
                <a:cs typeface="Arial" pitchFamily="34" charset="0"/>
              </a:rPr>
              <a:t>nguồn gốc </a:t>
            </a:r>
            <a:r>
              <a:rPr lang="vi-VN" sz="2400" b="1" kern="1200" dirty="0">
                <a:latin typeface="UTM Avo" panose="02040603050506020204" pitchFamily="18" charset="0"/>
                <a:ea typeface="+mn-ea"/>
                <a:cs typeface="Arial" pitchFamily="34" charset="0"/>
              </a:rPr>
              <a:t>và điều kiện để dẫn đến thành công. Em đồng ý hay không đồng ý với ý kiến trên? Vì sao?</a:t>
            </a:r>
          </a:p>
        </p:txBody>
      </p:sp>
      <p:sp>
        <p:nvSpPr>
          <p:cNvPr id="5" name="TextBox 4">
            <a:extLst>
              <a:ext uri="{FF2B5EF4-FFF2-40B4-BE49-F238E27FC236}">
                <a16:creationId xmlns:a16="http://schemas.microsoft.com/office/drawing/2014/main" id="{D3335F91-60E8-5603-8FF8-305F786355C6}"/>
              </a:ext>
            </a:extLst>
          </p:cNvPr>
          <p:cNvSpPr txBox="1"/>
          <p:nvPr/>
        </p:nvSpPr>
        <p:spPr>
          <a:xfrm>
            <a:off x="1156731" y="3695119"/>
            <a:ext cx="10616170" cy="1791260"/>
          </a:xfrm>
          <a:prstGeom prst="rect">
            <a:avLst/>
          </a:prstGeom>
        </p:spPr>
        <p:txBody>
          <a:bodyPr wrap="square" lIns="0" tIns="0" rIns="0" bIns="0" rtlCol="0" anchor="t">
            <a:spAutoFit/>
          </a:bodyPr>
          <a:lstStyle>
            <a:defPPr marR="0" lvl="0" algn="l" rtl="0">
              <a:lnSpc>
                <a:spcPct val="100000"/>
              </a:lnSpc>
              <a:spcBef>
                <a:spcPts val="0"/>
              </a:spcBef>
              <a:spcAft>
                <a:spcPts val="0"/>
              </a:spcAft>
            </a:defPPr>
            <a:lvl1pPr algn="just">
              <a:lnSpc>
                <a:spcPct val="125000"/>
              </a:lnSpc>
              <a:spcBef>
                <a:spcPct val="0"/>
              </a:spcBef>
              <a:buClrTx/>
              <a:buFontTx/>
              <a:buNone/>
              <a:defRPr sz="2400" b="1" kern="1200">
                <a:latin typeface="UTM Avo" panose="02040603050506020204" pitchFamily="18" charset="0"/>
                <a:ea typeface="+mn-ea"/>
                <a:cs typeface="Arial" pitchFamily="34" charset="0"/>
              </a:defRPr>
            </a:lvl1pPr>
          </a:lstStyle>
          <a:p>
            <a:r>
              <a:rPr lang="vi-VN" b="0" dirty="0"/>
              <a:t>Làm việc gì cũng cần siêng năng, kiên trì. Người siêng năng, kiên trì không nản chí, không bỏ dỡ công việc giữa chừng mà miệt mài, chăm chỉ, quyết tâm làm việc, thực hiện mục tiêu đề ra, nhờ đó mà thành công trong học tập, lao động và trong cuộc sống.</a:t>
            </a:r>
          </a:p>
        </p:txBody>
      </p:sp>
      <p:pic>
        <p:nvPicPr>
          <p:cNvPr id="7" name="Picture 6">
            <a:extLst>
              <a:ext uri="{FF2B5EF4-FFF2-40B4-BE49-F238E27FC236}">
                <a16:creationId xmlns:a16="http://schemas.microsoft.com/office/drawing/2014/main" id="{F6B11D01-81F8-AD2E-D120-199668A3784E}"/>
              </a:ext>
            </a:extLst>
          </p:cNvPr>
          <p:cNvPicPr>
            <a:picLocks noChangeAspect="1"/>
          </p:cNvPicPr>
          <p:nvPr/>
        </p:nvPicPr>
        <p:blipFill>
          <a:blip r:embed="rId3"/>
          <a:stretch>
            <a:fillRect/>
          </a:stretch>
        </p:blipFill>
        <p:spPr>
          <a:xfrm>
            <a:off x="261381" y="2267531"/>
            <a:ext cx="895350" cy="895350"/>
          </a:xfrm>
          <a:prstGeom prst="rect">
            <a:avLst/>
          </a:prstGeom>
        </p:spPr>
      </p:pic>
    </p:spTree>
    <p:extLst>
      <p:ext uri="{BB962C8B-B14F-4D97-AF65-F5344CB8AC3E}">
        <p14:creationId xmlns:p14="http://schemas.microsoft.com/office/powerpoint/2010/main" val="169105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3F18EA5-0066-F88B-FD7A-4F6AE84EB846}"/>
              </a:ext>
            </a:extLst>
          </p:cNvPr>
          <p:cNvSpPr txBox="1"/>
          <p:nvPr/>
        </p:nvSpPr>
        <p:spPr>
          <a:xfrm>
            <a:off x="1156731" y="2092865"/>
            <a:ext cx="10616170" cy="412805"/>
          </a:xfrm>
          <a:prstGeom prst="rect">
            <a:avLst/>
          </a:prstGeom>
        </p:spPr>
        <p:txBody>
          <a:bodyPr wrap="square" lIns="0" tIns="0" rIns="0" bIns="0" rtlCol="0" anchor="t">
            <a:spAutoFit/>
          </a:bodyPr>
          <a:lstStyle/>
          <a:p>
            <a:pPr algn="just">
              <a:lnSpc>
                <a:spcPct val="125000"/>
              </a:lnSpc>
              <a:spcBef>
                <a:spcPct val="0"/>
              </a:spcBef>
              <a:buClrTx/>
              <a:buFontTx/>
              <a:buNone/>
            </a:pPr>
            <a:r>
              <a:rPr lang="vi-VN" sz="2400" b="1" kern="1200" dirty="0">
                <a:latin typeface="UTM Avo" panose="02040603050506020204" pitchFamily="18" charset="0"/>
                <a:ea typeface="+mn-ea"/>
                <a:cs typeface="Arial" pitchFamily="34" charset="0"/>
              </a:rPr>
              <a:t>Em đồng ý với ý kiến nào dưới đây? Vì sao?</a:t>
            </a:r>
          </a:p>
        </p:txBody>
      </p:sp>
      <p:sp>
        <p:nvSpPr>
          <p:cNvPr id="5" name="TextBox 4">
            <a:extLst>
              <a:ext uri="{FF2B5EF4-FFF2-40B4-BE49-F238E27FC236}">
                <a16:creationId xmlns:a16="http://schemas.microsoft.com/office/drawing/2014/main" id="{D3335F91-60E8-5603-8FF8-305F786355C6}"/>
              </a:ext>
            </a:extLst>
          </p:cNvPr>
          <p:cNvSpPr txBox="1"/>
          <p:nvPr/>
        </p:nvSpPr>
        <p:spPr>
          <a:xfrm>
            <a:off x="1442481" y="2715206"/>
            <a:ext cx="7053819" cy="2252924"/>
          </a:xfrm>
          <a:prstGeom prst="rect">
            <a:avLst/>
          </a:prstGeom>
        </p:spPr>
        <p:txBody>
          <a:bodyPr wrap="square" lIns="0" tIns="0" rIns="0" bIns="0" rtlCol="0" anchor="t">
            <a:spAutoFit/>
          </a:bodyPr>
          <a:lstStyle>
            <a:defPPr marR="0" lvl="0" algn="l" rtl="0">
              <a:lnSpc>
                <a:spcPct val="100000"/>
              </a:lnSpc>
              <a:spcBef>
                <a:spcPts val="0"/>
              </a:spcBef>
              <a:spcAft>
                <a:spcPts val="0"/>
              </a:spcAft>
            </a:defPPr>
            <a:lvl1pPr algn="just">
              <a:lnSpc>
                <a:spcPct val="125000"/>
              </a:lnSpc>
              <a:spcBef>
                <a:spcPct val="0"/>
              </a:spcBef>
              <a:buClrTx/>
              <a:buFontTx/>
              <a:buNone/>
              <a:defRPr sz="2400" b="1" kern="1200">
                <a:latin typeface="UTM Avo" panose="02040603050506020204" pitchFamily="18" charset="0"/>
                <a:ea typeface="+mn-ea"/>
                <a:cs typeface="Arial" pitchFamily="34" charset="0"/>
              </a:defRPr>
            </a:lvl1pPr>
          </a:lstStyle>
          <a:p>
            <a:r>
              <a:rPr lang="en-US" dirty="0"/>
              <a:t>A. </a:t>
            </a:r>
            <a:r>
              <a:rPr lang="vi-VN" b="0" dirty="0"/>
              <a:t>Trong thời đại công nghiệp 4.0, con người càng cần phải siêng năng, kiên trì.</a:t>
            </a:r>
          </a:p>
          <a:p>
            <a:r>
              <a:rPr lang="en-US" dirty="0"/>
              <a:t>B. </a:t>
            </a:r>
            <a:r>
              <a:rPr lang="vi-VN" b="0" dirty="0"/>
              <a:t>Ai cũng cần phải siêng năng, kiên trì.</a:t>
            </a:r>
          </a:p>
          <a:p>
            <a:r>
              <a:rPr lang="en-US" dirty="0"/>
              <a:t>C. </a:t>
            </a:r>
            <a:r>
              <a:rPr lang="vi-VN" b="0" dirty="0"/>
              <a:t>Những người thông minh không cần phải siêng năng, kiên trì </a:t>
            </a:r>
          </a:p>
        </p:txBody>
      </p:sp>
      <p:pic>
        <p:nvPicPr>
          <p:cNvPr id="7" name="Picture 6">
            <a:extLst>
              <a:ext uri="{FF2B5EF4-FFF2-40B4-BE49-F238E27FC236}">
                <a16:creationId xmlns:a16="http://schemas.microsoft.com/office/drawing/2014/main" id="{F6B11D01-81F8-AD2E-D120-199668A3784E}"/>
              </a:ext>
            </a:extLst>
          </p:cNvPr>
          <p:cNvPicPr>
            <a:picLocks noChangeAspect="1"/>
          </p:cNvPicPr>
          <p:nvPr/>
        </p:nvPicPr>
        <p:blipFill>
          <a:blip r:embed="rId3"/>
          <a:stretch>
            <a:fillRect/>
          </a:stretch>
        </p:blipFill>
        <p:spPr>
          <a:xfrm>
            <a:off x="261381" y="1988671"/>
            <a:ext cx="895350" cy="895350"/>
          </a:xfrm>
          <a:prstGeom prst="rect">
            <a:avLst/>
          </a:prstGeom>
        </p:spPr>
      </p:pic>
      <p:pic>
        <p:nvPicPr>
          <p:cNvPr id="14" name="Picture 13">
            <a:extLst>
              <a:ext uri="{FF2B5EF4-FFF2-40B4-BE49-F238E27FC236}">
                <a16:creationId xmlns:a16="http://schemas.microsoft.com/office/drawing/2014/main" id="{E12786AC-FEDE-AF76-A2BD-CC1C6DE84CCD}"/>
              </a:ext>
            </a:extLst>
          </p:cNvPr>
          <p:cNvPicPr>
            <a:picLocks noChangeAspect="1"/>
          </p:cNvPicPr>
          <p:nvPr/>
        </p:nvPicPr>
        <p:blipFill>
          <a:blip r:embed="rId4"/>
          <a:stretch>
            <a:fillRect/>
          </a:stretch>
        </p:blipFill>
        <p:spPr>
          <a:xfrm>
            <a:off x="8782050" y="2342011"/>
            <a:ext cx="2173978" cy="2173978"/>
          </a:xfrm>
          <a:prstGeom prst="rect">
            <a:avLst/>
          </a:prstGeom>
        </p:spPr>
      </p:pic>
    </p:spTree>
    <p:extLst>
      <p:ext uri="{BB962C8B-B14F-4D97-AF65-F5344CB8AC3E}">
        <p14:creationId xmlns:p14="http://schemas.microsoft.com/office/powerpoint/2010/main" val="57020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260600"/>
            <a:ext cx="1116314" cy="10667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3891835"/>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C88BB70-D68A-6640-D40C-78867ACF4A2C}"/>
              </a:ext>
            </a:extLst>
          </p:cNvPr>
          <p:cNvSpPr/>
          <p:nvPr/>
        </p:nvSpPr>
        <p:spPr>
          <a:xfrm>
            <a:off x="4142918" y="2159000"/>
            <a:ext cx="6067881" cy="1270000"/>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Ôn lại các kiến thức đã </a:t>
            </a:r>
            <a:r>
              <a:rPr lang="vi-VN" sz="2400">
                <a:latin typeface="UTM Avo" panose="02040603050506020204" pitchFamily="18" charset="0"/>
              </a:rPr>
              <a:t>học </a:t>
            </a:r>
            <a:endParaRPr lang="en-US" sz="2400">
              <a:latin typeface="UTM Avo" panose="02040603050506020204" pitchFamily="18" charset="0"/>
            </a:endParaRPr>
          </a:p>
          <a:p>
            <a:pPr algn="ctr">
              <a:lnSpc>
                <a:spcPct val="150000"/>
              </a:lnSpc>
            </a:pPr>
            <a:r>
              <a:rPr lang="vi-VN" sz="2400">
                <a:latin typeface="UTM Avo" panose="02040603050506020204" pitchFamily="18" charset="0"/>
              </a:rPr>
              <a:t>trong </a:t>
            </a:r>
            <a:r>
              <a:rPr lang="vi-VN" sz="2400" dirty="0">
                <a:latin typeface="UTM Avo" panose="02040603050506020204" pitchFamily="18" charset="0"/>
              </a:rPr>
              <a:t>bài hôm nay</a:t>
            </a:r>
          </a:p>
        </p:txBody>
      </p:sp>
      <p:sp>
        <p:nvSpPr>
          <p:cNvPr id="8" name="Rectangle: Rounded Corners 7">
            <a:extLst>
              <a:ext uri="{FF2B5EF4-FFF2-40B4-BE49-F238E27FC236}">
                <a16:creationId xmlns:a16="http://schemas.microsoft.com/office/drawing/2014/main" id="{B3AFF542-872A-A597-8976-D7F284A955D5}"/>
              </a:ext>
            </a:extLst>
          </p:cNvPr>
          <p:cNvSpPr/>
          <p:nvPr/>
        </p:nvSpPr>
        <p:spPr>
          <a:xfrm>
            <a:off x="4142917" y="3790235"/>
            <a:ext cx="6067881" cy="1270001"/>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Chuẩn bị bài:</a:t>
            </a:r>
          </a:p>
          <a:p>
            <a:pPr algn="ctr">
              <a:lnSpc>
                <a:spcPct val="150000"/>
              </a:lnSpc>
            </a:pPr>
            <a:r>
              <a:rPr lang="vi-VN" sz="2400" b="1" dirty="0">
                <a:latin typeface="UTM Avo" panose="02040603050506020204" pitchFamily="18" charset="0"/>
              </a:rPr>
              <a:t>Bài 3: Siêng năng, kiên trì (Tiết 2)</a:t>
            </a:r>
          </a:p>
        </p:txBody>
      </p:sp>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4_Bài 2_Yêu thương con người (Tiết 1)</Template>
  <TotalTime>106</TotalTime>
  <Words>1228</Words>
  <Application>Microsoft Office PowerPoint</Application>
  <PresentationFormat>Widescreen</PresentationFormat>
  <Paragraphs>91</Paragraphs>
  <Slides>29</Slides>
  <Notes>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29</vt:i4>
      </vt:variant>
    </vt:vector>
  </HeadingPairs>
  <TitlesOfParts>
    <vt:vector size="36" baseType="lpstr">
      <vt:lpstr>Calibri</vt:lpstr>
      <vt:lpstr>Arial</vt:lpstr>
      <vt:lpstr>UTM Avo</vt:lpstr>
      <vt:lpstr>Calibri Light</vt:lpstr>
      <vt:lpstr>2_Office Theme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21</cp:revision>
  <dcterms:created xsi:type="dcterms:W3CDTF">2023-12-04T06:46:45Z</dcterms:created>
  <dcterms:modified xsi:type="dcterms:W3CDTF">2023-12-12T03:28:33Z</dcterms:modified>
</cp:coreProperties>
</file>