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80" r:id="rId4"/>
    <p:sldId id="374" r:id="rId5"/>
    <p:sldId id="436" r:id="rId6"/>
    <p:sldId id="281" r:id="rId7"/>
    <p:sldId id="302" r:id="rId8"/>
    <p:sldId id="406" r:id="rId9"/>
    <p:sldId id="437" r:id="rId10"/>
    <p:sldId id="431" r:id="rId11"/>
    <p:sldId id="439" r:id="rId12"/>
    <p:sldId id="440" r:id="rId13"/>
    <p:sldId id="410" r:id="rId14"/>
    <p:sldId id="392" r:id="rId15"/>
    <p:sldId id="428" r:id="rId16"/>
    <p:sldId id="284" r:id="rId17"/>
    <p:sldId id="293" r:id="rId18"/>
    <p:sldId id="278" r:id="rId19"/>
    <p:sldId id="313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321"/>
    <a:srgbClr val="F0F0F0"/>
    <a:srgbClr val="BFAA9D"/>
    <a:srgbClr val="D5B3B3"/>
    <a:srgbClr val="FF9999"/>
    <a:srgbClr val="00CCC1"/>
    <a:srgbClr val="AAEEEA"/>
    <a:srgbClr val="1A1B1E"/>
    <a:srgbClr val="E10000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91" autoAdjust="0"/>
  </p:normalViewPr>
  <p:slideViewPr>
    <p:cSldViewPr snapToGrid="0">
      <p:cViewPr varScale="1">
        <p:scale>
          <a:sx n="88" d="100"/>
          <a:sy n="88" d="100"/>
        </p:scale>
        <p:origin x="102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48" Type="http://customschemas.google.com/relationships/presentationmetadata" Target="metadata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51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01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08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29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255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1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01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38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68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65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1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9Slide.vn - 2019">
            <a:extLst>
              <a:ext uri="{FF2B5EF4-FFF2-40B4-BE49-F238E27FC236}">
                <a16:creationId xmlns:a16="http://schemas.microsoft.com/office/drawing/2014/main" id="{E1350E87-713B-383D-F3CA-B9A8FB94F96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6/1/27/2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6/1/27/23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6/1/27/26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6/1/27/23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ADD60E-AAF3-ADE9-FB95-9790A8A08D06}"/>
              </a:ext>
            </a:extLst>
          </p:cNvPr>
          <p:cNvSpPr txBox="1"/>
          <p:nvPr/>
        </p:nvSpPr>
        <p:spPr>
          <a:xfrm>
            <a:off x="9185292" y="212535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GDCD 6</a:t>
            </a:r>
          </a:p>
        </p:txBody>
      </p:sp>
      <p:sp>
        <p:nvSpPr>
          <p:cNvPr id="5" name="Google Shape;235;p1">
            <a:extLst>
              <a:ext uri="{FF2B5EF4-FFF2-40B4-BE49-F238E27FC236}">
                <a16:creationId xmlns:a16="http://schemas.microsoft.com/office/drawing/2014/main" id="{396F2C50-D7FE-2521-F57F-12E98A5D3EE1}"/>
              </a:ext>
            </a:extLst>
          </p:cNvPr>
          <p:cNvSpPr txBox="1">
            <a:spLocks/>
          </p:cNvSpPr>
          <p:nvPr/>
        </p:nvSpPr>
        <p:spPr>
          <a:xfrm>
            <a:off x="562303" y="2364760"/>
            <a:ext cx="11067393" cy="212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25000"/>
              </a:lnSpc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b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5: </a:t>
            </a:r>
            <a:r>
              <a:rPr lang="en-US" sz="5400" b="1" err="1">
                <a:solidFill>
                  <a:srgbClr val="FF0000"/>
                </a:solidFill>
                <a:latin typeface="UTM Avo" panose="02040603050506020204" pitchFamily="18" charset="0"/>
              </a:rPr>
              <a:t>Tự</a:t>
            </a:r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</a:rPr>
              <a:t> lập (Tiết 1)</a:t>
            </a:r>
            <a:endParaRPr lang="en-US" b="1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E274A30-D47C-795B-4ADB-7D740CCA3569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8D05591-FCCB-DDB9-417A-C4D04DFFB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24608D-599B-DE02-CE87-59044DDE3D0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6;p3">
            <a:extLst>
              <a:ext uri="{FF2B5EF4-FFF2-40B4-BE49-F238E27FC236}">
                <a16:creationId xmlns:a16="http://schemas.microsoft.com/office/drawing/2014/main" id="{DCDD8728-E506-2923-0263-4CE693525BB6}"/>
              </a:ext>
            </a:extLst>
          </p:cNvPr>
          <p:cNvSpPr txBox="1"/>
          <p:nvPr/>
        </p:nvSpPr>
        <p:spPr>
          <a:xfrm>
            <a:off x="2686605" y="1599932"/>
            <a:ext cx="681879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Trò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chơi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“Ai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nhanh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”</a:t>
            </a:r>
            <a:endParaRPr sz="105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97;p3">
            <a:extLst>
              <a:ext uri="{FF2B5EF4-FFF2-40B4-BE49-F238E27FC236}">
                <a16:creationId xmlns:a16="http://schemas.microsoft.com/office/drawing/2014/main" id="{2568112E-8C52-A4CD-1684-646F3C17506F}"/>
              </a:ext>
            </a:extLst>
          </p:cNvPr>
          <p:cNvSpPr txBox="1"/>
          <p:nvPr/>
        </p:nvSpPr>
        <p:spPr>
          <a:xfrm>
            <a:off x="520701" y="2500339"/>
            <a:ext cx="66929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Luật</a:t>
            </a:r>
            <a:r>
              <a:rPr lang="en-US" sz="2400" b="1" u="sng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u="sng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chơi</a:t>
            </a:r>
            <a:r>
              <a:rPr lang="en-US" sz="2400" b="1" u="sng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: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Trong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3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phút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tấm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,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”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gắn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EA5645-85C7-CA67-D520-6E287FFDC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701" y="1765567"/>
            <a:ext cx="4331826" cy="433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9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4;p4">
            <a:extLst>
              <a:ext uri="{FF2B5EF4-FFF2-40B4-BE49-F238E27FC236}">
                <a16:creationId xmlns:a16="http://schemas.microsoft.com/office/drawing/2014/main" id="{0160A21F-ABAF-CF61-8EFA-6F546FFDBB76}"/>
              </a:ext>
            </a:extLst>
          </p:cNvPr>
          <p:cNvSpPr txBox="1"/>
          <p:nvPr/>
        </p:nvSpPr>
        <p:spPr>
          <a:xfrm>
            <a:off x="4692650" y="1426310"/>
            <a:ext cx="28067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ĐÁP ÁN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205;p4">
            <a:extLst>
              <a:ext uri="{FF2B5EF4-FFF2-40B4-BE49-F238E27FC236}">
                <a16:creationId xmlns:a16="http://schemas.microsoft.com/office/drawing/2014/main" id="{20576D4E-0219-1280-7158-1C4B5D1E0103}"/>
              </a:ext>
            </a:extLst>
          </p:cNvPr>
          <p:cNvSpPr/>
          <p:nvPr/>
        </p:nvSpPr>
        <p:spPr>
          <a:xfrm>
            <a:off x="2007772" y="2079930"/>
            <a:ext cx="3447525" cy="7868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Ở NHÀ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" name="Google Shape;206;p4">
            <a:extLst>
              <a:ext uri="{FF2B5EF4-FFF2-40B4-BE49-F238E27FC236}">
                <a16:creationId xmlns:a16="http://schemas.microsoft.com/office/drawing/2014/main" id="{A7E38DB6-C4AC-AA60-4115-53332616082A}"/>
              </a:ext>
            </a:extLst>
          </p:cNvPr>
          <p:cNvSpPr/>
          <p:nvPr/>
        </p:nvSpPr>
        <p:spPr>
          <a:xfrm>
            <a:off x="6482900" y="2079931"/>
            <a:ext cx="3957674" cy="7868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Ở TRƯỜNG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5" name="Google Shape;207;p4">
            <a:extLst>
              <a:ext uri="{FF2B5EF4-FFF2-40B4-BE49-F238E27FC236}">
                <a16:creationId xmlns:a16="http://schemas.microsoft.com/office/drawing/2014/main" id="{307D671C-7240-AA30-7577-A2456D48ED4E}"/>
              </a:ext>
            </a:extLst>
          </p:cNvPr>
          <p:cNvSpPr/>
          <p:nvPr/>
        </p:nvSpPr>
        <p:spPr>
          <a:xfrm>
            <a:off x="1605555" y="2997199"/>
            <a:ext cx="4251960" cy="3201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giặt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quần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áo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bài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nhân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nấu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ăn</a:t>
            </a: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208;p4">
            <a:extLst>
              <a:ext uri="{FF2B5EF4-FFF2-40B4-BE49-F238E27FC236}">
                <a16:creationId xmlns:a16="http://schemas.microsoft.com/office/drawing/2014/main" id="{927EA194-C51F-EB31-8479-B12BF7A6D75B}"/>
              </a:ext>
            </a:extLst>
          </p:cNvPr>
          <p:cNvSpPr/>
          <p:nvPr/>
        </p:nvSpPr>
        <p:spPr>
          <a:xfrm>
            <a:off x="6334487" y="2997198"/>
            <a:ext cx="4254500" cy="3201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Xung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biểu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tập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nhắc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nhở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giác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bài</a:t>
            </a:r>
          </a:p>
          <a:p>
            <a:pPr marL="342900" marR="0" lvl="0" indent="-34290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32F19D-E28E-AF4E-0CB1-8438B60DD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7800" y="4598181"/>
            <a:ext cx="2082799" cy="2082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FD1F0A-430A-EC9D-5DC6-A961F2F6B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2100" y="4941080"/>
            <a:ext cx="17399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7E4CF7-4A8E-E130-2A10-20B8CB0AC0A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1279F1D1-7461-2C72-0E84-8958A62B6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EBEB753-A55E-C490-27EB-5F683C11549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361;p5">
            <a:extLst>
              <a:ext uri="{FF2B5EF4-FFF2-40B4-BE49-F238E27FC236}">
                <a16:creationId xmlns:a16="http://schemas.microsoft.com/office/drawing/2014/main" id="{414581E8-033C-72B7-40FE-E80E4EE395B5}"/>
              </a:ext>
            </a:extLst>
          </p:cNvPr>
          <p:cNvSpPr txBox="1"/>
          <p:nvPr/>
        </p:nvSpPr>
        <p:spPr>
          <a:xfrm>
            <a:off x="3505198" y="1455086"/>
            <a:ext cx="5181599" cy="86131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5715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NỘI DUNG BÀI HỌC</a:t>
            </a:r>
            <a:endParaRPr sz="28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Google Shape;364;p5">
            <a:extLst>
              <a:ext uri="{FF2B5EF4-FFF2-40B4-BE49-F238E27FC236}">
                <a16:creationId xmlns:a16="http://schemas.microsoft.com/office/drawing/2014/main" id="{CD14FC7F-60B3-2D2D-8064-EB402AC045CC}"/>
              </a:ext>
            </a:extLst>
          </p:cNvPr>
          <p:cNvSpPr/>
          <p:nvPr/>
        </p:nvSpPr>
        <p:spPr>
          <a:xfrm>
            <a:off x="4684677" y="3025971"/>
            <a:ext cx="806058" cy="806058"/>
          </a:xfrm>
          <a:prstGeom prst="heptagon">
            <a:avLst>
              <a:gd name="hf" fmla="val 102572"/>
              <a:gd name="vf" fmla="val 1052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</a:t>
            </a:r>
            <a:endParaRPr sz="24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367;p5">
            <a:extLst>
              <a:ext uri="{FF2B5EF4-FFF2-40B4-BE49-F238E27FC236}">
                <a16:creationId xmlns:a16="http://schemas.microsoft.com/office/drawing/2014/main" id="{F1836B03-C80D-652C-2608-5F613A2169D6}"/>
              </a:ext>
            </a:extLst>
          </p:cNvPr>
          <p:cNvSpPr/>
          <p:nvPr/>
        </p:nvSpPr>
        <p:spPr>
          <a:xfrm>
            <a:off x="5175073" y="3955990"/>
            <a:ext cx="806058" cy="806059"/>
          </a:xfrm>
          <a:prstGeom prst="heptagon">
            <a:avLst>
              <a:gd name="hf" fmla="val 102572"/>
              <a:gd name="vf" fmla="val 1052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2</a:t>
            </a:r>
            <a:endParaRPr sz="24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Google Shape;372;p5">
            <a:extLst>
              <a:ext uri="{FF2B5EF4-FFF2-40B4-BE49-F238E27FC236}">
                <a16:creationId xmlns:a16="http://schemas.microsoft.com/office/drawing/2014/main" id="{524C59BE-E5C0-2219-D831-A80C78F2E902}"/>
              </a:ext>
            </a:extLst>
          </p:cNvPr>
          <p:cNvSpPr/>
          <p:nvPr/>
        </p:nvSpPr>
        <p:spPr>
          <a:xfrm>
            <a:off x="5605604" y="3182805"/>
            <a:ext cx="2291487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Sống tự lập</a:t>
            </a:r>
          </a:p>
        </p:txBody>
      </p:sp>
      <p:sp>
        <p:nvSpPr>
          <p:cNvPr id="17" name="Google Shape;374;p5">
            <a:extLst>
              <a:ext uri="{FF2B5EF4-FFF2-40B4-BE49-F238E27FC236}">
                <a16:creationId xmlns:a16="http://schemas.microsoft.com/office/drawing/2014/main" id="{9D9B268D-ECA1-7BB8-3D2F-E216E61A8F26}"/>
              </a:ext>
            </a:extLst>
          </p:cNvPr>
          <p:cNvSpPr/>
          <p:nvPr/>
        </p:nvSpPr>
        <p:spPr>
          <a:xfrm>
            <a:off x="6096000" y="4112825"/>
            <a:ext cx="4298578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</a:rPr>
              <a:t>Biểu hiện của tự lập</a:t>
            </a:r>
            <a:endParaRPr lang="en-US" sz="2400" b="1" dirty="0" err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Google Shape;514;p5">
            <a:extLst>
              <a:ext uri="{FF2B5EF4-FFF2-40B4-BE49-F238E27FC236}">
                <a16:creationId xmlns:a16="http://schemas.microsoft.com/office/drawing/2014/main" id="{C3AC4009-4611-BBAE-6A1C-03AD6BD957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81771" y="2498981"/>
            <a:ext cx="4262909" cy="43590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67;p5">
            <a:extLst>
              <a:ext uri="{FF2B5EF4-FFF2-40B4-BE49-F238E27FC236}">
                <a16:creationId xmlns:a16="http://schemas.microsoft.com/office/drawing/2014/main" id="{FBEC3166-D17B-14E1-723F-BA3E7A06A242}"/>
              </a:ext>
            </a:extLst>
          </p:cNvPr>
          <p:cNvSpPr/>
          <p:nvPr/>
        </p:nvSpPr>
        <p:spPr>
          <a:xfrm>
            <a:off x="5616581" y="4895950"/>
            <a:ext cx="806058" cy="806059"/>
          </a:xfrm>
          <a:prstGeom prst="heptagon">
            <a:avLst>
              <a:gd name="hf" fmla="val 102572"/>
              <a:gd name="vf" fmla="val 10521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3</a:t>
            </a:r>
            <a:endParaRPr sz="24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374;p5">
            <a:extLst>
              <a:ext uri="{FF2B5EF4-FFF2-40B4-BE49-F238E27FC236}">
                <a16:creationId xmlns:a16="http://schemas.microsoft.com/office/drawing/2014/main" id="{2F8501E4-CEF9-DEF8-A84E-7743B7EABB80}"/>
              </a:ext>
            </a:extLst>
          </p:cNvPr>
          <p:cNvSpPr/>
          <p:nvPr/>
        </p:nvSpPr>
        <p:spPr>
          <a:xfrm>
            <a:off x="6537508" y="5052785"/>
            <a:ext cx="4298578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nghĩa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lập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4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21;p7">
            <a:extLst>
              <a:ext uri="{FF2B5EF4-FFF2-40B4-BE49-F238E27FC236}">
                <a16:creationId xmlns:a16="http://schemas.microsoft.com/office/drawing/2014/main" id="{86D8C833-3CB4-AD8D-E58A-70D72FA936ED}"/>
              </a:ext>
            </a:extLst>
          </p:cNvPr>
          <p:cNvSpPr/>
          <p:nvPr/>
        </p:nvSpPr>
        <p:spPr>
          <a:xfrm>
            <a:off x="2949286" y="2126609"/>
            <a:ext cx="6293427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2060"/>
              </a:buClr>
              <a:buSzPts val="20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0" name="Google Shape;522;p7">
            <a:extLst>
              <a:ext uri="{FF2B5EF4-FFF2-40B4-BE49-F238E27FC236}">
                <a16:creationId xmlns:a16="http://schemas.microsoft.com/office/drawing/2014/main" id="{66DB67D1-A6BE-1318-05D1-67AEAB695E66}"/>
              </a:ext>
            </a:extLst>
          </p:cNvPr>
          <p:cNvSpPr txBox="1"/>
          <p:nvPr/>
        </p:nvSpPr>
        <p:spPr>
          <a:xfrm>
            <a:off x="99333" y="1725061"/>
            <a:ext cx="6064925" cy="40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70C0"/>
              </a:buClr>
              <a:buSzPts val="14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lập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A4AEEC2-827D-9824-EB17-AF1C634609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17" t="15789" r="19258" b="29699"/>
          <a:stretch/>
        </p:blipFill>
        <p:spPr>
          <a:xfrm>
            <a:off x="2740165" y="2618997"/>
            <a:ext cx="6848186" cy="387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0;p7">
            <a:extLst>
              <a:ext uri="{FF2B5EF4-FFF2-40B4-BE49-F238E27FC236}">
                <a16:creationId xmlns:a16="http://schemas.microsoft.com/office/drawing/2014/main" id="{90353C0C-76B5-9F6E-7A90-08F4C9017805}"/>
              </a:ext>
            </a:extLst>
          </p:cNvPr>
          <p:cNvSpPr/>
          <p:nvPr/>
        </p:nvSpPr>
        <p:spPr>
          <a:xfrm>
            <a:off x="1689100" y="1973822"/>
            <a:ext cx="1022555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lnSpc>
                <a:spcPct val="125000"/>
              </a:lnSpc>
              <a:buSzPct val="100000"/>
              <a:buFont typeface="+mj-lt"/>
              <a:buAutoNum type="alphaLcPeriod"/>
            </a:pP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hãy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nêu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bạn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?</a:t>
            </a:r>
          </a:p>
          <a:p>
            <a:pPr marL="457200" lvl="0" indent="-457200">
              <a:lnSpc>
                <a:spcPct val="125000"/>
              </a:lnSpc>
              <a:buSzPct val="100000"/>
              <a:buFont typeface="+mj-lt"/>
              <a:buAutoNum type="alphaLcPeriod"/>
            </a:pP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gì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?</a:t>
            </a:r>
          </a:p>
          <a:p>
            <a:pPr marL="457200" lvl="0" indent="-457200">
              <a:lnSpc>
                <a:spcPct val="125000"/>
              </a:lnSpc>
              <a:buSzPct val="100000"/>
              <a:buFont typeface="+mj-lt"/>
              <a:buAutoNum type="alphaLcPeriod"/>
            </a:pP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Bản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thân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đã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nào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?</a:t>
            </a:r>
          </a:p>
          <a:p>
            <a:pPr marL="457200" lvl="0" indent="-457200">
              <a:lnSpc>
                <a:spcPct val="125000"/>
              </a:lnSpc>
              <a:buSzPct val="100000"/>
              <a:buFont typeface="+mj-lt"/>
              <a:buAutoNum type="alphaLcPeriod"/>
            </a:pP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hiểu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thế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nào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tự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lập</a:t>
            </a:r>
            <a:r>
              <a:rPr lang="en-US" sz="2400" dirty="0"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? </a:t>
            </a:r>
          </a:p>
        </p:txBody>
      </p:sp>
      <p:pic>
        <p:nvPicPr>
          <p:cNvPr id="1026" name="Picture 2" descr="Question ">
            <a:extLst>
              <a:ext uri="{FF2B5EF4-FFF2-40B4-BE49-F238E27FC236}">
                <a16:creationId xmlns:a16="http://schemas.microsoft.com/office/drawing/2014/main" id="{9AFB9FC4-F52B-C640-E0CB-B090BEB9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3374"/>
            <a:ext cx="1384300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36D5DE-C4B8-F15E-A5CC-916697208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300" y="3112674"/>
            <a:ext cx="4494626" cy="449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7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6;p10">
            <a:extLst>
              <a:ext uri="{FF2B5EF4-FFF2-40B4-BE49-F238E27FC236}">
                <a16:creationId xmlns:a16="http://schemas.microsoft.com/office/drawing/2014/main" id="{F2409A41-B7DD-9CF3-546C-F373CCB0F09B}"/>
              </a:ext>
            </a:extLst>
          </p:cNvPr>
          <p:cNvSpPr txBox="1"/>
          <p:nvPr/>
        </p:nvSpPr>
        <p:spPr>
          <a:xfrm>
            <a:off x="2026095" y="5763505"/>
            <a:ext cx="23872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3" name="Google Shape;258;p10">
            <a:extLst>
              <a:ext uri="{FF2B5EF4-FFF2-40B4-BE49-F238E27FC236}">
                <a16:creationId xmlns:a16="http://schemas.microsoft.com/office/drawing/2014/main" id="{41CE902E-F6BF-CE6C-7955-B3E88E8601A8}"/>
              </a:ext>
            </a:extLst>
          </p:cNvPr>
          <p:cNvSpPr txBox="1"/>
          <p:nvPr/>
        </p:nvSpPr>
        <p:spPr>
          <a:xfrm>
            <a:off x="1117600" y="2295576"/>
            <a:ext cx="9956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ct val="100000"/>
              <a:buFont typeface="Arial"/>
              <a:buAutoNum type="alphaLcPeriod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hãy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?</a:t>
            </a:r>
            <a:endParaRPr sz="1800" dirty="0">
              <a:latin typeface="UTM Avo" panose="02040603050506020204" pitchFamily="18" charset="0"/>
            </a:endParaRPr>
          </a:p>
        </p:txBody>
      </p:sp>
      <p:sp>
        <p:nvSpPr>
          <p:cNvPr id="8" name="Google Shape;261;p10">
            <a:extLst>
              <a:ext uri="{FF2B5EF4-FFF2-40B4-BE49-F238E27FC236}">
                <a16:creationId xmlns:a16="http://schemas.microsoft.com/office/drawing/2014/main" id="{8FAF092A-114D-AB10-8757-85D37BA7190A}"/>
              </a:ext>
            </a:extLst>
          </p:cNvPr>
          <p:cNvSpPr txBox="1"/>
          <p:nvPr/>
        </p:nvSpPr>
        <p:spPr>
          <a:xfrm>
            <a:off x="7762081" y="5763505"/>
            <a:ext cx="2667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2400" dirty="0" err="1">
                <a:latin typeface="UTM Avo" panose="02040603050506020204" pitchFamily="18" charset="0"/>
              </a:rPr>
              <a:t>Đạp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xe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4" name="Google Shape;259;p10">
            <a:extLst>
              <a:ext uri="{FF2B5EF4-FFF2-40B4-BE49-F238E27FC236}">
                <a16:creationId xmlns:a16="http://schemas.microsoft.com/office/drawing/2014/main" id="{0A6A9FA5-C435-6F50-3290-29B4ACD650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694" y="2905926"/>
            <a:ext cx="4508007" cy="2787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60;p10">
            <a:extLst>
              <a:ext uri="{FF2B5EF4-FFF2-40B4-BE49-F238E27FC236}">
                <a16:creationId xmlns:a16="http://schemas.microsoft.com/office/drawing/2014/main" id="{3DABB604-F8B5-BCD4-9ABB-80226F5E30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8162" y="2905926"/>
            <a:ext cx="4414838" cy="28888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22;p7">
            <a:extLst>
              <a:ext uri="{FF2B5EF4-FFF2-40B4-BE49-F238E27FC236}">
                <a16:creationId xmlns:a16="http://schemas.microsoft.com/office/drawing/2014/main" id="{CBB0CE33-F4A3-86F4-FCB2-2010C922055F}"/>
              </a:ext>
            </a:extLst>
          </p:cNvPr>
          <p:cNvSpPr txBox="1"/>
          <p:nvPr/>
        </p:nvSpPr>
        <p:spPr>
          <a:xfrm>
            <a:off x="99333" y="1725061"/>
            <a:ext cx="6064925" cy="40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70C0"/>
              </a:buClr>
              <a:buSzPts val="14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lập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8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268;p11">
            <a:extLst>
              <a:ext uri="{FF2B5EF4-FFF2-40B4-BE49-F238E27FC236}">
                <a16:creationId xmlns:a16="http://schemas.microsoft.com/office/drawing/2014/main" id="{319A0A68-912C-E16D-AD1C-06FFA2974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00" y="2860708"/>
            <a:ext cx="4238674" cy="284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69;p11">
            <a:extLst>
              <a:ext uri="{FF2B5EF4-FFF2-40B4-BE49-F238E27FC236}">
                <a16:creationId xmlns:a16="http://schemas.microsoft.com/office/drawing/2014/main" id="{8BC1D135-BB92-5D63-CCCE-B64EDBF0058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4289" y="2860708"/>
            <a:ext cx="4342583" cy="290279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56;p10">
            <a:extLst>
              <a:ext uri="{FF2B5EF4-FFF2-40B4-BE49-F238E27FC236}">
                <a16:creationId xmlns:a16="http://schemas.microsoft.com/office/drawing/2014/main" id="{749E5920-BDAC-5F2B-6A74-78A7AC255371}"/>
              </a:ext>
            </a:extLst>
          </p:cNvPr>
          <p:cNvSpPr txBox="1"/>
          <p:nvPr/>
        </p:nvSpPr>
        <p:spPr>
          <a:xfrm>
            <a:off x="2026095" y="5763505"/>
            <a:ext cx="23872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vi-VN" sz="2400">
                <a:latin typeface="UTM Avo" panose="02040603050506020204" pitchFamily="18" charset="0"/>
              </a:rPr>
              <a:t>Tưới cây</a:t>
            </a:r>
            <a:endParaRPr lang="vi-VN" sz="2400" dirty="0" err="1">
              <a:latin typeface="UTM Avo" panose="02040603050506020204" pitchFamily="18" charset="0"/>
            </a:endParaRPr>
          </a:p>
        </p:txBody>
      </p:sp>
      <p:sp>
        <p:nvSpPr>
          <p:cNvPr id="17" name="Google Shape;258;p10">
            <a:extLst>
              <a:ext uri="{FF2B5EF4-FFF2-40B4-BE49-F238E27FC236}">
                <a16:creationId xmlns:a16="http://schemas.microsoft.com/office/drawing/2014/main" id="{815A1BCF-97F5-4A1F-9FBD-2FB40E78E7F2}"/>
              </a:ext>
            </a:extLst>
          </p:cNvPr>
          <p:cNvSpPr txBox="1"/>
          <p:nvPr/>
        </p:nvSpPr>
        <p:spPr>
          <a:xfrm>
            <a:off x="1117600" y="2295576"/>
            <a:ext cx="9956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ct val="100000"/>
              <a:buFont typeface="Arial"/>
              <a:buAutoNum type="alphaLcPeriod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hãy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?</a:t>
            </a:r>
            <a:endParaRPr sz="1800" dirty="0">
              <a:latin typeface="UTM Avo" panose="02040603050506020204" pitchFamily="18" charset="0"/>
            </a:endParaRPr>
          </a:p>
        </p:txBody>
      </p:sp>
      <p:sp>
        <p:nvSpPr>
          <p:cNvPr id="18" name="Google Shape;261;p10">
            <a:extLst>
              <a:ext uri="{FF2B5EF4-FFF2-40B4-BE49-F238E27FC236}">
                <a16:creationId xmlns:a16="http://schemas.microsoft.com/office/drawing/2014/main" id="{B07C85F2-195F-D948-03D0-6DCD9C227045}"/>
              </a:ext>
            </a:extLst>
          </p:cNvPr>
          <p:cNvSpPr txBox="1"/>
          <p:nvPr/>
        </p:nvSpPr>
        <p:spPr>
          <a:xfrm>
            <a:off x="7762081" y="5763505"/>
            <a:ext cx="26670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800"/>
            </a:pPr>
            <a:r>
              <a:rPr lang="en-US" sz="2400">
                <a:latin typeface="UTM Avo" panose="02040603050506020204" pitchFamily="18" charset="0"/>
              </a:rPr>
              <a:t>Gấp chăn màn</a:t>
            </a:r>
            <a:endParaRPr lang="en-US" sz="2400" dirty="0" err="1">
              <a:latin typeface="UTM Avo" panose="02040603050506020204" pitchFamily="18" charset="0"/>
            </a:endParaRPr>
          </a:p>
        </p:txBody>
      </p:sp>
      <p:sp>
        <p:nvSpPr>
          <p:cNvPr id="19" name="Google Shape;522;p7">
            <a:extLst>
              <a:ext uri="{FF2B5EF4-FFF2-40B4-BE49-F238E27FC236}">
                <a16:creationId xmlns:a16="http://schemas.microsoft.com/office/drawing/2014/main" id="{4BC79C29-DA1A-DFFE-4881-DC9C2CA761D8}"/>
              </a:ext>
            </a:extLst>
          </p:cNvPr>
          <p:cNvSpPr txBox="1"/>
          <p:nvPr/>
        </p:nvSpPr>
        <p:spPr>
          <a:xfrm>
            <a:off x="99333" y="1725061"/>
            <a:ext cx="6064925" cy="40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70C0"/>
              </a:buClr>
              <a:buSzPts val="14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lập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8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522;p7">
            <a:extLst>
              <a:ext uri="{FF2B5EF4-FFF2-40B4-BE49-F238E27FC236}">
                <a16:creationId xmlns:a16="http://schemas.microsoft.com/office/drawing/2014/main" id="{4BC79C29-DA1A-DFFE-4881-DC9C2CA761D8}"/>
              </a:ext>
            </a:extLst>
          </p:cNvPr>
          <p:cNvSpPr txBox="1"/>
          <p:nvPr/>
        </p:nvSpPr>
        <p:spPr>
          <a:xfrm>
            <a:off x="99333" y="1725061"/>
            <a:ext cx="2605767" cy="43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buClr>
                <a:srgbClr val="0070C0"/>
              </a:buClr>
              <a:buSzPts val="1400"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lập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276;p12">
            <a:extLst>
              <a:ext uri="{FF2B5EF4-FFF2-40B4-BE49-F238E27FC236}">
                <a16:creationId xmlns:a16="http://schemas.microsoft.com/office/drawing/2014/main" id="{A0EB4C46-E985-58B9-6197-C45C05CABF17}"/>
              </a:ext>
            </a:extLst>
          </p:cNvPr>
          <p:cNvSpPr txBox="1"/>
          <p:nvPr/>
        </p:nvSpPr>
        <p:spPr>
          <a:xfrm>
            <a:off x="1109037" y="3804396"/>
            <a:ext cx="149369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000"/>
            </a:pP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277;p12">
            <a:extLst>
              <a:ext uri="{FF2B5EF4-FFF2-40B4-BE49-F238E27FC236}">
                <a16:creationId xmlns:a16="http://schemas.microsoft.com/office/drawing/2014/main" id="{DA7F8F70-7EDF-9D41-6197-C5475778897D}"/>
              </a:ext>
            </a:extLst>
          </p:cNvPr>
          <p:cNvSpPr txBox="1"/>
          <p:nvPr/>
        </p:nvSpPr>
        <p:spPr>
          <a:xfrm>
            <a:off x="3502184" y="3812794"/>
            <a:ext cx="228923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buSzPts val="2000"/>
            </a:pPr>
            <a:r>
              <a:rPr lang="en-US" sz="2000" dirty="0" err="1">
                <a:latin typeface="UTM Avo" panose="02040603050506020204" pitchFamily="18" charset="0"/>
              </a:rPr>
              <a:t>Đạp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xe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endParaRPr sz="2000" dirty="0">
              <a:latin typeface="UTM Avo" panose="02040603050506020204" pitchFamily="18" charset="0"/>
            </a:endParaRPr>
          </a:p>
        </p:txBody>
      </p:sp>
      <p:sp>
        <p:nvSpPr>
          <p:cNvPr id="12" name="Google Shape;278;p12">
            <a:extLst>
              <a:ext uri="{FF2B5EF4-FFF2-40B4-BE49-F238E27FC236}">
                <a16:creationId xmlns:a16="http://schemas.microsoft.com/office/drawing/2014/main" id="{9B6538FB-69F3-26FC-90DA-74EDB90074A2}"/>
              </a:ext>
            </a:extLst>
          </p:cNvPr>
          <p:cNvSpPr txBox="1"/>
          <p:nvPr/>
        </p:nvSpPr>
        <p:spPr>
          <a:xfrm>
            <a:off x="9062950" y="3812794"/>
            <a:ext cx="24987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000"/>
            </a:pPr>
            <a:r>
              <a:rPr lang="en-US" sz="2000" dirty="0" err="1">
                <a:latin typeface="UTM Avo" panose="02040603050506020204" pitchFamily="18" charset="0"/>
              </a:rPr>
              <a:t>Gấp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chăn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màn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3" name="Google Shape;280;p12">
            <a:extLst>
              <a:ext uri="{FF2B5EF4-FFF2-40B4-BE49-F238E27FC236}">
                <a16:creationId xmlns:a16="http://schemas.microsoft.com/office/drawing/2014/main" id="{F3506A32-0E2D-6C60-0F52-AB6242D864AF}"/>
              </a:ext>
            </a:extLst>
          </p:cNvPr>
          <p:cNvSpPr/>
          <p:nvPr/>
        </p:nvSpPr>
        <p:spPr>
          <a:xfrm>
            <a:off x="1817551" y="4279559"/>
            <a:ext cx="8562299" cy="647548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Những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trên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thể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hiện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tính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cách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tự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lập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.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20" name="Google Shape;281;p12">
            <a:extLst>
              <a:ext uri="{FF2B5EF4-FFF2-40B4-BE49-F238E27FC236}">
                <a16:creationId xmlns:a16="http://schemas.microsoft.com/office/drawing/2014/main" id="{637BC47F-E450-1C2B-F14C-612805FE6BFC}"/>
              </a:ext>
            </a:extLst>
          </p:cNvPr>
          <p:cNvSpPr/>
          <p:nvPr/>
        </p:nvSpPr>
        <p:spPr>
          <a:xfrm>
            <a:off x="1824370" y="5028567"/>
            <a:ext cx="8562299" cy="64631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Bản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thân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em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đã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tự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được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tất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cả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các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trên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.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21" name="Google Shape;282;p12">
            <a:extLst>
              <a:ext uri="{FF2B5EF4-FFF2-40B4-BE49-F238E27FC236}">
                <a16:creationId xmlns:a16="http://schemas.microsoft.com/office/drawing/2014/main" id="{9AE75FC2-1929-3C02-2449-65AAD1AAEB59}"/>
              </a:ext>
            </a:extLst>
          </p:cNvPr>
          <p:cNvSpPr/>
          <p:nvPr/>
        </p:nvSpPr>
        <p:spPr>
          <a:xfrm>
            <a:off x="1809219" y="5793008"/>
            <a:ext cx="8552861" cy="950976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Tự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lập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là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tự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làm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lấy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các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công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việc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bằng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khả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năng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và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sức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lực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của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Times New Roman"/>
              </a:rPr>
              <a:t>mình</a:t>
            </a:r>
            <a:r>
              <a:rPr lang="en-US" sz="2400" dirty="0">
                <a:latin typeface="UTM Avo" panose="02040603050506020204" pitchFamily="18" charset="0"/>
                <a:sym typeface="Times New Roman"/>
              </a:rPr>
              <a:t>.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22" name="Google Shape;283;p12">
            <a:extLst>
              <a:ext uri="{FF2B5EF4-FFF2-40B4-BE49-F238E27FC236}">
                <a16:creationId xmlns:a16="http://schemas.microsoft.com/office/drawing/2014/main" id="{519774E6-B869-F585-DABD-C37F75930C54}"/>
              </a:ext>
            </a:extLst>
          </p:cNvPr>
          <p:cNvSpPr/>
          <p:nvPr/>
        </p:nvSpPr>
        <p:spPr>
          <a:xfrm>
            <a:off x="1019555" y="4349399"/>
            <a:ext cx="512064" cy="507868"/>
          </a:xfrm>
          <a:prstGeom prst="ellipse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Calibri"/>
              </a:rPr>
              <a:t>b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Google Shape;284;p12">
            <a:extLst>
              <a:ext uri="{FF2B5EF4-FFF2-40B4-BE49-F238E27FC236}">
                <a16:creationId xmlns:a16="http://schemas.microsoft.com/office/drawing/2014/main" id="{7BC42B73-4C83-A2F8-3369-7ED70A81D6D9}"/>
              </a:ext>
            </a:extLst>
          </p:cNvPr>
          <p:cNvSpPr/>
          <p:nvPr/>
        </p:nvSpPr>
        <p:spPr>
          <a:xfrm>
            <a:off x="1019555" y="5095693"/>
            <a:ext cx="512064" cy="512064"/>
          </a:xfrm>
          <a:prstGeom prst="ellipse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Calibri"/>
              </a:rPr>
              <a:t>c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Google Shape;285;p12">
            <a:extLst>
              <a:ext uri="{FF2B5EF4-FFF2-40B4-BE49-F238E27FC236}">
                <a16:creationId xmlns:a16="http://schemas.microsoft.com/office/drawing/2014/main" id="{7D7BEE53-E68A-512A-B4F1-EE069149E032}"/>
              </a:ext>
            </a:extLst>
          </p:cNvPr>
          <p:cNvSpPr/>
          <p:nvPr/>
        </p:nvSpPr>
        <p:spPr>
          <a:xfrm>
            <a:off x="1019555" y="6012464"/>
            <a:ext cx="512064" cy="512064"/>
          </a:xfrm>
          <a:prstGeom prst="ellipse">
            <a:avLst/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sym typeface="Calibri"/>
              </a:rPr>
              <a:t>d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Google Shape;286;p12">
            <a:extLst>
              <a:ext uri="{FF2B5EF4-FFF2-40B4-BE49-F238E27FC236}">
                <a16:creationId xmlns:a16="http://schemas.microsoft.com/office/drawing/2014/main" id="{40822430-9CAF-A54F-7A5F-C1798B724FE4}"/>
              </a:ext>
            </a:extLst>
          </p:cNvPr>
          <p:cNvSpPr txBox="1"/>
          <p:nvPr/>
        </p:nvSpPr>
        <p:spPr>
          <a:xfrm>
            <a:off x="6677789" y="3812794"/>
            <a:ext cx="167269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SzPts val="2000"/>
            </a:pPr>
            <a:r>
              <a:rPr lang="en-US" sz="2000" dirty="0" err="1">
                <a:latin typeface="UTM Avo" panose="02040603050506020204" pitchFamily="18" charset="0"/>
              </a:rPr>
              <a:t>Tưới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cây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6" name="Google Shape;287;p12">
            <a:extLst>
              <a:ext uri="{FF2B5EF4-FFF2-40B4-BE49-F238E27FC236}">
                <a16:creationId xmlns:a16="http://schemas.microsoft.com/office/drawing/2014/main" id="{0C85B41B-BCF5-89B7-CE5A-CDA1A84A7A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656" y="2302589"/>
            <a:ext cx="2434453" cy="1505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88;p12">
            <a:extLst>
              <a:ext uri="{FF2B5EF4-FFF2-40B4-BE49-F238E27FC236}">
                <a16:creationId xmlns:a16="http://schemas.microsoft.com/office/drawing/2014/main" id="{C1607644-4AC9-AECE-0C82-58CB714931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1026" y="2290885"/>
            <a:ext cx="2371551" cy="1551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9;p12">
            <a:extLst>
              <a:ext uri="{FF2B5EF4-FFF2-40B4-BE49-F238E27FC236}">
                <a16:creationId xmlns:a16="http://schemas.microsoft.com/office/drawing/2014/main" id="{5A787593-373B-AF90-4C0C-149FD007A4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9425" y="2290883"/>
            <a:ext cx="2309425" cy="1551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0;p12">
            <a:extLst>
              <a:ext uri="{FF2B5EF4-FFF2-40B4-BE49-F238E27FC236}">
                <a16:creationId xmlns:a16="http://schemas.microsoft.com/office/drawing/2014/main" id="{82358051-F2F7-C78C-8B2F-8CFE2D9593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95698" y="2279127"/>
            <a:ext cx="2366039" cy="1581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26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360DE7-86EF-4CB4-90D8-8A6B4AE9DC2A}"/>
              </a:ext>
            </a:extLst>
          </p:cNvPr>
          <p:cNvGrpSpPr/>
          <p:nvPr/>
        </p:nvGrpSpPr>
        <p:grpSpPr>
          <a:xfrm>
            <a:off x="4907642" y="1439304"/>
            <a:ext cx="2434774" cy="553944"/>
            <a:chOff x="4598534" y="2207778"/>
            <a:chExt cx="2434774" cy="553944"/>
          </a:xfrm>
        </p:grpSpPr>
        <p:sp>
          <p:nvSpPr>
            <p:cNvPr id="6" name="Google Shape;434;p13">
              <a:extLst>
                <a:ext uri="{FF2B5EF4-FFF2-40B4-BE49-F238E27FC236}">
                  <a16:creationId xmlns:a16="http://schemas.microsoft.com/office/drawing/2014/main" id="{71EDB9DB-B40D-9CD3-A6BF-9BBD7EB55EB5}"/>
                </a:ext>
              </a:extLst>
            </p:cNvPr>
            <p:cNvSpPr txBox="1"/>
            <p:nvPr/>
          </p:nvSpPr>
          <p:spPr>
            <a:xfrm>
              <a:off x="5019294" y="2207779"/>
              <a:ext cx="2014014" cy="5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KẾT LUẬN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pic>
          <p:nvPicPr>
            <p:cNvPr id="7" name="Picture 2" descr="Writing ">
              <a:extLst>
                <a:ext uri="{FF2B5EF4-FFF2-40B4-BE49-F238E27FC236}">
                  <a16:creationId xmlns:a16="http://schemas.microsoft.com/office/drawing/2014/main" id="{B5354320-831F-81D2-0A94-BC8E79A25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8534" y="2207778"/>
              <a:ext cx="553943" cy="553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2">
            <a:extLst>
              <a:ext uri="{FF2B5EF4-FFF2-40B4-BE49-F238E27FC236}">
                <a16:creationId xmlns:a16="http://schemas.microsoft.com/office/drawing/2014/main" id="{BE94DD12-A0F9-E74F-099F-77BDE336866E}"/>
              </a:ext>
            </a:extLst>
          </p:cNvPr>
          <p:cNvSpPr txBox="1"/>
          <p:nvPr/>
        </p:nvSpPr>
        <p:spPr>
          <a:xfrm>
            <a:off x="2043318" y="2333586"/>
            <a:ext cx="5046570" cy="1225868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63500" algn="just">
              <a:buClrTx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Tự lập là tự làm lấy các công việc bằng khả năng và sức lực </a:t>
            </a:r>
            <a:r>
              <a:rPr lang="vi-VN" sz="24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của mình</a:t>
            </a:r>
            <a:r>
              <a:rPr lang="en-US" sz="24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.</a:t>
            </a:r>
            <a:endParaRPr lang="vi-VN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itchFamily="34" charset="0"/>
              <a:sym typeface="Wingdings" panose="05000000000000000000" pitchFamily="2" charset="2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4B780054-984A-A131-67A8-076F6F70E669}"/>
              </a:ext>
            </a:extLst>
          </p:cNvPr>
          <p:cNvSpPr txBox="1"/>
          <p:nvPr/>
        </p:nvSpPr>
        <p:spPr>
          <a:xfrm>
            <a:off x="5184613" y="3781920"/>
            <a:ext cx="4565779" cy="163449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63500" algn="just">
              <a:buClrTx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Tự lập không có nghĩa là biệt lập, chỉ biết đến mình, không cần quan hệ với ai, không nhờ ai giúp đỡ </a:t>
            </a:r>
            <a:r>
              <a:rPr lang="vi-VN" sz="24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việc gì</a:t>
            </a:r>
            <a:r>
              <a:rPr lang="en-US" sz="24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itchFamily="34" charset="0"/>
                <a:sym typeface="Wingdings" panose="05000000000000000000" pitchFamily="2" charset="2"/>
              </a:rPr>
              <a:t>.</a:t>
            </a:r>
            <a:endParaRPr lang="vi-VN" sz="24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itchFamily="34" charset="0"/>
              <a:sym typeface="Wingdings" panose="05000000000000000000" pitchFamily="2" charset="2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35C4089-029C-5041-67D4-827558EA1141}"/>
              </a:ext>
            </a:extLst>
          </p:cNvPr>
          <p:cNvSpPr/>
          <p:nvPr/>
        </p:nvSpPr>
        <p:spPr>
          <a:xfrm>
            <a:off x="893234" y="2502918"/>
            <a:ext cx="765215" cy="7652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897DF6-B601-E831-AA3C-CD164B3A297F}"/>
              </a:ext>
            </a:extLst>
          </p:cNvPr>
          <p:cNvSpPr/>
          <p:nvPr/>
        </p:nvSpPr>
        <p:spPr>
          <a:xfrm>
            <a:off x="4055351" y="4137976"/>
            <a:ext cx="765215" cy="7652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2833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A10B1E1-FAA8-5B70-F51C-8F4B3514150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C070F32-372E-FA4B-1CFA-865F4110F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AEFE8D-F57A-667D-589F-C1982C65577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250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6;p15">
            <a:extLst>
              <a:ext uri="{FF2B5EF4-FFF2-40B4-BE49-F238E27FC236}">
                <a16:creationId xmlns:a16="http://schemas.microsoft.com/office/drawing/2014/main" id="{B2A748D0-851A-2DD1-51E3-F65E60437C6B}"/>
              </a:ext>
            </a:extLst>
          </p:cNvPr>
          <p:cNvSpPr txBox="1"/>
          <p:nvPr/>
        </p:nvSpPr>
        <p:spPr>
          <a:xfrm>
            <a:off x="1347834" y="1794084"/>
            <a:ext cx="997987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C00000"/>
              </a:buClr>
              <a:buSzPts val="1800"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1: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sz="1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aphicFrame>
        <p:nvGraphicFramePr>
          <p:cNvPr id="4" name="Google Shape;317;p15">
            <a:extLst>
              <a:ext uri="{FF2B5EF4-FFF2-40B4-BE49-F238E27FC236}">
                <a16:creationId xmlns:a16="http://schemas.microsoft.com/office/drawing/2014/main" id="{6E50A0E5-8226-C9EC-8341-B4A8E5C02A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764339"/>
              </p:ext>
            </p:extLst>
          </p:nvPr>
        </p:nvGraphicFramePr>
        <p:xfrm>
          <a:off x="991288" y="2964638"/>
          <a:ext cx="10336424" cy="37917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974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3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A.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Tính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lập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không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nhiên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mà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b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sz="2400" b="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3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B.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Chỉ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con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nhà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nghèo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mới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cần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sống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lập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3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C.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Học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cách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sống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lập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để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trưởng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thành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3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D.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Nên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lập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càng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sớm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càng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tốt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3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E.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Tự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lập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sẽ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dễ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trở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thành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người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ích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kỉ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độc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đoán</a:t>
                      </a:r>
                      <a:r>
                        <a:rPr lang="en-US" sz="2400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dk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68575" marR="68575" marT="34275" marB="3427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0BD978-363E-6AA3-1E2C-8DCA3A418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256" y="3008560"/>
            <a:ext cx="654518" cy="654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AEFE78-7293-4C50-21E9-2447A0C2D8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28" t="13532" r="14436" b="13532"/>
          <a:stretch/>
        </p:blipFill>
        <p:spPr>
          <a:xfrm>
            <a:off x="10308256" y="3782064"/>
            <a:ext cx="654518" cy="654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ABB101-7871-7E6E-858B-08C867BDE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256" y="5292507"/>
            <a:ext cx="654518" cy="6545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8B4AB1-453D-8FCD-0311-60A38F71ED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28" t="13532" r="14436" b="13532"/>
          <a:stretch/>
        </p:blipFill>
        <p:spPr>
          <a:xfrm>
            <a:off x="10308256" y="6036359"/>
            <a:ext cx="654518" cy="6545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CA86BC-AE29-BF3C-340B-6B88616F4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256" y="4537285"/>
            <a:ext cx="654518" cy="6545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B1D480-4F01-318E-0A8A-54F850D68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68" y="1549400"/>
            <a:ext cx="1075640" cy="10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0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D5FDA5-12D9-A023-F88C-8186F643FC0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8240F43-1ED7-4AA7-AD1E-9C84A5177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388A6D-BC0F-3DC8-AE81-51F1FBABC70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o.remove.bg/downloads/6ac21482-645e-4987-b68f-f7493e904673/image-removebg-preview.png">
            <a:extLst>
              <a:ext uri="{FF2B5EF4-FFF2-40B4-BE49-F238E27FC236}">
                <a16:creationId xmlns:a16="http://schemas.microsoft.com/office/drawing/2014/main" id="{084D523F-5A4C-B9E8-218E-B483B80BC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3" y="2260600"/>
            <a:ext cx="1116314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o.remove.bg/downloads/6ac21482-645e-4987-b68f-f7493e904673/image-removebg-preview.png">
            <a:extLst>
              <a:ext uri="{FF2B5EF4-FFF2-40B4-BE49-F238E27FC236}">
                <a16:creationId xmlns:a16="http://schemas.microsoft.com/office/drawing/2014/main" id="{78E7C8AE-7D25-426F-44F3-921D2805E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3" y="3891835"/>
            <a:ext cx="1116314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88BB70-D68A-6640-D40C-78867ACF4A2C}"/>
              </a:ext>
            </a:extLst>
          </p:cNvPr>
          <p:cNvSpPr/>
          <p:nvPr/>
        </p:nvSpPr>
        <p:spPr>
          <a:xfrm>
            <a:off x="4142918" y="2159000"/>
            <a:ext cx="6067881" cy="127000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Ôn lại các kiến thức </a:t>
            </a:r>
            <a:r>
              <a:rPr lang="vi-VN" sz="2400">
                <a:latin typeface="UTM Avo" panose="02040603050506020204" pitchFamily="18" charset="0"/>
              </a:rPr>
              <a:t>đã học</a:t>
            </a:r>
            <a:endParaRPr lang="en-US" sz="240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 </a:t>
            </a:r>
            <a:r>
              <a:rPr lang="vi-VN" sz="2400" dirty="0">
                <a:latin typeface="UTM Avo" panose="02040603050506020204" pitchFamily="18" charset="0"/>
              </a:rPr>
              <a:t>trong bài hôm nay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AFF542-872A-A597-8976-D7F284A955D5}"/>
              </a:ext>
            </a:extLst>
          </p:cNvPr>
          <p:cNvSpPr/>
          <p:nvPr/>
        </p:nvSpPr>
        <p:spPr>
          <a:xfrm>
            <a:off x="4142917" y="3790235"/>
            <a:ext cx="6067881" cy="127000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Chuẩn bị bài: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5: </a:t>
            </a:r>
            <a:r>
              <a:rPr lang="en-US" sz="2400" b="1" dirty="0" err="1">
                <a:latin typeface="UTM Avo" panose="02040603050506020204" pitchFamily="18" charset="0"/>
              </a:rPr>
              <a:t>Tự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lập</a:t>
            </a:r>
            <a:r>
              <a:rPr lang="en-US" sz="2400" b="1" dirty="0">
                <a:latin typeface="UTM Avo" panose="02040603050506020204" pitchFamily="18" charset="0"/>
              </a:rPr>
              <a:t> (</a:t>
            </a:r>
            <a:r>
              <a:rPr lang="en-US" sz="2400" b="1" dirty="0" err="1">
                <a:latin typeface="UTM Avo" panose="02040603050506020204" pitchFamily="18" charset="0"/>
              </a:rPr>
              <a:t>Tiết</a:t>
            </a:r>
            <a:r>
              <a:rPr lang="en-US" sz="2400" b="1" dirty="0">
                <a:latin typeface="UTM Avo" panose="02040603050506020204" pitchFamily="18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25794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12_ Bài 5_Tự lập (Tiết 1)</Template>
  <TotalTime>95</TotalTime>
  <Words>517</Words>
  <Application>Microsoft Office PowerPoint</Application>
  <PresentationFormat>Widescreen</PresentationFormat>
  <Paragraphs>73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</vt:lpstr>
      <vt:lpstr>Arial</vt:lpstr>
      <vt:lpstr>UTM Avo</vt:lpstr>
      <vt:lpstr>Calibri Light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10</cp:revision>
  <dcterms:created xsi:type="dcterms:W3CDTF">2023-12-05T11:05:31Z</dcterms:created>
  <dcterms:modified xsi:type="dcterms:W3CDTF">2023-12-12T03:54:35Z</dcterms:modified>
</cp:coreProperties>
</file>