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1" r:id="rId5"/>
    <p:sldId id="259" r:id="rId6"/>
    <p:sldId id="260" r:id="rId7"/>
    <p:sldId id="272" r:id="rId8"/>
    <p:sldId id="273" r:id="rId9"/>
    <p:sldId id="277" r:id="rId10"/>
    <p:sldId id="278" r:id="rId11"/>
    <p:sldId id="274" r:id="rId12"/>
    <p:sldId id="275" r:id="rId13"/>
    <p:sldId id="261" r:id="rId14"/>
    <p:sldId id="263" r:id="rId15"/>
    <p:sldId id="279" r:id="rId16"/>
    <p:sldId id="262" r:id="rId17"/>
    <p:sldId id="264" r:id="rId18"/>
    <p:sldId id="269" r:id="rId19"/>
    <p:sldId id="27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76" autoAdjust="0"/>
    <p:restoredTop sz="96357" autoAdjust="0"/>
  </p:normalViewPr>
  <p:slideViewPr>
    <p:cSldViewPr snapToGrid="0" showGuides="1">
      <p:cViewPr varScale="1">
        <p:scale>
          <a:sx n="110" d="100"/>
          <a:sy n="110" d="100"/>
        </p:scale>
        <p:origin x="774"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12/15/2023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7/1/143/76/"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khoa-hoc-tu-nhien-7/1/143/76/" TargetMode="External"/><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2.sv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khoa-hoc-tu-nhien-7/1/143/76/"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sv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khoa-hoc-tu-nhien-7/1/143/76/" TargetMode="External"/><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C48CA49-A64A-DE16-4FD4-267BAD977871}"/>
              </a:ext>
            </a:extLst>
          </p:cNvPr>
          <p:cNvSpPr txBox="1">
            <a:spLocks/>
          </p:cNvSpPr>
          <p:nvPr/>
        </p:nvSpPr>
        <p:spPr>
          <a:xfrm>
            <a:off x="200297" y="1796478"/>
            <a:ext cx="11791406" cy="899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7</a:t>
            </a:r>
            <a:r>
              <a:rPr lang="vi-VN"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Tính</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chất</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từ</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của</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chất</a:t>
            </a:r>
            <a:endParaRPr lang="en-US" sz="5400" b="1" dirty="0">
              <a:solidFill>
                <a:srgbClr val="002060"/>
              </a:solidFill>
              <a:latin typeface="UTM Avo" panose="02040603050506020204" pitchFamily="18" charset="0"/>
            </a:endParaRPr>
          </a:p>
        </p:txBody>
      </p:sp>
      <p:sp>
        <p:nvSpPr>
          <p:cNvPr id="9" name="Subtitle 2">
            <a:extLst>
              <a:ext uri="{FF2B5EF4-FFF2-40B4-BE49-F238E27FC236}">
                <a16:creationId xmlns:a16="http://schemas.microsoft.com/office/drawing/2014/main" id="{B1194F1A-9CFB-C5CA-ECAD-7F792BE1F9B5}"/>
              </a:ext>
            </a:extLst>
          </p:cNvPr>
          <p:cNvSpPr txBox="1">
            <a:spLocks/>
          </p:cNvSpPr>
          <p:nvPr/>
        </p:nvSpPr>
        <p:spPr>
          <a:xfrm>
            <a:off x="1159579" y="2702170"/>
            <a:ext cx="9872841"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1</a:t>
            </a:r>
            <a:r>
              <a:rPr lang="en-US" sz="6000" b="1" dirty="0">
                <a:solidFill>
                  <a:srgbClr val="FF0000"/>
                </a:solidFill>
                <a:latin typeface="UTM Avo" panose="02040603050506020204" pitchFamily="18" charset="0"/>
              </a:rPr>
              <a:t>4</a:t>
            </a:r>
            <a:r>
              <a:rPr lang="vi-VN" sz="6000" b="1" dirty="0">
                <a:solidFill>
                  <a:srgbClr val="FF0000"/>
                </a:solidFill>
                <a:latin typeface="UTM Avo" panose="02040603050506020204" pitchFamily="18" charset="0"/>
              </a:rPr>
              <a:t>: </a:t>
            </a:r>
            <a:r>
              <a:rPr lang="en-US" sz="6000" b="1" dirty="0">
                <a:solidFill>
                  <a:srgbClr val="FF0000"/>
                </a:solidFill>
                <a:latin typeface="UTM Avo" panose="02040603050506020204" pitchFamily="18" charset="0"/>
              </a:rPr>
              <a:t>Nam </a:t>
            </a:r>
            <a:r>
              <a:rPr lang="en-US" sz="6000" b="1" dirty="0" err="1">
                <a:solidFill>
                  <a:srgbClr val="FF0000"/>
                </a:solidFill>
                <a:latin typeface="UTM Avo" panose="02040603050506020204" pitchFamily="18" charset="0"/>
              </a:rPr>
              <a:t>châm</a:t>
            </a:r>
            <a:endParaRPr lang="en-US" sz="6000" b="1" dirty="0">
              <a:solidFill>
                <a:srgbClr val="FF0000"/>
              </a:solidFill>
              <a:latin typeface="UTM Avo" panose="02040603050506020204" pitchFamily="18" charset="0"/>
            </a:endParaRPr>
          </a:p>
          <a:p>
            <a:pPr>
              <a:lnSpc>
                <a:spcPct val="100000"/>
              </a:lnSpc>
            </a:pPr>
            <a:r>
              <a:rPr lang="en-US" sz="6000" b="1" dirty="0">
                <a:solidFill>
                  <a:srgbClr val="FF0000"/>
                </a:solidFill>
                <a:latin typeface="UTM Avo" panose="02040603050506020204" pitchFamily="18" charset="0"/>
              </a:rPr>
              <a:t>(</a:t>
            </a:r>
            <a:r>
              <a:rPr lang="en-US" sz="6000" b="1" dirty="0" err="1">
                <a:solidFill>
                  <a:srgbClr val="FF0000"/>
                </a:solidFill>
                <a:latin typeface="UTM Avo" panose="02040603050506020204" pitchFamily="18" charset="0"/>
              </a:rPr>
              <a:t>Phần</a:t>
            </a:r>
            <a:r>
              <a:rPr lang="en-US" sz="6000" b="1" dirty="0">
                <a:solidFill>
                  <a:srgbClr val="FF0000"/>
                </a:solidFill>
                <a:latin typeface="UTM Avo" panose="02040603050506020204" pitchFamily="18" charset="0"/>
              </a:rPr>
              <a:t> I)</a:t>
            </a:r>
          </a:p>
        </p:txBody>
      </p:sp>
      <p:sp>
        <p:nvSpPr>
          <p:cNvPr id="10" name="Title 1">
            <a:extLst>
              <a:ext uri="{FF2B5EF4-FFF2-40B4-BE49-F238E27FC236}">
                <a16:creationId xmlns:a16="http://schemas.microsoft.com/office/drawing/2014/main" id="{BF7BDD2B-B9C0-ABC8-FB85-BA419AA60A7F}"/>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7</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6BE0984-7580-6014-813F-7043908036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ABB48F-9197-2763-E794-9D71D7DD543F}"/>
              </a:ext>
            </a:extLst>
          </p:cNvPr>
          <p:cNvGrpSpPr/>
          <p:nvPr/>
        </p:nvGrpSpPr>
        <p:grpSpPr>
          <a:xfrm>
            <a:off x="7379792" y="2467366"/>
            <a:ext cx="3858323" cy="3241252"/>
            <a:chOff x="5768162" y="1927347"/>
            <a:chExt cx="2644932" cy="2515058"/>
          </a:xfrm>
        </p:grpSpPr>
        <p:pic>
          <p:nvPicPr>
            <p:cNvPr id="3" name="Picture 2">
              <a:extLst>
                <a:ext uri="{FF2B5EF4-FFF2-40B4-BE49-F238E27FC236}">
                  <a16:creationId xmlns:a16="http://schemas.microsoft.com/office/drawing/2014/main" id="{D2B35285-E2FB-ECE6-22B2-F1C015A18CDE}"/>
                </a:ext>
              </a:extLst>
            </p:cNvPr>
            <p:cNvPicPr>
              <a:picLocks noChangeAspect="1"/>
            </p:cNvPicPr>
            <p:nvPr/>
          </p:nvPicPr>
          <p:blipFill>
            <a:blip r:embed="rId3"/>
            <a:stretch>
              <a:fillRect/>
            </a:stretch>
          </p:blipFill>
          <p:spPr>
            <a:xfrm>
              <a:off x="5768162" y="1927347"/>
              <a:ext cx="2644932" cy="2204916"/>
            </a:xfrm>
            <a:prstGeom prst="rect">
              <a:avLst/>
            </a:prstGeom>
          </p:spPr>
        </p:pic>
        <p:sp>
          <p:nvSpPr>
            <p:cNvPr id="4" name="TextBox 3">
              <a:extLst>
                <a:ext uri="{FF2B5EF4-FFF2-40B4-BE49-F238E27FC236}">
                  <a16:creationId xmlns:a16="http://schemas.microsoft.com/office/drawing/2014/main" id="{0C7A96B1-2738-FBEA-A645-79BF7E63404A}"/>
                </a:ext>
              </a:extLst>
            </p:cNvPr>
            <p:cNvSpPr txBox="1"/>
            <p:nvPr/>
          </p:nvSpPr>
          <p:spPr>
            <a:xfrm>
              <a:off x="5874488" y="4155821"/>
              <a:ext cx="2538606" cy="286584"/>
            </a:xfrm>
            <a:prstGeom prst="rect">
              <a:avLst/>
            </a:prstGeom>
            <a:noFill/>
          </p:spPr>
          <p:txBody>
            <a:bodyPr wrap="square" rtlCol="0">
              <a:spAutoFit/>
            </a:bodyPr>
            <a:lstStyle/>
            <a:p>
              <a:pPr algn="ctr"/>
              <a:r>
                <a:rPr lang="vi-VN" sz="1800" b="1" dirty="0">
                  <a:latin typeface="UTM Avo" panose="02040603050506020204" pitchFamily="18"/>
                </a:rPr>
                <a:t>Hình 14.1. </a:t>
              </a:r>
              <a:r>
                <a:rPr lang="vi-VN" sz="1800" dirty="0">
                  <a:latin typeface="UTM Avo" panose="02040603050506020204" pitchFamily="18"/>
                </a:rPr>
                <a:t>Đá nam châm </a:t>
              </a:r>
              <a:endParaRPr lang="en-US" sz="1800" dirty="0">
                <a:latin typeface="UTM Avo" panose="02040603050506020204" pitchFamily="18"/>
              </a:endParaRPr>
            </a:p>
          </p:txBody>
        </p:sp>
      </p:grpSp>
      <p:grpSp>
        <p:nvGrpSpPr>
          <p:cNvPr id="5" name="Group 4">
            <a:extLst>
              <a:ext uri="{FF2B5EF4-FFF2-40B4-BE49-F238E27FC236}">
                <a16:creationId xmlns:a16="http://schemas.microsoft.com/office/drawing/2014/main" id="{EEF3C0AD-890D-F35B-930D-815AB8921EAC}"/>
              </a:ext>
            </a:extLst>
          </p:cNvPr>
          <p:cNvGrpSpPr/>
          <p:nvPr/>
        </p:nvGrpSpPr>
        <p:grpSpPr>
          <a:xfrm>
            <a:off x="256839" y="1485758"/>
            <a:ext cx="6944060" cy="5193427"/>
            <a:chOff x="390367" y="640629"/>
            <a:chExt cx="5377795" cy="4084498"/>
          </a:xfrm>
        </p:grpSpPr>
        <p:pic>
          <p:nvPicPr>
            <p:cNvPr id="6" name="Picture 10">
              <a:extLst>
                <a:ext uri="{FF2B5EF4-FFF2-40B4-BE49-F238E27FC236}">
                  <a16:creationId xmlns:a16="http://schemas.microsoft.com/office/drawing/2014/main" id="{B298F938-622C-61DB-CCBE-F64FE86ED06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19345" y="776177"/>
              <a:ext cx="5148817" cy="3948950"/>
            </a:xfrm>
            <a:prstGeom prst="rect">
              <a:avLst/>
            </a:prstGeom>
          </p:spPr>
        </p:pic>
        <p:sp>
          <p:nvSpPr>
            <p:cNvPr id="7" name="TextBox 6">
              <a:extLst>
                <a:ext uri="{FF2B5EF4-FFF2-40B4-BE49-F238E27FC236}">
                  <a16:creationId xmlns:a16="http://schemas.microsoft.com/office/drawing/2014/main" id="{054DA1AB-57D0-743A-6611-8FB9BB63B00E}"/>
                </a:ext>
              </a:extLst>
            </p:cNvPr>
            <p:cNvSpPr txBox="1"/>
            <p:nvPr/>
          </p:nvSpPr>
          <p:spPr>
            <a:xfrm>
              <a:off x="1016547" y="1233698"/>
              <a:ext cx="4491116" cy="3353825"/>
            </a:xfrm>
            <a:prstGeom prst="rect">
              <a:avLst/>
            </a:prstGeom>
            <a:noFill/>
          </p:spPr>
          <p:txBody>
            <a:bodyPr wrap="square">
              <a:spAutoFit/>
            </a:bodyPr>
            <a:lstStyle/>
            <a:p>
              <a:pPr algn="just">
                <a:lnSpc>
                  <a:spcPct val="150000"/>
                </a:lnSpc>
                <a:spcBef>
                  <a:spcPts val="300"/>
                </a:spcBef>
                <a:spcAft>
                  <a:spcPts val="300"/>
                </a:spcAft>
              </a:pPr>
              <a:r>
                <a:rPr lang="en-US" sz="20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Cách đây hơn hai nghìn năm, người Hy Lạp đã biết đến đá nam châm</a:t>
              </a:r>
              <a:r>
                <a:rPr lang="vi-VN" sz="20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(Hình 14.1)</a:t>
              </a:r>
              <a:r>
                <a:rPr lang="en-US" sz="20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hay còn gọi là đá dẫn đường, vì chúng có thể được dùng để xác định phương </a:t>
              </a:r>
              <a:r>
                <a:rPr lang="en-US" sz="2000" dirty="0" err="1">
                  <a:solidFill>
                    <a:srgbClr val="000000"/>
                  </a:solidFill>
                  <a:effectLst/>
                  <a:latin typeface="UTM Avo" panose="02040603050506020204" pitchFamily="18"/>
                  <a:ea typeface="Calibri" panose="020F0502020204030204" pitchFamily="34" charset="0"/>
                  <a:cs typeface="Times New Roman" panose="02020603050405020304" pitchFamily="18" charset="0"/>
                </a:rPr>
                <a:t>hướng</a:t>
              </a:r>
              <a:r>
                <a:rPr lang="en-US" sz="20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a:t>
              </a:r>
              <a:r>
                <a:rPr lang="vi-VN" sz="2000" dirty="0">
                  <a:latin typeface="UTM Avo" panose="02040603050506020204" pitchFamily="18"/>
                </a:rPr>
                <a:t> </a:t>
              </a:r>
              <a:endParaRPr lang="en-US" sz="2000" dirty="0">
                <a:latin typeface="UTM Avo" panose="02040603050506020204" pitchFamily="18"/>
              </a:endParaRPr>
            </a:p>
            <a:p>
              <a:pPr algn="just">
                <a:lnSpc>
                  <a:spcPct val="150000"/>
                </a:lnSpc>
                <a:spcBef>
                  <a:spcPts val="300"/>
                </a:spcBef>
                <a:spcAft>
                  <a:spcPts val="300"/>
                </a:spcAft>
              </a:pPr>
              <a:r>
                <a:rPr lang="vi-VN" sz="2000" dirty="0">
                  <a:latin typeface="UTM Avo" panose="02040603050506020204" pitchFamily="18"/>
                </a:rPr>
                <a:t>Ngày nay, nam châm được dùng rất phổ biến từ các vật dụng thông thường như bộ phận giữ cánh cửa, kim la bàn,... cho đến các thiết bị hiện đại trong khoa học kĩ thuật.</a:t>
              </a:r>
              <a:r>
                <a:rPr lang="en-US" sz="2000" dirty="0">
                  <a:solidFill>
                    <a:srgbClr val="000000"/>
                  </a:solidFill>
                  <a:effectLst/>
                  <a:latin typeface="UTM Avo" panose="02040603050506020204" pitchFamily="18"/>
                  <a:ea typeface="Calibri" panose="020F0502020204030204" pitchFamily="34" charset="0"/>
                  <a:cs typeface="Times New Roman" panose="02020603050405020304" pitchFamily="18" charset="0"/>
                </a:rPr>
                <a:t> </a:t>
              </a:r>
              <a:endParaRPr lang="en-US" sz="2000" dirty="0">
                <a:effectLst/>
                <a:latin typeface="UTM Avo" panose="02040603050506020204" pitchFamily="18"/>
                <a:ea typeface="Calibri" panose="020F0502020204030204" pitchFamily="34" charset="0"/>
                <a:cs typeface="Times New Roman" panose="02020603050405020304" pitchFamily="18" charset="0"/>
              </a:endParaRPr>
            </a:p>
          </p:txBody>
        </p:sp>
        <p:pic>
          <p:nvPicPr>
            <p:cNvPr id="8" name="Picture 15">
              <a:extLst>
                <a:ext uri="{FF2B5EF4-FFF2-40B4-BE49-F238E27FC236}">
                  <a16:creationId xmlns:a16="http://schemas.microsoft.com/office/drawing/2014/main" id="{613938A1-1DB5-FB44-8B3D-017990ABF9C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11703" flipH="1">
              <a:off x="390367" y="640629"/>
              <a:ext cx="731361" cy="728619"/>
            </a:xfrm>
            <a:prstGeom prst="rect">
              <a:avLst/>
            </a:prstGeom>
          </p:spPr>
        </p:pic>
      </p:grpSp>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53"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9FE76F34-1779-09FC-B541-F4D57EB633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495080" flipH="1">
            <a:off x="4708405" y="1748590"/>
            <a:ext cx="4508417" cy="3360820"/>
          </a:xfrm>
          <a:prstGeom prst="rect">
            <a:avLst/>
          </a:prstGeom>
        </p:spPr>
      </p:pic>
      <p:pic>
        <p:nvPicPr>
          <p:cNvPr id="3" name="Picture 14">
            <a:extLst>
              <a:ext uri="{FF2B5EF4-FFF2-40B4-BE49-F238E27FC236}">
                <a16:creationId xmlns:a16="http://schemas.microsoft.com/office/drawing/2014/main" id="{D8E64037-8CDB-D9C9-44E2-E2432F6FF5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19053" y="2911365"/>
            <a:ext cx="2775270" cy="3379325"/>
          </a:xfrm>
          <a:prstGeom prst="rect">
            <a:avLst/>
          </a:prstGeom>
        </p:spPr>
      </p:pic>
      <p:pic>
        <p:nvPicPr>
          <p:cNvPr id="4" name="Picture 9">
            <a:extLst>
              <a:ext uri="{FF2B5EF4-FFF2-40B4-BE49-F238E27FC236}">
                <a16:creationId xmlns:a16="http://schemas.microsoft.com/office/drawing/2014/main" id="{4F1B491E-7865-D5E0-F1AD-889847388FF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281011" y="1926718"/>
            <a:ext cx="1297796" cy="1153417"/>
          </a:xfrm>
          <a:prstGeom prst="rect">
            <a:avLst/>
          </a:prstGeom>
        </p:spPr>
      </p:pic>
      <p:sp>
        <p:nvSpPr>
          <p:cNvPr id="5" name="TextBox 4">
            <a:extLst>
              <a:ext uri="{FF2B5EF4-FFF2-40B4-BE49-F238E27FC236}">
                <a16:creationId xmlns:a16="http://schemas.microsoft.com/office/drawing/2014/main" id="{1C2ECB5E-68D7-7FA6-6667-657861B36291}"/>
              </a:ext>
            </a:extLst>
          </p:cNvPr>
          <p:cNvSpPr txBox="1"/>
          <p:nvPr/>
        </p:nvSpPr>
        <p:spPr>
          <a:xfrm>
            <a:off x="5194641" y="2503426"/>
            <a:ext cx="3535943" cy="1543884"/>
          </a:xfrm>
          <a:prstGeom prst="rect">
            <a:avLst/>
          </a:prstGeom>
          <a:noFill/>
        </p:spPr>
        <p:txBody>
          <a:bodyPr wrap="square">
            <a:spAutoFit/>
          </a:bodyPr>
          <a:lstStyle/>
          <a:p>
            <a:pPr algn="ctr">
              <a:lnSpc>
                <a:spcPct val="150000"/>
              </a:lnSpc>
              <a:spcBef>
                <a:spcPts val="300"/>
              </a:spcBef>
              <a:spcAft>
                <a:spcPts val="300"/>
              </a:spcAft>
            </a:pPr>
            <a:r>
              <a:rPr lang="en-US" sz="2200" dirty="0">
                <a:solidFill>
                  <a:srgbClr val="000000"/>
                </a:solidFill>
                <a:effectLst/>
                <a:latin typeface="UTM Avo" panose="02040603050506020204" pitchFamily="18"/>
                <a:ea typeface="Times New Roman" panose="02020603050405020304" pitchFamily="18" charset="0"/>
                <a:cs typeface="Times New Roman" panose="02020603050405020304" pitchFamily="18" charset="0"/>
              </a:rPr>
              <a:t>Nam châm có tính chất gì mà chúng lại được sử dụng nhiều như thế?</a:t>
            </a:r>
            <a:endParaRPr lang="en-US" sz="2200" dirty="0">
              <a:effectLst/>
              <a:latin typeface="UTM Avo" panose="02040603050506020204" pitchFamily="18"/>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7975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A0BCC95-83ED-4395-9C10-B5ACB84BD9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7D46503-5F8B-5210-92BF-E6AD0ED6CB0C}"/>
              </a:ext>
            </a:extLst>
          </p:cNvPr>
          <p:cNvGrpSpPr/>
          <p:nvPr/>
        </p:nvGrpSpPr>
        <p:grpSpPr>
          <a:xfrm>
            <a:off x="5687953" y="2281192"/>
            <a:ext cx="5393403" cy="4264560"/>
            <a:chOff x="378372" y="365887"/>
            <a:chExt cx="4477407" cy="4264560"/>
          </a:xfrm>
        </p:grpSpPr>
        <p:sp>
          <p:nvSpPr>
            <p:cNvPr id="3" name="Google Shape;1619;p37">
              <a:extLst>
                <a:ext uri="{FF2B5EF4-FFF2-40B4-BE49-F238E27FC236}">
                  <a16:creationId xmlns:a16="http://schemas.microsoft.com/office/drawing/2014/main" id="{EB956DEC-9C44-8AB8-8D71-B8F4A4ACCC17}"/>
                </a:ext>
              </a:extLst>
            </p:cNvPr>
            <p:cNvSpPr/>
            <p:nvPr/>
          </p:nvSpPr>
          <p:spPr>
            <a:xfrm>
              <a:off x="378372" y="365887"/>
              <a:ext cx="4477407" cy="3042409"/>
            </a:xfrm>
            <a:custGeom>
              <a:avLst/>
              <a:gdLst/>
              <a:ahLst/>
              <a:cxnLst/>
              <a:rect l="l" t="t" r="r" b="b"/>
              <a:pathLst>
                <a:path w="104825" h="39397" extrusionOk="0">
                  <a:moveTo>
                    <a:pt x="52353" y="1"/>
                  </a:moveTo>
                  <a:cubicBezTo>
                    <a:pt x="52344" y="1"/>
                    <a:pt x="52336" y="1"/>
                    <a:pt x="52328" y="1"/>
                  </a:cubicBezTo>
                  <a:cubicBezTo>
                    <a:pt x="52309" y="1"/>
                    <a:pt x="52292" y="3"/>
                    <a:pt x="52273" y="3"/>
                  </a:cubicBezTo>
                  <a:cubicBezTo>
                    <a:pt x="51371" y="9"/>
                    <a:pt x="50475" y="151"/>
                    <a:pt x="49615" y="423"/>
                  </a:cubicBezTo>
                  <a:cubicBezTo>
                    <a:pt x="47733" y="991"/>
                    <a:pt x="46351" y="2031"/>
                    <a:pt x="45446" y="2917"/>
                  </a:cubicBezTo>
                  <a:cubicBezTo>
                    <a:pt x="44266" y="4003"/>
                    <a:pt x="43631" y="4976"/>
                    <a:pt x="43631" y="4976"/>
                  </a:cubicBezTo>
                  <a:cubicBezTo>
                    <a:pt x="43631" y="4976"/>
                    <a:pt x="41566" y="2"/>
                    <a:pt x="35779" y="2"/>
                  </a:cubicBezTo>
                  <a:cubicBezTo>
                    <a:pt x="35669" y="2"/>
                    <a:pt x="35559" y="3"/>
                    <a:pt x="35446" y="7"/>
                  </a:cubicBezTo>
                  <a:cubicBezTo>
                    <a:pt x="29404" y="201"/>
                    <a:pt x="26383" y="4879"/>
                    <a:pt x="26383" y="4879"/>
                  </a:cubicBezTo>
                  <a:cubicBezTo>
                    <a:pt x="26383" y="4879"/>
                    <a:pt x="23526" y="2282"/>
                    <a:pt x="19084" y="2282"/>
                  </a:cubicBezTo>
                  <a:cubicBezTo>
                    <a:pt x="18085" y="2282"/>
                    <a:pt x="17005" y="2413"/>
                    <a:pt x="15860" y="2736"/>
                  </a:cubicBezTo>
                  <a:cubicBezTo>
                    <a:pt x="9623" y="4490"/>
                    <a:pt x="8941" y="9946"/>
                    <a:pt x="8941" y="9946"/>
                  </a:cubicBezTo>
                  <a:cubicBezTo>
                    <a:pt x="8941" y="9946"/>
                    <a:pt x="8246" y="9728"/>
                    <a:pt x="7271" y="9728"/>
                  </a:cubicBezTo>
                  <a:cubicBezTo>
                    <a:pt x="5640" y="9728"/>
                    <a:pt x="3229" y="10338"/>
                    <a:pt x="1986" y="13601"/>
                  </a:cubicBezTo>
                  <a:cubicBezTo>
                    <a:pt x="0" y="18813"/>
                    <a:pt x="4459" y="21250"/>
                    <a:pt x="4459" y="21250"/>
                  </a:cubicBezTo>
                  <a:cubicBezTo>
                    <a:pt x="4459" y="21250"/>
                    <a:pt x="755" y="24075"/>
                    <a:pt x="2413" y="28168"/>
                  </a:cubicBezTo>
                  <a:cubicBezTo>
                    <a:pt x="3750" y="31473"/>
                    <a:pt x="6868" y="31791"/>
                    <a:pt x="8018" y="31791"/>
                  </a:cubicBezTo>
                  <a:cubicBezTo>
                    <a:pt x="8292" y="31791"/>
                    <a:pt x="8454" y="31773"/>
                    <a:pt x="8454" y="31773"/>
                  </a:cubicBezTo>
                  <a:cubicBezTo>
                    <a:pt x="8454" y="31773"/>
                    <a:pt x="8844" y="37424"/>
                    <a:pt x="15372" y="38497"/>
                  </a:cubicBezTo>
                  <a:cubicBezTo>
                    <a:pt x="16008" y="38601"/>
                    <a:pt x="16610" y="38648"/>
                    <a:pt x="17180" y="38648"/>
                  </a:cubicBezTo>
                  <a:cubicBezTo>
                    <a:pt x="22461" y="38648"/>
                    <a:pt x="24923" y="34599"/>
                    <a:pt x="24923" y="34599"/>
                  </a:cubicBezTo>
                  <a:cubicBezTo>
                    <a:pt x="24923" y="34599"/>
                    <a:pt x="28091" y="39397"/>
                    <a:pt x="34121" y="39397"/>
                  </a:cubicBezTo>
                  <a:cubicBezTo>
                    <a:pt x="34348" y="39397"/>
                    <a:pt x="34578" y="39390"/>
                    <a:pt x="34812" y="39376"/>
                  </a:cubicBezTo>
                  <a:cubicBezTo>
                    <a:pt x="41292" y="38989"/>
                    <a:pt x="43825" y="36158"/>
                    <a:pt x="43825" y="36158"/>
                  </a:cubicBezTo>
                  <a:cubicBezTo>
                    <a:pt x="43825" y="36158"/>
                    <a:pt x="47517" y="39376"/>
                    <a:pt x="51913" y="39376"/>
                  </a:cubicBezTo>
                  <a:cubicBezTo>
                    <a:pt x="51978" y="39376"/>
                    <a:pt x="52043" y="39375"/>
                    <a:pt x="52108" y="39374"/>
                  </a:cubicBezTo>
                  <a:cubicBezTo>
                    <a:pt x="52210" y="39371"/>
                    <a:pt x="52311" y="39366"/>
                    <a:pt x="52413" y="39360"/>
                  </a:cubicBezTo>
                  <a:cubicBezTo>
                    <a:pt x="52514" y="39366"/>
                    <a:pt x="52615" y="39371"/>
                    <a:pt x="52717" y="39374"/>
                  </a:cubicBezTo>
                  <a:cubicBezTo>
                    <a:pt x="52782" y="39375"/>
                    <a:pt x="52847" y="39376"/>
                    <a:pt x="52912" y="39376"/>
                  </a:cubicBezTo>
                  <a:cubicBezTo>
                    <a:pt x="57309" y="39376"/>
                    <a:pt x="61000" y="36158"/>
                    <a:pt x="61000" y="36158"/>
                  </a:cubicBezTo>
                  <a:cubicBezTo>
                    <a:pt x="61000" y="36158"/>
                    <a:pt x="63533" y="38989"/>
                    <a:pt x="70013" y="39376"/>
                  </a:cubicBezTo>
                  <a:cubicBezTo>
                    <a:pt x="70248" y="39390"/>
                    <a:pt x="70479" y="39397"/>
                    <a:pt x="70706" y="39397"/>
                  </a:cubicBezTo>
                  <a:cubicBezTo>
                    <a:pt x="76736" y="39397"/>
                    <a:pt x="79904" y="34599"/>
                    <a:pt x="79904" y="34599"/>
                  </a:cubicBezTo>
                  <a:cubicBezTo>
                    <a:pt x="79904" y="34599"/>
                    <a:pt x="82365" y="38648"/>
                    <a:pt x="87645" y="38648"/>
                  </a:cubicBezTo>
                  <a:cubicBezTo>
                    <a:pt x="88215" y="38648"/>
                    <a:pt x="88817" y="38601"/>
                    <a:pt x="89453" y="38497"/>
                  </a:cubicBezTo>
                  <a:cubicBezTo>
                    <a:pt x="95982" y="37426"/>
                    <a:pt x="96371" y="31773"/>
                    <a:pt x="96371" y="31773"/>
                  </a:cubicBezTo>
                  <a:cubicBezTo>
                    <a:pt x="96371" y="31773"/>
                    <a:pt x="96533" y="31791"/>
                    <a:pt x="96807" y="31791"/>
                  </a:cubicBezTo>
                  <a:cubicBezTo>
                    <a:pt x="97957" y="31791"/>
                    <a:pt x="101075" y="31473"/>
                    <a:pt x="102412" y="28167"/>
                  </a:cubicBezTo>
                  <a:cubicBezTo>
                    <a:pt x="104070" y="24075"/>
                    <a:pt x="100366" y="21250"/>
                    <a:pt x="100366" y="21250"/>
                  </a:cubicBezTo>
                  <a:cubicBezTo>
                    <a:pt x="100366" y="21250"/>
                    <a:pt x="104825" y="18813"/>
                    <a:pt x="102840" y="13601"/>
                  </a:cubicBezTo>
                  <a:cubicBezTo>
                    <a:pt x="101597" y="10338"/>
                    <a:pt x="99185" y="9728"/>
                    <a:pt x="97555" y="9728"/>
                  </a:cubicBezTo>
                  <a:cubicBezTo>
                    <a:pt x="96580" y="9728"/>
                    <a:pt x="95884" y="9946"/>
                    <a:pt x="95884" y="9946"/>
                  </a:cubicBezTo>
                  <a:cubicBezTo>
                    <a:pt x="95884" y="9946"/>
                    <a:pt x="95202" y="4490"/>
                    <a:pt x="88966" y="2736"/>
                  </a:cubicBezTo>
                  <a:cubicBezTo>
                    <a:pt x="87820" y="2413"/>
                    <a:pt x="86740" y="2282"/>
                    <a:pt x="85741" y="2282"/>
                  </a:cubicBezTo>
                  <a:cubicBezTo>
                    <a:pt x="81299" y="2282"/>
                    <a:pt x="78442" y="4879"/>
                    <a:pt x="78442" y="4879"/>
                  </a:cubicBezTo>
                  <a:cubicBezTo>
                    <a:pt x="78442" y="4879"/>
                    <a:pt x="75421" y="202"/>
                    <a:pt x="69380" y="7"/>
                  </a:cubicBezTo>
                  <a:cubicBezTo>
                    <a:pt x="69268" y="3"/>
                    <a:pt x="69157" y="2"/>
                    <a:pt x="69047" y="2"/>
                  </a:cubicBezTo>
                  <a:cubicBezTo>
                    <a:pt x="63260" y="2"/>
                    <a:pt x="61194" y="4976"/>
                    <a:pt x="61194" y="4976"/>
                  </a:cubicBezTo>
                  <a:cubicBezTo>
                    <a:pt x="61194" y="4976"/>
                    <a:pt x="60559" y="4003"/>
                    <a:pt x="59379" y="2917"/>
                  </a:cubicBezTo>
                  <a:cubicBezTo>
                    <a:pt x="58474" y="2031"/>
                    <a:pt x="57092" y="991"/>
                    <a:pt x="55211" y="423"/>
                  </a:cubicBezTo>
                  <a:cubicBezTo>
                    <a:pt x="54350" y="151"/>
                    <a:pt x="53454" y="9"/>
                    <a:pt x="52552" y="3"/>
                  </a:cubicBezTo>
                  <a:cubicBezTo>
                    <a:pt x="52533" y="3"/>
                    <a:pt x="52516" y="1"/>
                    <a:pt x="52499" y="1"/>
                  </a:cubicBezTo>
                  <a:cubicBezTo>
                    <a:pt x="52470" y="1"/>
                    <a:pt x="52441" y="2"/>
                    <a:pt x="52413" y="2"/>
                  </a:cubicBezTo>
                  <a:cubicBezTo>
                    <a:pt x="52392" y="2"/>
                    <a:pt x="52373" y="1"/>
                    <a:pt x="52353" y="1"/>
                  </a:cubicBezTo>
                  <a:close/>
                </a:path>
              </a:pathLst>
            </a:custGeom>
            <a:solidFill>
              <a:srgbClr val="95C4C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effectLst/>
                <a:uLnTx/>
                <a:uFillTx/>
                <a:latin typeface="UTM Avo" panose="02040603050506020204" pitchFamily="18"/>
              </a:endParaRPr>
            </a:p>
          </p:txBody>
        </p:sp>
        <p:sp>
          <p:nvSpPr>
            <p:cNvPr id="4" name="TextBox 3">
              <a:extLst>
                <a:ext uri="{FF2B5EF4-FFF2-40B4-BE49-F238E27FC236}">
                  <a16:creationId xmlns:a16="http://schemas.microsoft.com/office/drawing/2014/main" id="{13ACCAE8-258E-168E-8CB9-6C9BA2445872}"/>
                </a:ext>
              </a:extLst>
            </p:cNvPr>
            <p:cNvSpPr txBox="1"/>
            <p:nvPr/>
          </p:nvSpPr>
          <p:spPr>
            <a:xfrm>
              <a:off x="837119" y="1082335"/>
              <a:ext cx="3559911" cy="1881990"/>
            </a:xfrm>
            <a:prstGeom prst="rect">
              <a:avLst/>
            </a:prstGeom>
            <a:noFill/>
          </p:spPr>
          <p:txBody>
            <a:bodyPr wrap="square">
              <a:spAutoFit/>
            </a:bodyPr>
            <a:lstStyle/>
            <a:p>
              <a:pPr marR="19685" algn="ctr">
                <a:lnSpc>
                  <a:spcPct val="150000"/>
                </a:lnSpc>
                <a:spcBef>
                  <a:spcPts val="300"/>
                </a:spcBef>
                <a:spcAft>
                  <a:spcPts val="300"/>
                </a:spcAft>
              </a:pPr>
              <a:r>
                <a:rPr lang="en-US" sz="2000" dirty="0">
                  <a:effectLst/>
                  <a:latin typeface="UTM Avo" panose="02040603050506020204" pitchFamily="18"/>
                  <a:ea typeface="Calibri" panose="020F0502020204030204" pitchFamily="34" charset="0"/>
                  <a:cs typeface="Times New Roman" panose="02020603050405020304" pitchFamily="18" charset="0"/>
                </a:rPr>
                <a:t>Khi nam châm được treo trên đoạn dây thì </a:t>
              </a:r>
              <a:r>
                <a:rPr lang="vi-VN" sz="2000" dirty="0">
                  <a:effectLst/>
                  <a:latin typeface="UTM Avo" panose="02040603050506020204" pitchFamily="18"/>
                  <a:ea typeface="Calibri" panose="020F0502020204030204" pitchFamily="34" charset="0"/>
                  <a:cs typeface="Times New Roman" panose="02020603050405020304" pitchFamily="18" charset="0"/>
                </a:rPr>
                <a:t>trụ</a:t>
              </a:r>
              <a:r>
                <a:rPr lang="en-US" sz="2000" dirty="0">
                  <a:effectLst/>
                  <a:latin typeface="UTM Avo" panose="02040603050506020204" pitchFamily="18"/>
                  <a:ea typeface="Calibri" panose="020F0502020204030204" pitchFamily="34" charset="0"/>
                  <a:cs typeface="Times New Roman" panose="02020603050405020304" pitchFamily="18" charset="0"/>
                </a:rPr>
                <a:t>c dài của nó được định hướng như thế nào? </a:t>
              </a:r>
            </a:p>
          </p:txBody>
        </p:sp>
        <p:pic>
          <p:nvPicPr>
            <p:cNvPr id="5" name="Picture 9">
              <a:extLst>
                <a:ext uri="{FF2B5EF4-FFF2-40B4-BE49-F238E27FC236}">
                  <a16:creationId xmlns:a16="http://schemas.microsoft.com/office/drawing/2014/main" id="{FE499688-2018-FD78-ED9E-121DA188D43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751725" y="2904815"/>
              <a:ext cx="1941639" cy="1725632"/>
            </a:xfrm>
            <a:prstGeom prst="rect">
              <a:avLst/>
            </a:prstGeom>
          </p:spPr>
        </p:pic>
      </p:grpSp>
      <p:grpSp>
        <p:nvGrpSpPr>
          <p:cNvPr id="6" name="Group 5">
            <a:extLst>
              <a:ext uri="{FF2B5EF4-FFF2-40B4-BE49-F238E27FC236}">
                <a16:creationId xmlns:a16="http://schemas.microsoft.com/office/drawing/2014/main" id="{698AACEE-2B33-C6C7-5569-B5FB0E9C1B1B}"/>
              </a:ext>
            </a:extLst>
          </p:cNvPr>
          <p:cNvGrpSpPr/>
          <p:nvPr/>
        </p:nvGrpSpPr>
        <p:grpSpPr>
          <a:xfrm>
            <a:off x="1110644" y="2351343"/>
            <a:ext cx="3892424" cy="4246495"/>
            <a:chOff x="5155441" y="1082335"/>
            <a:chExt cx="3392244" cy="3916777"/>
          </a:xfrm>
        </p:grpSpPr>
        <p:pic>
          <p:nvPicPr>
            <p:cNvPr id="7" name="Picture 6">
              <a:extLst>
                <a:ext uri="{FF2B5EF4-FFF2-40B4-BE49-F238E27FC236}">
                  <a16:creationId xmlns:a16="http://schemas.microsoft.com/office/drawing/2014/main" id="{03840414-5342-691F-1F74-106A734829E7}"/>
                </a:ext>
              </a:extLst>
            </p:cNvPr>
            <p:cNvPicPr>
              <a:picLocks noChangeAspect="1"/>
            </p:cNvPicPr>
            <p:nvPr/>
          </p:nvPicPr>
          <p:blipFill>
            <a:blip r:embed="rId5"/>
            <a:stretch>
              <a:fillRect/>
            </a:stretch>
          </p:blipFill>
          <p:spPr>
            <a:xfrm>
              <a:off x="5404771" y="1082335"/>
              <a:ext cx="2893585" cy="2862190"/>
            </a:xfrm>
            <a:prstGeom prst="roundRect">
              <a:avLst>
                <a:gd name="adj" fmla="val 10147"/>
              </a:avLst>
            </a:prstGeom>
            <a:ln w="38100">
              <a:solidFill>
                <a:srgbClr val="FFFFFF"/>
              </a:solidFill>
            </a:ln>
          </p:spPr>
        </p:pic>
        <p:sp>
          <p:nvSpPr>
            <p:cNvPr id="8" name="TextBox 7">
              <a:extLst>
                <a:ext uri="{FF2B5EF4-FFF2-40B4-BE49-F238E27FC236}">
                  <a16:creationId xmlns:a16="http://schemas.microsoft.com/office/drawing/2014/main" id="{E9842CDA-E300-706C-E442-1AE59C5BBADF}"/>
                </a:ext>
              </a:extLst>
            </p:cNvPr>
            <p:cNvSpPr txBox="1"/>
            <p:nvPr/>
          </p:nvSpPr>
          <p:spPr>
            <a:xfrm>
              <a:off x="5155441" y="4020383"/>
              <a:ext cx="3392244" cy="978729"/>
            </a:xfrm>
            <a:prstGeom prst="rect">
              <a:avLst/>
            </a:prstGeom>
            <a:noFill/>
          </p:spPr>
          <p:txBody>
            <a:bodyPr wrap="square" rtlCol="0">
              <a:spAutoFit/>
            </a:bodyPr>
            <a:lstStyle/>
            <a:p>
              <a:pPr algn="ctr">
                <a:lnSpc>
                  <a:spcPct val="125000"/>
                </a:lnSpc>
              </a:pPr>
              <a:r>
                <a:rPr lang="vi-VN" sz="1600" b="1" dirty="0">
                  <a:latin typeface="UTM Avo" panose="02040603050506020204" pitchFamily="18"/>
                </a:rPr>
                <a:t>Hình 14.2. </a:t>
              </a:r>
              <a:r>
                <a:rPr lang="vi-VN" sz="1600" dirty="0">
                  <a:latin typeface="UTM Avo" panose="02040603050506020204" pitchFamily="18"/>
                </a:rPr>
                <a:t>Thí nghiệm xác định sự định hướng của thanh nam châm </a:t>
              </a:r>
              <a:endParaRPr lang="en-US" sz="1600" dirty="0">
                <a:latin typeface="UTM Avo" panose="02040603050506020204" pitchFamily="18"/>
              </a:endParaRPr>
            </a:p>
          </p:txBody>
        </p:sp>
      </p:grpSp>
      <p:sp>
        <p:nvSpPr>
          <p:cNvPr id="9" name="TextBox 8">
            <a:extLst>
              <a:ext uri="{FF2B5EF4-FFF2-40B4-BE49-F238E27FC236}">
                <a16:creationId xmlns:a16="http://schemas.microsoft.com/office/drawing/2014/main" id="{B5BB28B9-F3DC-545E-2256-A482B47AA929}"/>
              </a:ext>
            </a:extLst>
          </p:cNvPr>
          <p:cNvSpPr txBox="1"/>
          <p:nvPr/>
        </p:nvSpPr>
        <p:spPr>
          <a:xfrm>
            <a:off x="1451024" y="1494172"/>
            <a:ext cx="9289952" cy="633379"/>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700" b="1" i="0" u="none" strike="noStrike" kern="0" cap="none" spc="0" normalizeH="0" baseline="0" noProof="0" dirty="0">
                <a:ln>
                  <a:noFill/>
                </a:ln>
                <a:effectLst/>
                <a:uLnTx/>
                <a:uFillTx/>
                <a:latin typeface="UTM Avo" panose="02040603050506020204" pitchFamily="18"/>
                <a:ea typeface="Calibri" panose="020F0502020204030204" pitchFamily="34" charset="0"/>
                <a:cs typeface="Arial"/>
                <a:sym typeface="Arial"/>
              </a:rPr>
              <a:t>I. SỰ ĐỊNH HƯỚNG CỦA</a:t>
            </a:r>
            <a:r>
              <a:rPr kumimoji="0" lang="vi-VN" sz="2700" b="1" i="0" u="none" strike="noStrike" kern="0" cap="none" spc="0" normalizeH="0" baseline="0" noProof="0" dirty="0">
                <a:ln>
                  <a:noFill/>
                </a:ln>
                <a:effectLst/>
                <a:uLnTx/>
                <a:uFillTx/>
                <a:latin typeface="UTM Avo" panose="02040603050506020204" pitchFamily="18"/>
                <a:ea typeface="Calibri" panose="020F0502020204030204" pitchFamily="34" charset="0"/>
                <a:cs typeface="Arial"/>
                <a:sym typeface="Arial"/>
              </a:rPr>
              <a:t> THANH</a:t>
            </a:r>
            <a:r>
              <a:rPr kumimoji="0" lang="en-US" sz="2700" b="1" i="0" u="none" strike="noStrike" kern="0" cap="none" spc="0" normalizeH="0" baseline="0" noProof="0" dirty="0">
                <a:ln>
                  <a:noFill/>
                </a:ln>
                <a:effectLst/>
                <a:uLnTx/>
                <a:uFillTx/>
                <a:latin typeface="UTM Avo" panose="02040603050506020204" pitchFamily="18"/>
                <a:ea typeface="Calibri" panose="020F0502020204030204" pitchFamily="34" charset="0"/>
                <a:cs typeface="Arial"/>
                <a:sym typeface="Arial"/>
              </a:rPr>
              <a:t> NAM CHÂM </a:t>
            </a:r>
            <a:endParaRPr kumimoji="0" lang="en-US" sz="2700" b="0" i="0" u="none" strike="noStrike" kern="0" cap="none" spc="0" normalizeH="0" baseline="0" noProof="0" dirty="0">
              <a:ln>
                <a:noFill/>
              </a:ln>
              <a:effectLst/>
              <a:uLnTx/>
              <a:uFillTx/>
              <a:latin typeface="UTM Avo" panose="02040603050506020204" pitchFamily="18"/>
              <a:cs typeface="Arial"/>
              <a:sym typeface="Arial"/>
            </a:endParaRP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6"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0">
            <a:extLst>
              <a:ext uri="{FF2B5EF4-FFF2-40B4-BE49-F238E27FC236}">
                <a16:creationId xmlns:a16="http://schemas.microsoft.com/office/drawing/2014/main" id="{99D493BF-DA94-6E1A-9D22-C9BC1791F071}"/>
              </a:ext>
            </a:extLst>
          </p:cNvPr>
          <p:cNvPicPr>
            <a:picLocks noChangeAspect="1"/>
          </p:cNvPicPr>
          <p:nvPr/>
        </p:nvPicPr>
        <p:blipFill>
          <a:blip r:embed="rId3"/>
          <a:srcRect/>
          <a:stretch>
            <a:fillRect/>
          </a:stretch>
        </p:blipFill>
        <p:spPr>
          <a:xfrm>
            <a:off x="6263616" y="3372223"/>
            <a:ext cx="5612154" cy="3131524"/>
          </a:xfrm>
          <a:prstGeom prst="rect">
            <a:avLst/>
          </a:prstGeom>
        </p:spPr>
      </p:pic>
      <p:grpSp>
        <p:nvGrpSpPr>
          <p:cNvPr id="3" name="Group 2">
            <a:extLst>
              <a:ext uri="{FF2B5EF4-FFF2-40B4-BE49-F238E27FC236}">
                <a16:creationId xmlns:a16="http://schemas.microsoft.com/office/drawing/2014/main" id="{FF791030-E319-9E3D-50C5-2AB06B714FD9}"/>
              </a:ext>
            </a:extLst>
          </p:cNvPr>
          <p:cNvGrpSpPr/>
          <p:nvPr/>
        </p:nvGrpSpPr>
        <p:grpSpPr>
          <a:xfrm>
            <a:off x="1350492" y="2247655"/>
            <a:ext cx="4316457" cy="3501635"/>
            <a:chOff x="5212104" y="551689"/>
            <a:chExt cx="3667181" cy="2838920"/>
          </a:xfrm>
        </p:grpSpPr>
        <p:pic>
          <p:nvPicPr>
            <p:cNvPr id="4" name="Picture 6">
              <a:extLst>
                <a:ext uri="{FF2B5EF4-FFF2-40B4-BE49-F238E27FC236}">
                  <a16:creationId xmlns:a16="http://schemas.microsoft.com/office/drawing/2014/main" id="{835E0794-8D13-EF26-77FE-E2A7A46255A6}"/>
                </a:ext>
              </a:extLst>
            </p:cNvPr>
            <p:cNvPicPr>
              <a:picLocks noChangeAspect="1"/>
            </p:cNvPicPr>
            <p:nvPr/>
          </p:nvPicPr>
          <p:blipFill>
            <a:blip r:embed="rId4"/>
            <a:srcRect/>
            <a:stretch>
              <a:fillRect/>
            </a:stretch>
          </p:blipFill>
          <p:spPr>
            <a:xfrm>
              <a:off x="5212104" y="551689"/>
              <a:ext cx="3667181" cy="2800809"/>
            </a:xfrm>
            <a:prstGeom prst="rect">
              <a:avLst/>
            </a:prstGeom>
          </p:spPr>
        </p:pic>
        <p:sp>
          <p:nvSpPr>
            <p:cNvPr id="5" name="TextBox 4">
              <a:extLst>
                <a:ext uri="{FF2B5EF4-FFF2-40B4-BE49-F238E27FC236}">
                  <a16:creationId xmlns:a16="http://schemas.microsoft.com/office/drawing/2014/main" id="{62DAF5ED-4781-272C-BAA5-F6A0F7AC1797}"/>
                </a:ext>
              </a:extLst>
            </p:cNvPr>
            <p:cNvSpPr txBox="1"/>
            <p:nvPr/>
          </p:nvSpPr>
          <p:spPr>
            <a:xfrm>
              <a:off x="5231551" y="1333956"/>
              <a:ext cx="3521075" cy="2056653"/>
            </a:xfrm>
            <a:prstGeom prst="rect">
              <a:avLst/>
            </a:prstGeom>
            <a:noFill/>
          </p:spPr>
          <p:txBody>
            <a:bodyPr wrap="square">
              <a:spAutoFit/>
            </a:bodyPr>
            <a:lstStyle/>
            <a:p>
              <a:pPr algn="ctr">
                <a:lnSpc>
                  <a:spcPct val="150000"/>
                </a:lnSpc>
                <a:spcAft>
                  <a:spcPts val="800"/>
                </a:spcAft>
              </a:pPr>
              <a:r>
                <a:rPr lang="nl-NL" sz="2200" b="1" dirty="0">
                  <a:effectLst/>
                  <a:latin typeface="UTM Avo" panose="02040603050506020204" pitchFamily="18"/>
                  <a:ea typeface="Calibri" panose="020F0502020204030204" pitchFamily="34" charset="0"/>
                  <a:cs typeface="Times New Roman" panose="02020603050405020304" pitchFamily="18" charset="0"/>
                </a:rPr>
                <a:t>Thực hành thí nghiệm xác định sự định hướng của thanh nam châm</a:t>
              </a:r>
              <a:endParaRPr lang="en-US" sz="2200" dirty="0">
                <a:effectLst/>
                <a:latin typeface="UTM Avo" panose="02040603050506020204" pitchFamily="18"/>
                <a:ea typeface="Calibri" panose="020F0502020204030204" pitchFamily="34" charset="0"/>
                <a:cs typeface="Times New Roman" panose="02020603050405020304" pitchFamily="18" charset="0"/>
              </a:endParaRPr>
            </a:p>
          </p:txBody>
        </p:sp>
      </p:grpSp>
      <p:sp>
        <p:nvSpPr>
          <p:cNvPr id="6" name="TextBox 5">
            <a:extLst>
              <a:ext uri="{FF2B5EF4-FFF2-40B4-BE49-F238E27FC236}">
                <a16:creationId xmlns:a16="http://schemas.microsoft.com/office/drawing/2014/main" id="{F3656959-00A8-CA8E-9D8A-39770A628486}"/>
              </a:ext>
            </a:extLst>
          </p:cNvPr>
          <p:cNvSpPr txBox="1"/>
          <p:nvPr/>
        </p:nvSpPr>
        <p:spPr>
          <a:xfrm>
            <a:off x="7297878" y="2009128"/>
            <a:ext cx="3543630" cy="477054"/>
          </a:xfrm>
          <a:prstGeom prst="rect">
            <a:avLst/>
          </a:prstGeom>
          <a:noFill/>
        </p:spPr>
        <p:txBody>
          <a:bodyPr wrap="square">
            <a:spAutoFit/>
          </a:bodyPr>
          <a:lstStyle/>
          <a:p>
            <a:r>
              <a:rPr kumimoji="0" lang="nl-NL" sz="2500" b="1" i="0" u="none" strike="noStrike" kern="0" cap="none" spc="0" normalizeH="0" baseline="0" noProof="0" dirty="0">
                <a:ln>
                  <a:noFill/>
                </a:ln>
                <a:effectLst/>
                <a:uLnTx/>
                <a:uFillTx/>
                <a:latin typeface="UTM Avo" panose="02040603050506020204" pitchFamily="18"/>
                <a:ea typeface="Calibri" panose="020F0502020204030204" pitchFamily="34" charset="0"/>
                <a:cs typeface="Times New Roman" panose="02020603050405020304" pitchFamily="18" charset="0"/>
                <a:sym typeface="Arial"/>
              </a:rPr>
              <a:t>HOẠT ĐỘNG NHÓM</a:t>
            </a:r>
            <a:endParaRPr lang="en-US" sz="2500" dirty="0">
              <a:latin typeface="UTM Avo" panose="02040603050506020204" pitchFamily="18"/>
            </a:endParaRPr>
          </a:p>
        </p:txBody>
      </p:sp>
    </p:spTree>
    <p:extLst>
      <p:ext uri="{BB962C8B-B14F-4D97-AF65-F5344CB8AC3E}">
        <p14:creationId xmlns:p14="http://schemas.microsoft.com/office/powerpoint/2010/main" val="405204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76602F-5DB4-FE4C-9DE3-4774E41DDC99}"/>
              </a:ext>
            </a:extLst>
          </p:cNvPr>
          <p:cNvPicPr>
            <a:picLocks noChangeAspect="1"/>
          </p:cNvPicPr>
          <p:nvPr/>
        </p:nvPicPr>
        <p:blipFill>
          <a:blip r:embed="rId3"/>
          <a:stretch>
            <a:fillRect/>
          </a:stretch>
        </p:blipFill>
        <p:spPr>
          <a:xfrm>
            <a:off x="8115499" y="2135666"/>
            <a:ext cx="3013750" cy="2981052"/>
          </a:xfrm>
          <a:prstGeom prst="roundRect">
            <a:avLst>
              <a:gd name="adj" fmla="val 10147"/>
            </a:avLst>
          </a:prstGeom>
          <a:ln w="38100">
            <a:solidFill>
              <a:srgbClr val="FFFFFF"/>
            </a:solidFill>
          </a:ln>
        </p:spPr>
      </p:pic>
      <p:sp>
        <p:nvSpPr>
          <p:cNvPr id="3" name="TextBox 2">
            <a:extLst>
              <a:ext uri="{FF2B5EF4-FFF2-40B4-BE49-F238E27FC236}">
                <a16:creationId xmlns:a16="http://schemas.microsoft.com/office/drawing/2014/main" id="{55F93506-439B-3A38-2014-38EA1D5E2A3B}"/>
              </a:ext>
            </a:extLst>
          </p:cNvPr>
          <p:cNvSpPr txBox="1"/>
          <p:nvPr/>
        </p:nvSpPr>
        <p:spPr>
          <a:xfrm>
            <a:off x="8001000" y="5207075"/>
            <a:ext cx="3383866" cy="1034129"/>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vi-VN" sz="1700" b="1" i="0" u="none" strike="noStrike" kern="0" cap="none" spc="0" normalizeH="0" baseline="0" noProof="0" dirty="0">
                <a:ln>
                  <a:noFill/>
                </a:ln>
                <a:solidFill>
                  <a:srgbClr val="000000"/>
                </a:solidFill>
                <a:effectLst/>
                <a:uLnTx/>
                <a:uFillTx/>
                <a:latin typeface="UTM Avo" panose="02040603050506020204" pitchFamily="18"/>
                <a:cs typeface="Arial"/>
                <a:sym typeface="Arial"/>
              </a:rPr>
              <a:t>Hình 14.2. </a:t>
            </a:r>
            <a:r>
              <a:rPr kumimoji="0" lang="vi-VN" sz="1700" b="0" i="0" u="none" strike="noStrike" kern="0" cap="none" spc="0" normalizeH="0" baseline="0" noProof="0" dirty="0">
                <a:ln>
                  <a:noFill/>
                </a:ln>
                <a:solidFill>
                  <a:srgbClr val="000000"/>
                </a:solidFill>
                <a:effectLst/>
                <a:uLnTx/>
                <a:uFillTx/>
                <a:latin typeface="UTM Avo" panose="02040603050506020204" pitchFamily="18"/>
                <a:cs typeface="Arial"/>
                <a:sym typeface="Arial"/>
              </a:rPr>
              <a:t>Thí nghiệm xác định sự định hướng của thanh nam châm </a:t>
            </a:r>
            <a:endParaRPr kumimoji="0" lang="en-US" sz="1700" b="0" i="0" u="none" strike="noStrike" kern="0" cap="none" spc="0" normalizeH="0" baseline="0" noProof="0" dirty="0">
              <a:ln>
                <a:noFill/>
              </a:ln>
              <a:solidFill>
                <a:srgbClr val="000000"/>
              </a:solidFill>
              <a:effectLst/>
              <a:uLnTx/>
              <a:uFillTx/>
              <a:latin typeface="UTM Avo" panose="02040603050506020204" pitchFamily="18"/>
              <a:cs typeface="Arial"/>
              <a:sym typeface="Arial"/>
            </a:endParaRPr>
          </a:p>
        </p:txBody>
      </p:sp>
      <p:sp>
        <p:nvSpPr>
          <p:cNvPr id="4" name="TextBox 3">
            <a:extLst>
              <a:ext uri="{FF2B5EF4-FFF2-40B4-BE49-F238E27FC236}">
                <a16:creationId xmlns:a16="http://schemas.microsoft.com/office/drawing/2014/main" id="{9FB8978C-3228-C9E0-3F91-F6B7340E0113}"/>
              </a:ext>
            </a:extLst>
          </p:cNvPr>
          <p:cNvSpPr txBox="1"/>
          <p:nvPr/>
        </p:nvSpPr>
        <p:spPr>
          <a:xfrm>
            <a:off x="856759" y="2278541"/>
            <a:ext cx="6439486" cy="3337837"/>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1" u="none" strike="noStrike" kern="0" cap="none" spc="0" normalizeH="0" baseline="0" noProof="0" dirty="0">
                <a:ln>
                  <a:noFill/>
                </a:ln>
                <a:solidFill>
                  <a:srgbClr val="000000"/>
                </a:solidFill>
                <a:effectLst/>
                <a:uLnTx/>
                <a:uFillTx/>
                <a:latin typeface="UTM Avo" panose="02040603050506020204" pitchFamily="18"/>
                <a:cs typeface="Arial"/>
                <a:sym typeface="Arial"/>
              </a:rPr>
              <a:t>Thí nghiệm xác định sự định hướng của thanh nam châm </a:t>
            </a:r>
          </a:p>
          <a:p>
            <a:pPr marL="342900" marR="0" lvl="0" indent="-342900" algn="just"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v"/>
              <a:tabLst/>
              <a:defRPr/>
            </a:pPr>
            <a:r>
              <a:rPr kumimoji="0" lang="vi-VN" sz="2400" b="0" u="none" strike="noStrike" kern="0" cap="none" spc="0" normalizeH="0" baseline="0" noProof="0" dirty="0">
                <a:ln>
                  <a:noFill/>
                </a:ln>
                <a:solidFill>
                  <a:srgbClr val="000000"/>
                </a:solidFill>
                <a:effectLst/>
                <a:uLnTx/>
                <a:uFillTx/>
                <a:latin typeface="UTM Avo" panose="02040603050506020204" pitchFamily="18"/>
                <a:cs typeface="Arial"/>
                <a:sym typeface="Arial"/>
              </a:rPr>
              <a:t>Bố trí thí nghiệm: hình 14.2 </a:t>
            </a:r>
          </a:p>
          <a:p>
            <a:pPr marL="342900" marR="0" lvl="0" indent="-342900" algn="just"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v"/>
              <a:tabLst/>
              <a:defRPr/>
            </a:pPr>
            <a:r>
              <a:rPr kumimoji="0" lang="vi-VN" sz="2400" b="0" u="none" strike="noStrike" kern="0" cap="none" spc="0" normalizeH="0" baseline="0" noProof="0" dirty="0">
                <a:ln>
                  <a:noFill/>
                </a:ln>
                <a:solidFill>
                  <a:srgbClr val="000000"/>
                </a:solidFill>
                <a:effectLst/>
                <a:uLnTx/>
                <a:uFillTx/>
                <a:latin typeface="UTM Avo" panose="02040603050506020204" pitchFamily="18"/>
                <a:cs typeface="Arial"/>
                <a:sym typeface="Arial"/>
              </a:rPr>
              <a:t>Tiến hành thí nghiệm  </a:t>
            </a:r>
          </a:p>
          <a:p>
            <a:pPr marL="342900" marR="0" lvl="0" indent="-342900" algn="just" defTabSz="914400" rtl="0" eaLnBrk="1" fontAlgn="auto" latinLnBrk="0" hangingPunct="1">
              <a:lnSpc>
                <a:spcPct val="150000"/>
              </a:lnSpc>
              <a:spcBef>
                <a:spcPts val="0"/>
              </a:spcBef>
              <a:spcAft>
                <a:spcPts val="0"/>
              </a:spcAft>
              <a:buClr>
                <a:srgbClr val="000000"/>
              </a:buClr>
              <a:buSzTx/>
              <a:buFont typeface="Arial" panose="020B0604020202020204" pitchFamily="34" charset="0"/>
              <a:buChar char="•"/>
              <a:tabLst/>
              <a:defRPr/>
            </a:pPr>
            <a:r>
              <a:rPr kumimoji="0" lang="vi-VN" sz="2400" b="0" u="none" strike="noStrike" kern="0" cap="none" spc="0" normalizeH="0" baseline="0" noProof="0" dirty="0">
                <a:ln>
                  <a:noFill/>
                </a:ln>
                <a:solidFill>
                  <a:srgbClr val="000000"/>
                </a:solidFill>
                <a:effectLst/>
                <a:uLnTx/>
                <a:uFillTx/>
                <a:latin typeface="UTM Avo" panose="02040603050506020204" pitchFamily="18"/>
                <a:cs typeface="Arial"/>
                <a:sym typeface="Arial"/>
              </a:rPr>
              <a:t>Khi thanh nam châm đã nằm yên, đánh dấu lại hướng trục dài của nó.</a:t>
            </a:r>
          </a:p>
        </p:txBody>
      </p:sp>
    </p:spTree>
    <p:extLst>
      <p:ext uri="{BB962C8B-B14F-4D97-AF65-F5344CB8AC3E}">
        <p14:creationId xmlns:p14="http://schemas.microsoft.com/office/powerpoint/2010/main" val="288312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barn(inVertical)">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barn(inVertical)">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barn(inVertical)">
                                      <p:cBhvr>
                                        <p:cTn id="3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76602F-5DB4-FE4C-9DE3-4774E41DDC99}"/>
              </a:ext>
            </a:extLst>
          </p:cNvPr>
          <p:cNvPicPr>
            <a:picLocks noChangeAspect="1"/>
          </p:cNvPicPr>
          <p:nvPr/>
        </p:nvPicPr>
        <p:blipFill>
          <a:blip r:embed="rId3"/>
          <a:stretch>
            <a:fillRect/>
          </a:stretch>
        </p:blipFill>
        <p:spPr>
          <a:xfrm>
            <a:off x="8115499" y="2135666"/>
            <a:ext cx="3013750" cy="2981052"/>
          </a:xfrm>
          <a:prstGeom prst="roundRect">
            <a:avLst>
              <a:gd name="adj" fmla="val 10147"/>
            </a:avLst>
          </a:prstGeom>
          <a:ln w="38100">
            <a:solidFill>
              <a:srgbClr val="FFFFFF"/>
            </a:solidFill>
          </a:ln>
        </p:spPr>
      </p:pic>
      <p:sp>
        <p:nvSpPr>
          <p:cNvPr id="3" name="TextBox 2">
            <a:extLst>
              <a:ext uri="{FF2B5EF4-FFF2-40B4-BE49-F238E27FC236}">
                <a16:creationId xmlns:a16="http://schemas.microsoft.com/office/drawing/2014/main" id="{55F93506-439B-3A38-2014-38EA1D5E2A3B}"/>
              </a:ext>
            </a:extLst>
          </p:cNvPr>
          <p:cNvSpPr txBox="1"/>
          <p:nvPr/>
        </p:nvSpPr>
        <p:spPr>
          <a:xfrm>
            <a:off x="8001000" y="5207075"/>
            <a:ext cx="3383866" cy="1034129"/>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vi-VN" sz="1700" b="1" i="0" u="none" strike="noStrike" kern="0" cap="none" spc="0" normalizeH="0" baseline="0" noProof="0" dirty="0">
                <a:ln>
                  <a:noFill/>
                </a:ln>
                <a:solidFill>
                  <a:srgbClr val="000000"/>
                </a:solidFill>
                <a:effectLst/>
                <a:uLnTx/>
                <a:uFillTx/>
                <a:latin typeface="UTM Avo" panose="02040603050506020204" pitchFamily="18"/>
                <a:cs typeface="Arial"/>
                <a:sym typeface="Arial"/>
              </a:rPr>
              <a:t>Hình 14.2. </a:t>
            </a:r>
            <a:r>
              <a:rPr kumimoji="0" lang="vi-VN" sz="1700" b="0" i="0" u="none" strike="noStrike" kern="0" cap="none" spc="0" normalizeH="0" baseline="0" noProof="0" dirty="0">
                <a:ln>
                  <a:noFill/>
                </a:ln>
                <a:solidFill>
                  <a:srgbClr val="000000"/>
                </a:solidFill>
                <a:effectLst/>
                <a:uLnTx/>
                <a:uFillTx/>
                <a:latin typeface="UTM Avo" panose="02040603050506020204" pitchFamily="18"/>
                <a:cs typeface="Arial"/>
                <a:sym typeface="Arial"/>
              </a:rPr>
              <a:t>Thí nghiệm xác định sự định hướng của thanh nam châm </a:t>
            </a:r>
            <a:endParaRPr kumimoji="0" lang="en-US" sz="1700" b="0" i="0" u="none" strike="noStrike" kern="0" cap="none" spc="0" normalizeH="0" baseline="0" noProof="0" dirty="0">
              <a:ln>
                <a:noFill/>
              </a:ln>
              <a:solidFill>
                <a:srgbClr val="000000"/>
              </a:solidFill>
              <a:effectLst/>
              <a:uLnTx/>
              <a:uFillTx/>
              <a:latin typeface="UTM Avo" panose="02040603050506020204" pitchFamily="18"/>
              <a:cs typeface="Arial"/>
              <a:sym typeface="Arial"/>
            </a:endParaRPr>
          </a:p>
        </p:txBody>
      </p:sp>
      <p:sp>
        <p:nvSpPr>
          <p:cNvPr id="4" name="TextBox 3">
            <a:extLst>
              <a:ext uri="{FF2B5EF4-FFF2-40B4-BE49-F238E27FC236}">
                <a16:creationId xmlns:a16="http://schemas.microsoft.com/office/drawing/2014/main" id="{9FB8978C-3228-C9E0-3F91-F6B7340E0113}"/>
              </a:ext>
            </a:extLst>
          </p:cNvPr>
          <p:cNvSpPr txBox="1"/>
          <p:nvPr/>
        </p:nvSpPr>
        <p:spPr>
          <a:xfrm>
            <a:off x="807134" y="1976767"/>
            <a:ext cx="6942406" cy="4264437"/>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300" b="1" i="1" u="none" strike="noStrike" kern="0" cap="none" spc="0" normalizeH="0" baseline="0" noProof="0" dirty="0">
                <a:ln>
                  <a:noFill/>
                </a:ln>
                <a:solidFill>
                  <a:srgbClr val="000000"/>
                </a:solidFill>
                <a:effectLst/>
                <a:uLnTx/>
                <a:uFillTx/>
                <a:latin typeface="UTM Avo" panose="02040603050506020204" pitchFamily="18"/>
                <a:cs typeface="Arial"/>
                <a:sym typeface="Arial"/>
              </a:rPr>
              <a:t>Thí nghiệm xác định sự định hướng của thanh nam châm </a:t>
            </a:r>
          </a:p>
          <a:p>
            <a:pPr marL="342900" marR="0" lvl="0" indent="-342900"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v"/>
              <a:tabLst/>
              <a:defRPr/>
            </a:pPr>
            <a:r>
              <a:rPr kumimoji="0" lang="vi-VN" sz="2300" b="0" i="0" u="none" strike="noStrike" kern="0" cap="none" spc="0" normalizeH="0" baseline="0" noProof="0" dirty="0">
                <a:ln>
                  <a:noFill/>
                </a:ln>
                <a:solidFill>
                  <a:srgbClr val="000000"/>
                </a:solidFill>
                <a:effectLst/>
                <a:uLnTx/>
                <a:uFillTx/>
                <a:latin typeface="UTM Avo" panose="02040603050506020204" pitchFamily="18"/>
                <a:cs typeface="Arial"/>
                <a:sym typeface="Arial"/>
              </a:rPr>
              <a:t>Bố trí thí nghiệm: hình 14.2 </a:t>
            </a:r>
          </a:p>
          <a:p>
            <a:pPr marL="342900" marR="0" lvl="0" indent="-342900"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v"/>
              <a:tabLst/>
              <a:defRPr/>
            </a:pPr>
            <a:r>
              <a:rPr kumimoji="0" lang="vi-VN" sz="2300" b="0" i="0" u="none" strike="noStrike" kern="0" cap="none" spc="0" normalizeH="0" baseline="0" noProof="0" dirty="0">
                <a:ln>
                  <a:noFill/>
                </a:ln>
                <a:solidFill>
                  <a:srgbClr val="000000"/>
                </a:solidFill>
                <a:effectLst/>
                <a:uLnTx/>
                <a:uFillTx/>
                <a:latin typeface="UTM Avo" panose="02040603050506020204" pitchFamily="18"/>
                <a:cs typeface="Arial"/>
                <a:sym typeface="Arial"/>
              </a:rPr>
              <a:t>Tiến hành thí nghiệm  </a:t>
            </a:r>
          </a:p>
          <a:p>
            <a:pPr marL="342900" indent="-342900">
              <a:lnSpc>
                <a:spcPct val="150000"/>
              </a:lnSpc>
              <a:buFont typeface="Arial" panose="020B0604020202020204" pitchFamily="34" charset="0"/>
              <a:buChar char="•"/>
            </a:pPr>
            <a:r>
              <a:rPr lang="vi-VN" sz="2300" dirty="0">
                <a:latin typeface="UTM Avo" panose="02040603050506020204" pitchFamily="18"/>
              </a:rPr>
              <a:t>Xoay thanh nam châm lệch khỏi hướng vừa xác định, buông tay. Khi thanh nam châm đã nằm yên trở lại, xác định xem nó có nằm theo hướng như ban đầu nữa không.</a:t>
            </a:r>
          </a:p>
        </p:txBody>
      </p:sp>
    </p:spTree>
    <p:extLst>
      <p:ext uri="{BB962C8B-B14F-4D97-AF65-F5344CB8AC3E}">
        <p14:creationId xmlns:p14="http://schemas.microsoft.com/office/powerpoint/2010/main" val="98519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76602F-5DB4-FE4C-9DE3-4774E41DDC99}"/>
              </a:ext>
            </a:extLst>
          </p:cNvPr>
          <p:cNvPicPr>
            <a:picLocks noChangeAspect="1"/>
          </p:cNvPicPr>
          <p:nvPr/>
        </p:nvPicPr>
        <p:blipFill>
          <a:blip r:embed="rId3"/>
          <a:stretch>
            <a:fillRect/>
          </a:stretch>
        </p:blipFill>
        <p:spPr>
          <a:xfrm>
            <a:off x="8115499" y="2135666"/>
            <a:ext cx="3013750" cy="2981052"/>
          </a:xfrm>
          <a:prstGeom prst="roundRect">
            <a:avLst>
              <a:gd name="adj" fmla="val 10147"/>
            </a:avLst>
          </a:prstGeom>
          <a:ln w="38100">
            <a:solidFill>
              <a:srgbClr val="FFFFFF"/>
            </a:solidFill>
          </a:ln>
        </p:spPr>
      </p:pic>
      <p:sp>
        <p:nvSpPr>
          <p:cNvPr id="3" name="TextBox 2">
            <a:extLst>
              <a:ext uri="{FF2B5EF4-FFF2-40B4-BE49-F238E27FC236}">
                <a16:creationId xmlns:a16="http://schemas.microsoft.com/office/drawing/2014/main" id="{55F93506-439B-3A38-2014-38EA1D5E2A3B}"/>
              </a:ext>
            </a:extLst>
          </p:cNvPr>
          <p:cNvSpPr txBox="1"/>
          <p:nvPr/>
        </p:nvSpPr>
        <p:spPr>
          <a:xfrm>
            <a:off x="8001000" y="5207075"/>
            <a:ext cx="3383866" cy="1034129"/>
          </a:xfrm>
          <a:prstGeom prst="rect">
            <a:avLst/>
          </a:prstGeom>
          <a:noFill/>
        </p:spPr>
        <p:txBody>
          <a:bodyPr wrap="square" rtlCol="0">
            <a:spAutoFit/>
          </a:bodyPr>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vi-VN" sz="1700" b="1" i="0" u="none" strike="noStrike" kern="0" cap="none" spc="0" normalizeH="0" baseline="0" noProof="0" dirty="0">
                <a:ln>
                  <a:noFill/>
                </a:ln>
                <a:solidFill>
                  <a:srgbClr val="000000"/>
                </a:solidFill>
                <a:effectLst/>
                <a:uLnTx/>
                <a:uFillTx/>
                <a:latin typeface="UTM Avo" panose="02040603050506020204" pitchFamily="18"/>
                <a:cs typeface="Arial"/>
                <a:sym typeface="Arial"/>
              </a:rPr>
              <a:t>Hình 14.2. </a:t>
            </a:r>
            <a:r>
              <a:rPr kumimoji="0" lang="vi-VN" sz="1700" b="0" i="0" u="none" strike="noStrike" kern="0" cap="none" spc="0" normalizeH="0" baseline="0" noProof="0" dirty="0">
                <a:ln>
                  <a:noFill/>
                </a:ln>
                <a:solidFill>
                  <a:srgbClr val="000000"/>
                </a:solidFill>
                <a:effectLst/>
                <a:uLnTx/>
                <a:uFillTx/>
                <a:latin typeface="UTM Avo" panose="02040603050506020204" pitchFamily="18"/>
                <a:cs typeface="Arial"/>
                <a:sym typeface="Arial"/>
              </a:rPr>
              <a:t>Thí nghiệm xác định sự định hướng của thanh nam châm </a:t>
            </a:r>
            <a:endParaRPr kumimoji="0" lang="en-US" sz="1700" b="0" i="0" u="none" strike="noStrike" kern="0" cap="none" spc="0" normalizeH="0" baseline="0" noProof="0" dirty="0">
              <a:ln>
                <a:noFill/>
              </a:ln>
              <a:solidFill>
                <a:srgbClr val="000000"/>
              </a:solidFill>
              <a:effectLst/>
              <a:uLnTx/>
              <a:uFillTx/>
              <a:latin typeface="UTM Avo" panose="02040603050506020204" pitchFamily="18"/>
              <a:cs typeface="Arial"/>
              <a:sym typeface="Arial"/>
            </a:endParaRPr>
          </a:p>
        </p:txBody>
      </p:sp>
      <p:sp>
        <p:nvSpPr>
          <p:cNvPr id="4" name="TextBox 3">
            <a:extLst>
              <a:ext uri="{FF2B5EF4-FFF2-40B4-BE49-F238E27FC236}">
                <a16:creationId xmlns:a16="http://schemas.microsoft.com/office/drawing/2014/main" id="{9FB8978C-3228-C9E0-3F91-F6B7340E0113}"/>
              </a:ext>
            </a:extLst>
          </p:cNvPr>
          <p:cNvSpPr txBox="1"/>
          <p:nvPr/>
        </p:nvSpPr>
        <p:spPr>
          <a:xfrm>
            <a:off x="807134" y="1976767"/>
            <a:ext cx="6942406" cy="4363502"/>
          </a:xfrm>
          <a:prstGeom prst="rect">
            <a:avLst/>
          </a:prstGeom>
          <a:noFill/>
        </p:spPr>
        <p:txBody>
          <a:bodyPr wrap="square">
            <a:sp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300" b="1" i="1" u="none" strike="noStrike" kern="0" cap="none" spc="0" normalizeH="0" baseline="0" noProof="0" dirty="0">
                <a:ln>
                  <a:noFill/>
                </a:ln>
                <a:solidFill>
                  <a:srgbClr val="000000"/>
                </a:solidFill>
                <a:effectLst/>
                <a:uLnTx/>
                <a:uFillTx/>
                <a:latin typeface="UTM Avo" panose="02040603050506020204" pitchFamily="18"/>
                <a:cs typeface="Arial"/>
                <a:sym typeface="Arial"/>
              </a:rPr>
              <a:t>Thí nghiệm xác định sự định hướng của thanh nam châm </a:t>
            </a:r>
          </a:p>
          <a:p>
            <a:pPr marL="342900" marR="0" lvl="0" indent="-342900"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v"/>
              <a:tabLst/>
              <a:defRPr/>
            </a:pPr>
            <a:r>
              <a:rPr kumimoji="0" lang="vi-VN" sz="2300" b="0" i="0" u="none" strike="noStrike" kern="0" cap="none" spc="0" normalizeH="0" baseline="0" noProof="0" dirty="0">
                <a:ln>
                  <a:noFill/>
                </a:ln>
                <a:solidFill>
                  <a:srgbClr val="000000"/>
                </a:solidFill>
                <a:effectLst/>
                <a:uLnTx/>
                <a:uFillTx/>
                <a:latin typeface="UTM Avo" panose="02040603050506020204" pitchFamily="18"/>
                <a:cs typeface="Arial"/>
                <a:sym typeface="Arial"/>
              </a:rPr>
              <a:t>Bố trí thí nghiệm: hình 14.2 </a:t>
            </a:r>
          </a:p>
          <a:p>
            <a:pPr marL="342900" marR="0" lvl="0" indent="-342900"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v"/>
              <a:tabLst/>
              <a:defRPr/>
            </a:pPr>
            <a:r>
              <a:rPr kumimoji="0" lang="vi-VN" sz="2300" b="0" i="0" u="none" strike="noStrike" kern="0" cap="none" spc="0" normalizeH="0" baseline="0" noProof="0" dirty="0">
                <a:ln>
                  <a:noFill/>
                </a:ln>
                <a:solidFill>
                  <a:srgbClr val="000000"/>
                </a:solidFill>
                <a:effectLst/>
                <a:uLnTx/>
                <a:uFillTx/>
                <a:latin typeface="UTM Avo" panose="02040603050506020204" pitchFamily="18"/>
                <a:cs typeface="Arial"/>
                <a:sym typeface="Arial"/>
              </a:rPr>
              <a:t>Tiến hành thí nghiệm  </a:t>
            </a:r>
          </a:p>
          <a:p>
            <a:pPr marL="342900" indent="-342900">
              <a:lnSpc>
                <a:spcPct val="150000"/>
              </a:lnSpc>
              <a:buFont typeface="Arial" panose="020B0604020202020204" pitchFamily="34" charset="0"/>
              <a:buChar char="•"/>
            </a:pPr>
            <a:r>
              <a:rPr lang="vi-VN" sz="2300" dirty="0">
                <a:latin typeface="UTM Avo" panose="02040603050506020204" pitchFamily="18"/>
              </a:rPr>
              <a:t>So sánh kết quả của em với kết quả của các bạn khác. </a:t>
            </a:r>
          </a:p>
          <a:p>
            <a:pPr marL="342900" indent="-342900">
              <a:lnSpc>
                <a:spcPct val="150000"/>
              </a:lnSpc>
              <a:buFont typeface="Arial" panose="020B0604020202020204" pitchFamily="34" charset="0"/>
              <a:buChar char="•"/>
            </a:pPr>
            <a:r>
              <a:rPr lang="vi-VN" sz="2300" dirty="0">
                <a:latin typeface="UTM Avo" panose="02040603050506020204" pitchFamily="18"/>
              </a:rPr>
              <a:t>Rút ra kết luận về sự định hướng của thanh nam châm tự do.</a:t>
            </a:r>
          </a:p>
        </p:txBody>
      </p:sp>
    </p:spTree>
    <p:extLst>
      <p:ext uri="{BB962C8B-B14F-4D97-AF65-F5344CB8AC3E}">
        <p14:creationId xmlns:p14="http://schemas.microsoft.com/office/powerpoint/2010/main" val="3602806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84BEA63-AC6C-6046-5DA9-674E2314CCB8}"/>
              </a:ext>
            </a:extLst>
          </p:cNvPr>
          <p:cNvGrpSpPr/>
          <p:nvPr/>
        </p:nvGrpSpPr>
        <p:grpSpPr>
          <a:xfrm>
            <a:off x="1421797" y="1801167"/>
            <a:ext cx="9348405" cy="4454285"/>
            <a:chOff x="3858269" y="1779549"/>
            <a:chExt cx="10571461" cy="6727902"/>
          </a:xfrm>
        </p:grpSpPr>
        <p:grpSp>
          <p:nvGrpSpPr>
            <p:cNvPr id="3" name="Group 4">
              <a:extLst>
                <a:ext uri="{FF2B5EF4-FFF2-40B4-BE49-F238E27FC236}">
                  <a16:creationId xmlns:a16="http://schemas.microsoft.com/office/drawing/2014/main" id="{13A3FDA4-FA37-90DD-B6D1-C51D3C687800}"/>
                </a:ext>
              </a:extLst>
            </p:cNvPr>
            <p:cNvGrpSpPr/>
            <p:nvPr/>
          </p:nvGrpSpPr>
          <p:grpSpPr>
            <a:xfrm>
              <a:off x="3858269" y="1779549"/>
              <a:ext cx="10571461" cy="6727902"/>
              <a:chOff x="0" y="0"/>
              <a:chExt cx="3976518" cy="2530741"/>
            </a:xfrm>
          </p:grpSpPr>
          <p:sp>
            <p:nvSpPr>
              <p:cNvPr id="6" name="Freeform 5">
                <a:extLst>
                  <a:ext uri="{FF2B5EF4-FFF2-40B4-BE49-F238E27FC236}">
                    <a16:creationId xmlns:a16="http://schemas.microsoft.com/office/drawing/2014/main" id="{2B40F26B-9C08-F699-DE4B-BB45B765606C}"/>
                  </a:ext>
                </a:extLst>
              </p:cNvPr>
              <p:cNvSpPr/>
              <p:nvPr/>
            </p:nvSpPr>
            <p:spPr>
              <a:xfrm>
                <a:off x="-9098" y="-6509"/>
                <a:ext cx="3990849" cy="2562794"/>
              </a:xfrm>
              <a:custGeom>
                <a:avLst/>
                <a:gdLst/>
                <a:ahLst/>
                <a:cxnLst/>
                <a:rect l="l" t="t" r="r" b="b"/>
                <a:pathLst>
                  <a:path w="3990849" h="2562794">
                    <a:moveTo>
                      <a:pt x="63030" y="1969241"/>
                    </a:moveTo>
                    <a:cubicBezTo>
                      <a:pt x="63030" y="1969241"/>
                      <a:pt x="0" y="1722677"/>
                      <a:pt x="10218" y="1214762"/>
                    </a:cubicBezTo>
                    <a:cubicBezTo>
                      <a:pt x="18651" y="990971"/>
                      <a:pt x="65033" y="645332"/>
                      <a:pt x="65033" y="645332"/>
                    </a:cubicBezTo>
                    <a:cubicBezTo>
                      <a:pt x="82233" y="502466"/>
                      <a:pt x="56685" y="337866"/>
                      <a:pt x="181385" y="223925"/>
                    </a:cubicBezTo>
                    <a:cubicBezTo>
                      <a:pt x="346794" y="72788"/>
                      <a:pt x="621643" y="0"/>
                      <a:pt x="3097776" y="6965"/>
                    </a:cubicBezTo>
                    <a:lnTo>
                      <a:pt x="3097777" y="6965"/>
                    </a:lnTo>
                    <a:cubicBezTo>
                      <a:pt x="3314524" y="16819"/>
                      <a:pt x="3518839" y="36481"/>
                      <a:pt x="3653028" y="101690"/>
                    </a:cubicBezTo>
                    <a:cubicBezTo>
                      <a:pt x="3909074" y="226120"/>
                      <a:pt x="3990849" y="459160"/>
                      <a:pt x="3985361" y="704684"/>
                    </a:cubicBezTo>
                    <a:cubicBezTo>
                      <a:pt x="3985361" y="704684"/>
                      <a:pt x="3942073" y="1013073"/>
                      <a:pt x="3949506" y="1248607"/>
                    </a:cubicBezTo>
                    <a:cubicBezTo>
                      <a:pt x="3956630" y="1711042"/>
                      <a:pt x="3963786" y="1906645"/>
                      <a:pt x="3963786" y="1906645"/>
                    </a:cubicBezTo>
                    <a:cubicBezTo>
                      <a:pt x="3947105" y="2122378"/>
                      <a:pt x="3832461" y="2332989"/>
                      <a:pt x="3635592" y="2444613"/>
                    </a:cubicBezTo>
                    <a:cubicBezTo>
                      <a:pt x="3485240" y="2529862"/>
                      <a:pt x="3287209" y="2544960"/>
                      <a:pt x="2605883" y="2534218"/>
                    </a:cubicBezTo>
                    <a:lnTo>
                      <a:pt x="2605854" y="2534218"/>
                    </a:lnTo>
                    <a:cubicBezTo>
                      <a:pt x="645952" y="2528941"/>
                      <a:pt x="384604" y="2562794"/>
                      <a:pt x="254278" y="2453637"/>
                    </a:cubicBezTo>
                    <a:cubicBezTo>
                      <a:pt x="145767" y="2362752"/>
                      <a:pt x="81795" y="2169440"/>
                      <a:pt x="63030" y="1969241"/>
                    </a:cubicBezTo>
                    <a:close/>
                  </a:path>
                </a:pathLst>
              </a:custGeom>
              <a:solidFill>
                <a:srgbClr val="BDE0FE"/>
              </a:solidFill>
            </p:spPr>
            <p:txBody>
              <a:bodyPr/>
              <a:lstStyle/>
              <a:p>
                <a:endParaRPr lang="en-US">
                  <a:latin typeface="UTM Avo" panose="02040603050506020204" pitchFamily="18"/>
                </a:endParaRPr>
              </a:p>
            </p:txBody>
          </p:sp>
        </p:grpSp>
        <p:grpSp>
          <p:nvGrpSpPr>
            <p:cNvPr id="4" name="Group 7">
              <a:extLst>
                <a:ext uri="{FF2B5EF4-FFF2-40B4-BE49-F238E27FC236}">
                  <a16:creationId xmlns:a16="http://schemas.microsoft.com/office/drawing/2014/main" id="{27D8C7AC-ABAA-174B-6F71-01D7026DF5E2}"/>
                </a:ext>
              </a:extLst>
            </p:cNvPr>
            <p:cNvGrpSpPr/>
            <p:nvPr/>
          </p:nvGrpSpPr>
          <p:grpSpPr>
            <a:xfrm>
              <a:off x="4142867" y="1960673"/>
              <a:ext cx="10002266" cy="6365654"/>
              <a:chOff x="0" y="0"/>
              <a:chExt cx="3976518" cy="2530741"/>
            </a:xfrm>
          </p:grpSpPr>
          <p:sp>
            <p:nvSpPr>
              <p:cNvPr id="5" name="Freeform 8">
                <a:extLst>
                  <a:ext uri="{FF2B5EF4-FFF2-40B4-BE49-F238E27FC236}">
                    <a16:creationId xmlns:a16="http://schemas.microsoft.com/office/drawing/2014/main" id="{14A1083A-787A-3CA5-98ED-1B0AA4E797E8}"/>
                  </a:ext>
                </a:extLst>
              </p:cNvPr>
              <p:cNvSpPr/>
              <p:nvPr/>
            </p:nvSpPr>
            <p:spPr>
              <a:xfrm>
                <a:off x="-9098" y="-6509"/>
                <a:ext cx="3990849" cy="2562794"/>
              </a:xfrm>
              <a:custGeom>
                <a:avLst/>
                <a:gdLst/>
                <a:ahLst/>
                <a:cxnLst/>
                <a:rect l="l" t="t" r="r" b="b"/>
                <a:pathLst>
                  <a:path w="3990849" h="2562794">
                    <a:moveTo>
                      <a:pt x="63030" y="1969241"/>
                    </a:moveTo>
                    <a:cubicBezTo>
                      <a:pt x="63030" y="1969241"/>
                      <a:pt x="0" y="1722677"/>
                      <a:pt x="10218" y="1214762"/>
                    </a:cubicBezTo>
                    <a:cubicBezTo>
                      <a:pt x="18651" y="990971"/>
                      <a:pt x="65033" y="645332"/>
                      <a:pt x="65033" y="645332"/>
                    </a:cubicBezTo>
                    <a:cubicBezTo>
                      <a:pt x="82233" y="502466"/>
                      <a:pt x="56685" y="337866"/>
                      <a:pt x="181385" y="223925"/>
                    </a:cubicBezTo>
                    <a:cubicBezTo>
                      <a:pt x="346794" y="72788"/>
                      <a:pt x="621643" y="0"/>
                      <a:pt x="3097776" y="6965"/>
                    </a:cubicBezTo>
                    <a:lnTo>
                      <a:pt x="3097777" y="6965"/>
                    </a:lnTo>
                    <a:cubicBezTo>
                      <a:pt x="3314524" y="16819"/>
                      <a:pt x="3518839" y="36481"/>
                      <a:pt x="3653028" y="101690"/>
                    </a:cubicBezTo>
                    <a:cubicBezTo>
                      <a:pt x="3909074" y="226120"/>
                      <a:pt x="3990849" y="459160"/>
                      <a:pt x="3985361" y="704684"/>
                    </a:cubicBezTo>
                    <a:cubicBezTo>
                      <a:pt x="3985361" y="704684"/>
                      <a:pt x="3942073" y="1013073"/>
                      <a:pt x="3949506" y="1248607"/>
                    </a:cubicBezTo>
                    <a:cubicBezTo>
                      <a:pt x="3956630" y="1711042"/>
                      <a:pt x="3963786" y="1906645"/>
                      <a:pt x="3963786" y="1906645"/>
                    </a:cubicBezTo>
                    <a:cubicBezTo>
                      <a:pt x="3947105" y="2122378"/>
                      <a:pt x="3832461" y="2332989"/>
                      <a:pt x="3635592" y="2444613"/>
                    </a:cubicBezTo>
                    <a:cubicBezTo>
                      <a:pt x="3485240" y="2529862"/>
                      <a:pt x="3287209" y="2544960"/>
                      <a:pt x="2605883" y="2534218"/>
                    </a:cubicBezTo>
                    <a:lnTo>
                      <a:pt x="2605854" y="2534218"/>
                    </a:lnTo>
                    <a:cubicBezTo>
                      <a:pt x="645952" y="2528941"/>
                      <a:pt x="384604" y="2562794"/>
                      <a:pt x="254278" y="2453637"/>
                    </a:cubicBezTo>
                    <a:cubicBezTo>
                      <a:pt x="145767" y="2362752"/>
                      <a:pt x="81795" y="2169440"/>
                      <a:pt x="63030" y="1969241"/>
                    </a:cubicBezTo>
                    <a:close/>
                  </a:path>
                </a:pathLst>
              </a:custGeom>
              <a:solidFill>
                <a:srgbClr val="FFFFFF"/>
              </a:solidFill>
            </p:spPr>
            <p:txBody>
              <a:bodyPr/>
              <a:lstStyle/>
              <a:p>
                <a:endParaRPr lang="en-US">
                  <a:latin typeface="UTM Avo" panose="02040603050506020204" pitchFamily="18"/>
                </a:endParaRPr>
              </a:p>
            </p:txBody>
          </p:sp>
        </p:grpSp>
      </p:grpSp>
      <p:sp>
        <p:nvSpPr>
          <p:cNvPr id="7" name="TextBox 6">
            <a:extLst>
              <a:ext uri="{FF2B5EF4-FFF2-40B4-BE49-F238E27FC236}">
                <a16:creationId xmlns:a16="http://schemas.microsoft.com/office/drawing/2014/main" id="{9E4360F9-1FFE-9011-0345-0DEC43532CCD}"/>
              </a:ext>
            </a:extLst>
          </p:cNvPr>
          <p:cNvSpPr txBox="1"/>
          <p:nvPr/>
        </p:nvSpPr>
        <p:spPr>
          <a:xfrm>
            <a:off x="2048611" y="2737789"/>
            <a:ext cx="8273818" cy="2783839"/>
          </a:xfrm>
          <a:prstGeom prst="rect">
            <a:avLst/>
          </a:prstGeom>
          <a:noFill/>
        </p:spPr>
        <p:txBody>
          <a:bodyPr wrap="square">
            <a:spAutoFit/>
          </a:bodyPr>
          <a:lstStyle/>
          <a:p>
            <a:pPr marL="342900" marR="18415" indent="-342900" algn="just">
              <a:lnSpc>
                <a:spcPct val="150000"/>
              </a:lnSpc>
              <a:buFont typeface="Arial" panose="020B0604020202020204" pitchFamily="34" charset="0"/>
              <a:buChar char="•"/>
              <a:tabLst>
                <a:tab pos="2743200" algn="l"/>
              </a:tabLst>
            </a:pPr>
            <a:r>
              <a:rPr lang="en-US" sz="2400" dirty="0">
                <a:effectLst/>
                <a:latin typeface="UTM Avo" panose="02040603050506020204" pitchFamily="18"/>
                <a:ea typeface="Calibri" panose="020F0502020204030204" pitchFamily="34" charset="0"/>
                <a:cs typeface="Times New Roman" panose="02020603050405020304" pitchFamily="18" charset="0"/>
              </a:rPr>
              <a:t>Khi được để tự do, thanh nam châm nằm dọc theo hướng nam bắc địa lí. </a:t>
            </a:r>
          </a:p>
          <a:p>
            <a:pPr marL="342900" marR="18415" indent="-342900" algn="just">
              <a:lnSpc>
                <a:spcPct val="150000"/>
              </a:lnSpc>
              <a:buFont typeface="Arial" panose="020B0604020202020204" pitchFamily="34" charset="0"/>
              <a:buChar char="•"/>
              <a:tabLst>
                <a:tab pos="2743200" algn="l"/>
              </a:tabLst>
            </a:pPr>
            <a:r>
              <a:rPr lang="en-US" sz="2400" dirty="0">
                <a:effectLst/>
                <a:latin typeface="UTM Avo" panose="02040603050506020204" pitchFamily="18"/>
                <a:ea typeface="SimSun" panose="02010600030101010101" pitchFamily="2" charset="-122"/>
                <a:cs typeface="Times New Roman" panose="02020603050405020304" pitchFamily="18" charset="0"/>
              </a:rPr>
              <a:t>Đầu nam châm hướng về phía cực Bắc của Trái Đất được gọi là cực từ bắc, kí hiệu N (North). Đầu kia của nam châm là cực từ nam kí hiệu S (South). </a:t>
            </a:r>
            <a:endParaRPr lang="en-US" sz="2400" dirty="0">
              <a:effectLst/>
              <a:latin typeface="UTM Avo" panose="02040603050506020204" pitchFamily="18"/>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17837CAE-36F5-9C70-609A-E286BEDBF423}"/>
              </a:ext>
            </a:extLst>
          </p:cNvPr>
          <p:cNvSpPr txBox="1"/>
          <p:nvPr/>
        </p:nvSpPr>
        <p:spPr>
          <a:xfrm>
            <a:off x="5078520" y="2163765"/>
            <a:ext cx="1959743" cy="507831"/>
          </a:xfrm>
          <a:prstGeom prst="rect">
            <a:avLst/>
          </a:prstGeom>
          <a:noFill/>
        </p:spPr>
        <p:txBody>
          <a:bodyPr wrap="square" rtlCol="0">
            <a:spAutoFit/>
          </a:bodyPr>
          <a:lstStyle/>
          <a:p>
            <a:r>
              <a:rPr lang="vi-VN" sz="2700" b="1" dirty="0">
                <a:latin typeface="UTM Avo" panose="02040603050506020204" pitchFamily="18"/>
              </a:rPr>
              <a:t>KẾT LUẬN</a:t>
            </a:r>
            <a:endParaRPr lang="en-US" sz="2700" b="1" dirty="0">
              <a:latin typeface="UTM Avo" panose="02040603050506020204" pitchFamily="18"/>
            </a:endParaRPr>
          </a:p>
        </p:txBody>
      </p:sp>
      <p:pic>
        <p:nvPicPr>
          <p:cNvPr id="9" name="Picture 4">
            <a:extLst>
              <a:ext uri="{FF2B5EF4-FFF2-40B4-BE49-F238E27FC236}">
                <a16:creationId xmlns:a16="http://schemas.microsoft.com/office/drawing/2014/main" id="{6F0615BF-A55A-63E2-A8F9-81910BF52C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209818" y="5302962"/>
            <a:ext cx="1715733" cy="1093780"/>
          </a:xfrm>
          <a:prstGeom prst="rect">
            <a:avLst/>
          </a:prstGeom>
        </p:spPr>
      </p:pic>
      <p:grpSp>
        <p:nvGrpSpPr>
          <p:cNvPr id="10" name="Google Shape;2569;p70">
            <a:extLst>
              <a:ext uri="{FF2B5EF4-FFF2-40B4-BE49-F238E27FC236}">
                <a16:creationId xmlns:a16="http://schemas.microsoft.com/office/drawing/2014/main" id="{FA898F4E-6592-7465-68BE-E491E99E3C76}"/>
              </a:ext>
            </a:extLst>
          </p:cNvPr>
          <p:cNvGrpSpPr/>
          <p:nvPr/>
        </p:nvGrpSpPr>
        <p:grpSpPr>
          <a:xfrm rot="-518403">
            <a:off x="9448743" y="1272626"/>
            <a:ext cx="1175821" cy="1384700"/>
            <a:chOff x="408550" y="2681700"/>
            <a:chExt cx="775748" cy="889096"/>
          </a:xfrm>
        </p:grpSpPr>
        <p:sp>
          <p:nvSpPr>
            <p:cNvPr id="11" name="Google Shape;2570;p70">
              <a:extLst>
                <a:ext uri="{FF2B5EF4-FFF2-40B4-BE49-F238E27FC236}">
                  <a16:creationId xmlns:a16="http://schemas.microsoft.com/office/drawing/2014/main" id="{DC9E7FFE-3FEA-6332-15B0-F6FB33DA015D}"/>
                </a:ext>
              </a:extLst>
            </p:cNvPr>
            <p:cNvSpPr/>
            <p:nvPr/>
          </p:nvSpPr>
          <p:spPr>
            <a:xfrm>
              <a:off x="554939" y="2870393"/>
              <a:ext cx="568577" cy="625621"/>
            </a:xfrm>
            <a:custGeom>
              <a:avLst/>
              <a:gdLst/>
              <a:ahLst/>
              <a:cxnLst/>
              <a:rect l="l" t="t" r="r" b="b"/>
              <a:pathLst>
                <a:path w="17393" h="19138" extrusionOk="0">
                  <a:moveTo>
                    <a:pt x="8087" y="1"/>
                  </a:moveTo>
                  <a:cubicBezTo>
                    <a:pt x="7718" y="1"/>
                    <a:pt x="7349" y="23"/>
                    <a:pt x="6981" y="70"/>
                  </a:cubicBezTo>
                  <a:cubicBezTo>
                    <a:pt x="3163" y="546"/>
                    <a:pt x="1" y="3652"/>
                    <a:pt x="142" y="6937"/>
                  </a:cubicBezTo>
                  <a:cubicBezTo>
                    <a:pt x="270" y="9825"/>
                    <a:pt x="2592" y="12269"/>
                    <a:pt x="4853" y="14430"/>
                  </a:cubicBezTo>
                  <a:cubicBezTo>
                    <a:pt x="6127" y="15648"/>
                    <a:pt x="6400" y="16715"/>
                    <a:pt x="6594" y="18121"/>
                  </a:cubicBezTo>
                  <a:cubicBezTo>
                    <a:pt x="6670" y="18631"/>
                    <a:pt x="7156" y="19036"/>
                    <a:pt x="7759" y="19074"/>
                  </a:cubicBezTo>
                  <a:cubicBezTo>
                    <a:pt x="8363" y="19114"/>
                    <a:pt x="8948" y="19137"/>
                    <a:pt x="9538" y="19137"/>
                  </a:cubicBezTo>
                  <a:cubicBezTo>
                    <a:pt x="10207" y="19137"/>
                    <a:pt x="10882" y="19107"/>
                    <a:pt x="11597" y="19036"/>
                  </a:cubicBezTo>
                  <a:cubicBezTo>
                    <a:pt x="12102" y="18989"/>
                    <a:pt x="12686" y="18876"/>
                    <a:pt x="12899" y="18484"/>
                  </a:cubicBezTo>
                  <a:cubicBezTo>
                    <a:pt x="12998" y="18296"/>
                    <a:pt x="12989" y="18078"/>
                    <a:pt x="12980" y="17871"/>
                  </a:cubicBezTo>
                  <a:cubicBezTo>
                    <a:pt x="12919" y="16747"/>
                    <a:pt x="12899" y="16309"/>
                    <a:pt x="12866" y="15671"/>
                  </a:cubicBezTo>
                  <a:cubicBezTo>
                    <a:pt x="12823" y="14874"/>
                    <a:pt x="13130" y="14090"/>
                    <a:pt x="13753" y="13496"/>
                  </a:cubicBezTo>
                  <a:cubicBezTo>
                    <a:pt x="16132" y="11221"/>
                    <a:pt x="17392" y="7469"/>
                    <a:pt x="16175" y="4751"/>
                  </a:cubicBezTo>
                  <a:cubicBezTo>
                    <a:pt x="14929" y="1979"/>
                    <a:pt x="11545" y="1"/>
                    <a:pt x="8087" y="1"/>
                  </a:cubicBezTo>
                  <a:close/>
                </a:path>
              </a:pathLst>
            </a:custGeom>
            <a:solidFill>
              <a:srgbClr val="FFD95C"/>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12" name="Google Shape;2571;p70">
              <a:extLst>
                <a:ext uri="{FF2B5EF4-FFF2-40B4-BE49-F238E27FC236}">
                  <a16:creationId xmlns:a16="http://schemas.microsoft.com/office/drawing/2014/main" id="{B9744119-217B-E6A4-6036-462CBD8C30DA}"/>
                </a:ext>
              </a:extLst>
            </p:cNvPr>
            <p:cNvSpPr/>
            <p:nvPr/>
          </p:nvSpPr>
          <p:spPr>
            <a:xfrm>
              <a:off x="770338" y="3446410"/>
              <a:ext cx="215852" cy="124385"/>
            </a:xfrm>
            <a:custGeom>
              <a:avLst/>
              <a:gdLst/>
              <a:ahLst/>
              <a:cxnLst/>
              <a:rect l="l" t="t" r="r" b="b"/>
              <a:pathLst>
                <a:path w="6603" h="3805" extrusionOk="0">
                  <a:moveTo>
                    <a:pt x="6443" y="1"/>
                  </a:moveTo>
                  <a:cubicBezTo>
                    <a:pt x="4337" y="123"/>
                    <a:pt x="2111" y="213"/>
                    <a:pt x="0" y="213"/>
                  </a:cubicBezTo>
                  <a:cubicBezTo>
                    <a:pt x="114" y="944"/>
                    <a:pt x="94" y="1657"/>
                    <a:pt x="109" y="2375"/>
                  </a:cubicBezTo>
                  <a:cubicBezTo>
                    <a:pt x="128" y="3068"/>
                    <a:pt x="656" y="3644"/>
                    <a:pt x="1346" y="3706"/>
                  </a:cubicBezTo>
                  <a:cubicBezTo>
                    <a:pt x="2035" y="3767"/>
                    <a:pt x="2705" y="3804"/>
                    <a:pt x="3372" y="3804"/>
                  </a:cubicBezTo>
                  <a:cubicBezTo>
                    <a:pt x="4039" y="3804"/>
                    <a:pt x="4703" y="3767"/>
                    <a:pt x="5380" y="3677"/>
                  </a:cubicBezTo>
                  <a:cubicBezTo>
                    <a:pt x="6084" y="3582"/>
                    <a:pt x="6603" y="2974"/>
                    <a:pt x="6570" y="2261"/>
                  </a:cubicBezTo>
                  <a:cubicBezTo>
                    <a:pt x="6537" y="1501"/>
                    <a:pt x="6528" y="722"/>
                    <a:pt x="6443" y="1"/>
                  </a:cubicBezTo>
                  <a:close/>
                </a:path>
              </a:pathLst>
            </a:custGeom>
            <a:solidFill>
              <a:srgbClr val="69BBB9"/>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13" name="Google Shape;2572;p70">
              <a:extLst>
                <a:ext uri="{FF2B5EF4-FFF2-40B4-BE49-F238E27FC236}">
                  <a16:creationId xmlns:a16="http://schemas.microsoft.com/office/drawing/2014/main" id="{B7B0410F-9DE5-52E3-515D-8E7E347D1D31}"/>
                </a:ext>
              </a:extLst>
            </p:cNvPr>
            <p:cNvSpPr/>
            <p:nvPr/>
          </p:nvSpPr>
          <p:spPr>
            <a:xfrm>
              <a:off x="765271" y="3114236"/>
              <a:ext cx="177572" cy="342395"/>
            </a:xfrm>
            <a:custGeom>
              <a:avLst/>
              <a:gdLst/>
              <a:ahLst/>
              <a:cxnLst/>
              <a:rect l="l" t="t" r="r" b="b"/>
              <a:pathLst>
                <a:path w="5432" h="10474" extrusionOk="0">
                  <a:moveTo>
                    <a:pt x="4710" y="473"/>
                  </a:moveTo>
                  <a:cubicBezTo>
                    <a:pt x="4775" y="473"/>
                    <a:pt x="4828" y="497"/>
                    <a:pt x="4860" y="534"/>
                  </a:cubicBezTo>
                  <a:cubicBezTo>
                    <a:pt x="4927" y="615"/>
                    <a:pt x="4932" y="756"/>
                    <a:pt x="4889" y="959"/>
                  </a:cubicBezTo>
                  <a:cubicBezTo>
                    <a:pt x="4780" y="1450"/>
                    <a:pt x="4521" y="1898"/>
                    <a:pt x="4167" y="2257"/>
                  </a:cubicBezTo>
                  <a:cubicBezTo>
                    <a:pt x="4172" y="1988"/>
                    <a:pt x="4181" y="1715"/>
                    <a:pt x="4196" y="1440"/>
                  </a:cubicBezTo>
                  <a:cubicBezTo>
                    <a:pt x="4205" y="1120"/>
                    <a:pt x="4228" y="831"/>
                    <a:pt x="4384" y="633"/>
                  </a:cubicBezTo>
                  <a:cubicBezTo>
                    <a:pt x="4455" y="539"/>
                    <a:pt x="4587" y="478"/>
                    <a:pt x="4705" y="473"/>
                  </a:cubicBezTo>
                  <a:close/>
                  <a:moveTo>
                    <a:pt x="637" y="1789"/>
                  </a:moveTo>
                  <a:lnTo>
                    <a:pt x="637" y="1789"/>
                  </a:lnTo>
                  <a:cubicBezTo>
                    <a:pt x="906" y="1931"/>
                    <a:pt x="1146" y="2205"/>
                    <a:pt x="1293" y="2549"/>
                  </a:cubicBezTo>
                  <a:cubicBezTo>
                    <a:pt x="1359" y="2715"/>
                    <a:pt x="1406" y="2880"/>
                    <a:pt x="1444" y="3059"/>
                  </a:cubicBezTo>
                  <a:cubicBezTo>
                    <a:pt x="1222" y="2989"/>
                    <a:pt x="986" y="2865"/>
                    <a:pt x="811" y="2663"/>
                  </a:cubicBezTo>
                  <a:cubicBezTo>
                    <a:pt x="618" y="2441"/>
                    <a:pt x="519" y="2072"/>
                    <a:pt x="637" y="1789"/>
                  </a:cubicBezTo>
                  <a:close/>
                  <a:moveTo>
                    <a:pt x="4712" y="1"/>
                  </a:moveTo>
                  <a:cubicBezTo>
                    <a:pt x="4706" y="1"/>
                    <a:pt x="4701" y="1"/>
                    <a:pt x="4695" y="1"/>
                  </a:cubicBezTo>
                  <a:cubicBezTo>
                    <a:pt x="4431" y="5"/>
                    <a:pt x="4167" y="138"/>
                    <a:pt x="4006" y="345"/>
                  </a:cubicBezTo>
                  <a:cubicBezTo>
                    <a:pt x="3771" y="652"/>
                    <a:pt x="3732" y="1029"/>
                    <a:pt x="3719" y="1421"/>
                  </a:cubicBezTo>
                  <a:cubicBezTo>
                    <a:pt x="3704" y="1837"/>
                    <a:pt x="3690" y="2247"/>
                    <a:pt x="3681" y="2663"/>
                  </a:cubicBezTo>
                  <a:cubicBezTo>
                    <a:pt x="3214" y="2974"/>
                    <a:pt x="2668" y="3159"/>
                    <a:pt x="2113" y="3159"/>
                  </a:cubicBezTo>
                  <a:cubicBezTo>
                    <a:pt x="2055" y="3159"/>
                    <a:pt x="1997" y="3157"/>
                    <a:pt x="1939" y="3153"/>
                  </a:cubicBezTo>
                  <a:cubicBezTo>
                    <a:pt x="1897" y="2880"/>
                    <a:pt x="1835" y="2621"/>
                    <a:pt x="1728" y="2366"/>
                  </a:cubicBezTo>
                  <a:cubicBezTo>
                    <a:pt x="1495" y="1813"/>
                    <a:pt x="1085" y="1412"/>
                    <a:pt x="604" y="1266"/>
                  </a:cubicBezTo>
                  <a:cubicBezTo>
                    <a:pt x="582" y="1259"/>
                    <a:pt x="560" y="1256"/>
                    <a:pt x="538" y="1256"/>
                  </a:cubicBezTo>
                  <a:cubicBezTo>
                    <a:pt x="467" y="1256"/>
                    <a:pt x="396" y="1289"/>
                    <a:pt x="349" y="1346"/>
                  </a:cubicBezTo>
                  <a:cubicBezTo>
                    <a:pt x="0" y="1785"/>
                    <a:pt x="42" y="2502"/>
                    <a:pt x="453" y="2974"/>
                  </a:cubicBezTo>
                  <a:cubicBezTo>
                    <a:pt x="702" y="3266"/>
                    <a:pt x="1076" y="3470"/>
                    <a:pt x="1519" y="3569"/>
                  </a:cubicBezTo>
                  <a:cubicBezTo>
                    <a:pt x="1529" y="3663"/>
                    <a:pt x="1538" y="3762"/>
                    <a:pt x="1543" y="3861"/>
                  </a:cubicBezTo>
                  <a:cubicBezTo>
                    <a:pt x="1722" y="5976"/>
                    <a:pt x="1746" y="8114"/>
                    <a:pt x="1623" y="10223"/>
                  </a:cubicBezTo>
                  <a:cubicBezTo>
                    <a:pt x="1619" y="10355"/>
                    <a:pt x="1717" y="10469"/>
                    <a:pt x="1845" y="10473"/>
                  </a:cubicBezTo>
                  <a:lnTo>
                    <a:pt x="1859" y="10473"/>
                  </a:lnTo>
                  <a:cubicBezTo>
                    <a:pt x="1987" y="10473"/>
                    <a:pt x="2090" y="10379"/>
                    <a:pt x="2096" y="10251"/>
                  </a:cubicBezTo>
                  <a:cubicBezTo>
                    <a:pt x="2222" y="8118"/>
                    <a:pt x="2194" y="5956"/>
                    <a:pt x="2020" y="3824"/>
                  </a:cubicBezTo>
                  <a:cubicBezTo>
                    <a:pt x="2011" y="3758"/>
                    <a:pt x="2005" y="3697"/>
                    <a:pt x="2000" y="3630"/>
                  </a:cubicBezTo>
                  <a:lnTo>
                    <a:pt x="2000" y="3630"/>
                  </a:lnTo>
                  <a:cubicBezTo>
                    <a:pt x="2042" y="3632"/>
                    <a:pt x="2083" y="3632"/>
                    <a:pt x="2124" y="3632"/>
                  </a:cubicBezTo>
                  <a:cubicBezTo>
                    <a:pt x="2667" y="3632"/>
                    <a:pt x="3197" y="3488"/>
                    <a:pt x="3671" y="3229"/>
                  </a:cubicBezTo>
                  <a:lnTo>
                    <a:pt x="3671" y="3229"/>
                  </a:lnTo>
                  <a:cubicBezTo>
                    <a:pt x="3647" y="5518"/>
                    <a:pt x="3747" y="7816"/>
                    <a:pt x="3974" y="10086"/>
                  </a:cubicBezTo>
                  <a:cubicBezTo>
                    <a:pt x="3982" y="10208"/>
                    <a:pt x="4078" y="10301"/>
                    <a:pt x="4201" y="10301"/>
                  </a:cubicBezTo>
                  <a:cubicBezTo>
                    <a:pt x="4211" y="10301"/>
                    <a:pt x="4222" y="10300"/>
                    <a:pt x="4233" y="10299"/>
                  </a:cubicBezTo>
                  <a:cubicBezTo>
                    <a:pt x="4361" y="10289"/>
                    <a:pt x="4455" y="10171"/>
                    <a:pt x="4446" y="10039"/>
                  </a:cubicBezTo>
                  <a:cubicBezTo>
                    <a:pt x="4209" y="7684"/>
                    <a:pt x="4111" y="5291"/>
                    <a:pt x="4152" y="2913"/>
                  </a:cubicBezTo>
                  <a:cubicBezTo>
                    <a:pt x="4743" y="2455"/>
                    <a:pt x="5187" y="1804"/>
                    <a:pt x="5352" y="1063"/>
                  </a:cubicBezTo>
                  <a:cubicBezTo>
                    <a:pt x="5431" y="704"/>
                    <a:pt x="5389" y="435"/>
                    <a:pt x="5228" y="237"/>
                  </a:cubicBezTo>
                  <a:cubicBezTo>
                    <a:pt x="5105" y="85"/>
                    <a:pt x="4926" y="1"/>
                    <a:pt x="4712" y="1"/>
                  </a:cubicBezTo>
                  <a:close/>
                </a:path>
              </a:pathLst>
            </a:custGeom>
            <a:solidFill>
              <a:srgbClr val="193E43"/>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14" name="Google Shape;2573;p70">
              <a:extLst>
                <a:ext uri="{FF2B5EF4-FFF2-40B4-BE49-F238E27FC236}">
                  <a16:creationId xmlns:a16="http://schemas.microsoft.com/office/drawing/2014/main" id="{B6690402-11FF-10E9-A83E-19E015579547}"/>
                </a:ext>
              </a:extLst>
            </p:cNvPr>
            <p:cNvSpPr/>
            <p:nvPr/>
          </p:nvSpPr>
          <p:spPr>
            <a:xfrm>
              <a:off x="771253" y="3469784"/>
              <a:ext cx="204443" cy="23733"/>
            </a:xfrm>
            <a:custGeom>
              <a:avLst/>
              <a:gdLst/>
              <a:ahLst/>
              <a:cxnLst/>
              <a:rect l="l" t="t" r="r" b="b"/>
              <a:pathLst>
                <a:path w="6254" h="726" extrusionOk="0">
                  <a:moveTo>
                    <a:pt x="6002" y="0"/>
                  </a:moveTo>
                  <a:cubicBezTo>
                    <a:pt x="5992" y="0"/>
                    <a:pt x="5981" y="1"/>
                    <a:pt x="5971" y="3"/>
                  </a:cubicBezTo>
                  <a:cubicBezTo>
                    <a:pt x="4701" y="168"/>
                    <a:pt x="3417" y="252"/>
                    <a:pt x="2133" y="252"/>
                  </a:cubicBezTo>
                  <a:cubicBezTo>
                    <a:pt x="1508" y="252"/>
                    <a:pt x="883" y="232"/>
                    <a:pt x="260" y="192"/>
                  </a:cubicBezTo>
                  <a:cubicBezTo>
                    <a:pt x="257" y="192"/>
                    <a:pt x="254" y="192"/>
                    <a:pt x="252" y="192"/>
                  </a:cubicBezTo>
                  <a:cubicBezTo>
                    <a:pt x="132" y="192"/>
                    <a:pt x="20" y="284"/>
                    <a:pt x="10" y="414"/>
                  </a:cubicBezTo>
                  <a:cubicBezTo>
                    <a:pt x="1" y="545"/>
                    <a:pt x="100" y="658"/>
                    <a:pt x="232" y="664"/>
                  </a:cubicBezTo>
                  <a:cubicBezTo>
                    <a:pt x="865" y="706"/>
                    <a:pt x="1497" y="725"/>
                    <a:pt x="2133" y="725"/>
                  </a:cubicBezTo>
                  <a:cubicBezTo>
                    <a:pt x="3436" y="725"/>
                    <a:pt x="4744" y="640"/>
                    <a:pt x="6032" y="475"/>
                  </a:cubicBezTo>
                  <a:cubicBezTo>
                    <a:pt x="6160" y="456"/>
                    <a:pt x="6254" y="338"/>
                    <a:pt x="6235" y="205"/>
                  </a:cubicBezTo>
                  <a:cubicBezTo>
                    <a:pt x="6218" y="89"/>
                    <a:pt x="6117" y="0"/>
                    <a:pt x="6002" y="0"/>
                  </a:cubicBezTo>
                  <a:close/>
                </a:path>
              </a:pathLst>
            </a:custGeom>
            <a:solidFill>
              <a:srgbClr val="193E43"/>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15" name="Google Shape;2574;p70">
              <a:extLst>
                <a:ext uri="{FF2B5EF4-FFF2-40B4-BE49-F238E27FC236}">
                  <a16:creationId xmlns:a16="http://schemas.microsoft.com/office/drawing/2014/main" id="{A37F8809-EF5B-34F9-873E-3584C5E04A56}"/>
                </a:ext>
              </a:extLst>
            </p:cNvPr>
            <p:cNvSpPr/>
            <p:nvPr/>
          </p:nvSpPr>
          <p:spPr>
            <a:xfrm>
              <a:off x="810122" y="3521077"/>
              <a:ext cx="81365" cy="18241"/>
            </a:xfrm>
            <a:custGeom>
              <a:avLst/>
              <a:gdLst/>
              <a:ahLst/>
              <a:cxnLst/>
              <a:rect l="l" t="t" r="r" b="b"/>
              <a:pathLst>
                <a:path w="2489" h="558" extrusionOk="0">
                  <a:moveTo>
                    <a:pt x="244" y="1"/>
                  </a:moveTo>
                  <a:cubicBezTo>
                    <a:pt x="104" y="1"/>
                    <a:pt x="10" y="99"/>
                    <a:pt x="6" y="228"/>
                  </a:cubicBezTo>
                  <a:cubicBezTo>
                    <a:pt x="1" y="359"/>
                    <a:pt x="105" y="468"/>
                    <a:pt x="232" y="472"/>
                  </a:cubicBezTo>
                  <a:lnTo>
                    <a:pt x="2238" y="557"/>
                  </a:lnTo>
                  <a:lnTo>
                    <a:pt x="2247" y="557"/>
                  </a:lnTo>
                  <a:cubicBezTo>
                    <a:pt x="2375" y="557"/>
                    <a:pt x="2479" y="459"/>
                    <a:pt x="2484" y="331"/>
                  </a:cubicBezTo>
                  <a:cubicBezTo>
                    <a:pt x="2488" y="199"/>
                    <a:pt x="2389" y="91"/>
                    <a:pt x="2257" y="80"/>
                  </a:cubicBezTo>
                  <a:lnTo>
                    <a:pt x="256" y="1"/>
                  </a:lnTo>
                  <a:cubicBezTo>
                    <a:pt x="252" y="1"/>
                    <a:pt x="248" y="1"/>
                    <a:pt x="244" y="1"/>
                  </a:cubicBezTo>
                  <a:close/>
                </a:path>
              </a:pathLst>
            </a:custGeom>
            <a:solidFill>
              <a:srgbClr val="193E43"/>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16" name="Google Shape;2575;p70">
              <a:extLst>
                <a:ext uri="{FF2B5EF4-FFF2-40B4-BE49-F238E27FC236}">
                  <a16:creationId xmlns:a16="http://schemas.microsoft.com/office/drawing/2014/main" id="{CE8C05E8-FFAF-0FC7-CA14-6DCB2926E8D4}"/>
                </a:ext>
              </a:extLst>
            </p:cNvPr>
            <p:cNvSpPr/>
            <p:nvPr/>
          </p:nvSpPr>
          <p:spPr>
            <a:xfrm>
              <a:off x="761707" y="2681700"/>
              <a:ext cx="35501" cy="146843"/>
            </a:xfrm>
            <a:custGeom>
              <a:avLst/>
              <a:gdLst/>
              <a:ahLst/>
              <a:cxnLst/>
              <a:rect l="l" t="t" r="r" b="b"/>
              <a:pathLst>
                <a:path w="1086" h="4492" extrusionOk="0">
                  <a:moveTo>
                    <a:pt x="262" y="0"/>
                  </a:moveTo>
                  <a:cubicBezTo>
                    <a:pt x="241" y="0"/>
                    <a:pt x="220" y="3"/>
                    <a:pt x="199" y="9"/>
                  </a:cubicBezTo>
                  <a:cubicBezTo>
                    <a:pt x="71" y="46"/>
                    <a:pt x="1" y="178"/>
                    <a:pt x="38" y="306"/>
                  </a:cubicBezTo>
                  <a:cubicBezTo>
                    <a:pt x="203" y="873"/>
                    <a:pt x="567" y="3657"/>
                    <a:pt x="604" y="4265"/>
                  </a:cubicBezTo>
                  <a:cubicBezTo>
                    <a:pt x="613" y="4393"/>
                    <a:pt x="717" y="4491"/>
                    <a:pt x="840" y="4491"/>
                  </a:cubicBezTo>
                  <a:lnTo>
                    <a:pt x="855" y="4491"/>
                  </a:lnTo>
                  <a:cubicBezTo>
                    <a:pt x="987" y="4482"/>
                    <a:pt x="1086" y="4369"/>
                    <a:pt x="1077" y="4237"/>
                  </a:cubicBezTo>
                  <a:cubicBezTo>
                    <a:pt x="1044" y="3652"/>
                    <a:pt x="676" y="797"/>
                    <a:pt x="491" y="169"/>
                  </a:cubicBezTo>
                  <a:cubicBezTo>
                    <a:pt x="460" y="66"/>
                    <a:pt x="366" y="0"/>
                    <a:pt x="262" y="0"/>
                  </a:cubicBezTo>
                  <a:close/>
                </a:path>
              </a:pathLst>
            </a:custGeom>
            <a:solidFill>
              <a:srgbClr val="193E43"/>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17" name="Google Shape;2576;p70">
              <a:extLst>
                <a:ext uri="{FF2B5EF4-FFF2-40B4-BE49-F238E27FC236}">
                  <a16:creationId xmlns:a16="http://schemas.microsoft.com/office/drawing/2014/main" id="{483967C1-D35C-8A8A-7340-F35EC2091363}"/>
                </a:ext>
              </a:extLst>
            </p:cNvPr>
            <p:cNvSpPr/>
            <p:nvPr/>
          </p:nvSpPr>
          <p:spPr>
            <a:xfrm>
              <a:off x="932189" y="2769018"/>
              <a:ext cx="53546" cy="79142"/>
            </a:xfrm>
            <a:custGeom>
              <a:avLst/>
              <a:gdLst/>
              <a:ahLst/>
              <a:cxnLst/>
              <a:rect l="l" t="t" r="r" b="b"/>
              <a:pathLst>
                <a:path w="1638" h="2421" extrusionOk="0">
                  <a:moveTo>
                    <a:pt x="1363" y="1"/>
                  </a:moveTo>
                  <a:cubicBezTo>
                    <a:pt x="1280" y="1"/>
                    <a:pt x="1201" y="45"/>
                    <a:pt x="1157" y="122"/>
                  </a:cubicBezTo>
                  <a:lnTo>
                    <a:pt x="61" y="2066"/>
                  </a:lnTo>
                  <a:cubicBezTo>
                    <a:pt x="0" y="2179"/>
                    <a:pt x="38" y="2326"/>
                    <a:pt x="155" y="2392"/>
                  </a:cubicBezTo>
                  <a:cubicBezTo>
                    <a:pt x="189" y="2411"/>
                    <a:pt x="231" y="2421"/>
                    <a:pt x="269" y="2421"/>
                  </a:cubicBezTo>
                  <a:cubicBezTo>
                    <a:pt x="354" y="2421"/>
                    <a:pt x="434" y="2378"/>
                    <a:pt x="477" y="2297"/>
                  </a:cubicBezTo>
                  <a:lnTo>
                    <a:pt x="1571" y="354"/>
                  </a:lnTo>
                  <a:cubicBezTo>
                    <a:pt x="1638" y="240"/>
                    <a:pt x="1595" y="93"/>
                    <a:pt x="1482" y="32"/>
                  </a:cubicBezTo>
                  <a:cubicBezTo>
                    <a:pt x="1444" y="11"/>
                    <a:pt x="1403" y="1"/>
                    <a:pt x="1363" y="1"/>
                  </a:cubicBezTo>
                  <a:close/>
                </a:path>
              </a:pathLst>
            </a:custGeom>
            <a:solidFill>
              <a:srgbClr val="193E43"/>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18" name="Google Shape;2577;p70">
              <a:extLst>
                <a:ext uri="{FF2B5EF4-FFF2-40B4-BE49-F238E27FC236}">
                  <a16:creationId xmlns:a16="http://schemas.microsoft.com/office/drawing/2014/main" id="{CFAA7FC1-ABCA-9DA2-497D-3DB7C720BF1D}"/>
                </a:ext>
              </a:extLst>
            </p:cNvPr>
            <p:cNvSpPr/>
            <p:nvPr/>
          </p:nvSpPr>
          <p:spPr>
            <a:xfrm>
              <a:off x="984952" y="2788731"/>
              <a:ext cx="72081" cy="84111"/>
            </a:xfrm>
            <a:custGeom>
              <a:avLst/>
              <a:gdLst/>
              <a:ahLst/>
              <a:cxnLst/>
              <a:rect l="l" t="t" r="r" b="b"/>
              <a:pathLst>
                <a:path w="2205" h="2573" extrusionOk="0">
                  <a:moveTo>
                    <a:pt x="1936" y="1"/>
                  </a:moveTo>
                  <a:cubicBezTo>
                    <a:pt x="1866" y="1"/>
                    <a:pt x="1797" y="31"/>
                    <a:pt x="1751" y="90"/>
                  </a:cubicBezTo>
                  <a:lnTo>
                    <a:pt x="85" y="2186"/>
                  </a:lnTo>
                  <a:cubicBezTo>
                    <a:pt x="0" y="2289"/>
                    <a:pt x="19" y="2435"/>
                    <a:pt x="122" y="2520"/>
                  </a:cubicBezTo>
                  <a:cubicBezTo>
                    <a:pt x="165" y="2554"/>
                    <a:pt x="218" y="2572"/>
                    <a:pt x="269" y="2572"/>
                  </a:cubicBezTo>
                  <a:cubicBezTo>
                    <a:pt x="340" y="2572"/>
                    <a:pt x="406" y="2539"/>
                    <a:pt x="453" y="2483"/>
                  </a:cubicBezTo>
                  <a:lnTo>
                    <a:pt x="2124" y="387"/>
                  </a:lnTo>
                  <a:cubicBezTo>
                    <a:pt x="2204" y="283"/>
                    <a:pt x="2185" y="132"/>
                    <a:pt x="2086" y="52"/>
                  </a:cubicBezTo>
                  <a:cubicBezTo>
                    <a:pt x="2042" y="18"/>
                    <a:pt x="1989" y="1"/>
                    <a:pt x="1936" y="1"/>
                  </a:cubicBezTo>
                  <a:close/>
                </a:path>
              </a:pathLst>
            </a:custGeom>
            <a:solidFill>
              <a:srgbClr val="193E43"/>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19" name="Google Shape;2578;p70">
              <a:extLst>
                <a:ext uri="{FF2B5EF4-FFF2-40B4-BE49-F238E27FC236}">
                  <a16:creationId xmlns:a16="http://schemas.microsoft.com/office/drawing/2014/main" id="{5DF9E840-1075-47C9-D18F-6DAFB6CA0AD2}"/>
                </a:ext>
              </a:extLst>
            </p:cNvPr>
            <p:cNvSpPr/>
            <p:nvPr/>
          </p:nvSpPr>
          <p:spPr>
            <a:xfrm>
              <a:off x="1108065" y="2927308"/>
              <a:ext cx="76233" cy="45504"/>
            </a:xfrm>
            <a:custGeom>
              <a:avLst/>
              <a:gdLst/>
              <a:ahLst/>
              <a:cxnLst/>
              <a:rect l="l" t="t" r="r" b="b"/>
              <a:pathLst>
                <a:path w="2332" h="1392" extrusionOk="0">
                  <a:moveTo>
                    <a:pt x="2060" y="1"/>
                  </a:moveTo>
                  <a:cubicBezTo>
                    <a:pt x="2024" y="1"/>
                    <a:pt x="1988" y="9"/>
                    <a:pt x="1954" y="27"/>
                  </a:cubicBezTo>
                  <a:lnTo>
                    <a:pt x="161" y="943"/>
                  </a:lnTo>
                  <a:cubicBezTo>
                    <a:pt x="42" y="999"/>
                    <a:pt x="0" y="1147"/>
                    <a:pt x="57" y="1260"/>
                  </a:cubicBezTo>
                  <a:cubicBezTo>
                    <a:pt x="99" y="1345"/>
                    <a:pt x="184" y="1391"/>
                    <a:pt x="269" y="1391"/>
                  </a:cubicBezTo>
                  <a:cubicBezTo>
                    <a:pt x="307" y="1391"/>
                    <a:pt x="340" y="1382"/>
                    <a:pt x="377" y="1363"/>
                  </a:cubicBezTo>
                  <a:lnTo>
                    <a:pt x="2166" y="448"/>
                  </a:lnTo>
                  <a:cubicBezTo>
                    <a:pt x="2285" y="387"/>
                    <a:pt x="2331" y="245"/>
                    <a:pt x="2270" y="132"/>
                  </a:cubicBezTo>
                  <a:cubicBezTo>
                    <a:pt x="2230" y="49"/>
                    <a:pt x="2146" y="1"/>
                    <a:pt x="2060" y="1"/>
                  </a:cubicBezTo>
                  <a:close/>
                </a:path>
              </a:pathLst>
            </a:custGeom>
            <a:solidFill>
              <a:srgbClr val="193E43"/>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20" name="Google Shape;2579;p70">
              <a:extLst>
                <a:ext uri="{FF2B5EF4-FFF2-40B4-BE49-F238E27FC236}">
                  <a16:creationId xmlns:a16="http://schemas.microsoft.com/office/drawing/2014/main" id="{F409D7C7-1671-0F4A-51C3-F6F35F1CAD04}"/>
                </a:ext>
              </a:extLst>
            </p:cNvPr>
            <p:cNvSpPr/>
            <p:nvPr/>
          </p:nvSpPr>
          <p:spPr>
            <a:xfrm>
              <a:off x="599725" y="2812072"/>
              <a:ext cx="64040" cy="72016"/>
            </a:xfrm>
            <a:custGeom>
              <a:avLst/>
              <a:gdLst/>
              <a:ahLst/>
              <a:cxnLst/>
              <a:rect l="l" t="t" r="r" b="b"/>
              <a:pathLst>
                <a:path w="1959" h="2203" extrusionOk="0">
                  <a:moveTo>
                    <a:pt x="264" y="0"/>
                  </a:moveTo>
                  <a:cubicBezTo>
                    <a:pt x="210" y="0"/>
                    <a:pt x="157" y="19"/>
                    <a:pt x="114" y="56"/>
                  </a:cubicBezTo>
                  <a:cubicBezTo>
                    <a:pt x="14" y="141"/>
                    <a:pt x="0" y="287"/>
                    <a:pt x="81" y="390"/>
                  </a:cubicBezTo>
                  <a:lnTo>
                    <a:pt x="1510" y="2117"/>
                  </a:lnTo>
                  <a:cubicBezTo>
                    <a:pt x="1558" y="2174"/>
                    <a:pt x="1623" y="2202"/>
                    <a:pt x="1695" y="2202"/>
                  </a:cubicBezTo>
                  <a:cubicBezTo>
                    <a:pt x="1746" y="2202"/>
                    <a:pt x="1798" y="2184"/>
                    <a:pt x="1845" y="2146"/>
                  </a:cubicBezTo>
                  <a:cubicBezTo>
                    <a:pt x="1944" y="2066"/>
                    <a:pt x="1959" y="1915"/>
                    <a:pt x="1878" y="1816"/>
                  </a:cubicBezTo>
                  <a:lnTo>
                    <a:pt x="449" y="89"/>
                  </a:lnTo>
                  <a:cubicBezTo>
                    <a:pt x="401" y="30"/>
                    <a:pt x="332" y="0"/>
                    <a:pt x="264" y="0"/>
                  </a:cubicBezTo>
                  <a:close/>
                </a:path>
              </a:pathLst>
            </a:custGeom>
            <a:solidFill>
              <a:srgbClr val="193E43"/>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21" name="Google Shape;2580;p70">
              <a:extLst>
                <a:ext uri="{FF2B5EF4-FFF2-40B4-BE49-F238E27FC236}">
                  <a16:creationId xmlns:a16="http://schemas.microsoft.com/office/drawing/2014/main" id="{0F6379D8-4C43-184A-3A47-6A8608CEBDF0}"/>
                </a:ext>
              </a:extLst>
            </p:cNvPr>
            <p:cNvSpPr/>
            <p:nvPr/>
          </p:nvSpPr>
          <p:spPr>
            <a:xfrm>
              <a:off x="519175" y="2868562"/>
              <a:ext cx="68976" cy="67374"/>
            </a:xfrm>
            <a:custGeom>
              <a:avLst/>
              <a:gdLst/>
              <a:ahLst/>
              <a:cxnLst/>
              <a:rect l="l" t="t" r="r" b="b"/>
              <a:pathLst>
                <a:path w="2110" h="2061" extrusionOk="0">
                  <a:moveTo>
                    <a:pt x="265" y="0"/>
                  </a:moveTo>
                  <a:cubicBezTo>
                    <a:pt x="214" y="0"/>
                    <a:pt x="162" y="16"/>
                    <a:pt x="119" y="50"/>
                  </a:cubicBezTo>
                  <a:cubicBezTo>
                    <a:pt x="14" y="135"/>
                    <a:pt x="1" y="282"/>
                    <a:pt x="81" y="385"/>
                  </a:cubicBezTo>
                  <a:cubicBezTo>
                    <a:pt x="557" y="984"/>
                    <a:pt x="1101" y="1532"/>
                    <a:pt x="1695" y="2009"/>
                  </a:cubicBezTo>
                  <a:cubicBezTo>
                    <a:pt x="1737" y="2042"/>
                    <a:pt x="1789" y="2060"/>
                    <a:pt x="1841" y="2060"/>
                  </a:cubicBezTo>
                  <a:cubicBezTo>
                    <a:pt x="1912" y="2060"/>
                    <a:pt x="1983" y="2032"/>
                    <a:pt x="2025" y="1971"/>
                  </a:cubicBezTo>
                  <a:cubicBezTo>
                    <a:pt x="2110" y="1872"/>
                    <a:pt x="2092" y="1720"/>
                    <a:pt x="1992" y="1641"/>
                  </a:cubicBezTo>
                  <a:cubicBezTo>
                    <a:pt x="1421" y="1182"/>
                    <a:pt x="907" y="664"/>
                    <a:pt x="454" y="88"/>
                  </a:cubicBezTo>
                  <a:cubicBezTo>
                    <a:pt x="405" y="30"/>
                    <a:pt x="335" y="0"/>
                    <a:pt x="265" y="0"/>
                  </a:cubicBezTo>
                  <a:close/>
                </a:path>
              </a:pathLst>
            </a:custGeom>
            <a:solidFill>
              <a:srgbClr val="193E43"/>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22" name="Google Shape;2581;p70">
              <a:extLst>
                <a:ext uri="{FF2B5EF4-FFF2-40B4-BE49-F238E27FC236}">
                  <a16:creationId xmlns:a16="http://schemas.microsoft.com/office/drawing/2014/main" id="{385BA46C-BD13-FBEF-4F4B-9BDEBBBD6004}"/>
                </a:ext>
              </a:extLst>
            </p:cNvPr>
            <p:cNvSpPr/>
            <p:nvPr/>
          </p:nvSpPr>
          <p:spPr>
            <a:xfrm>
              <a:off x="408550" y="3055523"/>
              <a:ext cx="112029" cy="27754"/>
            </a:xfrm>
            <a:custGeom>
              <a:avLst/>
              <a:gdLst/>
              <a:ahLst/>
              <a:cxnLst/>
              <a:rect l="l" t="t" r="r" b="b"/>
              <a:pathLst>
                <a:path w="3427" h="849" extrusionOk="0">
                  <a:moveTo>
                    <a:pt x="3167" y="1"/>
                  </a:moveTo>
                  <a:cubicBezTo>
                    <a:pt x="3142" y="1"/>
                    <a:pt x="3117" y="5"/>
                    <a:pt x="3091" y="13"/>
                  </a:cubicBezTo>
                  <a:cubicBezTo>
                    <a:pt x="2330" y="251"/>
                    <a:pt x="1548" y="373"/>
                    <a:pt x="754" y="373"/>
                  </a:cubicBezTo>
                  <a:cubicBezTo>
                    <a:pt x="590" y="373"/>
                    <a:pt x="425" y="368"/>
                    <a:pt x="260" y="357"/>
                  </a:cubicBezTo>
                  <a:cubicBezTo>
                    <a:pt x="255" y="357"/>
                    <a:pt x="250" y="357"/>
                    <a:pt x="245" y="357"/>
                  </a:cubicBezTo>
                  <a:cubicBezTo>
                    <a:pt x="128" y="357"/>
                    <a:pt x="15" y="458"/>
                    <a:pt x="11" y="584"/>
                  </a:cubicBezTo>
                  <a:cubicBezTo>
                    <a:pt x="0" y="712"/>
                    <a:pt x="100" y="825"/>
                    <a:pt x="232" y="834"/>
                  </a:cubicBezTo>
                  <a:cubicBezTo>
                    <a:pt x="401" y="843"/>
                    <a:pt x="571" y="849"/>
                    <a:pt x="741" y="849"/>
                  </a:cubicBezTo>
                  <a:cubicBezTo>
                    <a:pt x="1586" y="849"/>
                    <a:pt x="2422" y="721"/>
                    <a:pt x="3233" y="466"/>
                  </a:cubicBezTo>
                  <a:cubicBezTo>
                    <a:pt x="3361" y="424"/>
                    <a:pt x="3427" y="292"/>
                    <a:pt x="3389" y="169"/>
                  </a:cubicBezTo>
                  <a:cubicBezTo>
                    <a:pt x="3359" y="66"/>
                    <a:pt x="3268" y="1"/>
                    <a:pt x="3167" y="1"/>
                  </a:cubicBezTo>
                  <a:close/>
                </a:path>
              </a:pathLst>
            </a:custGeom>
            <a:solidFill>
              <a:srgbClr val="193E43"/>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23" name="Google Shape;2582;p70">
              <a:extLst>
                <a:ext uri="{FF2B5EF4-FFF2-40B4-BE49-F238E27FC236}">
                  <a16:creationId xmlns:a16="http://schemas.microsoft.com/office/drawing/2014/main" id="{8231F697-7A62-0F6D-B0BC-87347FBD689C}"/>
                </a:ext>
              </a:extLst>
            </p:cNvPr>
            <p:cNvSpPr/>
            <p:nvPr/>
          </p:nvSpPr>
          <p:spPr>
            <a:xfrm>
              <a:off x="716660" y="2967845"/>
              <a:ext cx="51062" cy="44753"/>
            </a:xfrm>
            <a:custGeom>
              <a:avLst/>
              <a:gdLst/>
              <a:ahLst/>
              <a:cxnLst/>
              <a:rect l="l" t="t" r="r" b="b"/>
              <a:pathLst>
                <a:path w="1562" h="1369" extrusionOk="0">
                  <a:moveTo>
                    <a:pt x="796" y="0"/>
                  </a:moveTo>
                  <a:cubicBezTo>
                    <a:pt x="543" y="0"/>
                    <a:pt x="286" y="162"/>
                    <a:pt x="231" y="406"/>
                  </a:cubicBezTo>
                  <a:lnTo>
                    <a:pt x="270" y="236"/>
                  </a:lnTo>
                  <a:lnTo>
                    <a:pt x="270" y="236"/>
                  </a:lnTo>
                  <a:cubicBezTo>
                    <a:pt x="0" y="548"/>
                    <a:pt x="100" y="1105"/>
                    <a:pt x="468" y="1299"/>
                  </a:cubicBezTo>
                  <a:cubicBezTo>
                    <a:pt x="558" y="1347"/>
                    <a:pt x="658" y="1369"/>
                    <a:pt x="759" y="1369"/>
                  </a:cubicBezTo>
                  <a:cubicBezTo>
                    <a:pt x="1063" y="1369"/>
                    <a:pt x="1376" y="1167"/>
                    <a:pt x="1453" y="869"/>
                  </a:cubicBezTo>
                  <a:cubicBezTo>
                    <a:pt x="1562" y="467"/>
                    <a:pt x="1227" y="14"/>
                    <a:pt x="817" y="1"/>
                  </a:cubicBezTo>
                  <a:cubicBezTo>
                    <a:pt x="810" y="0"/>
                    <a:pt x="803" y="0"/>
                    <a:pt x="796" y="0"/>
                  </a:cubicBezTo>
                  <a:close/>
                </a:path>
              </a:pathLst>
            </a:custGeom>
            <a:solidFill>
              <a:srgbClr val="193E43"/>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24" name="Google Shape;2583;p70">
              <a:extLst>
                <a:ext uri="{FF2B5EF4-FFF2-40B4-BE49-F238E27FC236}">
                  <a16:creationId xmlns:a16="http://schemas.microsoft.com/office/drawing/2014/main" id="{E2032EB0-AD50-0761-86D8-66A04CAC3125}"/>
                </a:ext>
              </a:extLst>
            </p:cNvPr>
            <p:cNvSpPr/>
            <p:nvPr/>
          </p:nvSpPr>
          <p:spPr>
            <a:xfrm>
              <a:off x="869685" y="2958888"/>
              <a:ext cx="51127" cy="44753"/>
            </a:xfrm>
            <a:custGeom>
              <a:avLst/>
              <a:gdLst/>
              <a:ahLst/>
              <a:cxnLst/>
              <a:rect l="l" t="t" r="r" b="b"/>
              <a:pathLst>
                <a:path w="1564" h="1369" extrusionOk="0">
                  <a:moveTo>
                    <a:pt x="797" y="0"/>
                  </a:moveTo>
                  <a:cubicBezTo>
                    <a:pt x="548" y="0"/>
                    <a:pt x="288" y="163"/>
                    <a:pt x="232" y="407"/>
                  </a:cubicBezTo>
                  <a:lnTo>
                    <a:pt x="270" y="237"/>
                  </a:lnTo>
                  <a:lnTo>
                    <a:pt x="270" y="237"/>
                  </a:lnTo>
                  <a:cubicBezTo>
                    <a:pt x="0" y="549"/>
                    <a:pt x="104" y="1105"/>
                    <a:pt x="468" y="1298"/>
                  </a:cubicBezTo>
                  <a:cubicBezTo>
                    <a:pt x="559" y="1347"/>
                    <a:pt x="659" y="1369"/>
                    <a:pt x="760" y="1369"/>
                  </a:cubicBezTo>
                  <a:cubicBezTo>
                    <a:pt x="1064" y="1369"/>
                    <a:pt x="1377" y="1167"/>
                    <a:pt x="1459" y="869"/>
                  </a:cubicBezTo>
                  <a:cubicBezTo>
                    <a:pt x="1563" y="468"/>
                    <a:pt x="1233" y="15"/>
                    <a:pt x="817" y="0"/>
                  </a:cubicBezTo>
                  <a:cubicBezTo>
                    <a:pt x="810" y="0"/>
                    <a:pt x="804" y="0"/>
                    <a:pt x="797" y="0"/>
                  </a:cubicBezTo>
                  <a:close/>
                </a:path>
              </a:pathLst>
            </a:custGeom>
            <a:solidFill>
              <a:srgbClr val="193E43"/>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25" name="Google Shape;2584;p70">
              <a:extLst>
                <a:ext uri="{FF2B5EF4-FFF2-40B4-BE49-F238E27FC236}">
                  <a16:creationId xmlns:a16="http://schemas.microsoft.com/office/drawing/2014/main" id="{436DAADD-5AA4-BD0A-7FC8-DECEDEDD6971}"/>
                </a:ext>
              </a:extLst>
            </p:cNvPr>
            <p:cNvSpPr/>
            <p:nvPr/>
          </p:nvSpPr>
          <p:spPr>
            <a:xfrm>
              <a:off x="784231" y="2978895"/>
              <a:ext cx="63255" cy="51160"/>
            </a:xfrm>
            <a:custGeom>
              <a:avLst/>
              <a:gdLst/>
              <a:ahLst/>
              <a:cxnLst/>
              <a:rect l="l" t="t" r="r" b="b"/>
              <a:pathLst>
                <a:path w="1935" h="1565" extrusionOk="0">
                  <a:moveTo>
                    <a:pt x="1651" y="1"/>
                  </a:moveTo>
                  <a:cubicBezTo>
                    <a:pt x="1641" y="1"/>
                    <a:pt x="1632" y="1"/>
                    <a:pt x="1623" y="2"/>
                  </a:cubicBezTo>
                  <a:cubicBezTo>
                    <a:pt x="1496" y="16"/>
                    <a:pt x="1402" y="129"/>
                    <a:pt x="1416" y="262"/>
                  </a:cubicBezTo>
                  <a:cubicBezTo>
                    <a:pt x="1449" y="545"/>
                    <a:pt x="1459" y="828"/>
                    <a:pt x="1307" y="984"/>
                  </a:cubicBezTo>
                  <a:cubicBezTo>
                    <a:pt x="1244" y="1051"/>
                    <a:pt x="1148" y="1092"/>
                    <a:pt x="1055" y="1092"/>
                  </a:cubicBezTo>
                  <a:cubicBezTo>
                    <a:pt x="1031" y="1092"/>
                    <a:pt x="1006" y="1089"/>
                    <a:pt x="982" y="1083"/>
                  </a:cubicBezTo>
                  <a:cubicBezTo>
                    <a:pt x="864" y="1050"/>
                    <a:pt x="751" y="950"/>
                    <a:pt x="671" y="804"/>
                  </a:cubicBezTo>
                  <a:cubicBezTo>
                    <a:pt x="586" y="654"/>
                    <a:pt x="538" y="464"/>
                    <a:pt x="496" y="281"/>
                  </a:cubicBezTo>
                  <a:cubicBezTo>
                    <a:pt x="468" y="173"/>
                    <a:pt x="373" y="99"/>
                    <a:pt x="267" y="99"/>
                  </a:cubicBezTo>
                  <a:cubicBezTo>
                    <a:pt x="247" y="99"/>
                    <a:pt x="227" y="101"/>
                    <a:pt x="207" y="107"/>
                  </a:cubicBezTo>
                  <a:cubicBezTo>
                    <a:pt x="81" y="135"/>
                    <a:pt x="0" y="266"/>
                    <a:pt x="33" y="394"/>
                  </a:cubicBezTo>
                  <a:cubicBezTo>
                    <a:pt x="81" y="597"/>
                    <a:pt x="137" y="828"/>
                    <a:pt x="255" y="1035"/>
                  </a:cubicBezTo>
                  <a:cubicBezTo>
                    <a:pt x="401" y="1300"/>
                    <a:pt x="619" y="1479"/>
                    <a:pt x="869" y="1540"/>
                  </a:cubicBezTo>
                  <a:cubicBezTo>
                    <a:pt x="930" y="1555"/>
                    <a:pt x="996" y="1564"/>
                    <a:pt x="1063" y="1564"/>
                  </a:cubicBezTo>
                  <a:cubicBezTo>
                    <a:pt x="1283" y="1564"/>
                    <a:pt x="1501" y="1475"/>
                    <a:pt x="1657" y="1309"/>
                  </a:cubicBezTo>
                  <a:cubicBezTo>
                    <a:pt x="1935" y="1013"/>
                    <a:pt x="1930" y="588"/>
                    <a:pt x="1888" y="210"/>
                  </a:cubicBezTo>
                  <a:cubicBezTo>
                    <a:pt x="1875" y="88"/>
                    <a:pt x="1768" y="1"/>
                    <a:pt x="1651" y="1"/>
                  </a:cubicBezTo>
                  <a:close/>
                </a:path>
              </a:pathLst>
            </a:custGeom>
            <a:solidFill>
              <a:srgbClr val="193E43"/>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26" name="Google Shape;2585;p70">
              <a:extLst>
                <a:ext uri="{FF2B5EF4-FFF2-40B4-BE49-F238E27FC236}">
                  <a16:creationId xmlns:a16="http://schemas.microsoft.com/office/drawing/2014/main" id="{214CCF19-DE4C-8E28-E1CA-CD2ACB300CC5}"/>
                </a:ext>
              </a:extLst>
            </p:cNvPr>
            <p:cNvSpPr/>
            <p:nvPr/>
          </p:nvSpPr>
          <p:spPr>
            <a:xfrm>
              <a:off x="937060" y="2979778"/>
              <a:ext cx="105164" cy="85550"/>
            </a:xfrm>
            <a:custGeom>
              <a:avLst/>
              <a:gdLst/>
              <a:ahLst/>
              <a:cxnLst/>
              <a:rect l="l" t="t" r="r" b="b"/>
              <a:pathLst>
                <a:path w="3217" h="2617" extrusionOk="0">
                  <a:moveTo>
                    <a:pt x="1622" y="0"/>
                  </a:moveTo>
                  <a:cubicBezTo>
                    <a:pt x="575" y="0"/>
                    <a:pt x="1" y="1252"/>
                    <a:pt x="705" y="2127"/>
                  </a:cubicBezTo>
                  <a:cubicBezTo>
                    <a:pt x="956" y="2444"/>
                    <a:pt x="1361" y="2616"/>
                    <a:pt x="1764" y="2616"/>
                  </a:cubicBezTo>
                  <a:cubicBezTo>
                    <a:pt x="1990" y="2616"/>
                    <a:pt x="2216" y="2562"/>
                    <a:pt x="2413" y="2448"/>
                  </a:cubicBezTo>
                  <a:cubicBezTo>
                    <a:pt x="2957" y="2136"/>
                    <a:pt x="3216" y="1400"/>
                    <a:pt x="2990" y="810"/>
                  </a:cubicBezTo>
                  <a:cubicBezTo>
                    <a:pt x="2909" y="598"/>
                    <a:pt x="2768" y="409"/>
                    <a:pt x="2583" y="272"/>
                  </a:cubicBezTo>
                  <a:cubicBezTo>
                    <a:pt x="2352" y="108"/>
                    <a:pt x="2055" y="41"/>
                    <a:pt x="1768" y="8"/>
                  </a:cubicBezTo>
                  <a:cubicBezTo>
                    <a:pt x="1718" y="3"/>
                    <a:pt x="1670" y="0"/>
                    <a:pt x="1622" y="0"/>
                  </a:cubicBezTo>
                  <a:close/>
                </a:path>
              </a:pathLst>
            </a:custGeom>
            <a:solidFill>
              <a:srgbClr val="FF91BC"/>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sp>
          <p:nvSpPr>
            <p:cNvPr id="27" name="Google Shape;2586;p70">
              <a:extLst>
                <a:ext uri="{FF2B5EF4-FFF2-40B4-BE49-F238E27FC236}">
                  <a16:creationId xmlns:a16="http://schemas.microsoft.com/office/drawing/2014/main" id="{B46A1BC5-0EEA-F074-5083-76E0CCB52E46}"/>
                </a:ext>
              </a:extLst>
            </p:cNvPr>
            <p:cNvSpPr/>
            <p:nvPr/>
          </p:nvSpPr>
          <p:spPr>
            <a:xfrm>
              <a:off x="616953" y="3013580"/>
              <a:ext cx="105262" cy="85582"/>
            </a:xfrm>
            <a:custGeom>
              <a:avLst/>
              <a:gdLst/>
              <a:ahLst/>
              <a:cxnLst/>
              <a:rect l="l" t="t" r="r" b="b"/>
              <a:pathLst>
                <a:path w="3220" h="2618" extrusionOk="0">
                  <a:moveTo>
                    <a:pt x="1624" y="0"/>
                  </a:moveTo>
                  <a:cubicBezTo>
                    <a:pt x="574" y="0"/>
                    <a:pt x="0" y="1251"/>
                    <a:pt x="704" y="2126"/>
                  </a:cubicBezTo>
                  <a:cubicBezTo>
                    <a:pt x="959" y="2445"/>
                    <a:pt x="1366" y="2617"/>
                    <a:pt x="1769" y="2617"/>
                  </a:cubicBezTo>
                  <a:cubicBezTo>
                    <a:pt x="1994" y="2617"/>
                    <a:pt x="2217" y="2564"/>
                    <a:pt x="2414" y="2452"/>
                  </a:cubicBezTo>
                  <a:cubicBezTo>
                    <a:pt x="2961" y="2136"/>
                    <a:pt x="3220" y="1400"/>
                    <a:pt x="2993" y="810"/>
                  </a:cubicBezTo>
                  <a:cubicBezTo>
                    <a:pt x="2909" y="597"/>
                    <a:pt x="2771" y="409"/>
                    <a:pt x="2588" y="272"/>
                  </a:cubicBezTo>
                  <a:cubicBezTo>
                    <a:pt x="2351" y="107"/>
                    <a:pt x="2059" y="41"/>
                    <a:pt x="1771" y="8"/>
                  </a:cubicBezTo>
                  <a:cubicBezTo>
                    <a:pt x="1721" y="3"/>
                    <a:pt x="1672" y="0"/>
                    <a:pt x="1624" y="0"/>
                  </a:cubicBezTo>
                  <a:close/>
                </a:path>
              </a:pathLst>
            </a:custGeom>
            <a:solidFill>
              <a:srgbClr val="FF91BC"/>
            </a:solidFill>
            <a:ln>
              <a:noFill/>
            </a:ln>
          </p:spPr>
          <p:txBody>
            <a:bodyPr spcFirstLastPara="1" wrap="square" lIns="182850" tIns="182850" rIns="182850" bIns="182850" anchor="ctr" anchorCtr="0">
              <a:noAutofit/>
            </a:bodyPr>
            <a:lstStyle/>
            <a:p>
              <a:pPr defTabSz="1828800">
                <a:buClr>
                  <a:srgbClr val="000000"/>
                </a:buClr>
              </a:pPr>
              <a:endParaRPr sz="2800" kern="0">
                <a:latin typeface="UTM Avo" panose="02040603050506020204" pitchFamily="18"/>
                <a:cs typeface="Arial"/>
                <a:sym typeface="Arial"/>
              </a:endParaRPr>
            </a:p>
          </p:txBody>
        </p:sp>
      </p:grpSp>
      <p:pic>
        <p:nvPicPr>
          <p:cNvPr id="28" name="Picture 14">
            <a:extLst>
              <a:ext uri="{FF2B5EF4-FFF2-40B4-BE49-F238E27FC236}">
                <a16:creationId xmlns:a16="http://schemas.microsoft.com/office/drawing/2014/main" id="{51535ADD-35D6-7DCA-C13B-814325264DA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72469" y="4960866"/>
            <a:ext cx="2263153" cy="1571863"/>
          </a:xfrm>
          <a:prstGeom prst="rect">
            <a:avLst/>
          </a:prstGeom>
        </p:spPr>
      </p:pic>
    </p:spTree>
    <p:extLst>
      <p:ext uri="{BB962C8B-B14F-4D97-AF65-F5344CB8AC3E}">
        <p14:creationId xmlns:p14="http://schemas.microsoft.com/office/powerpoint/2010/main" val="129504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500"/>
                                        <p:tgtEl>
                                          <p:spTgt spid="8"/>
                                        </p:tgtEl>
                                      </p:cBhvr>
                                    </p:animEffect>
                                  </p:childTnLst>
                                </p:cTn>
                              </p:par>
                              <p:par>
                                <p:cTn id="8" presetID="6"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randombar(horizontal)">
                                      <p:cBhvr>
                                        <p:cTn id="13" dur="500"/>
                                        <p:tgtEl>
                                          <p:spTgt spid="28"/>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wipe(left)">
                                      <p:cBhvr>
                                        <p:cTn id="21" dur="500"/>
                                        <p:tgtEl>
                                          <p:spTgt spid="7">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animEffect transition="in" filter="wipe(left)">
                                      <p:cBhvr>
                                        <p:cTn id="26" dur="500"/>
                                        <p:tgtEl>
                                          <p:spTgt spid="7">
                                            <p:txEl>
                                              <p:pRg st="1" end="1"/>
                                            </p:txEl>
                                          </p:spTgt>
                                        </p:tgtEl>
                                      </p:cBhvr>
                                    </p:animEffect>
                                  </p:childTnLst>
                                </p:cTn>
                              </p:par>
                              <p:par>
                                <p:cTn id="27" presetID="14" presetClass="entr" presetSubtype="1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close-up of a syringe with a liquid in it&#10;&#10;Description automatically generated with low confidence">
            <a:extLst>
              <a:ext uri="{FF2B5EF4-FFF2-40B4-BE49-F238E27FC236}">
                <a16:creationId xmlns:a16="http://schemas.microsoft.com/office/drawing/2014/main" id="{9F04D4B7-8DCF-148C-904E-235B78EC55FE}"/>
              </a:ext>
            </a:extLst>
          </p:cNvPr>
          <p:cNvPicPr>
            <a:picLocks noChangeAspect="1"/>
          </p:cNvPicPr>
          <p:nvPr/>
        </p:nvPicPr>
        <p:blipFill>
          <a:blip r:embed="rId3"/>
          <a:stretch>
            <a:fillRect/>
          </a:stretch>
        </p:blipFill>
        <p:spPr>
          <a:xfrm>
            <a:off x="9045865" y="2282025"/>
            <a:ext cx="1771779" cy="1771779"/>
          </a:xfrm>
          <a:prstGeom prst="rect">
            <a:avLst/>
          </a:prstGeom>
        </p:spPr>
      </p:pic>
      <p:sp>
        <p:nvSpPr>
          <p:cNvPr id="6" name="TextBox 5">
            <a:extLst>
              <a:ext uri="{FF2B5EF4-FFF2-40B4-BE49-F238E27FC236}">
                <a16:creationId xmlns:a16="http://schemas.microsoft.com/office/drawing/2014/main" id="{3DA06A96-F68D-500A-605F-8A4EFB687BC1}"/>
              </a:ext>
            </a:extLst>
          </p:cNvPr>
          <p:cNvSpPr txBox="1"/>
          <p:nvPr/>
        </p:nvSpPr>
        <p:spPr>
          <a:xfrm>
            <a:off x="1047629" y="3990071"/>
            <a:ext cx="1613642" cy="750847"/>
          </a:xfrm>
          <a:prstGeom prst="rect">
            <a:avLst/>
          </a:prstGeom>
          <a:noFill/>
        </p:spPr>
        <p:txBody>
          <a:bodyPr wrap="square" rtlCol="0">
            <a:spAutoFit/>
          </a:bodyPr>
          <a:lstStyle/>
          <a:p>
            <a:pPr algn="ctr">
              <a:lnSpc>
                <a:spcPct val="125000"/>
              </a:lnSpc>
            </a:pPr>
            <a:r>
              <a:rPr lang="vi-VN" sz="1800" dirty="0">
                <a:latin typeface="UTM Avo" panose="02040603050506020204" pitchFamily="18"/>
              </a:rPr>
              <a:t>Nam châm thẳng</a:t>
            </a:r>
            <a:endParaRPr lang="en-US" sz="1800" dirty="0">
              <a:latin typeface="UTM Avo" panose="02040603050506020204" pitchFamily="18"/>
            </a:endParaRPr>
          </a:p>
        </p:txBody>
      </p:sp>
      <p:pic>
        <p:nvPicPr>
          <p:cNvPr id="7" name="Picture 4">
            <a:extLst>
              <a:ext uri="{FF2B5EF4-FFF2-40B4-BE49-F238E27FC236}">
                <a16:creationId xmlns:a16="http://schemas.microsoft.com/office/drawing/2014/main" id="{6D64CDAF-91AA-E7B7-17E7-E922302520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86257" y="2562520"/>
            <a:ext cx="1801741" cy="1148611"/>
          </a:xfrm>
          <a:prstGeom prst="rect">
            <a:avLst/>
          </a:prstGeom>
        </p:spPr>
      </p:pic>
      <p:pic>
        <p:nvPicPr>
          <p:cNvPr id="8" name="Picture 2" descr="蓝、红色U形磁铁库存例证. 插画包括有照片, 磁铁, 图画, 了解, 上色, 科学, 极点, 红色- 178210613">
            <a:extLst>
              <a:ext uri="{FF2B5EF4-FFF2-40B4-BE49-F238E27FC236}">
                <a16:creationId xmlns:a16="http://schemas.microsoft.com/office/drawing/2014/main" id="{3099625F-086B-341D-F518-E1AD65BABC00}"/>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50157" y="2434048"/>
            <a:ext cx="1478222" cy="155602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F4FAEDA-0372-F93A-B864-22A75CED677D}"/>
              </a:ext>
            </a:extLst>
          </p:cNvPr>
          <p:cNvSpPr txBox="1"/>
          <p:nvPr/>
        </p:nvSpPr>
        <p:spPr>
          <a:xfrm>
            <a:off x="5289179" y="4012930"/>
            <a:ext cx="1613642" cy="750847"/>
          </a:xfrm>
          <a:prstGeom prst="rect">
            <a:avLst/>
          </a:prstGeom>
          <a:noFill/>
        </p:spPr>
        <p:txBody>
          <a:bodyPr wrap="square" rtlCol="0">
            <a:spAutoFit/>
          </a:bodyPr>
          <a:lstStyle/>
          <a:p>
            <a:pPr algn="ctr">
              <a:lnSpc>
                <a:spcPct val="125000"/>
              </a:lnSpc>
            </a:pPr>
            <a:r>
              <a:rPr lang="vi-VN" sz="1800" dirty="0">
                <a:latin typeface="UTM Avo" panose="02040603050506020204" pitchFamily="18"/>
              </a:rPr>
              <a:t>Nam châm chữ U</a:t>
            </a:r>
            <a:endParaRPr lang="en-US" sz="1800" dirty="0">
              <a:latin typeface="UTM Avo" panose="02040603050506020204" pitchFamily="18"/>
            </a:endParaRPr>
          </a:p>
        </p:txBody>
      </p:sp>
      <p:sp>
        <p:nvSpPr>
          <p:cNvPr id="10" name="TextBox 9">
            <a:extLst>
              <a:ext uri="{FF2B5EF4-FFF2-40B4-BE49-F238E27FC236}">
                <a16:creationId xmlns:a16="http://schemas.microsoft.com/office/drawing/2014/main" id="{58B93380-3752-0D77-9C19-11A64C93A3E9}"/>
              </a:ext>
            </a:extLst>
          </p:cNvPr>
          <p:cNvSpPr txBox="1"/>
          <p:nvPr/>
        </p:nvSpPr>
        <p:spPr>
          <a:xfrm>
            <a:off x="9129372" y="4053804"/>
            <a:ext cx="1613642" cy="750847"/>
          </a:xfrm>
          <a:prstGeom prst="rect">
            <a:avLst/>
          </a:prstGeom>
          <a:noFill/>
        </p:spPr>
        <p:txBody>
          <a:bodyPr wrap="square" rtlCol="0">
            <a:spAutoFit/>
          </a:bodyPr>
          <a:lstStyle/>
          <a:p>
            <a:pPr algn="ctr">
              <a:lnSpc>
                <a:spcPct val="125000"/>
              </a:lnSpc>
            </a:pPr>
            <a:r>
              <a:rPr lang="vi-VN" sz="1800" dirty="0">
                <a:latin typeface="UTM Avo" panose="02040603050506020204" pitchFamily="18"/>
              </a:rPr>
              <a:t>Kim </a:t>
            </a:r>
          </a:p>
          <a:p>
            <a:pPr algn="ctr">
              <a:lnSpc>
                <a:spcPct val="125000"/>
              </a:lnSpc>
            </a:pPr>
            <a:r>
              <a:rPr lang="vi-VN" sz="1800" dirty="0">
                <a:latin typeface="UTM Avo" panose="02040603050506020204" pitchFamily="18"/>
              </a:rPr>
              <a:t>nam châm</a:t>
            </a:r>
            <a:endParaRPr lang="en-US" sz="1800" dirty="0">
              <a:latin typeface="UTM Avo" panose="02040603050506020204" pitchFamily="18"/>
            </a:endParaRPr>
          </a:p>
        </p:txBody>
      </p:sp>
      <p:sp>
        <p:nvSpPr>
          <p:cNvPr id="11" name="TextBox 10">
            <a:extLst>
              <a:ext uri="{FF2B5EF4-FFF2-40B4-BE49-F238E27FC236}">
                <a16:creationId xmlns:a16="http://schemas.microsoft.com/office/drawing/2014/main" id="{F397389C-5C0B-182A-82D6-9CD147D14EBC}"/>
              </a:ext>
            </a:extLst>
          </p:cNvPr>
          <p:cNvSpPr txBox="1"/>
          <p:nvPr/>
        </p:nvSpPr>
        <p:spPr>
          <a:xfrm>
            <a:off x="2177370" y="5225778"/>
            <a:ext cx="7837257" cy="1051352"/>
          </a:xfrm>
          <a:prstGeom prst="roundRect">
            <a:avLst/>
          </a:prstGeom>
          <a:noFill/>
          <a:ln w="19050">
            <a:solidFill>
              <a:srgbClr val="C00000"/>
            </a:solidFill>
            <a:prstDash val="lgDash"/>
          </a:ln>
        </p:spPr>
        <p:txBody>
          <a:bodyPr wrap="square" anchor="ctr">
            <a:spAutoFit/>
          </a:bodyPr>
          <a:lstStyle/>
          <a:p>
            <a:pPr>
              <a:lnSpc>
                <a:spcPct val="150000"/>
              </a:lnSpc>
            </a:pPr>
            <a:r>
              <a:rPr lang="en-US" sz="2000" dirty="0">
                <a:effectLst/>
                <a:latin typeface="UTM Avo" panose="02040603050506020204" pitchFamily="18"/>
                <a:ea typeface="Calibri" panose="020F0502020204030204" pitchFamily="34" charset="0"/>
                <a:cs typeface="Times New Roman" panose="02020603050405020304" pitchFamily="18" charset="0"/>
              </a:rPr>
              <a:t>Các cực của nam châm còn được kí hiệu bằng các màu sắc (màu đỏ là cực từ bắc; màu xanh là cực từ nam</a:t>
            </a:r>
            <a:endParaRPr lang="en-US" sz="2000" dirty="0">
              <a:latin typeface="UTM Avo" panose="02040603050506020204" pitchFamily="18"/>
            </a:endParaRPr>
          </a:p>
        </p:txBody>
      </p:sp>
      <p:grpSp>
        <p:nvGrpSpPr>
          <p:cNvPr id="12" name="Google Shape;3883;p48">
            <a:extLst>
              <a:ext uri="{FF2B5EF4-FFF2-40B4-BE49-F238E27FC236}">
                <a16:creationId xmlns:a16="http://schemas.microsoft.com/office/drawing/2014/main" id="{9F7656FD-6C53-36CC-24D0-3721669A2BFB}"/>
              </a:ext>
            </a:extLst>
          </p:cNvPr>
          <p:cNvGrpSpPr/>
          <p:nvPr/>
        </p:nvGrpSpPr>
        <p:grpSpPr>
          <a:xfrm rot="20266632">
            <a:off x="1194613" y="5045612"/>
            <a:ext cx="783933" cy="917901"/>
            <a:chOff x="7415709" y="1767642"/>
            <a:chExt cx="463722" cy="1072159"/>
          </a:xfrm>
          <a:solidFill>
            <a:srgbClr val="FF9C6F"/>
          </a:solidFill>
        </p:grpSpPr>
        <p:sp>
          <p:nvSpPr>
            <p:cNvPr id="13" name="Google Shape;3884;p48">
              <a:extLst>
                <a:ext uri="{FF2B5EF4-FFF2-40B4-BE49-F238E27FC236}">
                  <a16:creationId xmlns:a16="http://schemas.microsoft.com/office/drawing/2014/main" id="{49615645-3895-6F8E-145E-2AC36797E6B6}"/>
                </a:ext>
              </a:extLst>
            </p:cNvPr>
            <p:cNvSpPr/>
            <p:nvPr/>
          </p:nvSpPr>
          <p:spPr>
            <a:xfrm rot="-4811423">
              <a:off x="7257974" y="2012218"/>
              <a:ext cx="779193" cy="335879"/>
            </a:xfrm>
            <a:custGeom>
              <a:avLst/>
              <a:gdLst/>
              <a:ahLst/>
              <a:cxnLst/>
              <a:rect l="l" t="t" r="r" b="b"/>
              <a:pathLst>
                <a:path w="14187" h="6116" extrusionOk="0">
                  <a:moveTo>
                    <a:pt x="13560" y="1"/>
                  </a:moveTo>
                  <a:cubicBezTo>
                    <a:pt x="10327" y="552"/>
                    <a:pt x="7069" y="1204"/>
                    <a:pt x="3835" y="1805"/>
                  </a:cubicBezTo>
                  <a:cubicBezTo>
                    <a:pt x="2557" y="2056"/>
                    <a:pt x="1254" y="2206"/>
                    <a:pt x="1" y="2557"/>
                  </a:cubicBezTo>
                  <a:cubicBezTo>
                    <a:pt x="402" y="3259"/>
                    <a:pt x="677" y="4036"/>
                    <a:pt x="1154" y="4687"/>
                  </a:cubicBezTo>
                  <a:cubicBezTo>
                    <a:pt x="5439" y="5139"/>
                    <a:pt x="9750" y="5640"/>
                    <a:pt x="14036" y="6116"/>
                  </a:cubicBezTo>
                  <a:cubicBezTo>
                    <a:pt x="14086" y="6066"/>
                    <a:pt x="14161" y="6016"/>
                    <a:pt x="14186" y="5991"/>
                  </a:cubicBezTo>
                  <a:cubicBezTo>
                    <a:pt x="14086" y="5038"/>
                    <a:pt x="14011" y="4111"/>
                    <a:pt x="13936" y="3159"/>
                  </a:cubicBezTo>
                  <a:cubicBezTo>
                    <a:pt x="13785" y="2106"/>
                    <a:pt x="13785" y="1028"/>
                    <a:pt x="13560" y="1"/>
                  </a:cubicBezTo>
                  <a:close/>
                </a:path>
              </a:pathLst>
            </a:custGeom>
            <a:grpFill/>
            <a:ln w="38100">
              <a:solidFill>
                <a:srgbClr val="4C393B"/>
              </a:solidFill>
            </a:ln>
          </p:spPr>
          <p:txBody>
            <a:bodyPr spcFirstLastPara="1" wrap="square" lIns="91425" tIns="91425" rIns="91425" bIns="91425" anchor="ctr" anchorCtr="0">
              <a:noAutofit/>
            </a:bodyPr>
            <a:lstStyle/>
            <a:p>
              <a:pPr>
                <a:buClr>
                  <a:srgbClr val="000000"/>
                </a:buClr>
                <a:buFont typeface="Arial"/>
                <a:buNone/>
              </a:pPr>
              <a:endParaRPr sz="1400" kern="0">
                <a:latin typeface="UTM Avo" panose="02040603050506020204" pitchFamily="18"/>
                <a:cs typeface="Arial"/>
                <a:sym typeface="Arial"/>
              </a:endParaRPr>
            </a:p>
          </p:txBody>
        </p:sp>
        <p:sp>
          <p:nvSpPr>
            <p:cNvPr id="14" name="Google Shape;3885;p48">
              <a:extLst>
                <a:ext uri="{FF2B5EF4-FFF2-40B4-BE49-F238E27FC236}">
                  <a16:creationId xmlns:a16="http://schemas.microsoft.com/office/drawing/2014/main" id="{295D7466-56DD-2F5D-6493-41ED7BBFE0EE}"/>
                </a:ext>
              </a:extLst>
            </p:cNvPr>
            <p:cNvSpPr/>
            <p:nvPr/>
          </p:nvSpPr>
          <p:spPr>
            <a:xfrm rot="233779">
              <a:off x="7503479" y="2645873"/>
              <a:ext cx="211992" cy="186941"/>
            </a:xfrm>
            <a:custGeom>
              <a:avLst/>
              <a:gdLst/>
              <a:ahLst/>
              <a:cxnLst/>
              <a:rect l="l" t="t" r="r" b="b"/>
              <a:pathLst>
                <a:path w="5791" h="5106" extrusionOk="0">
                  <a:moveTo>
                    <a:pt x="2930" y="1"/>
                  </a:moveTo>
                  <a:cubicBezTo>
                    <a:pt x="2704" y="1"/>
                    <a:pt x="2477" y="26"/>
                    <a:pt x="2257" y="71"/>
                  </a:cubicBezTo>
                  <a:cubicBezTo>
                    <a:pt x="1430" y="297"/>
                    <a:pt x="753" y="898"/>
                    <a:pt x="502" y="1700"/>
                  </a:cubicBezTo>
                  <a:cubicBezTo>
                    <a:pt x="1" y="2978"/>
                    <a:pt x="803" y="4557"/>
                    <a:pt x="2106" y="4983"/>
                  </a:cubicBezTo>
                  <a:cubicBezTo>
                    <a:pt x="2355" y="5066"/>
                    <a:pt x="2616" y="5106"/>
                    <a:pt x="2876" y="5106"/>
                  </a:cubicBezTo>
                  <a:cubicBezTo>
                    <a:pt x="3715" y="5106"/>
                    <a:pt x="4554" y="4695"/>
                    <a:pt x="5014" y="4006"/>
                  </a:cubicBezTo>
                  <a:cubicBezTo>
                    <a:pt x="5790" y="2903"/>
                    <a:pt x="5515" y="1199"/>
                    <a:pt x="4387" y="447"/>
                  </a:cubicBezTo>
                  <a:cubicBezTo>
                    <a:pt x="3968" y="132"/>
                    <a:pt x="3451" y="1"/>
                    <a:pt x="2930" y="1"/>
                  </a:cubicBezTo>
                  <a:close/>
                </a:path>
              </a:pathLst>
            </a:custGeom>
            <a:grpFill/>
            <a:ln w="38100">
              <a:solidFill>
                <a:srgbClr val="4C393B"/>
              </a:solidFill>
            </a:ln>
          </p:spPr>
          <p:txBody>
            <a:bodyPr spcFirstLastPara="1" wrap="square" lIns="91425" tIns="91425" rIns="91425" bIns="91425" anchor="ctr" anchorCtr="0">
              <a:noAutofit/>
            </a:bodyPr>
            <a:lstStyle/>
            <a:p>
              <a:pPr>
                <a:buClr>
                  <a:srgbClr val="000000"/>
                </a:buClr>
                <a:buFont typeface="Arial"/>
                <a:buNone/>
              </a:pPr>
              <a:endParaRPr sz="1400" kern="0">
                <a:latin typeface="UTM Avo" panose="02040603050506020204" pitchFamily="18"/>
                <a:cs typeface="Arial"/>
                <a:sym typeface="Arial"/>
              </a:endParaRPr>
            </a:p>
          </p:txBody>
        </p:sp>
      </p:grpSp>
      <p:sp>
        <p:nvSpPr>
          <p:cNvPr id="15" name="TextBox 14">
            <a:extLst>
              <a:ext uri="{FF2B5EF4-FFF2-40B4-BE49-F238E27FC236}">
                <a16:creationId xmlns:a16="http://schemas.microsoft.com/office/drawing/2014/main" id="{F774C3B1-D0D1-6B7A-C1F2-7B7BD6E6E2A3}"/>
              </a:ext>
            </a:extLst>
          </p:cNvPr>
          <p:cNvSpPr txBox="1"/>
          <p:nvPr/>
        </p:nvSpPr>
        <p:spPr>
          <a:xfrm>
            <a:off x="2500292" y="1632222"/>
            <a:ext cx="7191415" cy="507831"/>
          </a:xfrm>
          <a:prstGeom prst="rect">
            <a:avLst/>
          </a:prstGeom>
          <a:noFill/>
        </p:spPr>
        <p:txBody>
          <a:bodyPr wrap="square" rtlCol="0">
            <a:spAutoFit/>
          </a:bodyPr>
          <a:lstStyle/>
          <a:p>
            <a:pPr algn="ctr"/>
            <a:r>
              <a:rPr lang="vi-VN" sz="2700" b="1" dirty="0">
                <a:latin typeface="UTM Avo" panose="02040603050506020204" pitchFamily="18"/>
              </a:rPr>
              <a:t>Một số nam châm thường dùng</a:t>
            </a:r>
            <a:endParaRPr lang="en-US" sz="2700" b="1" dirty="0">
              <a:latin typeface="UTM Avo" panose="02040603050506020204" pitchFamily="18"/>
            </a:endParaRPr>
          </a:p>
        </p:txBody>
      </p:sp>
    </p:spTree>
    <p:extLst>
      <p:ext uri="{BB962C8B-B14F-4D97-AF65-F5344CB8AC3E}">
        <p14:creationId xmlns:p14="http://schemas.microsoft.com/office/powerpoint/2010/main" val="180817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randombar(horizontal)">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randombar(horizontal)">
                                      <p:cBhvr>
                                        <p:cTn id="41" dur="500"/>
                                        <p:tgtEl>
                                          <p:spTgt spid="12"/>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randombar(horizontal)">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F8041DC-55C4-231C-7285-9B7596C057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D5ADF73-E186-A5AB-12BA-99EBAF267FED}"/>
              </a:ext>
            </a:extLst>
          </p:cNvPr>
          <p:cNvGrpSpPr/>
          <p:nvPr/>
        </p:nvGrpSpPr>
        <p:grpSpPr>
          <a:xfrm>
            <a:off x="667999" y="1723979"/>
            <a:ext cx="720000" cy="857250"/>
            <a:chOff x="1781843" y="139285"/>
            <a:chExt cx="720000" cy="857250"/>
          </a:xfrm>
        </p:grpSpPr>
        <p:grpSp>
          <p:nvGrpSpPr>
            <p:cNvPr id="3" name="Google Shape;806;p47">
              <a:extLst>
                <a:ext uri="{FF2B5EF4-FFF2-40B4-BE49-F238E27FC236}">
                  <a16:creationId xmlns:a16="http://schemas.microsoft.com/office/drawing/2014/main" id="{634B95FA-7937-4BC1-B003-4969D3384B38}"/>
                </a:ext>
              </a:extLst>
            </p:cNvPr>
            <p:cNvGrpSpPr/>
            <p:nvPr/>
          </p:nvGrpSpPr>
          <p:grpSpPr>
            <a:xfrm>
              <a:off x="1781843" y="139285"/>
              <a:ext cx="720000" cy="857250"/>
              <a:chOff x="2447400" y="1717200"/>
              <a:chExt cx="720000" cy="857250"/>
            </a:xfrm>
          </p:grpSpPr>
          <p:sp>
            <p:nvSpPr>
              <p:cNvPr id="7" name="Google Shape;807;p47">
                <a:extLst>
                  <a:ext uri="{FF2B5EF4-FFF2-40B4-BE49-F238E27FC236}">
                    <a16:creationId xmlns:a16="http://schemas.microsoft.com/office/drawing/2014/main" id="{8EE2CF96-D03A-6B12-E7DF-0B417FB02487}"/>
                  </a:ext>
                </a:extLst>
              </p:cNvPr>
              <p:cNvSpPr/>
              <p:nvPr/>
            </p:nvSpPr>
            <p:spPr>
              <a:xfrm rot="10800000">
                <a:off x="2627400" y="2394450"/>
                <a:ext cx="360000" cy="180000"/>
              </a:xfrm>
              <a:prstGeom prst="triangle">
                <a:avLst>
                  <a:gd name="adj" fmla="val 51093"/>
                </a:avLst>
              </a:pr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effectLst/>
                  <a:uLnTx/>
                  <a:uFillTx/>
                  <a:latin typeface="UTM Avo" panose="02040603050506020204" pitchFamily="18"/>
                  <a:cs typeface="Arial"/>
                  <a:sym typeface="Arial"/>
                </a:endParaRPr>
              </a:p>
            </p:txBody>
          </p:sp>
          <p:sp>
            <p:nvSpPr>
              <p:cNvPr id="8" name="Google Shape;808;p47">
                <a:extLst>
                  <a:ext uri="{FF2B5EF4-FFF2-40B4-BE49-F238E27FC236}">
                    <a16:creationId xmlns:a16="http://schemas.microsoft.com/office/drawing/2014/main" id="{AB18DCD0-D0EE-A8FE-CE70-50EDB557F373}"/>
                  </a:ext>
                </a:extLst>
              </p:cNvPr>
              <p:cNvSpPr/>
              <p:nvPr/>
            </p:nvSpPr>
            <p:spPr>
              <a:xfrm>
                <a:off x="2447400" y="1717200"/>
                <a:ext cx="720000" cy="720000"/>
              </a:xfrm>
              <a:prstGeom prst="ellipse">
                <a:avLst/>
              </a:prstGeom>
              <a:solidFill>
                <a:schemeClr val="accent6"/>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effectLst/>
                  <a:uLnTx/>
                  <a:uFillTx/>
                  <a:latin typeface="UTM Avo" panose="02040603050506020204" pitchFamily="18"/>
                  <a:cs typeface="Arial"/>
                  <a:sym typeface="Arial"/>
                </a:endParaRPr>
              </a:p>
            </p:txBody>
          </p:sp>
        </p:grpSp>
        <p:grpSp>
          <p:nvGrpSpPr>
            <p:cNvPr id="4" name="Google Shape;812;p47">
              <a:extLst>
                <a:ext uri="{FF2B5EF4-FFF2-40B4-BE49-F238E27FC236}">
                  <a16:creationId xmlns:a16="http://schemas.microsoft.com/office/drawing/2014/main" id="{EFE2E8C8-FDF8-5E68-4CB5-85202A2BAAC3}"/>
                </a:ext>
              </a:extLst>
            </p:cNvPr>
            <p:cNvGrpSpPr/>
            <p:nvPr/>
          </p:nvGrpSpPr>
          <p:grpSpPr>
            <a:xfrm>
              <a:off x="1888842" y="301294"/>
              <a:ext cx="506002" cy="395981"/>
              <a:chOff x="1429650" y="3102100"/>
              <a:chExt cx="497250" cy="388750"/>
            </a:xfrm>
          </p:grpSpPr>
          <p:sp>
            <p:nvSpPr>
              <p:cNvPr id="5" name="Google Shape;813;p47">
                <a:extLst>
                  <a:ext uri="{FF2B5EF4-FFF2-40B4-BE49-F238E27FC236}">
                    <a16:creationId xmlns:a16="http://schemas.microsoft.com/office/drawing/2014/main" id="{B9B70655-27CD-2DBB-2745-D8C9CAEA97F9}"/>
                  </a:ext>
                </a:extLst>
              </p:cNvPr>
              <p:cNvSpPr/>
              <p:nvPr/>
            </p:nvSpPr>
            <p:spPr>
              <a:xfrm>
                <a:off x="1429650" y="3102100"/>
                <a:ext cx="460825" cy="388750"/>
              </a:xfrm>
              <a:custGeom>
                <a:avLst/>
                <a:gdLst/>
                <a:ahLst/>
                <a:cxnLst/>
                <a:rect l="l" t="t" r="r" b="b"/>
                <a:pathLst>
                  <a:path w="18433" h="15550" extrusionOk="0">
                    <a:moveTo>
                      <a:pt x="9818" y="602"/>
                    </a:moveTo>
                    <a:cubicBezTo>
                      <a:pt x="9470" y="760"/>
                      <a:pt x="9153" y="950"/>
                      <a:pt x="8868" y="1172"/>
                    </a:cubicBezTo>
                    <a:cubicBezTo>
                      <a:pt x="7728" y="1996"/>
                      <a:pt x="7095" y="3167"/>
                      <a:pt x="6968" y="4561"/>
                    </a:cubicBezTo>
                    <a:cubicBezTo>
                      <a:pt x="6936" y="4877"/>
                      <a:pt x="6841" y="5067"/>
                      <a:pt x="6778" y="5226"/>
                    </a:cubicBezTo>
                    <a:cubicBezTo>
                      <a:pt x="6715" y="5352"/>
                      <a:pt x="6683" y="5447"/>
                      <a:pt x="6651" y="5542"/>
                    </a:cubicBezTo>
                    <a:cubicBezTo>
                      <a:pt x="6556" y="5859"/>
                      <a:pt x="6715" y="6144"/>
                      <a:pt x="6873" y="6334"/>
                    </a:cubicBezTo>
                    <a:cubicBezTo>
                      <a:pt x="6936" y="6429"/>
                      <a:pt x="7000" y="6493"/>
                      <a:pt x="7000" y="6588"/>
                    </a:cubicBezTo>
                    <a:lnTo>
                      <a:pt x="7000" y="6714"/>
                    </a:lnTo>
                    <a:cubicBezTo>
                      <a:pt x="6810" y="7063"/>
                      <a:pt x="6556" y="7348"/>
                      <a:pt x="6176" y="7633"/>
                    </a:cubicBezTo>
                    <a:cubicBezTo>
                      <a:pt x="5986" y="7791"/>
                      <a:pt x="5701" y="8013"/>
                      <a:pt x="5701" y="8424"/>
                    </a:cubicBezTo>
                    <a:cubicBezTo>
                      <a:pt x="5701" y="8836"/>
                      <a:pt x="5986" y="9153"/>
                      <a:pt x="6493" y="9311"/>
                    </a:cubicBezTo>
                    <a:cubicBezTo>
                      <a:pt x="6525" y="9311"/>
                      <a:pt x="6556" y="9374"/>
                      <a:pt x="6556" y="9374"/>
                    </a:cubicBezTo>
                    <a:cubicBezTo>
                      <a:pt x="6525" y="9438"/>
                      <a:pt x="6366" y="9564"/>
                      <a:pt x="6240" y="9628"/>
                    </a:cubicBezTo>
                    <a:cubicBezTo>
                      <a:pt x="6208" y="9659"/>
                      <a:pt x="6176" y="9659"/>
                      <a:pt x="6176" y="9723"/>
                    </a:cubicBezTo>
                    <a:cubicBezTo>
                      <a:pt x="6050" y="9881"/>
                      <a:pt x="6018" y="10229"/>
                      <a:pt x="6335" y="10451"/>
                    </a:cubicBezTo>
                    <a:lnTo>
                      <a:pt x="6461" y="10578"/>
                    </a:lnTo>
                    <a:cubicBezTo>
                      <a:pt x="6240" y="10863"/>
                      <a:pt x="6335" y="11180"/>
                      <a:pt x="6461" y="11338"/>
                    </a:cubicBezTo>
                    <a:cubicBezTo>
                      <a:pt x="6493" y="11401"/>
                      <a:pt x="6556" y="11465"/>
                      <a:pt x="6651" y="11465"/>
                    </a:cubicBezTo>
                    <a:cubicBezTo>
                      <a:pt x="6683" y="11465"/>
                      <a:pt x="6778" y="11496"/>
                      <a:pt x="6841" y="11528"/>
                    </a:cubicBezTo>
                    <a:cubicBezTo>
                      <a:pt x="6715" y="11750"/>
                      <a:pt x="6620" y="12003"/>
                      <a:pt x="6715" y="12446"/>
                    </a:cubicBezTo>
                    <a:cubicBezTo>
                      <a:pt x="6778" y="12573"/>
                      <a:pt x="6810" y="12700"/>
                      <a:pt x="6873" y="12795"/>
                    </a:cubicBezTo>
                    <a:cubicBezTo>
                      <a:pt x="6810" y="12795"/>
                      <a:pt x="6683" y="12858"/>
                      <a:pt x="6620" y="12858"/>
                    </a:cubicBezTo>
                    <a:cubicBezTo>
                      <a:pt x="6182" y="12907"/>
                      <a:pt x="5763" y="12974"/>
                      <a:pt x="5478" y="12974"/>
                    </a:cubicBezTo>
                    <a:cubicBezTo>
                      <a:pt x="5391" y="12974"/>
                      <a:pt x="5317" y="12968"/>
                      <a:pt x="5258" y="12953"/>
                    </a:cubicBezTo>
                    <a:cubicBezTo>
                      <a:pt x="4593" y="12858"/>
                      <a:pt x="4435" y="12541"/>
                      <a:pt x="4403" y="12320"/>
                    </a:cubicBezTo>
                    <a:cubicBezTo>
                      <a:pt x="4340" y="12130"/>
                      <a:pt x="4403" y="11940"/>
                      <a:pt x="4498" y="11781"/>
                    </a:cubicBezTo>
                    <a:cubicBezTo>
                      <a:pt x="4625" y="11528"/>
                      <a:pt x="4561" y="11275"/>
                      <a:pt x="4340" y="11116"/>
                    </a:cubicBezTo>
                    <a:cubicBezTo>
                      <a:pt x="4276" y="11021"/>
                      <a:pt x="4150" y="10990"/>
                      <a:pt x="4086" y="10958"/>
                    </a:cubicBezTo>
                    <a:cubicBezTo>
                      <a:pt x="4086" y="10895"/>
                      <a:pt x="4118" y="10863"/>
                      <a:pt x="4181" y="10831"/>
                    </a:cubicBezTo>
                    <a:cubicBezTo>
                      <a:pt x="4276" y="10799"/>
                      <a:pt x="4308" y="10704"/>
                      <a:pt x="4308" y="10641"/>
                    </a:cubicBezTo>
                    <a:cubicBezTo>
                      <a:pt x="4308" y="10546"/>
                      <a:pt x="4308" y="10483"/>
                      <a:pt x="4276" y="10388"/>
                    </a:cubicBezTo>
                    <a:cubicBezTo>
                      <a:pt x="4265" y="10391"/>
                      <a:pt x="4255" y="10392"/>
                      <a:pt x="4244" y="10392"/>
                    </a:cubicBezTo>
                    <a:cubicBezTo>
                      <a:pt x="4132" y="10392"/>
                      <a:pt x="4033" y="10245"/>
                      <a:pt x="3801" y="10071"/>
                    </a:cubicBezTo>
                    <a:cubicBezTo>
                      <a:pt x="3991" y="9913"/>
                      <a:pt x="4308" y="9628"/>
                      <a:pt x="4276" y="9279"/>
                    </a:cubicBezTo>
                    <a:cubicBezTo>
                      <a:pt x="4245" y="9121"/>
                      <a:pt x="4150" y="8931"/>
                      <a:pt x="3770" y="8804"/>
                    </a:cubicBezTo>
                    <a:cubicBezTo>
                      <a:pt x="3358" y="8678"/>
                      <a:pt x="3358" y="8583"/>
                      <a:pt x="3358" y="8456"/>
                    </a:cubicBezTo>
                    <a:cubicBezTo>
                      <a:pt x="3358" y="8329"/>
                      <a:pt x="3390" y="8298"/>
                      <a:pt x="3643" y="8139"/>
                    </a:cubicBezTo>
                    <a:cubicBezTo>
                      <a:pt x="3960" y="7886"/>
                      <a:pt x="4340" y="7538"/>
                      <a:pt x="4625" y="7031"/>
                    </a:cubicBezTo>
                    <a:cubicBezTo>
                      <a:pt x="4751" y="6841"/>
                      <a:pt x="4751" y="6588"/>
                      <a:pt x="4656" y="6398"/>
                    </a:cubicBezTo>
                    <a:cubicBezTo>
                      <a:pt x="4625" y="6271"/>
                      <a:pt x="4561" y="6208"/>
                      <a:pt x="4498" y="6081"/>
                    </a:cubicBezTo>
                    <a:cubicBezTo>
                      <a:pt x="4435" y="5954"/>
                      <a:pt x="4340" y="5796"/>
                      <a:pt x="4340" y="5701"/>
                    </a:cubicBezTo>
                    <a:cubicBezTo>
                      <a:pt x="4340" y="5669"/>
                      <a:pt x="4403" y="5606"/>
                      <a:pt x="4435" y="5511"/>
                    </a:cubicBezTo>
                    <a:cubicBezTo>
                      <a:pt x="4498" y="5321"/>
                      <a:pt x="4656" y="5036"/>
                      <a:pt x="4656" y="4592"/>
                    </a:cubicBezTo>
                    <a:cubicBezTo>
                      <a:pt x="4878" y="1837"/>
                      <a:pt x="7412" y="602"/>
                      <a:pt x="9818" y="602"/>
                    </a:cubicBezTo>
                    <a:close/>
                    <a:moveTo>
                      <a:pt x="7211" y="13346"/>
                    </a:moveTo>
                    <a:cubicBezTo>
                      <a:pt x="7921" y="13346"/>
                      <a:pt x="8364" y="13851"/>
                      <a:pt x="8678" y="14536"/>
                    </a:cubicBezTo>
                    <a:lnTo>
                      <a:pt x="6905" y="15011"/>
                    </a:lnTo>
                    <a:cubicBezTo>
                      <a:pt x="6871" y="15025"/>
                      <a:pt x="6837" y="15031"/>
                      <a:pt x="6804" y="15031"/>
                    </a:cubicBezTo>
                    <a:cubicBezTo>
                      <a:pt x="6683" y="15031"/>
                      <a:pt x="6575" y="14946"/>
                      <a:pt x="6525" y="14821"/>
                    </a:cubicBezTo>
                    <a:cubicBezTo>
                      <a:pt x="6430" y="14505"/>
                      <a:pt x="6176" y="13966"/>
                      <a:pt x="5828" y="13523"/>
                    </a:cubicBezTo>
                    <a:cubicBezTo>
                      <a:pt x="6145" y="13491"/>
                      <a:pt x="6588" y="13428"/>
                      <a:pt x="6968" y="13365"/>
                    </a:cubicBezTo>
                    <a:cubicBezTo>
                      <a:pt x="7052" y="13352"/>
                      <a:pt x="7133" y="13346"/>
                      <a:pt x="7211" y="13346"/>
                    </a:cubicBezTo>
                    <a:close/>
                    <a:moveTo>
                      <a:pt x="10132" y="13346"/>
                    </a:moveTo>
                    <a:cubicBezTo>
                      <a:pt x="10861" y="13346"/>
                      <a:pt x="11278" y="13851"/>
                      <a:pt x="11592" y="14536"/>
                    </a:cubicBezTo>
                    <a:lnTo>
                      <a:pt x="9818" y="15011"/>
                    </a:lnTo>
                    <a:cubicBezTo>
                      <a:pt x="9785" y="15025"/>
                      <a:pt x="9751" y="15031"/>
                      <a:pt x="9718" y="15031"/>
                    </a:cubicBezTo>
                    <a:cubicBezTo>
                      <a:pt x="9598" y="15031"/>
                      <a:pt x="9495" y="14946"/>
                      <a:pt x="9470" y="14821"/>
                    </a:cubicBezTo>
                    <a:cubicBezTo>
                      <a:pt x="9343" y="14505"/>
                      <a:pt x="9090" y="13966"/>
                      <a:pt x="8742" y="13523"/>
                    </a:cubicBezTo>
                    <a:cubicBezTo>
                      <a:pt x="8995" y="13491"/>
                      <a:pt x="9248" y="13428"/>
                      <a:pt x="9565" y="13396"/>
                    </a:cubicBezTo>
                    <a:cubicBezTo>
                      <a:pt x="9692" y="13396"/>
                      <a:pt x="9818" y="13365"/>
                      <a:pt x="9882" y="13365"/>
                    </a:cubicBezTo>
                    <a:cubicBezTo>
                      <a:pt x="9969" y="13352"/>
                      <a:pt x="10052" y="13346"/>
                      <a:pt x="10132" y="13346"/>
                    </a:cubicBezTo>
                    <a:close/>
                    <a:moveTo>
                      <a:pt x="6873" y="0"/>
                    </a:moveTo>
                    <a:cubicBezTo>
                      <a:pt x="5575" y="0"/>
                      <a:pt x="4340" y="317"/>
                      <a:pt x="3390" y="919"/>
                    </a:cubicBezTo>
                    <a:cubicBezTo>
                      <a:pt x="3231" y="1014"/>
                      <a:pt x="3200" y="1204"/>
                      <a:pt x="3295" y="1331"/>
                    </a:cubicBezTo>
                    <a:cubicBezTo>
                      <a:pt x="3326" y="1394"/>
                      <a:pt x="3453" y="1489"/>
                      <a:pt x="3516" y="1489"/>
                    </a:cubicBezTo>
                    <a:cubicBezTo>
                      <a:pt x="3548" y="1489"/>
                      <a:pt x="3643" y="1489"/>
                      <a:pt x="3675" y="1457"/>
                    </a:cubicBezTo>
                    <a:cubicBezTo>
                      <a:pt x="4561" y="919"/>
                      <a:pt x="5670" y="665"/>
                      <a:pt x="6873" y="665"/>
                    </a:cubicBezTo>
                    <a:lnTo>
                      <a:pt x="6936" y="665"/>
                    </a:lnTo>
                    <a:cubicBezTo>
                      <a:pt x="6556" y="824"/>
                      <a:pt x="6240" y="1014"/>
                      <a:pt x="5986" y="1204"/>
                    </a:cubicBezTo>
                    <a:cubicBezTo>
                      <a:pt x="4815" y="2027"/>
                      <a:pt x="4181" y="3231"/>
                      <a:pt x="4086" y="4624"/>
                    </a:cubicBezTo>
                    <a:cubicBezTo>
                      <a:pt x="4023" y="4941"/>
                      <a:pt x="3960" y="5131"/>
                      <a:pt x="3865" y="5289"/>
                    </a:cubicBezTo>
                    <a:cubicBezTo>
                      <a:pt x="3833" y="5416"/>
                      <a:pt x="3801" y="5479"/>
                      <a:pt x="3770" y="5606"/>
                    </a:cubicBezTo>
                    <a:cubicBezTo>
                      <a:pt x="3675" y="5922"/>
                      <a:pt x="3833" y="6208"/>
                      <a:pt x="3991" y="6398"/>
                    </a:cubicBezTo>
                    <a:cubicBezTo>
                      <a:pt x="4023" y="6461"/>
                      <a:pt x="4118" y="6556"/>
                      <a:pt x="4118" y="6619"/>
                    </a:cubicBezTo>
                    <a:lnTo>
                      <a:pt x="4118" y="6746"/>
                    </a:lnTo>
                    <a:cubicBezTo>
                      <a:pt x="3928" y="7094"/>
                      <a:pt x="3675" y="7379"/>
                      <a:pt x="3295" y="7664"/>
                    </a:cubicBezTo>
                    <a:cubicBezTo>
                      <a:pt x="3073" y="7823"/>
                      <a:pt x="2819" y="8044"/>
                      <a:pt x="2819" y="8456"/>
                    </a:cubicBezTo>
                    <a:cubicBezTo>
                      <a:pt x="2819" y="8931"/>
                      <a:pt x="3136" y="9216"/>
                      <a:pt x="3675" y="9374"/>
                    </a:cubicBezTo>
                    <a:cubicBezTo>
                      <a:pt x="3643" y="9438"/>
                      <a:pt x="3485" y="9564"/>
                      <a:pt x="3358" y="9628"/>
                    </a:cubicBezTo>
                    <a:cubicBezTo>
                      <a:pt x="3326" y="9691"/>
                      <a:pt x="3295" y="9691"/>
                      <a:pt x="3295" y="9723"/>
                    </a:cubicBezTo>
                    <a:cubicBezTo>
                      <a:pt x="3168" y="9881"/>
                      <a:pt x="3136" y="10229"/>
                      <a:pt x="3453" y="10483"/>
                    </a:cubicBezTo>
                    <a:lnTo>
                      <a:pt x="3548" y="10578"/>
                    </a:lnTo>
                    <a:cubicBezTo>
                      <a:pt x="3358" y="10863"/>
                      <a:pt x="3453" y="11180"/>
                      <a:pt x="3548" y="11338"/>
                    </a:cubicBezTo>
                    <a:cubicBezTo>
                      <a:pt x="3611" y="11433"/>
                      <a:pt x="3675" y="11465"/>
                      <a:pt x="3770" y="11465"/>
                    </a:cubicBezTo>
                    <a:cubicBezTo>
                      <a:pt x="3801" y="11465"/>
                      <a:pt x="3865" y="11496"/>
                      <a:pt x="3960" y="11528"/>
                    </a:cubicBezTo>
                    <a:cubicBezTo>
                      <a:pt x="3833" y="11750"/>
                      <a:pt x="3706" y="12003"/>
                      <a:pt x="3833" y="12446"/>
                    </a:cubicBezTo>
                    <a:cubicBezTo>
                      <a:pt x="3865" y="12573"/>
                      <a:pt x="3928" y="12700"/>
                      <a:pt x="3991" y="12795"/>
                    </a:cubicBezTo>
                    <a:cubicBezTo>
                      <a:pt x="3928" y="12795"/>
                      <a:pt x="3801" y="12858"/>
                      <a:pt x="3706" y="12858"/>
                    </a:cubicBezTo>
                    <a:cubicBezTo>
                      <a:pt x="3293" y="12907"/>
                      <a:pt x="2861" y="12974"/>
                      <a:pt x="2582" y="12974"/>
                    </a:cubicBezTo>
                    <a:cubicBezTo>
                      <a:pt x="2498" y="12974"/>
                      <a:pt x="2428" y="12968"/>
                      <a:pt x="2376" y="12953"/>
                    </a:cubicBezTo>
                    <a:cubicBezTo>
                      <a:pt x="1711" y="12858"/>
                      <a:pt x="1553" y="12541"/>
                      <a:pt x="1489" y="12320"/>
                    </a:cubicBezTo>
                    <a:cubicBezTo>
                      <a:pt x="1458" y="12130"/>
                      <a:pt x="1489" y="11940"/>
                      <a:pt x="1616" y="11781"/>
                    </a:cubicBezTo>
                    <a:cubicBezTo>
                      <a:pt x="1743" y="11528"/>
                      <a:pt x="1648" y="11275"/>
                      <a:pt x="1458" y="11116"/>
                    </a:cubicBezTo>
                    <a:cubicBezTo>
                      <a:pt x="1394" y="11021"/>
                      <a:pt x="1268" y="10990"/>
                      <a:pt x="1173" y="10958"/>
                    </a:cubicBezTo>
                    <a:cubicBezTo>
                      <a:pt x="1173" y="10895"/>
                      <a:pt x="1236" y="10863"/>
                      <a:pt x="1299" y="10831"/>
                    </a:cubicBezTo>
                    <a:cubicBezTo>
                      <a:pt x="1394" y="10799"/>
                      <a:pt x="1426" y="10704"/>
                      <a:pt x="1426" y="10641"/>
                    </a:cubicBezTo>
                    <a:cubicBezTo>
                      <a:pt x="1426" y="10546"/>
                      <a:pt x="1426" y="10483"/>
                      <a:pt x="1394" y="10388"/>
                    </a:cubicBezTo>
                    <a:cubicBezTo>
                      <a:pt x="1394" y="10388"/>
                      <a:pt x="1268" y="10229"/>
                      <a:pt x="983" y="10039"/>
                    </a:cubicBezTo>
                    <a:cubicBezTo>
                      <a:pt x="1173" y="9881"/>
                      <a:pt x="1489" y="9596"/>
                      <a:pt x="1458" y="9248"/>
                    </a:cubicBezTo>
                    <a:cubicBezTo>
                      <a:pt x="1426" y="9089"/>
                      <a:pt x="1331" y="8899"/>
                      <a:pt x="951" y="8773"/>
                    </a:cubicBezTo>
                    <a:cubicBezTo>
                      <a:pt x="539" y="8646"/>
                      <a:pt x="539" y="8519"/>
                      <a:pt x="539" y="8424"/>
                    </a:cubicBezTo>
                    <a:cubicBezTo>
                      <a:pt x="539" y="8298"/>
                      <a:pt x="603" y="8266"/>
                      <a:pt x="824" y="8108"/>
                    </a:cubicBezTo>
                    <a:cubicBezTo>
                      <a:pt x="1141" y="7854"/>
                      <a:pt x="1553" y="7506"/>
                      <a:pt x="1806" y="6999"/>
                    </a:cubicBezTo>
                    <a:cubicBezTo>
                      <a:pt x="1933" y="6778"/>
                      <a:pt x="1933" y="6556"/>
                      <a:pt x="1869" y="6366"/>
                    </a:cubicBezTo>
                    <a:cubicBezTo>
                      <a:pt x="1806" y="6239"/>
                      <a:pt x="1743" y="6144"/>
                      <a:pt x="1711" y="6049"/>
                    </a:cubicBezTo>
                    <a:cubicBezTo>
                      <a:pt x="1616" y="5922"/>
                      <a:pt x="1553" y="5764"/>
                      <a:pt x="1553" y="5669"/>
                    </a:cubicBezTo>
                    <a:cubicBezTo>
                      <a:pt x="1553" y="5637"/>
                      <a:pt x="1584" y="5574"/>
                      <a:pt x="1616" y="5479"/>
                    </a:cubicBezTo>
                    <a:cubicBezTo>
                      <a:pt x="1711" y="5289"/>
                      <a:pt x="1869" y="5004"/>
                      <a:pt x="1869" y="4561"/>
                    </a:cubicBezTo>
                    <a:cubicBezTo>
                      <a:pt x="1933" y="3611"/>
                      <a:pt x="2249" y="2819"/>
                      <a:pt x="2851" y="2154"/>
                    </a:cubicBezTo>
                    <a:cubicBezTo>
                      <a:pt x="2978" y="2027"/>
                      <a:pt x="2978" y="1837"/>
                      <a:pt x="2819" y="1774"/>
                    </a:cubicBezTo>
                    <a:cubicBezTo>
                      <a:pt x="2740" y="1726"/>
                      <a:pt x="2661" y="1695"/>
                      <a:pt x="2590" y="1695"/>
                    </a:cubicBezTo>
                    <a:cubicBezTo>
                      <a:pt x="2519" y="1695"/>
                      <a:pt x="2455" y="1726"/>
                      <a:pt x="2408" y="1806"/>
                    </a:cubicBezTo>
                    <a:cubicBezTo>
                      <a:pt x="1743" y="2566"/>
                      <a:pt x="1331" y="3516"/>
                      <a:pt x="1268" y="4561"/>
                    </a:cubicBezTo>
                    <a:cubicBezTo>
                      <a:pt x="1236" y="4877"/>
                      <a:pt x="1141" y="5099"/>
                      <a:pt x="1078" y="5257"/>
                    </a:cubicBezTo>
                    <a:cubicBezTo>
                      <a:pt x="1014" y="5352"/>
                      <a:pt x="983" y="5447"/>
                      <a:pt x="951" y="5574"/>
                    </a:cubicBezTo>
                    <a:cubicBezTo>
                      <a:pt x="856" y="5891"/>
                      <a:pt x="1014" y="6144"/>
                      <a:pt x="1173" y="6366"/>
                    </a:cubicBezTo>
                    <a:cubicBezTo>
                      <a:pt x="1236" y="6429"/>
                      <a:pt x="1299" y="6524"/>
                      <a:pt x="1299" y="6588"/>
                    </a:cubicBezTo>
                    <a:lnTo>
                      <a:pt x="1299" y="6714"/>
                    </a:lnTo>
                    <a:cubicBezTo>
                      <a:pt x="1109" y="7063"/>
                      <a:pt x="856" y="7348"/>
                      <a:pt x="476" y="7633"/>
                    </a:cubicBezTo>
                    <a:cubicBezTo>
                      <a:pt x="286" y="7791"/>
                      <a:pt x="1" y="8013"/>
                      <a:pt x="1" y="8424"/>
                    </a:cubicBezTo>
                    <a:cubicBezTo>
                      <a:pt x="1" y="8899"/>
                      <a:pt x="318" y="9153"/>
                      <a:pt x="856" y="9311"/>
                    </a:cubicBezTo>
                    <a:cubicBezTo>
                      <a:pt x="824" y="9406"/>
                      <a:pt x="666" y="9533"/>
                      <a:pt x="539" y="9596"/>
                    </a:cubicBezTo>
                    <a:cubicBezTo>
                      <a:pt x="508" y="9628"/>
                      <a:pt x="476" y="9628"/>
                      <a:pt x="476" y="9691"/>
                    </a:cubicBezTo>
                    <a:cubicBezTo>
                      <a:pt x="349" y="9849"/>
                      <a:pt x="318" y="10198"/>
                      <a:pt x="634" y="10419"/>
                    </a:cubicBezTo>
                    <a:lnTo>
                      <a:pt x="761" y="10546"/>
                    </a:lnTo>
                    <a:cubicBezTo>
                      <a:pt x="539" y="10831"/>
                      <a:pt x="634" y="11148"/>
                      <a:pt x="761" y="11306"/>
                    </a:cubicBezTo>
                    <a:cubicBezTo>
                      <a:pt x="793" y="11370"/>
                      <a:pt x="856" y="11433"/>
                      <a:pt x="951" y="11433"/>
                    </a:cubicBezTo>
                    <a:cubicBezTo>
                      <a:pt x="983" y="11433"/>
                      <a:pt x="1078" y="11465"/>
                      <a:pt x="1141" y="11496"/>
                    </a:cubicBezTo>
                    <a:cubicBezTo>
                      <a:pt x="1014" y="11686"/>
                      <a:pt x="919" y="11971"/>
                      <a:pt x="1014" y="12415"/>
                    </a:cubicBezTo>
                    <a:cubicBezTo>
                      <a:pt x="1173" y="13016"/>
                      <a:pt x="1616" y="13365"/>
                      <a:pt x="2376" y="13491"/>
                    </a:cubicBezTo>
                    <a:cubicBezTo>
                      <a:pt x="2419" y="13496"/>
                      <a:pt x="2467" y="13498"/>
                      <a:pt x="2518" y="13498"/>
                    </a:cubicBezTo>
                    <a:cubicBezTo>
                      <a:pt x="2842" y="13498"/>
                      <a:pt x="3318" y="13419"/>
                      <a:pt x="3865" y="13365"/>
                    </a:cubicBezTo>
                    <a:cubicBezTo>
                      <a:pt x="3991" y="13365"/>
                      <a:pt x="4118" y="13333"/>
                      <a:pt x="4181" y="13333"/>
                    </a:cubicBezTo>
                    <a:cubicBezTo>
                      <a:pt x="4269" y="13320"/>
                      <a:pt x="4352" y="13314"/>
                      <a:pt x="4432" y="13314"/>
                    </a:cubicBezTo>
                    <a:cubicBezTo>
                      <a:pt x="5335" y="13314"/>
                      <a:pt x="5766" y="14107"/>
                      <a:pt x="6145" y="14980"/>
                    </a:cubicBezTo>
                    <a:cubicBezTo>
                      <a:pt x="6303" y="15328"/>
                      <a:pt x="6620" y="15550"/>
                      <a:pt x="6968" y="15550"/>
                    </a:cubicBezTo>
                    <a:cubicBezTo>
                      <a:pt x="7031" y="15550"/>
                      <a:pt x="7126" y="15550"/>
                      <a:pt x="7190" y="15486"/>
                    </a:cubicBezTo>
                    <a:lnTo>
                      <a:pt x="9090" y="15011"/>
                    </a:lnTo>
                    <a:cubicBezTo>
                      <a:pt x="9248" y="15328"/>
                      <a:pt x="9565" y="15550"/>
                      <a:pt x="9945" y="15550"/>
                    </a:cubicBezTo>
                    <a:cubicBezTo>
                      <a:pt x="10008" y="15550"/>
                      <a:pt x="10103" y="15550"/>
                      <a:pt x="10167" y="15486"/>
                    </a:cubicBezTo>
                    <a:lnTo>
                      <a:pt x="12067" y="15011"/>
                    </a:lnTo>
                    <a:cubicBezTo>
                      <a:pt x="12225" y="15328"/>
                      <a:pt x="12542" y="15550"/>
                      <a:pt x="12890" y="15550"/>
                    </a:cubicBezTo>
                    <a:cubicBezTo>
                      <a:pt x="12985" y="15550"/>
                      <a:pt x="13049" y="15550"/>
                      <a:pt x="13144" y="15486"/>
                    </a:cubicBezTo>
                    <a:lnTo>
                      <a:pt x="14094" y="15265"/>
                    </a:lnTo>
                    <a:cubicBezTo>
                      <a:pt x="14252" y="15233"/>
                      <a:pt x="14315" y="15075"/>
                      <a:pt x="14284" y="14916"/>
                    </a:cubicBezTo>
                    <a:cubicBezTo>
                      <a:pt x="14262" y="14807"/>
                      <a:pt x="14043" y="14773"/>
                      <a:pt x="13858" y="14773"/>
                    </a:cubicBezTo>
                    <a:cubicBezTo>
                      <a:pt x="13775" y="14773"/>
                      <a:pt x="13699" y="14780"/>
                      <a:pt x="13650" y="14790"/>
                    </a:cubicBezTo>
                    <a:lnTo>
                      <a:pt x="12700" y="15011"/>
                    </a:lnTo>
                    <a:cubicBezTo>
                      <a:pt x="12666" y="15025"/>
                      <a:pt x="12633" y="15031"/>
                      <a:pt x="12600" y="15031"/>
                    </a:cubicBezTo>
                    <a:cubicBezTo>
                      <a:pt x="12480" y="15031"/>
                      <a:pt x="12377" y="14946"/>
                      <a:pt x="12352" y="14821"/>
                    </a:cubicBezTo>
                    <a:cubicBezTo>
                      <a:pt x="12085" y="14199"/>
                      <a:pt x="11514" y="12774"/>
                      <a:pt x="10093" y="12774"/>
                    </a:cubicBezTo>
                    <a:cubicBezTo>
                      <a:pt x="9995" y="12774"/>
                      <a:pt x="9893" y="12780"/>
                      <a:pt x="9787" y="12795"/>
                    </a:cubicBezTo>
                    <a:cubicBezTo>
                      <a:pt x="9660" y="12795"/>
                      <a:pt x="9533" y="12858"/>
                      <a:pt x="9470" y="12858"/>
                    </a:cubicBezTo>
                    <a:cubicBezTo>
                      <a:pt x="9032" y="12907"/>
                      <a:pt x="8614" y="12974"/>
                      <a:pt x="8328" y="12974"/>
                    </a:cubicBezTo>
                    <a:cubicBezTo>
                      <a:pt x="8241" y="12974"/>
                      <a:pt x="8167" y="12968"/>
                      <a:pt x="8108" y="12953"/>
                    </a:cubicBezTo>
                    <a:cubicBezTo>
                      <a:pt x="7728" y="12890"/>
                      <a:pt x="7317" y="12731"/>
                      <a:pt x="7253" y="12320"/>
                    </a:cubicBezTo>
                    <a:cubicBezTo>
                      <a:pt x="7221" y="12130"/>
                      <a:pt x="7253" y="11940"/>
                      <a:pt x="7380" y="11781"/>
                    </a:cubicBezTo>
                    <a:cubicBezTo>
                      <a:pt x="7475" y="11528"/>
                      <a:pt x="7412" y="11275"/>
                      <a:pt x="7221" y="11116"/>
                    </a:cubicBezTo>
                    <a:cubicBezTo>
                      <a:pt x="7126" y="11021"/>
                      <a:pt x="7000" y="10990"/>
                      <a:pt x="6936" y="10958"/>
                    </a:cubicBezTo>
                    <a:cubicBezTo>
                      <a:pt x="6936" y="10895"/>
                      <a:pt x="6968" y="10863"/>
                      <a:pt x="7063" y="10831"/>
                    </a:cubicBezTo>
                    <a:cubicBezTo>
                      <a:pt x="7126" y="10799"/>
                      <a:pt x="7158" y="10704"/>
                      <a:pt x="7158" y="10641"/>
                    </a:cubicBezTo>
                    <a:cubicBezTo>
                      <a:pt x="7158" y="10546"/>
                      <a:pt x="7158" y="10483"/>
                      <a:pt x="7126" y="10388"/>
                    </a:cubicBezTo>
                    <a:cubicBezTo>
                      <a:pt x="7126" y="10388"/>
                      <a:pt x="7000" y="10229"/>
                      <a:pt x="6746" y="10039"/>
                    </a:cubicBezTo>
                    <a:cubicBezTo>
                      <a:pt x="6936" y="9881"/>
                      <a:pt x="7253" y="9596"/>
                      <a:pt x="7221" y="9248"/>
                    </a:cubicBezTo>
                    <a:cubicBezTo>
                      <a:pt x="7158" y="9089"/>
                      <a:pt x="7095" y="8899"/>
                      <a:pt x="6683" y="8773"/>
                    </a:cubicBezTo>
                    <a:cubicBezTo>
                      <a:pt x="6303" y="8646"/>
                      <a:pt x="6303" y="8519"/>
                      <a:pt x="6303" y="8424"/>
                    </a:cubicBezTo>
                    <a:cubicBezTo>
                      <a:pt x="6303" y="8298"/>
                      <a:pt x="6335" y="8266"/>
                      <a:pt x="6588" y="8108"/>
                    </a:cubicBezTo>
                    <a:cubicBezTo>
                      <a:pt x="6905" y="7854"/>
                      <a:pt x="7285" y="7506"/>
                      <a:pt x="7570" y="6999"/>
                    </a:cubicBezTo>
                    <a:cubicBezTo>
                      <a:pt x="7697" y="6778"/>
                      <a:pt x="7697" y="6556"/>
                      <a:pt x="7602" y="6366"/>
                    </a:cubicBezTo>
                    <a:cubicBezTo>
                      <a:pt x="7570" y="6239"/>
                      <a:pt x="7475" y="6144"/>
                      <a:pt x="7443" y="6049"/>
                    </a:cubicBezTo>
                    <a:cubicBezTo>
                      <a:pt x="7380" y="5922"/>
                      <a:pt x="7285" y="5764"/>
                      <a:pt x="7285" y="5669"/>
                    </a:cubicBezTo>
                    <a:cubicBezTo>
                      <a:pt x="7285" y="5637"/>
                      <a:pt x="7317" y="5542"/>
                      <a:pt x="7348" y="5479"/>
                    </a:cubicBezTo>
                    <a:cubicBezTo>
                      <a:pt x="7443" y="5289"/>
                      <a:pt x="7602" y="5004"/>
                      <a:pt x="7602" y="4561"/>
                    </a:cubicBezTo>
                    <a:cubicBezTo>
                      <a:pt x="7792" y="1806"/>
                      <a:pt x="10325" y="570"/>
                      <a:pt x="12732" y="570"/>
                    </a:cubicBezTo>
                    <a:cubicBezTo>
                      <a:pt x="14790" y="570"/>
                      <a:pt x="16754" y="1204"/>
                      <a:pt x="17926" y="2312"/>
                    </a:cubicBezTo>
                    <a:cubicBezTo>
                      <a:pt x="17989" y="2376"/>
                      <a:pt x="18068" y="2407"/>
                      <a:pt x="18143" y="2407"/>
                    </a:cubicBezTo>
                    <a:cubicBezTo>
                      <a:pt x="18219" y="2407"/>
                      <a:pt x="18290" y="2376"/>
                      <a:pt x="18337" y="2312"/>
                    </a:cubicBezTo>
                    <a:cubicBezTo>
                      <a:pt x="18432" y="2186"/>
                      <a:pt x="18432" y="1996"/>
                      <a:pt x="18337" y="1901"/>
                    </a:cubicBezTo>
                    <a:cubicBezTo>
                      <a:pt x="17007" y="729"/>
                      <a:pt x="14949" y="0"/>
                      <a:pt x="12732" y="0"/>
                    </a:cubicBezTo>
                    <a:cubicBezTo>
                      <a:pt x="12257" y="0"/>
                      <a:pt x="11845" y="64"/>
                      <a:pt x="11370" y="127"/>
                    </a:cubicBezTo>
                    <a:cubicBezTo>
                      <a:pt x="10832" y="64"/>
                      <a:pt x="10325" y="0"/>
                      <a:pt x="9818" y="0"/>
                    </a:cubicBezTo>
                    <a:cubicBezTo>
                      <a:pt x="9343" y="0"/>
                      <a:pt x="8900" y="64"/>
                      <a:pt x="8425" y="127"/>
                    </a:cubicBezTo>
                    <a:cubicBezTo>
                      <a:pt x="7918" y="64"/>
                      <a:pt x="7412" y="0"/>
                      <a:pt x="687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effectLst/>
                  <a:uLnTx/>
                  <a:uFillTx/>
                  <a:latin typeface="UTM Avo" panose="02040603050506020204" pitchFamily="18"/>
                  <a:cs typeface="Arial"/>
                  <a:sym typeface="Arial"/>
                </a:endParaRPr>
              </a:p>
            </p:txBody>
          </p:sp>
          <p:sp>
            <p:nvSpPr>
              <p:cNvPr id="6" name="Google Shape;814;p47">
                <a:extLst>
                  <a:ext uri="{FF2B5EF4-FFF2-40B4-BE49-F238E27FC236}">
                    <a16:creationId xmlns:a16="http://schemas.microsoft.com/office/drawing/2014/main" id="{EBD393CD-0B1F-8A46-788E-ACFAAB0DEB61}"/>
                  </a:ext>
                </a:extLst>
              </p:cNvPr>
              <p:cNvSpPr/>
              <p:nvPr/>
            </p:nvSpPr>
            <p:spPr>
              <a:xfrm>
                <a:off x="1798600" y="3173825"/>
                <a:ext cx="128300" cy="302350"/>
              </a:xfrm>
              <a:custGeom>
                <a:avLst/>
                <a:gdLst/>
                <a:ahLst/>
                <a:cxnLst/>
                <a:rect l="l" t="t" r="r" b="b"/>
                <a:pathLst>
                  <a:path w="5132" h="12094" extrusionOk="0">
                    <a:moveTo>
                      <a:pt x="4189" y="0"/>
                    </a:moveTo>
                    <a:cubicBezTo>
                      <a:pt x="4142" y="0"/>
                      <a:pt x="4095" y="14"/>
                      <a:pt x="4054" y="45"/>
                    </a:cubicBezTo>
                    <a:cubicBezTo>
                      <a:pt x="3896" y="108"/>
                      <a:pt x="3864" y="298"/>
                      <a:pt x="3928" y="425"/>
                    </a:cubicBezTo>
                    <a:cubicBezTo>
                      <a:pt x="4339" y="1090"/>
                      <a:pt x="4529" y="1850"/>
                      <a:pt x="4529" y="2737"/>
                    </a:cubicBezTo>
                    <a:cubicBezTo>
                      <a:pt x="4529" y="4764"/>
                      <a:pt x="4244" y="5587"/>
                      <a:pt x="2503" y="7202"/>
                    </a:cubicBezTo>
                    <a:cubicBezTo>
                      <a:pt x="1964" y="7677"/>
                      <a:pt x="2028" y="8786"/>
                      <a:pt x="2661" y="10527"/>
                    </a:cubicBezTo>
                    <a:cubicBezTo>
                      <a:pt x="2693" y="10622"/>
                      <a:pt x="2693" y="10686"/>
                      <a:pt x="2661" y="10781"/>
                    </a:cubicBezTo>
                    <a:cubicBezTo>
                      <a:pt x="2629" y="10844"/>
                      <a:pt x="2534" y="10876"/>
                      <a:pt x="2471" y="10939"/>
                    </a:cubicBezTo>
                    <a:lnTo>
                      <a:pt x="254" y="11509"/>
                    </a:lnTo>
                    <a:cubicBezTo>
                      <a:pt x="96" y="11572"/>
                      <a:pt x="1" y="11731"/>
                      <a:pt x="64" y="11889"/>
                    </a:cubicBezTo>
                    <a:cubicBezTo>
                      <a:pt x="91" y="11969"/>
                      <a:pt x="185" y="12094"/>
                      <a:pt x="327" y="12094"/>
                    </a:cubicBezTo>
                    <a:cubicBezTo>
                      <a:pt x="354" y="12094"/>
                      <a:pt x="382" y="12089"/>
                      <a:pt x="412" y="12079"/>
                    </a:cubicBezTo>
                    <a:lnTo>
                      <a:pt x="2629" y="11477"/>
                    </a:lnTo>
                    <a:cubicBezTo>
                      <a:pt x="2851" y="11414"/>
                      <a:pt x="3104" y="11256"/>
                      <a:pt x="3168" y="11034"/>
                    </a:cubicBezTo>
                    <a:cubicBezTo>
                      <a:pt x="3294" y="10812"/>
                      <a:pt x="3294" y="10559"/>
                      <a:pt x="3231" y="10306"/>
                    </a:cubicBezTo>
                    <a:cubicBezTo>
                      <a:pt x="2471" y="8311"/>
                      <a:pt x="2788" y="7804"/>
                      <a:pt x="2914" y="7677"/>
                    </a:cubicBezTo>
                    <a:cubicBezTo>
                      <a:pt x="4814" y="5935"/>
                      <a:pt x="5131" y="4954"/>
                      <a:pt x="5131" y="2768"/>
                    </a:cubicBezTo>
                    <a:cubicBezTo>
                      <a:pt x="5131" y="1818"/>
                      <a:pt x="4878" y="963"/>
                      <a:pt x="4434" y="172"/>
                    </a:cubicBezTo>
                    <a:cubicBezTo>
                      <a:pt x="4391" y="64"/>
                      <a:pt x="4290" y="0"/>
                      <a:pt x="4189"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effectLst/>
                  <a:uLnTx/>
                  <a:uFillTx/>
                  <a:latin typeface="UTM Avo" panose="02040603050506020204" pitchFamily="18"/>
                  <a:cs typeface="Arial"/>
                  <a:sym typeface="Arial"/>
                </a:endParaRPr>
              </a:p>
            </p:txBody>
          </p:sp>
        </p:grpSp>
      </p:grpSp>
      <p:grpSp>
        <p:nvGrpSpPr>
          <p:cNvPr id="9" name="Group 8">
            <a:extLst>
              <a:ext uri="{FF2B5EF4-FFF2-40B4-BE49-F238E27FC236}">
                <a16:creationId xmlns:a16="http://schemas.microsoft.com/office/drawing/2014/main" id="{0F0038BC-CE04-33DE-B00C-8695614DB2B2}"/>
              </a:ext>
            </a:extLst>
          </p:cNvPr>
          <p:cNvGrpSpPr/>
          <p:nvPr/>
        </p:nvGrpSpPr>
        <p:grpSpPr>
          <a:xfrm>
            <a:off x="6096000" y="3587724"/>
            <a:ext cx="720000" cy="857250"/>
            <a:chOff x="5976600" y="1699200"/>
            <a:chExt cx="720000" cy="857250"/>
          </a:xfrm>
        </p:grpSpPr>
        <p:grpSp>
          <p:nvGrpSpPr>
            <p:cNvPr id="10" name="Google Shape;809;p47">
              <a:extLst>
                <a:ext uri="{FF2B5EF4-FFF2-40B4-BE49-F238E27FC236}">
                  <a16:creationId xmlns:a16="http://schemas.microsoft.com/office/drawing/2014/main" id="{450188D9-6FAF-502A-2F21-41E6D9BA0991}"/>
                </a:ext>
              </a:extLst>
            </p:cNvPr>
            <p:cNvGrpSpPr/>
            <p:nvPr/>
          </p:nvGrpSpPr>
          <p:grpSpPr>
            <a:xfrm>
              <a:off x="5976600" y="1699200"/>
              <a:ext cx="720000" cy="857250"/>
              <a:chOff x="5976600" y="1699200"/>
              <a:chExt cx="720000" cy="857250"/>
            </a:xfrm>
          </p:grpSpPr>
          <p:sp>
            <p:nvSpPr>
              <p:cNvPr id="16" name="Google Shape;810;p47">
                <a:extLst>
                  <a:ext uri="{FF2B5EF4-FFF2-40B4-BE49-F238E27FC236}">
                    <a16:creationId xmlns:a16="http://schemas.microsoft.com/office/drawing/2014/main" id="{F3B1DE6D-CB2C-45BF-570D-55CD76C0EF2D}"/>
                  </a:ext>
                </a:extLst>
              </p:cNvPr>
              <p:cNvSpPr/>
              <p:nvPr/>
            </p:nvSpPr>
            <p:spPr>
              <a:xfrm rot="10800000">
                <a:off x="6156600" y="2376450"/>
                <a:ext cx="360000" cy="180000"/>
              </a:xfrm>
              <a:prstGeom prst="triangle">
                <a:avLst>
                  <a:gd name="adj" fmla="val 51093"/>
                </a:avLst>
              </a:pr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effectLst/>
                  <a:uLnTx/>
                  <a:uFillTx/>
                  <a:latin typeface="UTM Avo" panose="02040603050506020204" pitchFamily="18"/>
                  <a:cs typeface="Arial"/>
                  <a:sym typeface="Arial"/>
                </a:endParaRPr>
              </a:p>
            </p:txBody>
          </p:sp>
          <p:sp>
            <p:nvSpPr>
              <p:cNvPr id="17" name="Google Shape;811;p47">
                <a:extLst>
                  <a:ext uri="{FF2B5EF4-FFF2-40B4-BE49-F238E27FC236}">
                    <a16:creationId xmlns:a16="http://schemas.microsoft.com/office/drawing/2014/main" id="{4B3865FA-1CC2-5DE2-D25F-CE6D4CC15EF1}"/>
                  </a:ext>
                </a:extLst>
              </p:cNvPr>
              <p:cNvSpPr/>
              <p:nvPr/>
            </p:nvSpPr>
            <p:spPr>
              <a:xfrm>
                <a:off x="5976600" y="1699200"/>
                <a:ext cx="720000" cy="720000"/>
              </a:xfrm>
              <a:prstGeom prst="ellipse">
                <a:avLst/>
              </a:prstGeom>
              <a:solidFill>
                <a:schemeClr val="accent6"/>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effectLst/>
                  <a:uLnTx/>
                  <a:uFillTx/>
                  <a:latin typeface="UTM Avo" panose="02040603050506020204" pitchFamily="18"/>
                  <a:cs typeface="Arial"/>
                  <a:sym typeface="Arial"/>
                </a:endParaRPr>
              </a:p>
            </p:txBody>
          </p:sp>
        </p:grpSp>
        <p:grpSp>
          <p:nvGrpSpPr>
            <p:cNvPr id="11" name="Google Shape;815;p47">
              <a:extLst>
                <a:ext uri="{FF2B5EF4-FFF2-40B4-BE49-F238E27FC236}">
                  <a16:creationId xmlns:a16="http://schemas.microsoft.com/office/drawing/2014/main" id="{87DA018B-FA15-F0FE-0079-D598A669FF26}"/>
                </a:ext>
              </a:extLst>
            </p:cNvPr>
            <p:cNvGrpSpPr/>
            <p:nvPr/>
          </p:nvGrpSpPr>
          <p:grpSpPr>
            <a:xfrm>
              <a:off x="6080662" y="1825202"/>
              <a:ext cx="511875" cy="467996"/>
              <a:chOff x="3852350" y="4399725"/>
              <a:chExt cx="502775" cy="459225"/>
            </a:xfrm>
          </p:grpSpPr>
          <p:sp>
            <p:nvSpPr>
              <p:cNvPr id="12" name="Google Shape;816;p47">
                <a:extLst>
                  <a:ext uri="{FF2B5EF4-FFF2-40B4-BE49-F238E27FC236}">
                    <a16:creationId xmlns:a16="http://schemas.microsoft.com/office/drawing/2014/main" id="{3B2F8340-8807-675A-DB32-62B9869F6A6D}"/>
                  </a:ext>
                </a:extLst>
              </p:cNvPr>
              <p:cNvSpPr/>
              <p:nvPr/>
            </p:nvSpPr>
            <p:spPr>
              <a:xfrm>
                <a:off x="3852350" y="4399725"/>
                <a:ext cx="502775" cy="459225"/>
              </a:xfrm>
              <a:custGeom>
                <a:avLst/>
                <a:gdLst/>
                <a:ahLst/>
                <a:cxnLst/>
                <a:rect l="l" t="t" r="r" b="b"/>
                <a:pathLst>
                  <a:path w="20111" h="18369" extrusionOk="0">
                    <a:moveTo>
                      <a:pt x="8994" y="1"/>
                    </a:moveTo>
                    <a:cubicBezTo>
                      <a:pt x="7728" y="1"/>
                      <a:pt x="6524" y="634"/>
                      <a:pt x="5827" y="1711"/>
                    </a:cubicBezTo>
                    <a:cubicBezTo>
                      <a:pt x="5574" y="1648"/>
                      <a:pt x="5352" y="1648"/>
                      <a:pt x="5067" y="1648"/>
                    </a:cubicBezTo>
                    <a:cubicBezTo>
                      <a:pt x="4719" y="1648"/>
                      <a:pt x="4307" y="1711"/>
                      <a:pt x="3991" y="1838"/>
                    </a:cubicBezTo>
                    <a:cubicBezTo>
                      <a:pt x="3832" y="1869"/>
                      <a:pt x="3769" y="2059"/>
                      <a:pt x="3832" y="2218"/>
                    </a:cubicBezTo>
                    <a:cubicBezTo>
                      <a:pt x="3901" y="2332"/>
                      <a:pt x="4003" y="2414"/>
                      <a:pt x="4115" y="2414"/>
                    </a:cubicBezTo>
                    <a:cubicBezTo>
                      <a:pt x="4157" y="2414"/>
                      <a:pt x="4200" y="2402"/>
                      <a:pt x="4244" y="2376"/>
                    </a:cubicBezTo>
                    <a:cubicBezTo>
                      <a:pt x="4529" y="2249"/>
                      <a:pt x="4782" y="2218"/>
                      <a:pt x="5099" y="2218"/>
                    </a:cubicBezTo>
                    <a:cubicBezTo>
                      <a:pt x="5384" y="2218"/>
                      <a:pt x="5637" y="2281"/>
                      <a:pt x="5891" y="2344"/>
                    </a:cubicBezTo>
                    <a:cubicBezTo>
                      <a:pt x="5921" y="2352"/>
                      <a:pt x="5952" y="2356"/>
                      <a:pt x="5985" y="2356"/>
                    </a:cubicBezTo>
                    <a:cubicBezTo>
                      <a:pt x="6089" y="2356"/>
                      <a:pt x="6198" y="2314"/>
                      <a:pt x="6271" y="2218"/>
                    </a:cubicBezTo>
                    <a:cubicBezTo>
                      <a:pt x="6809" y="1236"/>
                      <a:pt x="7886" y="602"/>
                      <a:pt x="9026" y="602"/>
                    </a:cubicBezTo>
                    <a:cubicBezTo>
                      <a:pt x="9976" y="602"/>
                      <a:pt x="10863" y="1014"/>
                      <a:pt x="11433" y="1711"/>
                    </a:cubicBezTo>
                    <a:cubicBezTo>
                      <a:pt x="11496" y="1806"/>
                      <a:pt x="11591" y="1838"/>
                      <a:pt x="11686" y="1838"/>
                    </a:cubicBezTo>
                    <a:cubicBezTo>
                      <a:pt x="11750" y="1838"/>
                      <a:pt x="11845" y="1806"/>
                      <a:pt x="11908" y="1711"/>
                    </a:cubicBezTo>
                    <a:cubicBezTo>
                      <a:pt x="12446" y="1109"/>
                      <a:pt x="13175" y="761"/>
                      <a:pt x="13966" y="761"/>
                    </a:cubicBezTo>
                    <a:cubicBezTo>
                      <a:pt x="15043" y="761"/>
                      <a:pt x="15993" y="1394"/>
                      <a:pt x="16405" y="2344"/>
                    </a:cubicBezTo>
                    <a:cubicBezTo>
                      <a:pt x="16437" y="2471"/>
                      <a:pt x="16563" y="2503"/>
                      <a:pt x="16658" y="2503"/>
                    </a:cubicBezTo>
                    <a:cubicBezTo>
                      <a:pt x="18147" y="2503"/>
                      <a:pt x="19350" y="3706"/>
                      <a:pt x="19318" y="5163"/>
                    </a:cubicBezTo>
                    <a:cubicBezTo>
                      <a:pt x="19318" y="5796"/>
                      <a:pt x="19097" y="6398"/>
                      <a:pt x="18685" y="6905"/>
                    </a:cubicBezTo>
                    <a:cubicBezTo>
                      <a:pt x="18622" y="7031"/>
                      <a:pt x="18622" y="7158"/>
                      <a:pt x="18685" y="7285"/>
                    </a:cubicBezTo>
                    <a:cubicBezTo>
                      <a:pt x="19255" y="7886"/>
                      <a:pt x="19572" y="8678"/>
                      <a:pt x="19572" y="9501"/>
                    </a:cubicBezTo>
                    <a:cubicBezTo>
                      <a:pt x="19572" y="11243"/>
                      <a:pt x="18147" y="12668"/>
                      <a:pt x="16405" y="12668"/>
                    </a:cubicBezTo>
                    <a:cubicBezTo>
                      <a:pt x="15867" y="12668"/>
                      <a:pt x="15233" y="12510"/>
                      <a:pt x="14758" y="12257"/>
                    </a:cubicBezTo>
                    <a:cubicBezTo>
                      <a:pt x="14885" y="12035"/>
                      <a:pt x="14916" y="11813"/>
                      <a:pt x="15011" y="11560"/>
                    </a:cubicBezTo>
                    <a:cubicBezTo>
                      <a:pt x="15043" y="11402"/>
                      <a:pt x="14916" y="11243"/>
                      <a:pt x="14758" y="11212"/>
                    </a:cubicBezTo>
                    <a:cubicBezTo>
                      <a:pt x="14742" y="11208"/>
                      <a:pt x="14725" y="11207"/>
                      <a:pt x="14709" y="11207"/>
                    </a:cubicBezTo>
                    <a:cubicBezTo>
                      <a:pt x="14568" y="11207"/>
                      <a:pt x="14438" y="11323"/>
                      <a:pt x="14410" y="11465"/>
                    </a:cubicBezTo>
                    <a:cubicBezTo>
                      <a:pt x="14220" y="12478"/>
                      <a:pt x="13333" y="13238"/>
                      <a:pt x="12288" y="13238"/>
                    </a:cubicBezTo>
                    <a:cubicBezTo>
                      <a:pt x="11971" y="13238"/>
                      <a:pt x="11655" y="13143"/>
                      <a:pt x="11369" y="13048"/>
                    </a:cubicBezTo>
                    <a:cubicBezTo>
                      <a:pt x="11331" y="13019"/>
                      <a:pt x="11290" y="13008"/>
                      <a:pt x="11249" y="13008"/>
                    </a:cubicBezTo>
                    <a:cubicBezTo>
                      <a:pt x="11155" y="13008"/>
                      <a:pt x="11065" y="13068"/>
                      <a:pt x="11021" y="13112"/>
                    </a:cubicBezTo>
                    <a:cubicBezTo>
                      <a:pt x="10736" y="13523"/>
                      <a:pt x="10293" y="13745"/>
                      <a:pt x="9818" y="13745"/>
                    </a:cubicBezTo>
                    <a:cubicBezTo>
                      <a:pt x="9469" y="13745"/>
                      <a:pt x="9121" y="13587"/>
                      <a:pt x="8836" y="13365"/>
                    </a:cubicBezTo>
                    <a:cubicBezTo>
                      <a:pt x="8765" y="13294"/>
                      <a:pt x="8693" y="13258"/>
                      <a:pt x="8609" y="13258"/>
                    </a:cubicBezTo>
                    <a:cubicBezTo>
                      <a:pt x="8581" y="13258"/>
                      <a:pt x="8551" y="13262"/>
                      <a:pt x="8519" y="13270"/>
                    </a:cubicBezTo>
                    <a:cubicBezTo>
                      <a:pt x="8266" y="13365"/>
                      <a:pt x="8044" y="13428"/>
                      <a:pt x="7759" y="13428"/>
                    </a:cubicBezTo>
                    <a:cubicBezTo>
                      <a:pt x="6777" y="13428"/>
                      <a:pt x="5954" y="12637"/>
                      <a:pt x="5859" y="11655"/>
                    </a:cubicBezTo>
                    <a:cubicBezTo>
                      <a:pt x="5859" y="11497"/>
                      <a:pt x="5732" y="11370"/>
                      <a:pt x="5574" y="11370"/>
                    </a:cubicBezTo>
                    <a:cubicBezTo>
                      <a:pt x="5004" y="11338"/>
                      <a:pt x="4561" y="10863"/>
                      <a:pt x="4561" y="10261"/>
                    </a:cubicBezTo>
                    <a:cubicBezTo>
                      <a:pt x="4561" y="9755"/>
                      <a:pt x="4909" y="9311"/>
                      <a:pt x="5384" y="9185"/>
                    </a:cubicBezTo>
                    <a:cubicBezTo>
                      <a:pt x="5511" y="9153"/>
                      <a:pt x="5637" y="9153"/>
                      <a:pt x="5701" y="9153"/>
                    </a:cubicBezTo>
                    <a:cubicBezTo>
                      <a:pt x="5859" y="9153"/>
                      <a:pt x="5986" y="9026"/>
                      <a:pt x="6017" y="8868"/>
                    </a:cubicBezTo>
                    <a:cubicBezTo>
                      <a:pt x="6112" y="8076"/>
                      <a:pt x="6682" y="7443"/>
                      <a:pt x="7474" y="7380"/>
                    </a:cubicBezTo>
                    <a:cubicBezTo>
                      <a:pt x="7538" y="7372"/>
                      <a:pt x="7604" y="7369"/>
                      <a:pt x="7670" y="7369"/>
                    </a:cubicBezTo>
                    <a:cubicBezTo>
                      <a:pt x="7900" y="7369"/>
                      <a:pt x="8140" y="7415"/>
                      <a:pt x="8361" y="7538"/>
                    </a:cubicBezTo>
                    <a:cubicBezTo>
                      <a:pt x="8393" y="7554"/>
                      <a:pt x="8440" y="7562"/>
                      <a:pt x="8492" y="7562"/>
                    </a:cubicBezTo>
                    <a:cubicBezTo>
                      <a:pt x="8543" y="7562"/>
                      <a:pt x="8598" y="7554"/>
                      <a:pt x="8646" y="7538"/>
                    </a:cubicBezTo>
                    <a:cubicBezTo>
                      <a:pt x="8994" y="7348"/>
                      <a:pt x="9374" y="7221"/>
                      <a:pt x="9818" y="7221"/>
                    </a:cubicBezTo>
                    <a:cubicBezTo>
                      <a:pt x="10293" y="7221"/>
                      <a:pt x="10736" y="7348"/>
                      <a:pt x="11084" y="7601"/>
                    </a:cubicBezTo>
                    <a:cubicBezTo>
                      <a:pt x="10926" y="7886"/>
                      <a:pt x="10863" y="8171"/>
                      <a:pt x="10863" y="8520"/>
                    </a:cubicBezTo>
                    <a:cubicBezTo>
                      <a:pt x="10863" y="8678"/>
                      <a:pt x="10958" y="8805"/>
                      <a:pt x="11116" y="8805"/>
                    </a:cubicBezTo>
                    <a:cubicBezTo>
                      <a:pt x="11274" y="8805"/>
                      <a:pt x="11401" y="8678"/>
                      <a:pt x="11401" y="8520"/>
                    </a:cubicBezTo>
                    <a:cubicBezTo>
                      <a:pt x="11401" y="7823"/>
                      <a:pt x="12003" y="7253"/>
                      <a:pt x="12668" y="7253"/>
                    </a:cubicBezTo>
                    <a:cubicBezTo>
                      <a:pt x="13111" y="7253"/>
                      <a:pt x="13491" y="7506"/>
                      <a:pt x="13745" y="7855"/>
                    </a:cubicBezTo>
                    <a:cubicBezTo>
                      <a:pt x="13783" y="7931"/>
                      <a:pt x="13879" y="7973"/>
                      <a:pt x="13971" y="7973"/>
                    </a:cubicBezTo>
                    <a:cubicBezTo>
                      <a:pt x="14030" y="7973"/>
                      <a:pt x="14087" y="7955"/>
                      <a:pt x="14125" y="7918"/>
                    </a:cubicBezTo>
                    <a:cubicBezTo>
                      <a:pt x="14251" y="7855"/>
                      <a:pt x="14283" y="7665"/>
                      <a:pt x="14220" y="7538"/>
                    </a:cubicBezTo>
                    <a:cubicBezTo>
                      <a:pt x="13871" y="6968"/>
                      <a:pt x="13270" y="6651"/>
                      <a:pt x="12636" y="6651"/>
                    </a:cubicBezTo>
                    <a:cubicBezTo>
                      <a:pt x="12130" y="6651"/>
                      <a:pt x="11686" y="6873"/>
                      <a:pt x="11369" y="7190"/>
                    </a:cubicBezTo>
                    <a:cubicBezTo>
                      <a:pt x="10894" y="6873"/>
                      <a:pt x="10293" y="6651"/>
                      <a:pt x="9754" y="6651"/>
                    </a:cubicBezTo>
                    <a:cubicBezTo>
                      <a:pt x="9279" y="6651"/>
                      <a:pt x="8804" y="6778"/>
                      <a:pt x="8393" y="7031"/>
                    </a:cubicBezTo>
                    <a:cubicBezTo>
                      <a:pt x="8151" y="6934"/>
                      <a:pt x="7890" y="6893"/>
                      <a:pt x="7625" y="6893"/>
                    </a:cubicBezTo>
                    <a:cubicBezTo>
                      <a:pt x="7544" y="6893"/>
                      <a:pt x="7461" y="6897"/>
                      <a:pt x="7379" y="6905"/>
                    </a:cubicBezTo>
                    <a:cubicBezTo>
                      <a:pt x="6366" y="7031"/>
                      <a:pt x="5574" y="7728"/>
                      <a:pt x="5384" y="8678"/>
                    </a:cubicBezTo>
                    <a:cubicBezTo>
                      <a:pt x="5321" y="8678"/>
                      <a:pt x="5226" y="8710"/>
                      <a:pt x="5162" y="8710"/>
                    </a:cubicBezTo>
                    <a:cubicBezTo>
                      <a:pt x="4402" y="8931"/>
                      <a:pt x="3896" y="9596"/>
                      <a:pt x="3896" y="10388"/>
                    </a:cubicBezTo>
                    <a:cubicBezTo>
                      <a:pt x="3896" y="11180"/>
                      <a:pt x="4434" y="11845"/>
                      <a:pt x="5226" y="12035"/>
                    </a:cubicBezTo>
                    <a:cubicBezTo>
                      <a:pt x="5226" y="12098"/>
                      <a:pt x="5257" y="12162"/>
                      <a:pt x="5257" y="12193"/>
                    </a:cubicBezTo>
                    <a:cubicBezTo>
                      <a:pt x="4804" y="12767"/>
                      <a:pt x="4149" y="13082"/>
                      <a:pt x="3402" y="13082"/>
                    </a:cubicBezTo>
                    <a:cubicBezTo>
                      <a:pt x="3366" y="13082"/>
                      <a:pt x="3330" y="13081"/>
                      <a:pt x="3294" y="13080"/>
                    </a:cubicBezTo>
                    <a:cubicBezTo>
                      <a:pt x="2027" y="13017"/>
                      <a:pt x="982" y="12003"/>
                      <a:pt x="950" y="10768"/>
                    </a:cubicBezTo>
                    <a:cubicBezTo>
                      <a:pt x="919" y="10325"/>
                      <a:pt x="1045" y="9945"/>
                      <a:pt x="1204" y="9533"/>
                    </a:cubicBezTo>
                    <a:cubicBezTo>
                      <a:pt x="1235" y="9438"/>
                      <a:pt x="1235" y="9311"/>
                      <a:pt x="1140" y="9216"/>
                    </a:cubicBezTo>
                    <a:cubicBezTo>
                      <a:pt x="760" y="8710"/>
                      <a:pt x="570" y="8108"/>
                      <a:pt x="570" y="7538"/>
                    </a:cubicBezTo>
                    <a:cubicBezTo>
                      <a:pt x="570" y="6334"/>
                      <a:pt x="1299" y="5258"/>
                      <a:pt x="2470" y="4878"/>
                    </a:cubicBezTo>
                    <a:cubicBezTo>
                      <a:pt x="2565" y="4846"/>
                      <a:pt x="2661" y="4719"/>
                      <a:pt x="2661" y="4593"/>
                    </a:cubicBezTo>
                    <a:cubicBezTo>
                      <a:pt x="2661" y="4086"/>
                      <a:pt x="2851" y="3611"/>
                      <a:pt x="3167" y="3168"/>
                    </a:cubicBezTo>
                    <a:cubicBezTo>
                      <a:pt x="3294" y="3041"/>
                      <a:pt x="3262" y="2851"/>
                      <a:pt x="3136" y="2788"/>
                    </a:cubicBezTo>
                    <a:cubicBezTo>
                      <a:pt x="3080" y="2732"/>
                      <a:pt x="3012" y="2707"/>
                      <a:pt x="2946" y="2707"/>
                    </a:cubicBezTo>
                    <a:cubicBezTo>
                      <a:pt x="2861" y="2707"/>
                      <a:pt x="2777" y="2748"/>
                      <a:pt x="2724" y="2819"/>
                    </a:cubicBezTo>
                    <a:cubicBezTo>
                      <a:pt x="2375" y="3263"/>
                      <a:pt x="2154" y="3801"/>
                      <a:pt x="2090" y="4371"/>
                    </a:cubicBezTo>
                    <a:cubicBezTo>
                      <a:pt x="824" y="4878"/>
                      <a:pt x="0" y="6144"/>
                      <a:pt x="0" y="7538"/>
                    </a:cubicBezTo>
                    <a:cubicBezTo>
                      <a:pt x="0" y="8235"/>
                      <a:pt x="190" y="8868"/>
                      <a:pt x="602" y="9470"/>
                    </a:cubicBezTo>
                    <a:cubicBezTo>
                      <a:pt x="412" y="9913"/>
                      <a:pt x="317" y="10325"/>
                      <a:pt x="349" y="10800"/>
                    </a:cubicBezTo>
                    <a:cubicBezTo>
                      <a:pt x="444" y="12352"/>
                      <a:pt x="1710" y="13618"/>
                      <a:pt x="3262" y="13650"/>
                    </a:cubicBezTo>
                    <a:cubicBezTo>
                      <a:pt x="3329" y="13655"/>
                      <a:pt x="3396" y="13658"/>
                      <a:pt x="3463" y="13658"/>
                    </a:cubicBezTo>
                    <a:cubicBezTo>
                      <a:pt x="4196" y="13658"/>
                      <a:pt x="4957" y="13346"/>
                      <a:pt x="5479" y="12795"/>
                    </a:cubicBezTo>
                    <a:cubicBezTo>
                      <a:pt x="5891" y="13587"/>
                      <a:pt x="6746" y="14093"/>
                      <a:pt x="7633" y="14093"/>
                    </a:cubicBezTo>
                    <a:cubicBezTo>
                      <a:pt x="7886" y="14093"/>
                      <a:pt x="8108" y="14062"/>
                      <a:pt x="8361" y="13967"/>
                    </a:cubicBezTo>
                    <a:cubicBezTo>
                      <a:pt x="8899" y="14853"/>
                      <a:pt x="9659" y="15550"/>
                      <a:pt x="10578" y="15994"/>
                    </a:cubicBezTo>
                    <a:cubicBezTo>
                      <a:pt x="10641" y="16025"/>
                      <a:pt x="10736" y="16120"/>
                      <a:pt x="10799" y="16152"/>
                    </a:cubicBezTo>
                    <a:cubicBezTo>
                      <a:pt x="10863" y="16184"/>
                      <a:pt x="10926" y="16247"/>
                      <a:pt x="11021" y="16247"/>
                    </a:cubicBezTo>
                    <a:cubicBezTo>
                      <a:pt x="11084" y="16247"/>
                      <a:pt x="11179" y="16184"/>
                      <a:pt x="11243" y="16120"/>
                    </a:cubicBezTo>
                    <a:cubicBezTo>
                      <a:pt x="11369" y="15994"/>
                      <a:pt x="11338" y="15803"/>
                      <a:pt x="11211" y="15708"/>
                    </a:cubicBezTo>
                    <a:lnTo>
                      <a:pt x="10863" y="15487"/>
                    </a:lnTo>
                    <a:cubicBezTo>
                      <a:pt x="10293" y="15202"/>
                      <a:pt x="9818" y="14822"/>
                      <a:pt x="9374" y="14378"/>
                    </a:cubicBezTo>
                    <a:lnTo>
                      <a:pt x="9374" y="14378"/>
                    </a:lnTo>
                    <a:cubicBezTo>
                      <a:pt x="9476" y="14399"/>
                      <a:pt x="9580" y="14408"/>
                      <a:pt x="9686" y="14408"/>
                    </a:cubicBezTo>
                    <a:cubicBezTo>
                      <a:pt x="10242" y="14408"/>
                      <a:pt x="10839" y="14139"/>
                      <a:pt x="11211" y="13713"/>
                    </a:cubicBezTo>
                    <a:cubicBezTo>
                      <a:pt x="11496" y="13808"/>
                      <a:pt x="11750" y="13872"/>
                      <a:pt x="12066" y="13872"/>
                    </a:cubicBezTo>
                    <a:lnTo>
                      <a:pt x="14093" y="17609"/>
                    </a:lnTo>
                    <a:cubicBezTo>
                      <a:pt x="14125" y="17672"/>
                      <a:pt x="14093" y="17704"/>
                      <a:pt x="14093" y="17704"/>
                    </a:cubicBezTo>
                    <a:cubicBezTo>
                      <a:pt x="14093" y="17704"/>
                      <a:pt x="14061" y="17735"/>
                      <a:pt x="14030" y="17735"/>
                    </a:cubicBezTo>
                    <a:lnTo>
                      <a:pt x="12826" y="17735"/>
                    </a:lnTo>
                    <a:cubicBezTo>
                      <a:pt x="12668" y="17735"/>
                      <a:pt x="12510" y="17672"/>
                      <a:pt x="12446" y="17545"/>
                    </a:cubicBezTo>
                    <a:lnTo>
                      <a:pt x="12035" y="16912"/>
                    </a:lnTo>
                    <a:cubicBezTo>
                      <a:pt x="11995" y="16813"/>
                      <a:pt x="11894" y="16763"/>
                      <a:pt x="11800" y="16763"/>
                    </a:cubicBezTo>
                    <a:cubicBezTo>
                      <a:pt x="11744" y="16763"/>
                      <a:pt x="11690" y="16781"/>
                      <a:pt x="11655" y="16817"/>
                    </a:cubicBezTo>
                    <a:cubicBezTo>
                      <a:pt x="11496" y="16912"/>
                      <a:pt x="11433" y="17102"/>
                      <a:pt x="11560" y="17229"/>
                    </a:cubicBezTo>
                    <a:lnTo>
                      <a:pt x="11971" y="17862"/>
                    </a:lnTo>
                    <a:cubicBezTo>
                      <a:pt x="12161" y="18179"/>
                      <a:pt x="12478" y="18369"/>
                      <a:pt x="12826" y="18369"/>
                    </a:cubicBezTo>
                    <a:lnTo>
                      <a:pt x="14030" y="18369"/>
                    </a:lnTo>
                    <a:cubicBezTo>
                      <a:pt x="14251" y="18369"/>
                      <a:pt x="14505" y="18242"/>
                      <a:pt x="14600" y="18052"/>
                    </a:cubicBezTo>
                    <a:cubicBezTo>
                      <a:pt x="14726" y="17862"/>
                      <a:pt x="14726" y="17577"/>
                      <a:pt x="14600" y="17387"/>
                    </a:cubicBezTo>
                    <a:lnTo>
                      <a:pt x="13333" y="15043"/>
                    </a:lnTo>
                    <a:lnTo>
                      <a:pt x="13333" y="15043"/>
                    </a:lnTo>
                    <a:cubicBezTo>
                      <a:pt x="13586" y="15075"/>
                      <a:pt x="13808" y="15138"/>
                      <a:pt x="14030" y="15233"/>
                    </a:cubicBezTo>
                    <a:cubicBezTo>
                      <a:pt x="14410" y="15455"/>
                      <a:pt x="14853" y="15550"/>
                      <a:pt x="15328" y="15550"/>
                    </a:cubicBezTo>
                    <a:cubicBezTo>
                      <a:pt x="15803" y="15550"/>
                      <a:pt x="16247" y="15455"/>
                      <a:pt x="16658" y="15233"/>
                    </a:cubicBezTo>
                    <a:cubicBezTo>
                      <a:pt x="16817" y="15170"/>
                      <a:pt x="16880" y="15012"/>
                      <a:pt x="16785" y="14853"/>
                    </a:cubicBezTo>
                    <a:cubicBezTo>
                      <a:pt x="16742" y="14745"/>
                      <a:pt x="16654" y="14696"/>
                      <a:pt x="16552" y="14696"/>
                    </a:cubicBezTo>
                    <a:cubicBezTo>
                      <a:pt x="16505" y="14696"/>
                      <a:pt x="16455" y="14707"/>
                      <a:pt x="16405" y="14727"/>
                    </a:cubicBezTo>
                    <a:cubicBezTo>
                      <a:pt x="16088" y="14885"/>
                      <a:pt x="15708" y="15012"/>
                      <a:pt x="15328" y="15012"/>
                    </a:cubicBezTo>
                    <a:cubicBezTo>
                      <a:pt x="14980" y="15012"/>
                      <a:pt x="14600" y="14917"/>
                      <a:pt x="14283" y="14758"/>
                    </a:cubicBezTo>
                    <a:cubicBezTo>
                      <a:pt x="13935" y="14568"/>
                      <a:pt x="13491" y="14505"/>
                      <a:pt x="13016" y="14505"/>
                    </a:cubicBezTo>
                    <a:lnTo>
                      <a:pt x="12700" y="13903"/>
                    </a:lnTo>
                    <a:cubicBezTo>
                      <a:pt x="13333" y="13777"/>
                      <a:pt x="13935" y="13397"/>
                      <a:pt x="14346" y="12858"/>
                    </a:cubicBezTo>
                    <a:cubicBezTo>
                      <a:pt x="14885" y="13175"/>
                      <a:pt x="15613" y="13397"/>
                      <a:pt x="16278" y="13397"/>
                    </a:cubicBezTo>
                    <a:cubicBezTo>
                      <a:pt x="16753" y="13397"/>
                      <a:pt x="17197" y="13302"/>
                      <a:pt x="17577" y="13143"/>
                    </a:cubicBezTo>
                    <a:lnTo>
                      <a:pt x="17577" y="13143"/>
                    </a:lnTo>
                    <a:cubicBezTo>
                      <a:pt x="17545" y="13428"/>
                      <a:pt x="17418" y="13713"/>
                      <a:pt x="17292" y="13935"/>
                    </a:cubicBezTo>
                    <a:cubicBezTo>
                      <a:pt x="17228" y="14093"/>
                      <a:pt x="17260" y="14252"/>
                      <a:pt x="17387" y="14347"/>
                    </a:cubicBezTo>
                    <a:cubicBezTo>
                      <a:pt x="17418" y="14378"/>
                      <a:pt x="17513" y="14378"/>
                      <a:pt x="17545" y="14378"/>
                    </a:cubicBezTo>
                    <a:cubicBezTo>
                      <a:pt x="17608" y="14378"/>
                      <a:pt x="17735" y="14347"/>
                      <a:pt x="17767" y="14220"/>
                    </a:cubicBezTo>
                    <a:cubicBezTo>
                      <a:pt x="18020" y="13777"/>
                      <a:pt x="18178" y="13302"/>
                      <a:pt x="18178" y="12827"/>
                    </a:cubicBezTo>
                    <a:cubicBezTo>
                      <a:pt x="19350" y="12035"/>
                      <a:pt x="20110" y="10863"/>
                      <a:pt x="20110" y="9501"/>
                    </a:cubicBezTo>
                    <a:cubicBezTo>
                      <a:pt x="20110" y="8615"/>
                      <a:pt x="19825" y="7760"/>
                      <a:pt x="19255" y="7095"/>
                    </a:cubicBezTo>
                    <a:cubicBezTo>
                      <a:pt x="19635" y="6556"/>
                      <a:pt x="19888" y="5859"/>
                      <a:pt x="19888" y="5194"/>
                    </a:cubicBezTo>
                    <a:cubicBezTo>
                      <a:pt x="19888" y="3453"/>
                      <a:pt x="18527" y="2059"/>
                      <a:pt x="16785" y="1933"/>
                    </a:cubicBezTo>
                    <a:cubicBezTo>
                      <a:pt x="16247" y="887"/>
                      <a:pt x="15138" y="159"/>
                      <a:pt x="13903" y="159"/>
                    </a:cubicBezTo>
                    <a:cubicBezTo>
                      <a:pt x="13016" y="159"/>
                      <a:pt x="12225" y="476"/>
                      <a:pt x="11655" y="1077"/>
                    </a:cubicBezTo>
                    <a:cubicBezTo>
                      <a:pt x="10926" y="349"/>
                      <a:pt x="9976" y="1"/>
                      <a:pt x="899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effectLst/>
                  <a:uLnTx/>
                  <a:uFillTx/>
                  <a:latin typeface="UTM Avo" panose="02040603050506020204" pitchFamily="18"/>
                  <a:cs typeface="Arial"/>
                  <a:sym typeface="Arial"/>
                </a:endParaRPr>
              </a:p>
            </p:txBody>
          </p:sp>
          <p:sp>
            <p:nvSpPr>
              <p:cNvPr id="13" name="Google Shape;817;p47">
                <a:extLst>
                  <a:ext uri="{FF2B5EF4-FFF2-40B4-BE49-F238E27FC236}">
                    <a16:creationId xmlns:a16="http://schemas.microsoft.com/office/drawing/2014/main" id="{DEF5980E-CF6A-4D5C-8F16-9E889EE88E3F}"/>
                  </a:ext>
                </a:extLst>
              </p:cNvPr>
              <p:cNvSpPr/>
              <p:nvPr/>
            </p:nvSpPr>
            <p:spPr>
              <a:xfrm>
                <a:off x="4156375" y="4483100"/>
                <a:ext cx="35650" cy="46500"/>
              </a:xfrm>
              <a:custGeom>
                <a:avLst/>
                <a:gdLst/>
                <a:ahLst/>
                <a:cxnLst/>
                <a:rect l="l" t="t" r="r" b="b"/>
                <a:pathLst>
                  <a:path w="1426" h="1860" extrusionOk="0">
                    <a:moveTo>
                      <a:pt x="1123" y="1"/>
                    </a:moveTo>
                    <a:cubicBezTo>
                      <a:pt x="1069" y="1"/>
                      <a:pt x="1010" y="19"/>
                      <a:pt x="950" y="54"/>
                    </a:cubicBezTo>
                    <a:cubicBezTo>
                      <a:pt x="349" y="308"/>
                      <a:pt x="0" y="909"/>
                      <a:pt x="0" y="1574"/>
                    </a:cubicBezTo>
                    <a:cubicBezTo>
                      <a:pt x="0" y="1733"/>
                      <a:pt x="127" y="1859"/>
                      <a:pt x="285" y="1859"/>
                    </a:cubicBezTo>
                    <a:cubicBezTo>
                      <a:pt x="444" y="1859"/>
                      <a:pt x="602" y="1701"/>
                      <a:pt x="602" y="1543"/>
                    </a:cubicBezTo>
                    <a:cubicBezTo>
                      <a:pt x="602" y="1099"/>
                      <a:pt x="824" y="751"/>
                      <a:pt x="1235" y="561"/>
                    </a:cubicBezTo>
                    <a:cubicBezTo>
                      <a:pt x="1394" y="466"/>
                      <a:pt x="1425" y="308"/>
                      <a:pt x="1330" y="149"/>
                    </a:cubicBezTo>
                    <a:cubicBezTo>
                      <a:pt x="1291" y="50"/>
                      <a:pt x="1214" y="1"/>
                      <a:pt x="112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effectLst/>
                  <a:uLnTx/>
                  <a:uFillTx/>
                  <a:latin typeface="UTM Avo" panose="02040603050506020204" pitchFamily="18"/>
                  <a:cs typeface="Arial"/>
                  <a:sym typeface="Arial"/>
                </a:endParaRPr>
              </a:p>
            </p:txBody>
          </p:sp>
          <p:sp>
            <p:nvSpPr>
              <p:cNvPr id="14" name="Google Shape;818;p47">
                <a:extLst>
                  <a:ext uri="{FF2B5EF4-FFF2-40B4-BE49-F238E27FC236}">
                    <a16:creationId xmlns:a16="http://schemas.microsoft.com/office/drawing/2014/main" id="{98B1BA45-4427-4253-D89F-FA370FB38F47}"/>
                  </a:ext>
                </a:extLst>
              </p:cNvPr>
              <p:cNvSpPr/>
              <p:nvPr/>
            </p:nvSpPr>
            <p:spPr>
              <a:xfrm>
                <a:off x="4208625" y="4484125"/>
                <a:ext cx="82350" cy="117525"/>
              </a:xfrm>
              <a:custGeom>
                <a:avLst/>
                <a:gdLst/>
                <a:ahLst/>
                <a:cxnLst/>
                <a:rect l="l" t="t" r="r" b="b"/>
                <a:pathLst>
                  <a:path w="3294" h="4701" extrusionOk="0">
                    <a:moveTo>
                      <a:pt x="326" y="0"/>
                    </a:moveTo>
                    <a:cubicBezTo>
                      <a:pt x="225" y="0"/>
                      <a:pt x="138" y="64"/>
                      <a:pt x="95" y="172"/>
                    </a:cubicBezTo>
                    <a:cubicBezTo>
                      <a:pt x="0" y="330"/>
                      <a:pt x="32" y="488"/>
                      <a:pt x="190" y="552"/>
                    </a:cubicBezTo>
                    <a:cubicBezTo>
                      <a:pt x="285" y="583"/>
                      <a:pt x="349" y="678"/>
                      <a:pt x="444" y="742"/>
                    </a:cubicBezTo>
                    <a:cubicBezTo>
                      <a:pt x="616" y="938"/>
                      <a:pt x="882" y="1058"/>
                      <a:pt x="1141" y="1058"/>
                    </a:cubicBezTo>
                    <a:cubicBezTo>
                      <a:pt x="1216" y="1058"/>
                      <a:pt x="1291" y="1048"/>
                      <a:pt x="1362" y="1027"/>
                    </a:cubicBezTo>
                    <a:cubicBezTo>
                      <a:pt x="1425" y="1027"/>
                      <a:pt x="1552" y="995"/>
                      <a:pt x="1616" y="995"/>
                    </a:cubicBezTo>
                    <a:cubicBezTo>
                      <a:pt x="2217" y="1027"/>
                      <a:pt x="2692" y="1502"/>
                      <a:pt x="2692" y="2040"/>
                    </a:cubicBezTo>
                    <a:cubicBezTo>
                      <a:pt x="2692" y="2262"/>
                      <a:pt x="2661" y="2483"/>
                      <a:pt x="2534" y="2642"/>
                    </a:cubicBezTo>
                    <a:cubicBezTo>
                      <a:pt x="2502" y="2610"/>
                      <a:pt x="2471" y="2610"/>
                      <a:pt x="2407" y="2578"/>
                    </a:cubicBezTo>
                    <a:cubicBezTo>
                      <a:pt x="2182" y="2456"/>
                      <a:pt x="1944" y="2386"/>
                      <a:pt x="1701" y="2386"/>
                    </a:cubicBezTo>
                    <a:cubicBezTo>
                      <a:pt x="1568" y="2386"/>
                      <a:pt x="1433" y="2407"/>
                      <a:pt x="1299" y="2452"/>
                    </a:cubicBezTo>
                    <a:cubicBezTo>
                      <a:pt x="1140" y="2483"/>
                      <a:pt x="1077" y="2642"/>
                      <a:pt x="1109" y="2800"/>
                    </a:cubicBezTo>
                    <a:cubicBezTo>
                      <a:pt x="1134" y="2925"/>
                      <a:pt x="1237" y="3010"/>
                      <a:pt x="1357" y="3010"/>
                    </a:cubicBezTo>
                    <a:cubicBezTo>
                      <a:pt x="1389" y="3010"/>
                      <a:pt x="1423" y="3004"/>
                      <a:pt x="1457" y="2990"/>
                    </a:cubicBezTo>
                    <a:cubicBezTo>
                      <a:pt x="1542" y="2969"/>
                      <a:pt x="1623" y="2958"/>
                      <a:pt x="1701" y="2958"/>
                    </a:cubicBezTo>
                    <a:cubicBezTo>
                      <a:pt x="1858" y="2958"/>
                      <a:pt x="2006" y="3001"/>
                      <a:pt x="2154" y="3085"/>
                    </a:cubicBezTo>
                    <a:cubicBezTo>
                      <a:pt x="2344" y="3212"/>
                      <a:pt x="2502" y="3370"/>
                      <a:pt x="2566" y="3592"/>
                    </a:cubicBezTo>
                    <a:cubicBezTo>
                      <a:pt x="2661" y="3845"/>
                      <a:pt x="2629" y="4067"/>
                      <a:pt x="2502" y="4257"/>
                    </a:cubicBezTo>
                    <a:cubicBezTo>
                      <a:pt x="2407" y="4415"/>
                      <a:pt x="2471" y="4574"/>
                      <a:pt x="2629" y="4669"/>
                    </a:cubicBezTo>
                    <a:cubicBezTo>
                      <a:pt x="2661" y="4700"/>
                      <a:pt x="2692" y="4700"/>
                      <a:pt x="2724" y="4700"/>
                    </a:cubicBezTo>
                    <a:cubicBezTo>
                      <a:pt x="2851" y="4700"/>
                      <a:pt x="2946" y="4669"/>
                      <a:pt x="3009" y="4542"/>
                    </a:cubicBezTo>
                    <a:cubicBezTo>
                      <a:pt x="3262" y="4067"/>
                      <a:pt x="3199" y="3497"/>
                      <a:pt x="2946" y="3054"/>
                    </a:cubicBezTo>
                    <a:cubicBezTo>
                      <a:pt x="3167" y="2737"/>
                      <a:pt x="3294" y="2388"/>
                      <a:pt x="3262" y="2008"/>
                    </a:cubicBezTo>
                    <a:cubicBezTo>
                      <a:pt x="3262" y="1185"/>
                      <a:pt x="2534" y="425"/>
                      <a:pt x="1616" y="393"/>
                    </a:cubicBezTo>
                    <a:cubicBezTo>
                      <a:pt x="1457" y="393"/>
                      <a:pt x="1362" y="393"/>
                      <a:pt x="1204" y="425"/>
                    </a:cubicBezTo>
                    <a:cubicBezTo>
                      <a:pt x="1168" y="443"/>
                      <a:pt x="1131" y="450"/>
                      <a:pt x="1092" y="450"/>
                    </a:cubicBezTo>
                    <a:cubicBezTo>
                      <a:pt x="994" y="450"/>
                      <a:pt x="892" y="398"/>
                      <a:pt x="824" y="330"/>
                    </a:cubicBezTo>
                    <a:cubicBezTo>
                      <a:pt x="729" y="203"/>
                      <a:pt x="602" y="108"/>
                      <a:pt x="475" y="45"/>
                    </a:cubicBezTo>
                    <a:cubicBezTo>
                      <a:pt x="425" y="15"/>
                      <a:pt x="374" y="0"/>
                      <a:pt x="326"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effectLst/>
                  <a:uLnTx/>
                  <a:uFillTx/>
                  <a:latin typeface="UTM Avo" panose="02040603050506020204" pitchFamily="18"/>
                  <a:cs typeface="Arial"/>
                  <a:sym typeface="Arial"/>
                </a:endParaRPr>
              </a:p>
            </p:txBody>
          </p:sp>
          <p:sp>
            <p:nvSpPr>
              <p:cNvPr id="15" name="Google Shape;819;p47">
                <a:extLst>
                  <a:ext uri="{FF2B5EF4-FFF2-40B4-BE49-F238E27FC236}">
                    <a16:creationId xmlns:a16="http://schemas.microsoft.com/office/drawing/2014/main" id="{D346C667-AA90-845B-72F9-524B05443264}"/>
                  </a:ext>
                </a:extLst>
              </p:cNvPr>
              <p:cNvSpPr/>
              <p:nvPr/>
            </p:nvSpPr>
            <p:spPr>
              <a:xfrm>
                <a:off x="3952100" y="4488400"/>
                <a:ext cx="64950" cy="57825"/>
              </a:xfrm>
              <a:custGeom>
                <a:avLst/>
                <a:gdLst/>
                <a:ahLst/>
                <a:cxnLst/>
                <a:rect l="l" t="t" r="r" b="b"/>
                <a:pathLst>
                  <a:path w="2598" h="2313" extrusionOk="0">
                    <a:moveTo>
                      <a:pt x="1426" y="1"/>
                    </a:moveTo>
                    <a:cubicBezTo>
                      <a:pt x="634" y="1"/>
                      <a:pt x="1" y="634"/>
                      <a:pt x="1" y="1426"/>
                    </a:cubicBezTo>
                    <a:cubicBezTo>
                      <a:pt x="1" y="1679"/>
                      <a:pt x="96" y="1932"/>
                      <a:pt x="191" y="2154"/>
                    </a:cubicBezTo>
                    <a:cubicBezTo>
                      <a:pt x="254" y="2249"/>
                      <a:pt x="349" y="2312"/>
                      <a:pt x="444" y="2312"/>
                    </a:cubicBezTo>
                    <a:cubicBezTo>
                      <a:pt x="476" y="2312"/>
                      <a:pt x="571" y="2312"/>
                      <a:pt x="602" y="2281"/>
                    </a:cubicBezTo>
                    <a:cubicBezTo>
                      <a:pt x="761" y="2217"/>
                      <a:pt x="792" y="1996"/>
                      <a:pt x="729" y="1869"/>
                    </a:cubicBezTo>
                    <a:cubicBezTo>
                      <a:pt x="634" y="1774"/>
                      <a:pt x="602" y="1616"/>
                      <a:pt x="602" y="1457"/>
                    </a:cubicBezTo>
                    <a:cubicBezTo>
                      <a:pt x="634" y="982"/>
                      <a:pt x="1046" y="571"/>
                      <a:pt x="1489" y="571"/>
                    </a:cubicBezTo>
                    <a:cubicBezTo>
                      <a:pt x="1711" y="571"/>
                      <a:pt x="1901" y="666"/>
                      <a:pt x="2059" y="824"/>
                    </a:cubicBezTo>
                    <a:cubicBezTo>
                      <a:pt x="2122" y="887"/>
                      <a:pt x="2202" y="919"/>
                      <a:pt x="2277" y="919"/>
                    </a:cubicBezTo>
                    <a:cubicBezTo>
                      <a:pt x="2352" y="919"/>
                      <a:pt x="2423" y="887"/>
                      <a:pt x="2471" y="824"/>
                    </a:cubicBezTo>
                    <a:cubicBezTo>
                      <a:pt x="2597" y="697"/>
                      <a:pt x="2597" y="507"/>
                      <a:pt x="2471" y="412"/>
                    </a:cubicBezTo>
                    <a:cubicBezTo>
                      <a:pt x="2186" y="159"/>
                      <a:pt x="1837" y="1"/>
                      <a:pt x="1426"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effectLst/>
                  <a:uLnTx/>
                  <a:uFillTx/>
                  <a:latin typeface="UTM Avo" panose="02040603050506020204" pitchFamily="18"/>
                  <a:cs typeface="Arial"/>
                  <a:sym typeface="Arial"/>
                </a:endParaRPr>
              </a:p>
            </p:txBody>
          </p:sp>
        </p:grpSp>
      </p:grpSp>
      <p:sp>
        <p:nvSpPr>
          <p:cNvPr id="18" name="TextBox 17">
            <a:extLst>
              <a:ext uri="{FF2B5EF4-FFF2-40B4-BE49-F238E27FC236}">
                <a16:creationId xmlns:a16="http://schemas.microsoft.com/office/drawing/2014/main" id="{5AC82B59-170E-C673-87EA-03720DA3AB66}"/>
              </a:ext>
            </a:extLst>
          </p:cNvPr>
          <p:cNvSpPr txBox="1"/>
          <p:nvPr/>
        </p:nvSpPr>
        <p:spPr>
          <a:xfrm>
            <a:off x="667999" y="2349028"/>
            <a:ext cx="4391681" cy="2782402"/>
          </a:xfrm>
          <a:prstGeom prst="roundRect">
            <a:avLst>
              <a:gd name="adj" fmla="val 13824"/>
            </a:avLst>
          </a:prstGeom>
          <a:noFill/>
          <a:ln w="19050">
            <a:solidFill>
              <a:srgbClr val="D97372"/>
            </a:solidFill>
            <a:prstDash val="dash"/>
          </a:ln>
        </p:spPr>
        <p:txBody>
          <a:bodyPr wrap="square">
            <a:spAutoFit/>
          </a:bodyPr>
          <a:lstStyle/>
          <a:p>
            <a:pPr algn="just">
              <a:lnSpc>
                <a:spcPct val="150000"/>
              </a:lnSpc>
            </a:pPr>
            <a:r>
              <a:rPr lang="en-US" sz="2200" dirty="0">
                <a:effectLst/>
                <a:latin typeface="UTM Avo" panose="02040603050506020204" pitchFamily="18"/>
                <a:ea typeface="Calibri" panose="020F0502020204030204" pitchFamily="34" charset="0"/>
                <a:cs typeface="Times New Roman" panose="02020603050405020304" pitchFamily="18" charset="0"/>
              </a:rPr>
              <a:t>Trong thí nghiệm ở hình 14.2, treo thanh nam châm gần một nam châm khác thì ảnh hưởng đến kết quả thí nghiệm như thế nào? </a:t>
            </a:r>
            <a:endParaRPr lang="en-US" sz="2200" dirty="0">
              <a:latin typeface="UTM Avo" panose="02040603050506020204" pitchFamily="18"/>
            </a:endParaRPr>
          </a:p>
        </p:txBody>
      </p:sp>
      <p:sp>
        <p:nvSpPr>
          <p:cNvPr id="19" name="TextBox 18">
            <a:extLst>
              <a:ext uri="{FF2B5EF4-FFF2-40B4-BE49-F238E27FC236}">
                <a16:creationId xmlns:a16="http://schemas.microsoft.com/office/drawing/2014/main" id="{53B75957-DE67-A9EA-324B-93E7ED30EB37}"/>
              </a:ext>
            </a:extLst>
          </p:cNvPr>
          <p:cNvSpPr txBox="1"/>
          <p:nvPr/>
        </p:nvSpPr>
        <p:spPr>
          <a:xfrm>
            <a:off x="6096000" y="4257110"/>
            <a:ext cx="4641669" cy="2269983"/>
          </a:xfrm>
          <a:prstGeom prst="roundRect">
            <a:avLst/>
          </a:prstGeom>
          <a:solidFill>
            <a:schemeClr val="accent6">
              <a:lumMod val="20000"/>
              <a:lumOff val="80000"/>
            </a:schemeClr>
          </a:solidFill>
          <a:ln w="19050">
            <a:solidFill>
              <a:srgbClr val="D97372"/>
            </a:solidFill>
            <a:prstDash val="dash"/>
          </a:ln>
        </p:spPr>
        <p:txBody>
          <a:bodyPr wrap="square">
            <a:spAutoFit/>
          </a:bodyPr>
          <a:lstStyle/>
          <a:p>
            <a:pPr marR="18415" algn="just">
              <a:lnSpc>
                <a:spcPct val="150000"/>
              </a:lnSpc>
              <a:spcBef>
                <a:spcPts val="600"/>
              </a:spcBef>
              <a:spcAft>
                <a:spcPts val="800"/>
              </a:spcAft>
              <a:tabLst>
                <a:tab pos="2743200" algn="l"/>
              </a:tabLst>
            </a:pPr>
            <a:r>
              <a:rPr lang="vi-VN" sz="2200" dirty="0">
                <a:latin typeface="UTM Avo" panose="02040603050506020204" pitchFamily="18"/>
                <a:ea typeface="Calibri" panose="020F0502020204030204" pitchFamily="34" charset="0"/>
                <a:cs typeface="Times New Roman" panose="02020603050405020304" pitchFamily="18" charset="0"/>
              </a:rPr>
              <a:t>K</a:t>
            </a:r>
            <a:r>
              <a:rPr lang="en-US" sz="2200" dirty="0" err="1">
                <a:effectLst/>
                <a:latin typeface="UTM Avo" panose="02040603050506020204" pitchFamily="18"/>
                <a:ea typeface="Calibri" panose="020F0502020204030204" pitchFamily="34" charset="0"/>
                <a:cs typeface="Times New Roman" panose="02020603050405020304" pitchFamily="18" charset="0"/>
              </a:rPr>
              <a:t>ết</a:t>
            </a:r>
            <a:r>
              <a:rPr lang="en-US" sz="2200" dirty="0">
                <a:effectLst/>
                <a:latin typeface="UTM Avo" panose="02040603050506020204" pitchFamily="18"/>
                <a:ea typeface="Calibri" panose="020F0502020204030204" pitchFamily="34" charset="0"/>
                <a:cs typeface="Times New Roman" panose="02020603050405020304" pitchFamily="18" charset="0"/>
              </a:rPr>
              <a:t> quả sẽ khác vì hai thanh nam châm này có thể hút hoặc đẩy nhau, làm cho sự định hướng ban đầu thay đổi.</a:t>
            </a:r>
          </a:p>
        </p:txBody>
      </p:sp>
      <p:pic>
        <p:nvPicPr>
          <p:cNvPr id="20" name="Picture 7">
            <a:extLst>
              <a:ext uri="{FF2B5EF4-FFF2-40B4-BE49-F238E27FC236}">
                <a16:creationId xmlns:a16="http://schemas.microsoft.com/office/drawing/2014/main" id="{F32CF1CB-A889-BB75-ED2F-5FE33DB314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442681" flipH="1">
            <a:off x="4386742" y="5718751"/>
            <a:ext cx="1454636" cy="473418"/>
          </a:xfrm>
          <a:prstGeom prst="rect">
            <a:avLst/>
          </a:prstGeom>
        </p:spPr>
      </p:pic>
      <p:pic>
        <p:nvPicPr>
          <p:cNvPr id="21" name="Picture 20">
            <a:extLst>
              <a:ext uri="{FF2B5EF4-FFF2-40B4-BE49-F238E27FC236}">
                <a16:creationId xmlns:a16="http://schemas.microsoft.com/office/drawing/2014/main" id="{911FD247-B215-FEE8-1F31-D438DB2FC90B}"/>
              </a:ext>
            </a:extLst>
          </p:cNvPr>
          <p:cNvPicPr>
            <a:picLocks noChangeAspect="1"/>
          </p:cNvPicPr>
          <p:nvPr/>
        </p:nvPicPr>
        <p:blipFill>
          <a:blip r:embed="rId5">
            <a:clrChange>
              <a:clrFrom>
                <a:srgbClr val="F4F8EE"/>
              </a:clrFrom>
              <a:clrTo>
                <a:srgbClr val="F4F8EE">
                  <a:alpha val="0"/>
                </a:srgbClr>
              </a:clrTo>
            </a:clrChange>
          </a:blip>
          <a:stretch>
            <a:fillRect/>
          </a:stretch>
        </p:blipFill>
        <p:spPr>
          <a:xfrm>
            <a:off x="7674973" y="1325009"/>
            <a:ext cx="2839387" cy="2388717"/>
          </a:xfrm>
          <a:prstGeom prst="rect">
            <a:avLst/>
          </a:prstGeom>
        </p:spPr>
      </p:pic>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randombar(horizontal)">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anim calcmode="lin" valueType="num">
                                      <p:cBhvr>
                                        <p:cTn id="26" dur="500" fill="hold"/>
                                        <p:tgtEl>
                                          <p:spTgt spid="19"/>
                                        </p:tgtEl>
                                        <p:attrNameLst>
                                          <p:attrName>ppt_x</p:attrName>
                                        </p:attrNameLst>
                                      </p:cBhvr>
                                      <p:tavLst>
                                        <p:tav tm="0">
                                          <p:val>
                                            <p:strVal val="#ppt_x"/>
                                          </p:val>
                                        </p:tav>
                                        <p:tav tm="100000">
                                          <p:val>
                                            <p:strVal val="#ppt_x"/>
                                          </p:val>
                                        </p:tav>
                                      </p:tavLst>
                                    </p:anim>
                                    <p:anim calcmode="lin" valueType="num">
                                      <p:cBhvr>
                                        <p:cTn id="27" dur="500" fill="hold"/>
                                        <p:tgtEl>
                                          <p:spTgt spid="19"/>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fill="hold"/>
                                        <p:tgtEl>
                                          <p:spTgt spid="9"/>
                                        </p:tgtEl>
                                        <p:attrNameLst>
                                          <p:attrName>ppt_x</p:attrName>
                                        </p:attrNameLst>
                                      </p:cBhvr>
                                      <p:tavLst>
                                        <p:tav tm="0">
                                          <p:val>
                                            <p:strVal val="#ppt_x"/>
                                          </p:val>
                                        </p:tav>
                                        <p:tav tm="100000">
                                          <p:val>
                                            <p:strVal val="#ppt_x"/>
                                          </p:val>
                                        </p:tav>
                                      </p:tavLst>
                                    </p:anim>
                                    <p:anim calcmode="lin" valueType="num">
                                      <p:cBhvr>
                                        <p:cTn id="32"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4E6B67-FD0E-2C67-99A4-1926B2535243}"/>
              </a:ext>
            </a:extLst>
          </p:cNvPr>
          <p:cNvSpPr txBox="1"/>
          <p:nvPr/>
        </p:nvSpPr>
        <p:spPr>
          <a:xfrm>
            <a:off x="993320" y="1640858"/>
            <a:ext cx="10722430" cy="1543884"/>
          </a:xfrm>
          <a:prstGeom prst="rect">
            <a:avLst/>
          </a:prstGeom>
          <a:noFill/>
          <a:ln w="38100">
            <a:solidFill>
              <a:schemeClr val="accent2">
                <a:lumMod val="60000"/>
                <a:lumOff val="40000"/>
              </a:schemeClr>
            </a:solidFill>
            <a:prstDash val="dash"/>
          </a:ln>
        </p:spPr>
        <p:txBody>
          <a:bodyPr wrap="square">
            <a:spAutoFit/>
          </a:bodyPr>
          <a:lstStyle/>
          <a:p>
            <a:pPr marR="19685">
              <a:lnSpc>
                <a:spcPct val="150000"/>
              </a:lnSpc>
              <a:spcBef>
                <a:spcPts val="300"/>
              </a:spcBef>
              <a:spcAft>
                <a:spcPts val="300"/>
              </a:spcAft>
            </a:pPr>
            <a:r>
              <a:rPr lang="en-US" sz="2200" dirty="0">
                <a:effectLst/>
                <a:latin typeface="UTM Avo" panose="02040603050506020204" pitchFamily="18"/>
                <a:ea typeface="Calibri" panose="020F0502020204030204" pitchFamily="34" charset="0"/>
                <a:cs typeface="Times New Roman" panose="02020603050405020304" pitchFamily="18" charset="0"/>
              </a:rPr>
              <a:t>Cho một kim nam châm có thể quay dễ dàng trên giá đỡ (hình 14.4). Hãy tiến hành thí nghiệm để xác định khi được tự do, kim nam châm này định hướng như thế nào? </a:t>
            </a:r>
          </a:p>
        </p:txBody>
      </p:sp>
      <p:sp>
        <p:nvSpPr>
          <p:cNvPr id="3" name="TextBox 2">
            <a:extLst>
              <a:ext uri="{FF2B5EF4-FFF2-40B4-BE49-F238E27FC236}">
                <a16:creationId xmlns:a16="http://schemas.microsoft.com/office/drawing/2014/main" id="{37155C8D-4520-94A3-2674-9C2C653029C9}"/>
              </a:ext>
            </a:extLst>
          </p:cNvPr>
          <p:cNvSpPr txBox="1"/>
          <p:nvPr/>
        </p:nvSpPr>
        <p:spPr>
          <a:xfrm>
            <a:off x="5602522" y="3352800"/>
            <a:ext cx="6200314" cy="3113545"/>
          </a:xfrm>
          <a:prstGeom prst="rect">
            <a:avLst/>
          </a:prstGeom>
          <a:solidFill>
            <a:schemeClr val="accent6">
              <a:lumMod val="20000"/>
              <a:lumOff val="80000"/>
            </a:schemeClr>
          </a:solidFill>
          <a:ln w="38100">
            <a:solidFill>
              <a:schemeClr val="accent6">
                <a:lumMod val="60000"/>
                <a:lumOff val="40000"/>
              </a:schemeClr>
            </a:solidFill>
            <a:prstDash val="lgDash"/>
          </a:ln>
        </p:spPr>
        <p:txBody>
          <a:bodyPr wrap="square">
            <a:spAutoFit/>
          </a:bodyPr>
          <a:lstStyle/>
          <a:p>
            <a:pPr algn="ctr">
              <a:lnSpc>
                <a:spcPct val="150000"/>
              </a:lnSpc>
            </a:pPr>
            <a:r>
              <a:rPr lang="vi-VN" sz="2400" b="1" i="0" dirty="0">
                <a:effectLst/>
                <a:latin typeface="UTM Avo" panose="02040603050506020204" pitchFamily="18"/>
              </a:rPr>
              <a:t>Trả lời </a:t>
            </a:r>
          </a:p>
          <a:p>
            <a:pPr algn="just">
              <a:lnSpc>
                <a:spcPct val="150000"/>
              </a:lnSpc>
            </a:pPr>
            <a:r>
              <a:rPr lang="vi-VN" sz="2200" b="0" i="0" dirty="0">
                <a:solidFill>
                  <a:srgbClr val="000000"/>
                </a:solidFill>
                <a:effectLst/>
                <a:latin typeface="UTM Avo" panose="02040603050506020204" pitchFamily="18"/>
              </a:rPr>
              <a:t>Khi được tự do, kim nam châm này nằm dọc theo hướng địa lí nam bắc. Cực từ bắc của nam châm hướng về phía cực Bắc của Trái Đất, cực từ nam của nam châm hướng về phía cực Nam của Trái Đất.</a:t>
            </a:r>
            <a:endParaRPr lang="en-US" sz="2200" dirty="0">
              <a:latin typeface="UTM Avo" panose="02040603050506020204" pitchFamily="18"/>
            </a:endParaRPr>
          </a:p>
        </p:txBody>
      </p:sp>
      <p:pic>
        <p:nvPicPr>
          <p:cNvPr id="4" name="Picture 3">
            <a:extLst>
              <a:ext uri="{FF2B5EF4-FFF2-40B4-BE49-F238E27FC236}">
                <a16:creationId xmlns:a16="http://schemas.microsoft.com/office/drawing/2014/main" id="{59534164-86F6-7AF7-101C-7CF964FE4FA0}"/>
              </a:ext>
            </a:extLst>
          </p:cNvPr>
          <p:cNvPicPr>
            <a:picLocks noChangeAspect="1"/>
          </p:cNvPicPr>
          <p:nvPr/>
        </p:nvPicPr>
        <p:blipFill>
          <a:blip r:embed="rId3"/>
          <a:stretch>
            <a:fillRect/>
          </a:stretch>
        </p:blipFill>
        <p:spPr>
          <a:xfrm>
            <a:off x="993320" y="3429000"/>
            <a:ext cx="3495758" cy="2482117"/>
          </a:xfrm>
          <a:prstGeom prst="rect">
            <a:avLst/>
          </a:prstGeom>
        </p:spPr>
      </p:pic>
      <p:sp>
        <p:nvSpPr>
          <p:cNvPr id="5" name="TextBox 4">
            <a:extLst>
              <a:ext uri="{FF2B5EF4-FFF2-40B4-BE49-F238E27FC236}">
                <a16:creationId xmlns:a16="http://schemas.microsoft.com/office/drawing/2014/main" id="{651956C4-8DC5-69F8-BE58-AAC492A192B6}"/>
              </a:ext>
            </a:extLst>
          </p:cNvPr>
          <p:cNvSpPr txBox="1"/>
          <p:nvPr/>
        </p:nvSpPr>
        <p:spPr>
          <a:xfrm>
            <a:off x="993320" y="5993670"/>
            <a:ext cx="3495758" cy="418256"/>
          </a:xfrm>
          <a:prstGeom prst="rect">
            <a:avLst/>
          </a:prstGeom>
          <a:noFill/>
        </p:spPr>
        <p:txBody>
          <a:bodyPr wrap="square" rtlCol="0">
            <a:spAutoFit/>
          </a:bodyPr>
          <a:lstStyle/>
          <a:p>
            <a:pPr algn="ctr">
              <a:lnSpc>
                <a:spcPct val="125000"/>
              </a:lnSpc>
            </a:pPr>
            <a:r>
              <a:rPr lang="vi-VN" sz="1900" b="1" dirty="0">
                <a:latin typeface="UTM Avo" panose="02040603050506020204" pitchFamily="18"/>
              </a:rPr>
              <a:t>Hình 14.4. </a:t>
            </a:r>
            <a:r>
              <a:rPr lang="vi-VN" sz="1900" dirty="0">
                <a:latin typeface="UTM Avo" panose="02040603050506020204" pitchFamily="18"/>
              </a:rPr>
              <a:t>Kim nam châm</a:t>
            </a:r>
            <a:endParaRPr lang="en-US" sz="1900" dirty="0">
              <a:latin typeface="UTM Avo" panose="02040603050506020204" pitchFamily="18"/>
            </a:endParaRPr>
          </a:p>
        </p:txBody>
      </p:sp>
    </p:spTree>
    <p:extLst>
      <p:ext uri="{BB962C8B-B14F-4D97-AF65-F5344CB8AC3E}">
        <p14:creationId xmlns:p14="http://schemas.microsoft.com/office/powerpoint/2010/main" val="1053246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C58E4C2-21FA-251C-D515-4F722CA87D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F0AAD9-8811-5914-7164-3D7FCE09485D}"/>
              </a:ext>
            </a:extLst>
          </p:cNvPr>
          <p:cNvSpPr txBox="1"/>
          <p:nvPr/>
        </p:nvSpPr>
        <p:spPr>
          <a:xfrm>
            <a:off x="3882012" y="1730143"/>
            <a:ext cx="4427976" cy="633379"/>
          </a:xfrm>
          <a:prstGeom prst="rect">
            <a:avLst/>
          </a:prstGeom>
          <a:noFill/>
        </p:spPr>
        <p:txBody>
          <a:bodyPr wrap="square">
            <a:spAutoFit/>
          </a:bodyPr>
          <a:lstStyle/>
          <a:p>
            <a:pPr marL="0" marR="19685" algn="ctr">
              <a:lnSpc>
                <a:spcPct val="150000"/>
              </a:lnSpc>
              <a:spcBef>
                <a:spcPts val="500"/>
              </a:spcBef>
              <a:spcAft>
                <a:spcPts val="0"/>
              </a:spcAft>
            </a:pPr>
            <a:r>
              <a:rPr lang="en-US" sz="2700" b="1" dirty="0" err="1">
                <a:latin typeface="UTM Avo" panose="02040603050506020204" pitchFamily="18"/>
                <a:ea typeface="Calibri" panose="020F0502020204030204" pitchFamily="34" charset="0"/>
              </a:rPr>
              <a:t>Hướng</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dẫn</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về</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nhà</a:t>
            </a:r>
            <a:endParaRPr lang="en-US" sz="2700" dirty="0">
              <a:effectLst/>
              <a:latin typeface="UTM Avo" panose="02040603050506020204" pitchFamily="18"/>
              <a:ea typeface="Calibri" panose="020F0502020204030204" pitchFamily="34" charset="0"/>
            </a:endParaRPr>
          </a:p>
        </p:txBody>
      </p:sp>
      <p:sp>
        <p:nvSpPr>
          <p:cNvPr id="3" name="Stored Data 2">
            <a:extLst>
              <a:ext uri="{FF2B5EF4-FFF2-40B4-BE49-F238E27FC236}">
                <a16:creationId xmlns:a16="http://schemas.microsoft.com/office/drawing/2014/main" id="{A33CE828-1339-A2C2-1260-AA0152703DA3}"/>
              </a:ext>
            </a:extLst>
          </p:cNvPr>
          <p:cNvSpPr/>
          <p:nvPr/>
        </p:nvSpPr>
        <p:spPr>
          <a:xfrm flipH="1">
            <a:off x="2110630" y="2660518"/>
            <a:ext cx="3985370" cy="1537112"/>
          </a:xfrm>
          <a:prstGeom prst="flowChartOnlineStorage">
            <a:avLst/>
          </a:prstGeom>
        </p:spPr>
        <p:style>
          <a:lnRef idx="2">
            <a:schemeClr val="accent2"/>
          </a:lnRef>
          <a:fillRef idx="1">
            <a:schemeClr val="lt1"/>
          </a:fillRef>
          <a:effectRef idx="0">
            <a:schemeClr val="accent2"/>
          </a:effectRef>
          <a:fontRef idx="minor">
            <a:schemeClr val="dk1"/>
          </a:fontRef>
        </p:style>
        <p:txBody>
          <a:bodyPr rtlCol="0" anchor="ctr"/>
          <a:lstStyle/>
          <a:p>
            <a:pPr algn="ctr">
              <a:lnSpc>
                <a:spcPct val="150000"/>
              </a:lnSpc>
              <a:spcBef>
                <a:spcPts val="500"/>
              </a:spcBef>
            </a:pPr>
            <a:r>
              <a:rPr lang="en-US" sz="2000" dirty="0" err="1">
                <a:latin typeface="UTM Avo" panose="02040603050506020204" pitchFamily="18"/>
              </a:rPr>
              <a:t>Hoàn</a:t>
            </a:r>
            <a:r>
              <a:rPr lang="en-US" sz="2000" dirty="0">
                <a:latin typeface="UTM Avo" panose="02040603050506020204" pitchFamily="18"/>
              </a:rPr>
              <a:t> </a:t>
            </a:r>
            <a:r>
              <a:rPr lang="en-US" sz="2000" dirty="0" err="1">
                <a:latin typeface="UTM Avo" panose="02040603050506020204" pitchFamily="18"/>
              </a:rPr>
              <a:t>thành</a:t>
            </a:r>
            <a:r>
              <a:rPr lang="en-US" sz="2000" dirty="0">
                <a:latin typeface="UTM Avo" panose="02040603050506020204" pitchFamily="18"/>
              </a:rPr>
              <a:t> </a:t>
            </a:r>
            <a:r>
              <a:rPr lang="en-US" sz="2000" dirty="0" err="1">
                <a:latin typeface="UTM Avo" panose="02040603050506020204" pitchFamily="18"/>
              </a:rPr>
              <a:t>bài</a:t>
            </a:r>
            <a:r>
              <a:rPr lang="en-US" sz="2000" dirty="0">
                <a:latin typeface="UTM Avo" panose="02040603050506020204" pitchFamily="18"/>
              </a:rPr>
              <a:t> </a:t>
            </a:r>
            <a:r>
              <a:rPr lang="en-US" sz="2000" dirty="0" err="1">
                <a:latin typeface="UTM Avo" panose="02040603050506020204" pitchFamily="18"/>
              </a:rPr>
              <a:t>tập</a:t>
            </a:r>
            <a:r>
              <a:rPr lang="en-US" sz="2000" dirty="0">
                <a:latin typeface="UTM Avo" panose="02040603050506020204" pitchFamily="18"/>
              </a:rPr>
              <a:t> </a:t>
            </a:r>
            <a:r>
              <a:rPr lang="en-US" sz="2000" dirty="0" err="1">
                <a:latin typeface="UTM Avo" panose="02040603050506020204" pitchFamily="18"/>
              </a:rPr>
              <a:t>trong</a:t>
            </a:r>
            <a:r>
              <a:rPr lang="en-US" sz="2000" dirty="0">
                <a:latin typeface="UTM Avo" panose="02040603050506020204" pitchFamily="18"/>
              </a:rPr>
              <a:t> </a:t>
            </a:r>
            <a:r>
              <a:rPr lang="en-US" sz="2000" dirty="0" err="1">
                <a:latin typeface="UTM Avo" panose="02040603050506020204" pitchFamily="18"/>
              </a:rPr>
              <a:t>sách</a:t>
            </a:r>
            <a:r>
              <a:rPr lang="en-US" sz="2000" dirty="0">
                <a:latin typeface="UTM Avo" panose="02040603050506020204" pitchFamily="18"/>
              </a:rPr>
              <a:t> </a:t>
            </a:r>
            <a:r>
              <a:rPr lang="en-US" sz="2000" dirty="0" err="1">
                <a:latin typeface="UTM Avo" panose="02040603050506020204" pitchFamily="18"/>
              </a:rPr>
              <a:t>bài</a:t>
            </a:r>
            <a:r>
              <a:rPr lang="en-US" sz="2000" dirty="0">
                <a:latin typeface="UTM Avo" panose="02040603050506020204" pitchFamily="18"/>
              </a:rPr>
              <a:t> </a:t>
            </a:r>
            <a:r>
              <a:rPr lang="en-US" sz="2000" dirty="0" err="1">
                <a:latin typeface="UTM Avo" panose="02040603050506020204" pitchFamily="18"/>
              </a:rPr>
              <a:t>tập</a:t>
            </a:r>
            <a:r>
              <a:rPr lang="en-US" sz="2000" dirty="0">
                <a:latin typeface="UTM Avo" panose="02040603050506020204" pitchFamily="18"/>
              </a:rPr>
              <a:t>.</a:t>
            </a:r>
          </a:p>
        </p:txBody>
      </p:sp>
      <p:sp>
        <p:nvSpPr>
          <p:cNvPr id="4" name="Stored Data 3">
            <a:extLst>
              <a:ext uri="{FF2B5EF4-FFF2-40B4-BE49-F238E27FC236}">
                <a16:creationId xmlns:a16="http://schemas.microsoft.com/office/drawing/2014/main" id="{DCB6DF80-9604-65DD-A2AE-B222358B75DB}"/>
              </a:ext>
            </a:extLst>
          </p:cNvPr>
          <p:cNvSpPr/>
          <p:nvPr/>
        </p:nvSpPr>
        <p:spPr>
          <a:xfrm flipH="1">
            <a:off x="6096000" y="2660369"/>
            <a:ext cx="4522470" cy="1537261"/>
          </a:xfrm>
          <a:prstGeom prst="flowChartOnlineStorage">
            <a:avLst/>
          </a:prstGeom>
        </p:spPr>
        <p:style>
          <a:lnRef idx="2">
            <a:schemeClr val="accent2"/>
          </a:lnRef>
          <a:fillRef idx="1">
            <a:schemeClr val="lt1"/>
          </a:fillRef>
          <a:effectRef idx="0">
            <a:schemeClr val="accent2"/>
          </a:effectRef>
          <a:fontRef idx="minor">
            <a:schemeClr val="dk1"/>
          </a:fontRef>
        </p:style>
        <p:txBody>
          <a:bodyPr rtlCol="0" anchor="ctr"/>
          <a:lstStyle/>
          <a:p>
            <a:pPr algn="ctr">
              <a:lnSpc>
                <a:spcPct val="150000"/>
              </a:lnSpc>
              <a:spcBef>
                <a:spcPts val="500"/>
              </a:spcBef>
            </a:pPr>
            <a:endParaRPr lang="en-US" sz="2000" dirty="0">
              <a:latin typeface="UTM Avo" panose="02040603050506020204" pitchFamily="18"/>
              <a:ea typeface="Calibri" panose="020F0502020204030204" pitchFamily="34" charset="0"/>
            </a:endParaRPr>
          </a:p>
          <a:p>
            <a:pPr algn="ctr">
              <a:lnSpc>
                <a:spcPct val="150000"/>
              </a:lnSpc>
              <a:spcBef>
                <a:spcPts val="500"/>
              </a:spcBef>
            </a:pPr>
            <a:r>
              <a:rPr lang="en-US" sz="2000" dirty="0" err="1">
                <a:latin typeface="UTM Avo" panose="02040603050506020204" pitchFamily="18"/>
                <a:ea typeface="Calibri" panose="020F0502020204030204" pitchFamily="34" charset="0"/>
              </a:rPr>
              <a:t>Đọc</a:t>
            </a:r>
            <a:r>
              <a:rPr lang="en-US" sz="2000" dirty="0">
                <a:latin typeface="UTM Avo" panose="02040603050506020204" pitchFamily="18"/>
                <a:ea typeface="Calibri" panose="020F0502020204030204" pitchFamily="34" charset="0"/>
              </a:rPr>
              <a:t> </a:t>
            </a:r>
            <a:r>
              <a:rPr lang="en-US" sz="2000" dirty="0" err="1">
                <a:latin typeface="UTM Avo" panose="02040603050506020204" pitchFamily="18"/>
                <a:ea typeface="Calibri" panose="020F0502020204030204" pitchFamily="34" charset="0"/>
              </a:rPr>
              <a:t>và</a:t>
            </a:r>
            <a:r>
              <a:rPr lang="en-US" sz="2000" dirty="0">
                <a:latin typeface="UTM Avo" panose="02040603050506020204" pitchFamily="18"/>
                <a:ea typeface="Calibri" panose="020F0502020204030204" pitchFamily="34" charset="0"/>
              </a:rPr>
              <a:t> </a:t>
            </a:r>
            <a:r>
              <a:rPr lang="en-US" sz="2000" dirty="0" err="1">
                <a:latin typeface="UTM Avo" panose="02040603050506020204" pitchFamily="18"/>
                <a:ea typeface="Calibri" panose="020F0502020204030204" pitchFamily="34" charset="0"/>
              </a:rPr>
              <a:t>chuẩn</a:t>
            </a:r>
            <a:r>
              <a:rPr lang="en-US" sz="2000" dirty="0">
                <a:latin typeface="UTM Avo" panose="02040603050506020204" pitchFamily="18"/>
                <a:ea typeface="Calibri" panose="020F0502020204030204" pitchFamily="34" charset="0"/>
              </a:rPr>
              <a:t> </a:t>
            </a:r>
            <a:r>
              <a:rPr lang="en-US" sz="2000" dirty="0" err="1">
                <a:latin typeface="UTM Avo" panose="02040603050506020204" pitchFamily="18"/>
                <a:ea typeface="Calibri" panose="020F0502020204030204" pitchFamily="34" charset="0"/>
              </a:rPr>
              <a:t>bị</a:t>
            </a:r>
            <a:r>
              <a:rPr lang="en-US" sz="2000" dirty="0">
                <a:latin typeface="UTM Avo" panose="02040603050506020204" pitchFamily="18"/>
                <a:ea typeface="Calibri" panose="020F0502020204030204" pitchFamily="34" charset="0"/>
              </a:rPr>
              <a:t> </a:t>
            </a:r>
            <a:r>
              <a:rPr lang="en-US" sz="2000" dirty="0" err="1">
                <a:latin typeface="UTM Avo" panose="02040603050506020204" pitchFamily="18"/>
                <a:ea typeface="Calibri" panose="020F0502020204030204" pitchFamily="34" charset="0"/>
              </a:rPr>
              <a:t>trước</a:t>
            </a:r>
            <a:r>
              <a:rPr lang="en-US" sz="2000" dirty="0">
                <a:latin typeface="UTM Avo" panose="02040603050506020204" pitchFamily="18"/>
                <a:ea typeface="Calibri" panose="020F0502020204030204" pitchFamily="34" charset="0"/>
              </a:rPr>
              <a:t> </a:t>
            </a:r>
            <a:r>
              <a:rPr lang="en-US" sz="2000" b="1" dirty="0" err="1">
                <a:solidFill>
                  <a:schemeClr val="tx1"/>
                </a:solidFill>
                <a:latin typeface="UTM Avo" panose="02040603050506020204" pitchFamily="18"/>
                <a:ea typeface="Calibri" panose="020F0502020204030204" pitchFamily="34" charset="0"/>
              </a:rPr>
              <a:t>phần</a:t>
            </a:r>
            <a:r>
              <a:rPr lang="en-US" sz="2000" b="1" dirty="0">
                <a:solidFill>
                  <a:schemeClr val="tx1"/>
                </a:solidFill>
                <a:latin typeface="UTM Avo" panose="02040603050506020204" pitchFamily="18"/>
                <a:ea typeface="Calibri" panose="020F0502020204030204" pitchFamily="34" charset="0"/>
              </a:rPr>
              <a:t> II </a:t>
            </a:r>
            <a:r>
              <a:rPr lang="en-US" sz="2000" dirty="0" err="1">
                <a:latin typeface="UTM Avo" panose="02040603050506020204" pitchFamily="18"/>
                <a:ea typeface="Calibri" panose="020F0502020204030204" pitchFamily="34" charset="0"/>
              </a:rPr>
              <a:t>của</a:t>
            </a:r>
            <a:r>
              <a:rPr lang="en-US" sz="2000" dirty="0">
                <a:latin typeface="UTM Avo" panose="02040603050506020204" pitchFamily="18"/>
                <a:ea typeface="Calibri" panose="020F0502020204030204" pitchFamily="34" charset="0"/>
              </a:rPr>
              <a:t> </a:t>
            </a:r>
            <a:r>
              <a:rPr lang="en-US" sz="2000" dirty="0" err="1">
                <a:latin typeface="UTM Avo" panose="02040603050506020204" pitchFamily="18"/>
                <a:ea typeface="Calibri" panose="020F0502020204030204" pitchFamily="34" charset="0"/>
              </a:rPr>
              <a:t>bài</a:t>
            </a:r>
            <a:r>
              <a:rPr lang="en-US" sz="2000" dirty="0">
                <a:latin typeface="UTM Avo" panose="02040603050506020204" pitchFamily="18"/>
                <a:ea typeface="Calibri" panose="020F0502020204030204" pitchFamily="34" charset="0"/>
              </a:rPr>
              <a:t> </a:t>
            </a:r>
            <a:r>
              <a:rPr lang="en-US" sz="2000" dirty="0" err="1">
                <a:latin typeface="UTM Avo" panose="02040603050506020204" pitchFamily="18"/>
                <a:ea typeface="Calibri" panose="020F0502020204030204" pitchFamily="34" charset="0"/>
              </a:rPr>
              <a:t>học</a:t>
            </a:r>
            <a:r>
              <a:rPr lang="en-US" sz="2000" dirty="0">
                <a:latin typeface="UTM Avo" panose="02040603050506020204" pitchFamily="18"/>
                <a:ea typeface="Calibri" panose="020F0502020204030204" pitchFamily="34" charset="0"/>
              </a:rPr>
              <a:t>.</a:t>
            </a:r>
          </a:p>
          <a:p>
            <a:pPr algn="ctr">
              <a:lnSpc>
                <a:spcPct val="150000"/>
              </a:lnSpc>
              <a:spcBef>
                <a:spcPts val="500"/>
              </a:spcBef>
            </a:pPr>
            <a:r>
              <a:rPr lang="en-US" sz="2000" dirty="0">
                <a:latin typeface="UTM Avo" panose="02040603050506020204" pitchFamily="18"/>
                <a:ea typeface="Calibri" panose="020F0502020204030204" pitchFamily="34" charset="0"/>
              </a:rPr>
              <a:t> </a:t>
            </a:r>
            <a:endParaRPr lang="en-US" sz="2000" b="1" dirty="0">
              <a:effectLst/>
              <a:latin typeface="UTM Avo" panose="02040603050506020204" pitchFamily="18"/>
              <a:ea typeface="Calibri" panose="020F0502020204030204" pitchFamily="34" charset="0"/>
            </a:endParaRPr>
          </a:p>
        </p:txBody>
      </p:sp>
      <p:pic>
        <p:nvPicPr>
          <p:cNvPr id="5" name="Picture 4">
            <a:extLst>
              <a:ext uri="{FF2B5EF4-FFF2-40B4-BE49-F238E27FC236}">
                <a16:creationId xmlns:a16="http://schemas.microsoft.com/office/drawing/2014/main" id="{6D37F3B9-F59F-F303-48AD-56BA7FC20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642" y="3296639"/>
            <a:ext cx="3904641" cy="3904641"/>
          </a:xfrm>
          <a:prstGeom prst="rect">
            <a:avLst/>
          </a:prstGeom>
        </p:spPr>
      </p:pic>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127;p11">
            <a:extLst>
              <a:ext uri="{FF2B5EF4-FFF2-40B4-BE49-F238E27FC236}">
                <a16:creationId xmlns:a16="http://schemas.microsoft.com/office/drawing/2014/main" id="{B1A2814C-A2FC-6853-837A-D4AD589DFD1B}"/>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UTM Avo" panose="02040603050506020204" pitchFamily="18" charset="0"/>
              <a:ea typeface="Calibri"/>
              <a:cs typeface="Calibri"/>
              <a:sym typeface="Calibri"/>
            </a:endParaRPr>
          </a:p>
        </p:txBody>
      </p:sp>
      <p:sp>
        <p:nvSpPr>
          <p:cNvPr id="10" name="Google Shape;128;p11">
            <a:extLst>
              <a:ext uri="{FF2B5EF4-FFF2-40B4-BE49-F238E27FC236}">
                <a16:creationId xmlns:a16="http://schemas.microsoft.com/office/drawing/2014/main" id="{AD745044-84D8-2392-EB30-59334AFE8F95}"/>
              </a:ext>
            </a:extLst>
          </p:cNvPr>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a:solidFill>
                  <a:srgbClr val="833C0B"/>
                </a:solidFill>
                <a:latin typeface="UTM Avo" panose="02040603050506020204" pitchFamily="18" charset="0"/>
                <a:sym typeface="Arial"/>
              </a:rPr>
              <a:t>Like fanpage Hoc10 - Học 1 biết 10 để nhận thêm nhiều tài liệu giảng dạy</a:t>
            </a:r>
            <a:endParaRPr>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theo đường link:  </a:t>
            </a:r>
            <a:endParaRPr>
              <a:latin typeface="UTM Avo" panose="02040603050506020204" pitchFamily="18" charset="0"/>
            </a:endParaRPr>
          </a:p>
        </p:txBody>
      </p:sp>
      <p:sp>
        <p:nvSpPr>
          <p:cNvPr id="11" name="Google Shape;129;p11">
            <a:extLst>
              <a:ext uri="{FF2B5EF4-FFF2-40B4-BE49-F238E27FC236}">
                <a16:creationId xmlns:a16="http://schemas.microsoft.com/office/drawing/2014/main" id="{8FC71448-65E9-3C97-7F93-69752CC27558}"/>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algn="ctr">
              <a:buClr>
                <a:schemeClr val="lt1"/>
              </a:buClr>
              <a:buSzPts val="1800"/>
            </a:pPr>
            <a:r>
              <a:rPr lang="en-US" sz="2400" b="1" i="0" u="sng" strike="noStrike" cap="none" dirty="0">
                <a:solidFill>
                  <a:srgbClr val="843C0C"/>
                </a:solidFill>
                <a:latin typeface="UTM Avo" panose="02040603050506020204" pitchFamily="18" charset="0"/>
                <a:sym typeface="Arial"/>
                <a:hlinkClick r:id="rId3">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3">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3">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3">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3">
                  <a:extLst>
                    <a:ext uri="{A12FA001-AC4F-418D-AE19-62706E023703}">
                      <ahyp:hlinkClr xmlns:ahyp="http://schemas.microsoft.com/office/drawing/2018/hyperlinkcolor" val="tx"/>
                    </a:ext>
                  </a:extLst>
                </a:hlinkClick>
              </a:rPr>
              <a:t> 10</a:t>
            </a:r>
            <a:endParaRPr lang="en-US" sz="2400" b="1" i="0" u="sng" strike="noStrike" cap="none" dirty="0">
              <a:solidFill>
                <a:srgbClr val="843C0C"/>
              </a:solidFill>
              <a:latin typeface="UTM Avo" panose="02040603050506020204" pitchFamily="18" charset="0"/>
              <a:sym typeface="Arial"/>
            </a:endParaRPr>
          </a:p>
        </p:txBody>
      </p:sp>
      <p:sp>
        <p:nvSpPr>
          <p:cNvPr id="12" name="Google Shape;131;p11">
            <a:extLst>
              <a:ext uri="{FF2B5EF4-FFF2-40B4-BE49-F238E27FC236}">
                <a16:creationId xmlns:a16="http://schemas.microsoft.com/office/drawing/2014/main" id="{3B412318-3F6F-EFCA-9D0D-A64CC4BB853A}"/>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UTM Avo" panose="02040603050506020204" pitchFamily="18" charset="0"/>
                <a:sym typeface="Arial"/>
              </a:rPr>
              <a:t>Hoặc truy cập qua QR code</a:t>
            </a:r>
            <a:endParaRPr>
              <a:latin typeface="UTM Avo" panose="02040603050506020204" pitchFamily="18" charset="0"/>
            </a:endParaRPr>
          </a:p>
        </p:txBody>
      </p:sp>
      <p:pic>
        <p:nvPicPr>
          <p:cNvPr id="13" name="Google Shape;132;p11" descr="Ngón Trỏ, ngón tay, Máy tính Biểu tượng Tay - tay png tải về - Miễn phí  trong suốt Tay png Tải về.">
            <a:extLst>
              <a:ext uri="{FF2B5EF4-FFF2-40B4-BE49-F238E27FC236}">
                <a16:creationId xmlns:a16="http://schemas.microsoft.com/office/drawing/2014/main" id="{65AD86F1-E75F-991A-9160-7E9285EF354C}"/>
              </a:ext>
            </a:extLst>
          </p:cNvPr>
          <p:cNvPicPr preferRelativeResize="0"/>
          <p:nvPr/>
        </p:nvPicPr>
        <p:blipFill rotWithShape="1">
          <a:blip r:embed="rId4">
            <a:alphaModFix/>
          </a:blip>
          <a:srcRect/>
          <a:stretch/>
        </p:blipFill>
        <p:spPr>
          <a:xfrm rot="16200000">
            <a:off x="5679086" y="2851979"/>
            <a:ext cx="1053311" cy="749021"/>
          </a:xfrm>
          <a:prstGeom prst="rect">
            <a:avLst/>
          </a:prstGeom>
          <a:noFill/>
          <a:ln>
            <a:noFill/>
          </a:ln>
        </p:spPr>
      </p:pic>
      <p:pic>
        <p:nvPicPr>
          <p:cNvPr id="14" name="Google Shape;133;p11">
            <a:extLst>
              <a:ext uri="{FF2B5EF4-FFF2-40B4-BE49-F238E27FC236}">
                <a16:creationId xmlns:a16="http://schemas.microsoft.com/office/drawing/2014/main" id="{22B31956-6284-1408-2BD9-101262455361}"/>
              </a:ext>
            </a:extLst>
          </p:cNvPr>
          <p:cNvPicPr preferRelativeResize="0"/>
          <p:nvPr/>
        </p:nvPicPr>
        <p:blipFill rotWithShape="1">
          <a:blip r:embed="rId5">
            <a:alphaModFix/>
          </a:blip>
          <a:srcRect/>
          <a:stretch/>
        </p:blipFill>
        <p:spPr>
          <a:xfrm>
            <a:off x="4905420" y="3722149"/>
            <a:ext cx="2684532" cy="2684532"/>
          </a:xfrm>
          <a:prstGeom prst="roundRect">
            <a:avLst>
              <a:gd name="adj" fmla="val 12957"/>
            </a:avLst>
          </a:prstGeom>
          <a:noFill/>
          <a:ln>
            <a:noFill/>
          </a:ln>
        </p:spPr>
      </p:pic>
    </p:spTree>
    <p:extLst>
      <p:ext uri="{BB962C8B-B14F-4D97-AF65-F5344CB8AC3E}">
        <p14:creationId xmlns:p14="http://schemas.microsoft.com/office/powerpoint/2010/main" val="11847018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687</Words>
  <Application>Microsoft Office PowerPoint</Application>
  <PresentationFormat>Widescreen</PresentationFormat>
  <Paragraphs>53</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9</cp:revision>
  <dcterms:created xsi:type="dcterms:W3CDTF">2023-10-18T06:55:26Z</dcterms:created>
  <dcterms:modified xsi:type="dcterms:W3CDTF">2023-12-15T02:06:20Z</dcterms:modified>
</cp:coreProperties>
</file>