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wav" ContentType="audio/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Lst>
  <p:notesMasterIdLst>
    <p:notesMasterId r:id="rId30"/>
  </p:notesMasterIdLst>
  <p:sldIdLst>
    <p:sldId id="256" r:id="rId4"/>
    <p:sldId id="257" r:id="rId5"/>
    <p:sldId id="258" r:id="rId6"/>
    <p:sldId id="259" r:id="rId7"/>
    <p:sldId id="275" r:id="rId8"/>
    <p:sldId id="260" r:id="rId9"/>
    <p:sldId id="271" r:id="rId10"/>
    <p:sldId id="272" r:id="rId11"/>
    <p:sldId id="273" r:id="rId12"/>
    <p:sldId id="274" r:id="rId13"/>
    <p:sldId id="276" r:id="rId14"/>
    <p:sldId id="261" r:id="rId15"/>
    <p:sldId id="277" r:id="rId16"/>
    <p:sldId id="278" r:id="rId17"/>
    <p:sldId id="279" r:id="rId18"/>
    <p:sldId id="280" r:id="rId19"/>
    <p:sldId id="281" r:id="rId20"/>
    <p:sldId id="282" r:id="rId21"/>
    <p:sldId id="285" r:id="rId22"/>
    <p:sldId id="263" r:id="rId23"/>
    <p:sldId id="283" r:id="rId24"/>
    <p:sldId id="284" r:id="rId25"/>
    <p:sldId id="262" r:id="rId26"/>
    <p:sldId id="264" r:id="rId27"/>
    <p:sldId id="269" r:id="rId28"/>
    <p:sldId id="286"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8" autoAdjust="0"/>
    <p:restoredTop sz="94660"/>
  </p:normalViewPr>
  <p:slideViewPr>
    <p:cSldViewPr snapToGrid="0" showGuides="1">
      <p:cViewPr varScale="1">
        <p:scale>
          <a:sx n="110" d="100"/>
          <a:sy n="110" d="100"/>
        </p:scale>
        <p:origin x="546" y="138"/>
      </p:cViewPr>
      <p:guideLst>
        <p:guide orient="horz" pos="2112"/>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tableStyles" Target="tableStyle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vi-V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CDD15B3-5316-0343-91C8-1B992EBAD884}" type="datetimeFigureOut">
              <a:rPr lang="vi-VN" smtClean="0"/>
              <a:t>15/12/2023</a:t>
            </a:fld>
            <a:endParaRPr lang="vi-V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vi-V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vi-V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EE35440-DD10-494B-975C-5D0DA38322DD}" type="slidenum">
              <a:rPr lang="vi-VN" smtClean="0"/>
              <a:t>‹#›</a:t>
            </a:fld>
            <a:endParaRPr lang="vi-VN"/>
          </a:p>
        </p:txBody>
      </p:sp>
    </p:spTree>
    <p:extLst>
      <p:ext uri="{BB962C8B-B14F-4D97-AF65-F5344CB8AC3E}">
        <p14:creationId xmlns:p14="http://schemas.microsoft.com/office/powerpoint/2010/main" val="17078751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Hướng</a:t>
            </a:r>
            <a:r>
              <a:rPr lang="en-US" baseline="0" dirty="0"/>
              <a:t> </a:t>
            </a:r>
            <a:r>
              <a:rPr lang="en-US" baseline="0" dirty="0" err="1"/>
              <a:t>dẫn</a:t>
            </a:r>
            <a:r>
              <a:rPr lang="en-US" baseline="0" dirty="0"/>
              <a:t>: GV click </a:t>
            </a:r>
            <a:r>
              <a:rPr lang="en-US" baseline="0" dirty="0" err="1"/>
              <a:t>vào</a:t>
            </a:r>
            <a:r>
              <a:rPr lang="en-US" baseline="0" dirty="0"/>
              <a:t> </a:t>
            </a:r>
            <a:r>
              <a:rPr lang="en-US" baseline="0" dirty="0" err="1"/>
              <a:t>hình</a:t>
            </a:r>
            <a:r>
              <a:rPr lang="en-US" baseline="0" dirty="0"/>
              <a:t> </a:t>
            </a:r>
            <a:r>
              <a:rPr lang="en-US" baseline="0" dirty="0" err="1"/>
              <a:t>đầu</a:t>
            </a:r>
            <a:r>
              <a:rPr lang="en-US" baseline="0" dirty="0"/>
              <a:t> </a:t>
            </a:r>
            <a:r>
              <a:rPr lang="en-US" baseline="0" dirty="0" err="1"/>
              <a:t>bếp</a:t>
            </a:r>
            <a:r>
              <a:rPr lang="en-US" baseline="0" dirty="0"/>
              <a:t> </a:t>
            </a:r>
            <a:r>
              <a:rPr lang="en-US" baseline="0" dirty="0" err="1"/>
              <a:t>để</a:t>
            </a:r>
            <a:r>
              <a:rPr lang="en-US" baseline="0" dirty="0"/>
              <a:t> </a:t>
            </a:r>
            <a:r>
              <a:rPr lang="en-US" baseline="0" dirty="0" err="1"/>
              <a:t>mở</a:t>
            </a:r>
            <a:r>
              <a:rPr lang="en-US" baseline="0" dirty="0"/>
              <a:t> </a:t>
            </a:r>
            <a:r>
              <a:rPr lang="en-US" baseline="0" dirty="0" err="1"/>
              <a:t>câu</a:t>
            </a:r>
            <a:r>
              <a:rPr lang="en-US" baseline="0" dirty="0"/>
              <a:t> </a:t>
            </a:r>
            <a:r>
              <a:rPr lang="en-US" baseline="0" dirty="0" err="1"/>
              <a:t>hỏi</a:t>
            </a:r>
            <a:r>
              <a:rPr lang="en-US" baseline="0" dirty="0"/>
              <a:t> &gt;&gt; </a:t>
            </a:r>
            <a:r>
              <a:rPr lang="en-US" baseline="0" dirty="0" err="1"/>
              <a:t>Sau</a:t>
            </a:r>
            <a:r>
              <a:rPr lang="en-US" baseline="0" dirty="0"/>
              <a:t> </a:t>
            </a:r>
            <a:r>
              <a:rPr lang="en-US" baseline="0" dirty="0" err="1"/>
              <a:t>khi</a:t>
            </a:r>
            <a:r>
              <a:rPr lang="en-US" baseline="0" dirty="0"/>
              <a:t> HS </a:t>
            </a:r>
            <a:r>
              <a:rPr lang="en-US" baseline="0" dirty="0" err="1"/>
              <a:t>đã</a:t>
            </a:r>
            <a:r>
              <a:rPr lang="en-US" baseline="0" dirty="0"/>
              <a:t> </a:t>
            </a:r>
            <a:r>
              <a:rPr lang="en-US" baseline="0" dirty="0" err="1"/>
              <a:t>trả</a:t>
            </a:r>
            <a:r>
              <a:rPr lang="en-US" baseline="0" dirty="0"/>
              <a:t> </a:t>
            </a:r>
            <a:r>
              <a:rPr lang="en-US" baseline="0" dirty="0" err="1"/>
              <a:t>lời</a:t>
            </a:r>
            <a:r>
              <a:rPr lang="en-US" baseline="0" dirty="0"/>
              <a:t> </a:t>
            </a:r>
            <a:r>
              <a:rPr lang="en-US" baseline="0" dirty="0" err="1"/>
              <a:t>đúng</a:t>
            </a:r>
            <a:r>
              <a:rPr lang="en-US" baseline="0" dirty="0"/>
              <a:t>, GV click </a:t>
            </a:r>
            <a:r>
              <a:rPr lang="en-US" baseline="0" dirty="0" err="1"/>
              <a:t>vào</a:t>
            </a:r>
            <a:r>
              <a:rPr lang="en-US" baseline="0" dirty="0"/>
              <a:t> </a:t>
            </a:r>
            <a:r>
              <a:rPr lang="en-US" baseline="0" dirty="0" err="1"/>
              <a:t>bàn</a:t>
            </a:r>
            <a:r>
              <a:rPr lang="en-US" baseline="0" dirty="0"/>
              <a:t> </a:t>
            </a:r>
            <a:r>
              <a:rPr lang="en-US" baseline="0" dirty="0" err="1"/>
              <a:t>ăn</a:t>
            </a:r>
            <a:r>
              <a:rPr lang="en-US" baseline="0" dirty="0"/>
              <a:t> </a:t>
            </a:r>
            <a:r>
              <a:rPr lang="en-US" baseline="0" dirty="0" err="1"/>
              <a:t>để</a:t>
            </a:r>
            <a:r>
              <a:rPr lang="en-US" baseline="0" dirty="0"/>
              <a:t> </a:t>
            </a:r>
            <a:r>
              <a:rPr lang="en-US" baseline="0" dirty="0" err="1"/>
              <a:t>hiện</a:t>
            </a:r>
            <a:r>
              <a:rPr lang="en-US" baseline="0" dirty="0"/>
              <a:t> </a:t>
            </a:r>
            <a:r>
              <a:rPr lang="en-US" baseline="0" dirty="0" err="1"/>
              <a:t>món</a:t>
            </a:r>
            <a:r>
              <a:rPr lang="en-US" baseline="0" dirty="0"/>
              <a:t> </a:t>
            </a:r>
            <a:r>
              <a:rPr lang="en-US" baseline="0" dirty="0" err="1"/>
              <a:t>ăn</a:t>
            </a:r>
            <a:r>
              <a:rPr lang="en-US" baseline="0"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303CB6F-B7B2-458C-B6AC-4EE062B57ED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424659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Hướng</a:t>
            </a:r>
            <a:r>
              <a:rPr lang="en-US" baseline="0" dirty="0"/>
              <a:t> </a:t>
            </a:r>
            <a:r>
              <a:rPr lang="en-US" baseline="0" dirty="0" err="1"/>
              <a:t>dẫn</a:t>
            </a:r>
            <a:r>
              <a:rPr lang="en-US" baseline="0" dirty="0"/>
              <a:t>: GV click </a:t>
            </a:r>
            <a:r>
              <a:rPr lang="en-US" baseline="0" dirty="0" err="1"/>
              <a:t>vào</a:t>
            </a:r>
            <a:r>
              <a:rPr lang="en-US" baseline="0" dirty="0"/>
              <a:t> </a:t>
            </a:r>
            <a:r>
              <a:rPr lang="en-US" baseline="0" dirty="0" err="1"/>
              <a:t>đồng</a:t>
            </a:r>
            <a:r>
              <a:rPr lang="en-US" baseline="0" dirty="0"/>
              <a:t> </a:t>
            </a:r>
            <a:r>
              <a:rPr lang="en-US" baseline="0" dirty="0" err="1"/>
              <a:t>hồ</a:t>
            </a:r>
            <a:r>
              <a:rPr lang="en-US" baseline="0" dirty="0"/>
              <a:t> </a:t>
            </a:r>
            <a:r>
              <a:rPr lang="en-US" baseline="0" dirty="0" err="1"/>
              <a:t>để</a:t>
            </a:r>
            <a:r>
              <a:rPr lang="en-US" baseline="0" dirty="0"/>
              <a:t> </a:t>
            </a:r>
            <a:r>
              <a:rPr lang="en-US" baseline="0" dirty="0" err="1"/>
              <a:t>bấm</a:t>
            </a:r>
            <a:r>
              <a:rPr lang="en-US" baseline="0" dirty="0"/>
              <a:t> </a:t>
            </a:r>
            <a:r>
              <a:rPr lang="en-US" baseline="0" dirty="0" err="1"/>
              <a:t>giờ</a:t>
            </a:r>
            <a:r>
              <a:rPr lang="en-US" baseline="0" dirty="0"/>
              <a:t> &gt;&gt; Click </a:t>
            </a:r>
            <a:r>
              <a:rPr lang="en-US" baseline="0" dirty="0" err="1"/>
              <a:t>vào</a:t>
            </a:r>
            <a:r>
              <a:rPr lang="en-US" baseline="0" dirty="0"/>
              <a:t> </a:t>
            </a:r>
            <a:r>
              <a:rPr lang="en-US" baseline="0" dirty="0" err="1"/>
              <a:t>chữ</a:t>
            </a:r>
            <a:r>
              <a:rPr lang="en-US" baseline="0" dirty="0"/>
              <a:t> </a:t>
            </a:r>
            <a:r>
              <a:rPr lang="en-US" baseline="0" dirty="0" err="1"/>
              <a:t>cái</a:t>
            </a:r>
            <a:r>
              <a:rPr lang="en-US" baseline="0" dirty="0"/>
              <a:t> A, B, C, D </a:t>
            </a:r>
            <a:r>
              <a:rPr lang="en-US" baseline="0" dirty="0" err="1"/>
              <a:t>để</a:t>
            </a:r>
            <a:r>
              <a:rPr lang="en-US" baseline="0" dirty="0"/>
              <a:t> </a:t>
            </a:r>
            <a:r>
              <a:rPr lang="en-US" baseline="0" dirty="0" err="1"/>
              <a:t>chọn</a:t>
            </a:r>
            <a:r>
              <a:rPr lang="en-US" baseline="0" dirty="0"/>
              <a:t> </a:t>
            </a:r>
            <a:r>
              <a:rPr lang="en-US" baseline="0" dirty="0" err="1"/>
              <a:t>đáp</a:t>
            </a:r>
            <a:r>
              <a:rPr lang="en-US" baseline="0" dirty="0"/>
              <a:t> </a:t>
            </a:r>
            <a:r>
              <a:rPr lang="en-US" baseline="0" dirty="0" err="1"/>
              <a:t>án</a:t>
            </a:r>
            <a:r>
              <a:rPr lang="en-US" baseline="0" dirty="0"/>
              <a:t> </a:t>
            </a:r>
            <a:r>
              <a:rPr lang="en-US" baseline="0" dirty="0" err="1"/>
              <a:t>đúng</a:t>
            </a:r>
            <a:r>
              <a:rPr lang="en-US" baseline="0" dirty="0"/>
              <a:t> &gt;&gt; Click </a:t>
            </a:r>
            <a:r>
              <a:rPr lang="en-US" baseline="0" dirty="0" err="1"/>
              <a:t>vào</a:t>
            </a:r>
            <a:r>
              <a:rPr lang="en-US" baseline="0" dirty="0"/>
              <a:t> </a:t>
            </a:r>
            <a:r>
              <a:rPr lang="en-US" baseline="0" dirty="0" err="1"/>
              <a:t>ngôi</a:t>
            </a:r>
            <a:r>
              <a:rPr lang="en-US" baseline="0" dirty="0"/>
              <a:t> </a:t>
            </a:r>
            <a:r>
              <a:rPr lang="en-US" baseline="0" dirty="0" err="1"/>
              <a:t>sao</a:t>
            </a:r>
            <a:r>
              <a:rPr lang="en-US" baseline="0" dirty="0"/>
              <a:t> </a:t>
            </a:r>
            <a:r>
              <a:rPr lang="en-US" baseline="0" dirty="0" err="1"/>
              <a:t>để</a:t>
            </a:r>
            <a:r>
              <a:rPr lang="en-US" baseline="0" dirty="0"/>
              <a:t> </a:t>
            </a:r>
            <a:r>
              <a:rPr lang="en-US" baseline="0" dirty="0" err="1"/>
              <a:t>trở</a:t>
            </a:r>
            <a:r>
              <a:rPr lang="en-US" baseline="0" dirty="0"/>
              <a:t> </a:t>
            </a:r>
            <a:r>
              <a:rPr lang="en-US" baseline="0" dirty="0" err="1"/>
              <a:t>về</a:t>
            </a:r>
            <a:r>
              <a:rPr lang="en-US" baseline="0" dirty="0"/>
              <a:t> </a:t>
            </a:r>
            <a:r>
              <a:rPr lang="en-US" baseline="0" dirty="0" err="1"/>
              <a:t>bàn</a:t>
            </a:r>
            <a:r>
              <a:rPr lang="en-US" baseline="0" dirty="0"/>
              <a:t> </a:t>
            </a:r>
            <a:r>
              <a:rPr lang="en-US" baseline="0" dirty="0" err="1"/>
              <a:t>ăn</a:t>
            </a:r>
            <a:r>
              <a:rPr lang="en-US" baseline="0" dirty="0"/>
              <a: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303CB6F-B7B2-458C-B6AC-4EE062B57ED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092425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Hướng</a:t>
            </a:r>
            <a:r>
              <a:rPr lang="en-US" baseline="0" dirty="0"/>
              <a:t> </a:t>
            </a:r>
            <a:r>
              <a:rPr lang="en-US" baseline="0" dirty="0" err="1"/>
              <a:t>dẫn</a:t>
            </a:r>
            <a:r>
              <a:rPr lang="en-US" baseline="0" dirty="0"/>
              <a:t>: GV click </a:t>
            </a:r>
            <a:r>
              <a:rPr lang="en-US" baseline="0" dirty="0" err="1"/>
              <a:t>vào</a:t>
            </a:r>
            <a:r>
              <a:rPr lang="en-US" baseline="0" dirty="0"/>
              <a:t> </a:t>
            </a:r>
            <a:r>
              <a:rPr lang="en-US" baseline="0" dirty="0" err="1"/>
              <a:t>đồng</a:t>
            </a:r>
            <a:r>
              <a:rPr lang="en-US" baseline="0" dirty="0"/>
              <a:t> </a:t>
            </a:r>
            <a:r>
              <a:rPr lang="en-US" baseline="0" dirty="0" err="1"/>
              <a:t>hồ</a:t>
            </a:r>
            <a:r>
              <a:rPr lang="en-US" baseline="0" dirty="0"/>
              <a:t> </a:t>
            </a:r>
            <a:r>
              <a:rPr lang="en-US" baseline="0" dirty="0" err="1"/>
              <a:t>để</a:t>
            </a:r>
            <a:r>
              <a:rPr lang="en-US" baseline="0" dirty="0"/>
              <a:t> </a:t>
            </a:r>
            <a:r>
              <a:rPr lang="en-US" baseline="0" dirty="0" err="1"/>
              <a:t>bấm</a:t>
            </a:r>
            <a:r>
              <a:rPr lang="en-US" baseline="0" dirty="0"/>
              <a:t> </a:t>
            </a:r>
            <a:r>
              <a:rPr lang="en-US" baseline="0" dirty="0" err="1"/>
              <a:t>giờ</a:t>
            </a:r>
            <a:r>
              <a:rPr lang="en-US" baseline="0" dirty="0"/>
              <a:t> &gt;&gt; Click </a:t>
            </a:r>
            <a:r>
              <a:rPr lang="en-US" baseline="0" dirty="0" err="1"/>
              <a:t>vào</a:t>
            </a:r>
            <a:r>
              <a:rPr lang="en-US" baseline="0" dirty="0"/>
              <a:t> </a:t>
            </a:r>
            <a:r>
              <a:rPr lang="en-US" baseline="0" dirty="0" err="1"/>
              <a:t>chữ</a:t>
            </a:r>
            <a:r>
              <a:rPr lang="en-US" baseline="0" dirty="0"/>
              <a:t> </a:t>
            </a:r>
            <a:r>
              <a:rPr lang="en-US" baseline="0" dirty="0" err="1"/>
              <a:t>cái</a:t>
            </a:r>
            <a:r>
              <a:rPr lang="en-US" baseline="0" dirty="0"/>
              <a:t> A, B, C, D </a:t>
            </a:r>
            <a:r>
              <a:rPr lang="en-US" baseline="0" dirty="0" err="1"/>
              <a:t>để</a:t>
            </a:r>
            <a:r>
              <a:rPr lang="en-US" baseline="0" dirty="0"/>
              <a:t> </a:t>
            </a:r>
            <a:r>
              <a:rPr lang="en-US" baseline="0" dirty="0" err="1"/>
              <a:t>chọn</a:t>
            </a:r>
            <a:r>
              <a:rPr lang="en-US" baseline="0" dirty="0"/>
              <a:t> </a:t>
            </a:r>
            <a:r>
              <a:rPr lang="en-US" baseline="0" dirty="0" err="1"/>
              <a:t>đáp</a:t>
            </a:r>
            <a:r>
              <a:rPr lang="en-US" baseline="0" dirty="0"/>
              <a:t> </a:t>
            </a:r>
            <a:r>
              <a:rPr lang="en-US" baseline="0" dirty="0" err="1"/>
              <a:t>án</a:t>
            </a:r>
            <a:r>
              <a:rPr lang="en-US" baseline="0" dirty="0"/>
              <a:t> </a:t>
            </a:r>
            <a:r>
              <a:rPr lang="en-US" baseline="0" dirty="0" err="1"/>
              <a:t>đúng</a:t>
            </a:r>
            <a:r>
              <a:rPr lang="en-US" baseline="0" dirty="0"/>
              <a:t> &gt;&gt; Click </a:t>
            </a:r>
            <a:r>
              <a:rPr lang="en-US" baseline="0" dirty="0" err="1"/>
              <a:t>vào</a:t>
            </a:r>
            <a:r>
              <a:rPr lang="en-US" baseline="0" dirty="0"/>
              <a:t> </a:t>
            </a:r>
            <a:r>
              <a:rPr lang="en-US" baseline="0" dirty="0" err="1"/>
              <a:t>ngôi</a:t>
            </a:r>
            <a:r>
              <a:rPr lang="en-US" baseline="0" dirty="0"/>
              <a:t> </a:t>
            </a:r>
            <a:r>
              <a:rPr lang="en-US" baseline="0" dirty="0" err="1"/>
              <a:t>sao</a:t>
            </a:r>
            <a:r>
              <a:rPr lang="en-US" baseline="0" dirty="0"/>
              <a:t> </a:t>
            </a:r>
            <a:r>
              <a:rPr lang="en-US" baseline="0" dirty="0" err="1"/>
              <a:t>để</a:t>
            </a:r>
            <a:r>
              <a:rPr lang="en-US" baseline="0" dirty="0"/>
              <a:t> </a:t>
            </a:r>
            <a:r>
              <a:rPr lang="en-US" baseline="0" dirty="0" err="1"/>
              <a:t>trở</a:t>
            </a:r>
            <a:r>
              <a:rPr lang="en-US" baseline="0" dirty="0"/>
              <a:t> </a:t>
            </a:r>
            <a:r>
              <a:rPr lang="en-US" baseline="0" dirty="0" err="1"/>
              <a:t>về</a:t>
            </a:r>
            <a:r>
              <a:rPr lang="en-US" baseline="0" dirty="0"/>
              <a:t> </a:t>
            </a:r>
            <a:r>
              <a:rPr lang="en-US" baseline="0" dirty="0" err="1"/>
              <a:t>bàn</a:t>
            </a:r>
            <a:r>
              <a:rPr lang="en-US" baseline="0" dirty="0"/>
              <a:t> </a:t>
            </a:r>
            <a:r>
              <a:rPr lang="en-US" baseline="0" dirty="0" err="1"/>
              <a:t>ăn</a:t>
            </a:r>
            <a:r>
              <a:rPr lang="en-US" baseline="0" dirty="0"/>
              <a: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303CB6F-B7B2-458C-B6AC-4EE062B57ED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337656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Hướng</a:t>
            </a:r>
            <a:r>
              <a:rPr lang="en-US" baseline="0" dirty="0"/>
              <a:t> </a:t>
            </a:r>
            <a:r>
              <a:rPr lang="en-US" baseline="0" dirty="0" err="1"/>
              <a:t>dẫn</a:t>
            </a:r>
            <a:r>
              <a:rPr lang="en-US" baseline="0" dirty="0"/>
              <a:t>: GV click </a:t>
            </a:r>
            <a:r>
              <a:rPr lang="en-US" baseline="0" dirty="0" err="1"/>
              <a:t>vào</a:t>
            </a:r>
            <a:r>
              <a:rPr lang="en-US" baseline="0" dirty="0"/>
              <a:t> </a:t>
            </a:r>
            <a:r>
              <a:rPr lang="en-US" baseline="0" dirty="0" err="1"/>
              <a:t>đồng</a:t>
            </a:r>
            <a:r>
              <a:rPr lang="en-US" baseline="0" dirty="0"/>
              <a:t> </a:t>
            </a:r>
            <a:r>
              <a:rPr lang="en-US" baseline="0" dirty="0" err="1"/>
              <a:t>hồ</a:t>
            </a:r>
            <a:r>
              <a:rPr lang="en-US" baseline="0" dirty="0"/>
              <a:t> </a:t>
            </a:r>
            <a:r>
              <a:rPr lang="en-US" baseline="0" dirty="0" err="1"/>
              <a:t>để</a:t>
            </a:r>
            <a:r>
              <a:rPr lang="en-US" baseline="0" dirty="0"/>
              <a:t> </a:t>
            </a:r>
            <a:r>
              <a:rPr lang="en-US" baseline="0" dirty="0" err="1"/>
              <a:t>bấm</a:t>
            </a:r>
            <a:r>
              <a:rPr lang="en-US" baseline="0" dirty="0"/>
              <a:t> </a:t>
            </a:r>
            <a:r>
              <a:rPr lang="en-US" baseline="0" dirty="0" err="1"/>
              <a:t>giờ</a:t>
            </a:r>
            <a:r>
              <a:rPr lang="en-US" baseline="0" dirty="0"/>
              <a:t> &gt;&gt; Click </a:t>
            </a:r>
            <a:r>
              <a:rPr lang="en-US" baseline="0" dirty="0" err="1"/>
              <a:t>vào</a:t>
            </a:r>
            <a:r>
              <a:rPr lang="en-US" baseline="0" dirty="0"/>
              <a:t> </a:t>
            </a:r>
            <a:r>
              <a:rPr lang="en-US" baseline="0" dirty="0" err="1"/>
              <a:t>chữ</a:t>
            </a:r>
            <a:r>
              <a:rPr lang="en-US" baseline="0" dirty="0"/>
              <a:t> </a:t>
            </a:r>
            <a:r>
              <a:rPr lang="en-US" baseline="0" dirty="0" err="1"/>
              <a:t>cái</a:t>
            </a:r>
            <a:r>
              <a:rPr lang="en-US" baseline="0" dirty="0"/>
              <a:t> A, B, C, D </a:t>
            </a:r>
            <a:r>
              <a:rPr lang="en-US" baseline="0" dirty="0" err="1"/>
              <a:t>để</a:t>
            </a:r>
            <a:r>
              <a:rPr lang="en-US" baseline="0" dirty="0"/>
              <a:t> </a:t>
            </a:r>
            <a:r>
              <a:rPr lang="en-US" baseline="0" dirty="0" err="1"/>
              <a:t>chọn</a:t>
            </a:r>
            <a:r>
              <a:rPr lang="en-US" baseline="0" dirty="0"/>
              <a:t> </a:t>
            </a:r>
            <a:r>
              <a:rPr lang="en-US" baseline="0" dirty="0" err="1"/>
              <a:t>đáp</a:t>
            </a:r>
            <a:r>
              <a:rPr lang="en-US" baseline="0" dirty="0"/>
              <a:t> </a:t>
            </a:r>
            <a:r>
              <a:rPr lang="en-US" baseline="0" dirty="0" err="1"/>
              <a:t>án</a:t>
            </a:r>
            <a:r>
              <a:rPr lang="en-US" baseline="0" dirty="0"/>
              <a:t> </a:t>
            </a:r>
            <a:r>
              <a:rPr lang="en-US" baseline="0" dirty="0" err="1"/>
              <a:t>đúng</a:t>
            </a:r>
            <a:r>
              <a:rPr lang="en-US" baseline="0" dirty="0"/>
              <a:t> &gt;&gt; Click </a:t>
            </a:r>
            <a:r>
              <a:rPr lang="en-US" baseline="0" dirty="0" err="1"/>
              <a:t>vào</a:t>
            </a:r>
            <a:r>
              <a:rPr lang="en-US" baseline="0" dirty="0"/>
              <a:t> </a:t>
            </a:r>
            <a:r>
              <a:rPr lang="en-US" baseline="0" dirty="0" err="1"/>
              <a:t>ngôi</a:t>
            </a:r>
            <a:r>
              <a:rPr lang="en-US" baseline="0" dirty="0"/>
              <a:t> </a:t>
            </a:r>
            <a:r>
              <a:rPr lang="en-US" baseline="0" dirty="0" err="1"/>
              <a:t>sao</a:t>
            </a:r>
            <a:r>
              <a:rPr lang="en-US" baseline="0" dirty="0"/>
              <a:t> </a:t>
            </a:r>
            <a:r>
              <a:rPr lang="en-US" baseline="0" dirty="0" err="1"/>
              <a:t>để</a:t>
            </a:r>
            <a:r>
              <a:rPr lang="en-US" baseline="0" dirty="0"/>
              <a:t> </a:t>
            </a:r>
            <a:r>
              <a:rPr lang="en-US" baseline="0" dirty="0" err="1"/>
              <a:t>trở</a:t>
            </a:r>
            <a:r>
              <a:rPr lang="en-US" baseline="0" dirty="0"/>
              <a:t> </a:t>
            </a:r>
            <a:r>
              <a:rPr lang="en-US" baseline="0" dirty="0" err="1"/>
              <a:t>về</a:t>
            </a:r>
            <a:r>
              <a:rPr lang="en-US" baseline="0" dirty="0"/>
              <a:t> </a:t>
            </a:r>
            <a:r>
              <a:rPr lang="en-US" baseline="0" dirty="0" err="1"/>
              <a:t>bàn</a:t>
            </a:r>
            <a:r>
              <a:rPr lang="en-US" baseline="0" dirty="0"/>
              <a:t> </a:t>
            </a:r>
            <a:r>
              <a:rPr lang="en-US" baseline="0" dirty="0" err="1"/>
              <a:t>ăn</a:t>
            </a:r>
            <a:r>
              <a:rPr lang="en-US" baseline="0" dirty="0"/>
              <a: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303CB6F-B7B2-458C-B6AC-4EE062B57ED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337656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Hướng</a:t>
            </a:r>
            <a:r>
              <a:rPr lang="en-US" baseline="0" dirty="0"/>
              <a:t> </a:t>
            </a:r>
            <a:r>
              <a:rPr lang="en-US" baseline="0" dirty="0" err="1"/>
              <a:t>dẫn</a:t>
            </a:r>
            <a:r>
              <a:rPr lang="en-US" baseline="0" dirty="0"/>
              <a:t>: GV click </a:t>
            </a:r>
            <a:r>
              <a:rPr lang="en-US" baseline="0" dirty="0" err="1"/>
              <a:t>vào</a:t>
            </a:r>
            <a:r>
              <a:rPr lang="en-US" baseline="0" dirty="0"/>
              <a:t> </a:t>
            </a:r>
            <a:r>
              <a:rPr lang="en-US" baseline="0" dirty="0" err="1"/>
              <a:t>đồng</a:t>
            </a:r>
            <a:r>
              <a:rPr lang="en-US" baseline="0" dirty="0"/>
              <a:t> </a:t>
            </a:r>
            <a:r>
              <a:rPr lang="en-US" baseline="0" dirty="0" err="1"/>
              <a:t>hồ</a:t>
            </a:r>
            <a:r>
              <a:rPr lang="en-US" baseline="0" dirty="0"/>
              <a:t> </a:t>
            </a:r>
            <a:r>
              <a:rPr lang="en-US" baseline="0" dirty="0" err="1"/>
              <a:t>để</a:t>
            </a:r>
            <a:r>
              <a:rPr lang="en-US" baseline="0" dirty="0"/>
              <a:t> </a:t>
            </a:r>
            <a:r>
              <a:rPr lang="en-US" baseline="0" dirty="0" err="1"/>
              <a:t>bấm</a:t>
            </a:r>
            <a:r>
              <a:rPr lang="en-US" baseline="0" dirty="0"/>
              <a:t> </a:t>
            </a:r>
            <a:r>
              <a:rPr lang="en-US" baseline="0" dirty="0" err="1"/>
              <a:t>giờ</a:t>
            </a:r>
            <a:r>
              <a:rPr lang="en-US" baseline="0" dirty="0"/>
              <a:t> &gt;&gt; Click </a:t>
            </a:r>
            <a:r>
              <a:rPr lang="en-US" baseline="0" dirty="0" err="1"/>
              <a:t>vào</a:t>
            </a:r>
            <a:r>
              <a:rPr lang="en-US" baseline="0" dirty="0"/>
              <a:t> </a:t>
            </a:r>
            <a:r>
              <a:rPr lang="en-US" baseline="0" dirty="0" err="1"/>
              <a:t>chữ</a:t>
            </a:r>
            <a:r>
              <a:rPr lang="en-US" baseline="0" dirty="0"/>
              <a:t> </a:t>
            </a:r>
            <a:r>
              <a:rPr lang="en-US" baseline="0" dirty="0" err="1"/>
              <a:t>cái</a:t>
            </a:r>
            <a:r>
              <a:rPr lang="en-US" baseline="0" dirty="0"/>
              <a:t> A, B, C, D </a:t>
            </a:r>
            <a:r>
              <a:rPr lang="en-US" baseline="0" dirty="0" err="1"/>
              <a:t>để</a:t>
            </a:r>
            <a:r>
              <a:rPr lang="en-US" baseline="0" dirty="0"/>
              <a:t> </a:t>
            </a:r>
            <a:r>
              <a:rPr lang="en-US" baseline="0" dirty="0" err="1"/>
              <a:t>chọn</a:t>
            </a:r>
            <a:r>
              <a:rPr lang="en-US" baseline="0" dirty="0"/>
              <a:t> </a:t>
            </a:r>
            <a:r>
              <a:rPr lang="en-US" baseline="0" dirty="0" err="1"/>
              <a:t>đáp</a:t>
            </a:r>
            <a:r>
              <a:rPr lang="en-US" baseline="0" dirty="0"/>
              <a:t> </a:t>
            </a:r>
            <a:r>
              <a:rPr lang="en-US" baseline="0" dirty="0" err="1"/>
              <a:t>án</a:t>
            </a:r>
            <a:r>
              <a:rPr lang="en-US" baseline="0" dirty="0"/>
              <a:t> </a:t>
            </a:r>
            <a:r>
              <a:rPr lang="en-US" baseline="0" dirty="0" err="1"/>
              <a:t>đúng</a:t>
            </a:r>
            <a:r>
              <a:rPr lang="en-US" baseline="0" dirty="0"/>
              <a:t> &gt;&gt; Click </a:t>
            </a:r>
            <a:r>
              <a:rPr lang="en-US" baseline="0" dirty="0" err="1"/>
              <a:t>vào</a:t>
            </a:r>
            <a:r>
              <a:rPr lang="en-US" baseline="0" dirty="0"/>
              <a:t> </a:t>
            </a:r>
            <a:r>
              <a:rPr lang="en-US" baseline="0" dirty="0" err="1"/>
              <a:t>ngôi</a:t>
            </a:r>
            <a:r>
              <a:rPr lang="en-US" baseline="0" dirty="0"/>
              <a:t> </a:t>
            </a:r>
            <a:r>
              <a:rPr lang="en-US" baseline="0" dirty="0" err="1"/>
              <a:t>sao</a:t>
            </a:r>
            <a:r>
              <a:rPr lang="en-US" baseline="0" dirty="0"/>
              <a:t> </a:t>
            </a:r>
            <a:r>
              <a:rPr lang="en-US" baseline="0" dirty="0" err="1"/>
              <a:t>để</a:t>
            </a:r>
            <a:r>
              <a:rPr lang="en-US" baseline="0" dirty="0"/>
              <a:t> </a:t>
            </a:r>
            <a:r>
              <a:rPr lang="en-US" baseline="0" dirty="0" err="1"/>
              <a:t>trở</a:t>
            </a:r>
            <a:r>
              <a:rPr lang="en-US" baseline="0" dirty="0"/>
              <a:t> </a:t>
            </a:r>
            <a:r>
              <a:rPr lang="en-US" baseline="0" dirty="0" err="1"/>
              <a:t>về</a:t>
            </a:r>
            <a:r>
              <a:rPr lang="en-US" baseline="0" dirty="0"/>
              <a:t> </a:t>
            </a:r>
            <a:r>
              <a:rPr lang="en-US" baseline="0" dirty="0" err="1"/>
              <a:t>bàn</a:t>
            </a:r>
            <a:r>
              <a:rPr lang="en-US" baseline="0" dirty="0"/>
              <a:t> </a:t>
            </a:r>
            <a:r>
              <a:rPr lang="en-US" baseline="0" dirty="0" err="1"/>
              <a:t>ăn</a:t>
            </a:r>
            <a:r>
              <a:rPr lang="en-US" baseline="0" dirty="0"/>
              <a: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303CB6F-B7B2-458C-B6AC-4EE062B57ED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545783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4F0F8-FDAF-CD05-8CB8-53A1339186B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8963212-7B3F-F9B3-50CB-BE41745E577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8C57CE4-2362-65FB-7BB5-FBA0B463325E}"/>
              </a:ext>
            </a:extLst>
          </p:cNvPr>
          <p:cNvSpPr>
            <a:spLocks noGrp="1"/>
          </p:cNvSpPr>
          <p:nvPr>
            <p:ph type="dt" sz="half" idx="10"/>
          </p:nvPr>
        </p:nvSpPr>
        <p:spPr/>
        <p:txBody>
          <a:bodyPr/>
          <a:lstStyle/>
          <a:p>
            <a:fld id="{C1EDCC34-66BF-4147-AE1C-B6130A559FC2}" type="datetimeFigureOut">
              <a:rPr lang="en-US" smtClean="0"/>
              <a:t>12/15/2023</a:t>
            </a:fld>
            <a:endParaRPr lang="en-US"/>
          </a:p>
        </p:txBody>
      </p:sp>
      <p:sp>
        <p:nvSpPr>
          <p:cNvPr id="5" name="Footer Placeholder 4">
            <a:extLst>
              <a:ext uri="{FF2B5EF4-FFF2-40B4-BE49-F238E27FC236}">
                <a16:creationId xmlns:a16="http://schemas.microsoft.com/office/drawing/2014/main" id="{C0B18BEC-E65D-C58A-282E-164FA25C88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D889B9-942F-7FCA-6E43-F81B2F34E96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690236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C1BF3-57F1-21BC-8AB4-7096EB806C0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CF65EA6-00FE-189D-A6A2-DA005E7E14A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3D43E4-9470-95FB-C57F-3E01C79916B8}"/>
              </a:ext>
            </a:extLst>
          </p:cNvPr>
          <p:cNvSpPr>
            <a:spLocks noGrp="1"/>
          </p:cNvSpPr>
          <p:nvPr>
            <p:ph type="dt" sz="half" idx="10"/>
          </p:nvPr>
        </p:nvSpPr>
        <p:spPr/>
        <p:txBody>
          <a:bodyPr/>
          <a:lstStyle/>
          <a:p>
            <a:fld id="{C1EDCC34-66BF-4147-AE1C-B6130A559FC2}" type="datetimeFigureOut">
              <a:rPr lang="en-US" smtClean="0"/>
              <a:t>12/15/2023</a:t>
            </a:fld>
            <a:endParaRPr lang="en-US"/>
          </a:p>
        </p:txBody>
      </p:sp>
      <p:sp>
        <p:nvSpPr>
          <p:cNvPr id="5" name="Footer Placeholder 4">
            <a:extLst>
              <a:ext uri="{FF2B5EF4-FFF2-40B4-BE49-F238E27FC236}">
                <a16:creationId xmlns:a16="http://schemas.microsoft.com/office/drawing/2014/main" id="{D5E078FC-61A4-1480-3449-42671351CA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D757D9-7F5D-D1CA-7761-5A13A8574682}"/>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2034097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06C6E-6C2E-51AA-AFE8-D976DC2B6A1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97D4075-66F1-B93B-9336-E0D7C1AD8FC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0BC0DF4-EE4A-A5F6-0D78-763EE25410DB}"/>
              </a:ext>
            </a:extLst>
          </p:cNvPr>
          <p:cNvSpPr>
            <a:spLocks noGrp="1"/>
          </p:cNvSpPr>
          <p:nvPr>
            <p:ph type="dt" sz="half" idx="10"/>
          </p:nvPr>
        </p:nvSpPr>
        <p:spPr/>
        <p:txBody>
          <a:bodyPr/>
          <a:lstStyle/>
          <a:p>
            <a:fld id="{C1EDCC34-66BF-4147-AE1C-B6130A559FC2}" type="datetimeFigureOut">
              <a:rPr lang="en-US" smtClean="0"/>
              <a:t>12/15/2023</a:t>
            </a:fld>
            <a:endParaRPr lang="en-US"/>
          </a:p>
        </p:txBody>
      </p:sp>
      <p:sp>
        <p:nvSpPr>
          <p:cNvPr id="5" name="Footer Placeholder 4">
            <a:extLst>
              <a:ext uri="{FF2B5EF4-FFF2-40B4-BE49-F238E27FC236}">
                <a16:creationId xmlns:a16="http://schemas.microsoft.com/office/drawing/2014/main" id="{B72C687E-9A0F-68CA-2674-DE41E22EB5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ED94E5-9EE3-42CE-E708-70A24BF6D8A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4008901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7E39D-AD05-D9E3-ACF1-085EE967682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E8273A-2420-B3E1-9E42-9A13B1468D2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58ECE24-FA8F-587A-9B58-E7F69E4355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D9F670D-C151-81BE-7D91-F7D80E8B75CD}"/>
              </a:ext>
            </a:extLst>
          </p:cNvPr>
          <p:cNvSpPr>
            <a:spLocks noGrp="1"/>
          </p:cNvSpPr>
          <p:nvPr>
            <p:ph type="dt" sz="half" idx="10"/>
          </p:nvPr>
        </p:nvSpPr>
        <p:spPr/>
        <p:txBody>
          <a:bodyPr/>
          <a:lstStyle/>
          <a:p>
            <a:fld id="{C1EDCC34-66BF-4147-AE1C-B6130A559FC2}" type="datetimeFigureOut">
              <a:rPr lang="en-US" smtClean="0"/>
              <a:t>12/15/2023</a:t>
            </a:fld>
            <a:endParaRPr lang="en-US"/>
          </a:p>
        </p:txBody>
      </p:sp>
      <p:sp>
        <p:nvSpPr>
          <p:cNvPr id="6" name="Footer Placeholder 5">
            <a:extLst>
              <a:ext uri="{FF2B5EF4-FFF2-40B4-BE49-F238E27FC236}">
                <a16:creationId xmlns:a16="http://schemas.microsoft.com/office/drawing/2014/main" id="{86179E4E-04CC-E9AB-A6E4-0EABA139D39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5A05289-E8C5-03C4-A127-CC4DEAE43B8E}"/>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5010978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C4146-313F-CFA0-1806-EFC97A9CAC8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FAD18E4-3711-2E71-FCCE-6D31F2AE8A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3334387-4406-F381-80E8-CDB3D6B58B5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8FC03B1-FCB1-E07C-BF5D-088987459CB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6A40BCE-98BF-7430-9762-EBE08EE9605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7369BCF-0B28-70D1-B470-2E89C3D7126A}"/>
              </a:ext>
            </a:extLst>
          </p:cNvPr>
          <p:cNvSpPr>
            <a:spLocks noGrp="1"/>
          </p:cNvSpPr>
          <p:nvPr>
            <p:ph type="dt" sz="half" idx="10"/>
          </p:nvPr>
        </p:nvSpPr>
        <p:spPr/>
        <p:txBody>
          <a:bodyPr/>
          <a:lstStyle/>
          <a:p>
            <a:fld id="{C1EDCC34-66BF-4147-AE1C-B6130A559FC2}" type="datetimeFigureOut">
              <a:rPr lang="en-US" smtClean="0"/>
              <a:t>12/15/2023</a:t>
            </a:fld>
            <a:endParaRPr lang="en-US"/>
          </a:p>
        </p:txBody>
      </p:sp>
      <p:sp>
        <p:nvSpPr>
          <p:cNvPr id="8" name="Footer Placeholder 7">
            <a:extLst>
              <a:ext uri="{FF2B5EF4-FFF2-40B4-BE49-F238E27FC236}">
                <a16:creationId xmlns:a16="http://schemas.microsoft.com/office/drawing/2014/main" id="{40B2AD1A-6BBE-8E53-8A92-42F4FE5A754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D333F1F-4B57-7470-669C-4C72BE1EC884}"/>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7482866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5E35D-1334-7507-9CFB-20750AA8A34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CD0DCEE-09A7-2A09-29E4-ED38984063B3}"/>
              </a:ext>
            </a:extLst>
          </p:cNvPr>
          <p:cNvSpPr>
            <a:spLocks noGrp="1"/>
          </p:cNvSpPr>
          <p:nvPr>
            <p:ph type="dt" sz="half" idx="10"/>
          </p:nvPr>
        </p:nvSpPr>
        <p:spPr/>
        <p:txBody>
          <a:bodyPr/>
          <a:lstStyle/>
          <a:p>
            <a:fld id="{C1EDCC34-66BF-4147-AE1C-B6130A559FC2}" type="datetimeFigureOut">
              <a:rPr lang="en-US" smtClean="0"/>
              <a:t>12/15/2023</a:t>
            </a:fld>
            <a:endParaRPr lang="en-US"/>
          </a:p>
        </p:txBody>
      </p:sp>
      <p:sp>
        <p:nvSpPr>
          <p:cNvPr id="4" name="Footer Placeholder 3">
            <a:extLst>
              <a:ext uri="{FF2B5EF4-FFF2-40B4-BE49-F238E27FC236}">
                <a16:creationId xmlns:a16="http://schemas.microsoft.com/office/drawing/2014/main" id="{119A3EB9-979E-201D-5EBA-ABE8A317431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9CDDC01-FF54-F1BF-D6F5-BE0F3C84E47C}"/>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42687798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2C3F72-A9C3-9620-4F36-D2192953B018}"/>
              </a:ext>
            </a:extLst>
          </p:cNvPr>
          <p:cNvSpPr>
            <a:spLocks noGrp="1"/>
          </p:cNvSpPr>
          <p:nvPr>
            <p:ph type="dt" sz="half" idx="10"/>
          </p:nvPr>
        </p:nvSpPr>
        <p:spPr/>
        <p:txBody>
          <a:bodyPr/>
          <a:lstStyle/>
          <a:p>
            <a:fld id="{C1EDCC34-66BF-4147-AE1C-B6130A559FC2}" type="datetimeFigureOut">
              <a:rPr lang="en-US" smtClean="0"/>
              <a:t>12/15/2023</a:t>
            </a:fld>
            <a:endParaRPr lang="en-US"/>
          </a:p>
        </p:txBody>
      </p:sp>
      <p:sp>
        <p:nvSpPr>
          <p:cNvPr id="3" name="Footer Placeholder 2">
            <a:extLst>
              <a:ext uri="{FF2B5EF4-FFF2-40B4-BE49-F238E27FC236}">
                <a16:creationId xmlns:a16="http://schemas.microsoft.com/office/drawing/2014/main" id="{D6AA531F-274F-EDB9-C976-2C6B9546532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C8C9475-EE37-2FC5-8F24-8385DE167C49}"/>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8881873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7A974-C381-1251-EA3D-2805A64B6B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85C28F7-7ACF-FAC9-C324-8EF2D06940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87CAF5B-2BD0-0230-A83B-AF490C6F45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284FB7-C497-90EC-AB03-C88E2F3E8147}"/>
              </a:ext>
            </a:extLst>
          </p:cNvPr>
          <p:cNvSpPr>
            <a:spLocks noGrp="1"/>
          </p:cNvSpPr>
          <p:nvPr>
            <p:ph type="dt" sz="half" idx="10"/>
          </p:nvPr>
        </p:nvSpPr>
        <p:spPr/>
        <p:txBody>
          <a:bodyPr/>
          <a:lstStyle/>
          <a:p>
            <a:fld id="{C1EDCC34-66BF-4147-AE1C-B6130A559FC2}" type="datetimeFigureOut">
              <a:rPr lang="en-US" smtClean="0"/>
              <a:t>12/15/2023</a:t>
            </a:fld>
            <a:endParaRPr lang="en-US"/>
          </a:p>
        </p:txBody>
      </p:sp>
      <p:sp>
        <p:nvSpPr>
          <p:cNvPr id="6" name="Footer Placeholder 5">
            <a:extLst>
              <a:ext uri="{FF2B5EF4-FFF2-40B4-BE49-F238E27FC236}">
                <a16:creationId xmlns:a16="http://schemas.microsoft.com/office/drawing/2014/main" id="{C482BB8F-9F97-310E-E200-713B453C3C7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013373-2D55-AED3-D773-DF93B5CFEE47}"/>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5193943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98DAE-D94C-AF5F-2FF5-71866D14AE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1DD39B-196C-54B0-3FB9-768E177AAF1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5F2A17E-3282-F500-A08B-0497AF3D00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7A3C32-F4FC-E9F9-7502-FF0711CE60CE}"/>
              </a:ext>
            </a:extLst>
          </p:cNvPr>
          <p:cNvSpPr>
            <a:spLocks noGrp="1"/>
          </p:cNvSpPr>
          <p:nvPr>
            <p:ph type="dt" sz="half" idx="10"/>
          </p:nvPr>
        </p:nvSpPr>
        <p:spPr/>
        <p:txBody>
          <a:bodyPr/>
          <a:lstStyle/>
          <a:p>
            <a:fld id="{C1EDCC34-66BF-4147-AE1C-B6130A559FC2}" type="datetimeFigureOut">
              <a:rPr lang="en-US" smtClean="0"/>
              <a:t>12/15/2023</a:t>
            </a:fld>
            <a:endParaRPr lang="en-US"/>
          </a:p>
        </p:txBody>
      </p:sp>
      <p:sp>
        <p:nvSpPr>
          <p:cNvPr id="6" name="Footer Placeholder 5">
            <a:extLst>
              <a:ext uri="{FF2B5EF4-FFF2-40B4-BE49-F238E27FC236}">
                <a16:creationId xmlns:a16="http://schemas.microsoft.com/office/drawing/2014/main" id="{593DF649-38F5-9807-D64E-F1BE5CA4C6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745B632-EDCE-D463-4E51-68C25C85D079}"/>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3364849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0EA2E-FCE0-11AD-7AAD-9603806A349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BEDBA6E-30C9-FF67-4197-A4E8BE4DE5A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DD9540-580F-C6CD-A393-75F4A19EF6E6}"/>
              </a:ext>
            </a:extLst>
          </p:cNvPr>
          <p:cNvSpPr>
            <a:spLocks noGrp="1"/>
          </p:cNvSpPr>
          <p:nvPr>
            <p:ph type="dt" sz="half" idx="10"/>
          </p:nvPr>
        </p:nvSpPr>
        <p:spPr/>
        <p:txBody>
          <a:bodyPr/>
          <a:lstStyle/>
          <a:p>
            <a:fld id="{C1EDCC34-66BF-4147-AE1C-B6130A559FC2}" type="datetimeFigureOut">
              <a:rPr lang="en-US" smtClean="0"/>
              <a:t>12/15/2023</a:t>
            </a:fld>
            <a:endParaRPr lang="en-US"/>
          </a:p>
        </p:txBody>
      </p:sp>
      <p:sp>
        <p:nvSpPr>
          <p:cNvPr id="5" name="Footer Placeholder 4">
            <a:extLst>
              <a:ext uri="{FF2B5EF4-FFF2-40B4-BE49-F238E27FC236}">
                <a16:creationId xmlns:a16="http://schemas.microsoft.com/office/drawing/2014/main" id="{0DCD53C5-A5B7-50BD-5B1F-5DB0BF5A65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FBE3B2-A15F-F793-1F8D-5F29336C825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8577386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000913-5D8E-FFE7-D299-593BCA09A5B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8734522-6381-8281-A20A-123CF26525D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B4AFF1-C43B-2809-2E8F-4CED7DD37BB9}"/>
              </a:ext>
            </a:extLst>
          </p:cNvPr>
          <p:cNvSpPr>
            <a:spLocks noGrp="1"/>
          </p:cNvSpPr>
          <p:nvPr>
            <p:ph type="dt" sz="half" idx="10"/>
          </p:nvPr>
        </p:nvSpPr>
        <p:spPr/>
        <p:txBody>
          <a:bodyPr/>
          <a:lstStyle/>
          <a:p>
            <a:fld id="{C1EDCC34-66BF-4147-AE1C-B6130A559FC2}" type="datetimeFigureOut">
              <a:rPr lang="en-US" smtClean="0"/>
              <a:t>12/15/2023</a:t>
            </a:fld>
            <a:endParaRPr lang="en-US"/>
          </a:p>
        </p:txBody>
      </p:sp>
      <p:sp>
        <p:nvSpPr>
          <p:cNvPr id="5" name="Footer Placeholder 4">
            <a:extLst>
              <a:ext uri="{FF2B5EF4-FFF2-40B4-BE49-F238E27FC236}">
                <a16:creationId xmlns:a16="http://schemas.microsoft.com/office/drawing/2014/main" id="{4D5D5490-1AB9-E7A1-A5B3-84790423BA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1C150A-4599-4DED-BFF5-71428221FA8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7779643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12/15/2023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6258671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2319771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325593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12/15/2023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4017497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12/15/2023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95805546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12/15/2023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9695510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12/15/2023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5062917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12/15/2023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6144314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12/15/2023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93555091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65862371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04141281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12/15/2023</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53798761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12/15/2023</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94834425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12/15/2023</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72706579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12/15/2023</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54895597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12/15/2023</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12344278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12/15/2023</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2303563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12/15/2023</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21726470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12/15/2023</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88221884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12/15/2023</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10296403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12/15/2023</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94752278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12/15/2023</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51008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2D0527-997C-14A9-BFF0-40816630654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8936630-6411-2164-2EB2-3C4D34ACE6A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8ED3C4-270B-A2E3-2F77-010112A658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EDCC34-66BF-4147-AE1C-B6130A559FC2}" type="datetimeFigureOut">
              <a:rPr lang="en-US" smtClean="0"/>
              <a:t>12/15/2023</a:t>
            </a:fld>
            <a:endParaRPr lang="en-US"/>
          </a:p>
        </p:txBody>
      </p:sp>
      <p:sp>
        <p:nvSpPr>
          <p:cNvPr id="5" name="Footer Placeholder 4">
            <a:extLst>
              <a:ext uri="{FF2B5EF4-FFF2-40B4-BE49-F238E27FC236}">
                <a16:creationId xmlns:a16="http://schemas.microsoft.com/office/drawing/2014/main" id="{A1E61155-52BE-40F5-7DF2-FD0D3F3603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2B82322-FC2B-705E-9D15-85325C19B2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6AD6B3-DA19-48F8-B249-EB44A4ABA232}" type="slidenum">
              <a:rPr lang="en-US" smtClean="0"/>
              <a:t>‹#›</a:t>
            </a:fld>
            <a:endParaRPr lang="en-US"/>
          </a:p>
        </p:txBody>
      </p:sp>
    </p:spTree>
    <p:extLst>
      <p:ext uri="{BB962C8B-B14F-4D97-AF65-F5344CB8AC3E}">
        <p14:creationId xmlns:p14="http://schemas.microsoft.com/office/powerpoint/2010/main" val="28303566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12/15/2023</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428947876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9Slide.vn - 2019">
            <a:extLst>
              <a:ext uri="{FF2B5EF4-FFF2-40B4-BE49-F238E27FC236}">
                <a16:creationId xmlns:a16="http://schemas.microsoft.com/office/drawing/2014/main" id="{6896C18C-2C46-1477-43F8-690ED74BD610}"/>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12/15/2023</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134645036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khoa-hoc-tu-nhien-7/1/143/77/" TargetMode="Externa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hoc10.vn/doc-sach/khoa-hoc-tu-nhien-7/1/143/77/" TargetMode="External"/><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10.png"/><Relationship Id="rId4" Type="http://schemas.openxmlformats.org/officeDocument/2006/relationships/image" Target="../media/image9.sv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png"/><Relationship Id="rId1" Type="http://schemas.openxmlformats.org/officeDocument/2006/relationships/slideLayout" Target="../slideLayouts/slideLayout2.xml"/><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2.sv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9.sv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18.sv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7.png"/><Relationship Id="rId1" Type="http://schemas.openxmlformats.org/officeDocument/2006/relationships/slideLayout" Target="../slideLayouts/slideLayout2.xml"/><Relationship Id="rId4" Type="http://schemas.microsoft.com/office/2007/relationships/hdphoto" Target="../media/hdphoto2.wdp"/></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hoc10.vn/doc-sach/khoa-hoc-tu-nhien-7/1/143/77/" TargetMode="External"/><Relationship Id="rId2" Type="http://schemas.openxmlformats.org/officeDocument/2006/relationships/image" Target="../media/image2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3.xml"/><Relationship Id="rId4" Type="http://schemas.openxmlformats.org/officeDocument/2006/relationships/image" Target="../media/image24.jpeg"/></Relationships>
</file>

<file path=ppt/slides/_rels/slide14.xml.rels><?xml version="1.0" encoding="UTF-8" standalone="yes"?>
<Relationships xmlns="http://schemas.openxmlformats.org/package/2006/relationships"><Relationship Id="rId8" Type="http://schemas.openxmlformats.org/officeDocument/2006/relationships/image" Target="../media/image30.png"/><Relationship Id="rId13" Type="http://schemas.openxmlformats.org/officeDocument/2006/relationships/slide" Target="slide17.xml"/><Relationship Id="rId3" Type="http://schemas.openxmlformats.org/officeDocument/2006/relationships/image" Target="../media/image25.png"/><Relationship Id="rId7" Type="http://schemas.openxmlformats.org/officeDocument/2006/relationships/image" Target="../media/image29.png"/><Relationship Id="rId12" Type="http://schemas.openxmlformats.org/officeDocument/2006/relationships/slide" Target="slide16.xml"/><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28.png"/><Relationship Id="rId11" Type="http://schemas.openxmlformats.org/officeDocument/2006/relationships/image" Target="../media/image32.png"/><Relationship Id="rId5" Type="http://schemas.openxmlformats.org/officeDocument/2006/relationships/image" Target="../media/image27.png"/><Relationship Id="rId15" Type="http://schemas.openxmlformats.org/officeDocument/2006/relationships/image" Target="../media/image24.jpeg"/><Relationship Id="rId10" Type="http://schemas.openxmlformats.org/officeDocument/2006/relationships/slide" Target="slide15.xml"/><Relationship Id="rId4" Type="http://schemas.openxmlformats.org/officeDocument/2006/relationships/image" Target="../media/image26.png"/><Relationship Id="rId9" Type="http://schemas.openxmlformats.org/officeDocument/2006/relationships/image" Target="../media/image31.png"/><Relationship Id="rId14" Type="http://schemas.openxmlformats.org/officeDocument/2006/relationships/slide" Target="slide18.xml"/></Relationships>
</file>

<file path=ppt/slides/_rels/slide15.xml.rels><?xml version="1.0" encoding="UTF-8" standalone="yes"?>
<Relationships xmlns="http://schemas.openxmlformats.org/package/2006/relationships"><Relationship Id="rId8" Type="http://schemas.openxmlformats.org/officeDocument/2006/relationships/image" Target="../media/image35.png"/><Relationship Id="rId13" Type="http://schemas.openxmlformats.org/officeDocument/2006/relationships/image" Target="../media/image39.png"/><Relationship Id="rId3" Type="http://schemas.openxmlformats.org/officeDocument/2006/relationships/audio" Target="../media/audio1.wav"/><Relationship Id="rId7" Type="http://schemas.openxmlformats.org/officeDocument/2006/relationships/image" Target="../media/image34.png"/><Relationship Id="rId12" Type="http://schemas.openxmlformats.org/officeDocument/2006/relationships/slide" Target="slide14.xml"/><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image" Target="../media/image33.png"/><Relationship Id="rId11" Type="http://schemas.openxmlformats.org/officeDocument/2006/relationships/image" Target="../media/image38.png"/><Relationship Id="rId5" Type="http://schemas.openxmlformats.org/officeDocument/2006/relationships/audio" Target="../media/audio3.wav"/><Relationship Id="rId10" Type="http://schemas.openxmlformats.org/officeDocument/2006/relationships/image" Target="../media/image37.png"/><Relationship Id="rId4" Type="http://schemas.openxmlformats.org/officeDocument/2006/relationships/audio" Target="../media/audio2.wav"/><Relationship Id="rId9" Type="http://schemas.openxmlformats.org/officeDocument/2006/relationships/image" Target="../media/image36.png"/><Relationship Id="rId14" Type="http://schemas.openxmlformats.org/officeDocument/2006/relationships/image" Target="../media/image24.jpeg"/></Relationships>
</file>

<file path=ppt/slides/_rels/slide16.xml.rels><?xml version="1.0" encoding="UTF-8" standalone="yes"?>
<Relationships xmlns="http://schemas.openxmlformats.org/package/2006/relationships"><Relationship Id="rId8" Type="http://schemas.openxmlformats.org/officeDocument/2006/relationships/image" Target="../media/image35.png"/><Relationship Id="rId13" Type="http://schemas.openxmlformats.org/officeDocument/2006/relationships/image" Target="../media/image39.png"/><Relationship Id="rId3" Type="http://schemas.openxmlformats.org/officeDocument/2006/relationships/audio" Target="../media/audio1.wav"/><Relationship Id="rId7" Type="http://schemas.openxmlformats.org/officeDocument/2006/relationships/image" Target="../media/image34.png"/><Relationship Id="rId12" Type="http://schemas.openxmlformats.org/officeDocument/2006/relationships/slide" Target="slide14.xml"/><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image" Target="../media/image33.png"/><Relationship Id="rId11" Type="http://schemas.openxmlformats.org/officeDocument/2006/relationships/image" Target="../media/image38.png"/><Relationship Id="rId5" Type="http://schemas.openxmlformats.org/officeDocument/2006/relationships/audio" Target="../media/audio3.wav"/><Relationship Id="rId10" Type="http://schemas.openxmlformats.org/officeDocument/2006/relationships/image" Target="../media/image37.png"/><Relationship Id="rId4" Type="http://schemas.openxmlformats.org/officeDocument/2006/relationships/audio" Target="../media/audio2.wav"/><Relationship Id="rId9" Type="http://schemas.openxmlformats.org/officeDocument/2006/relationships/image" Target="../media/image36.png"/><Relationship Id="rId14" Type="http://schemas.openxmlformats.org/officeDocument/2006/relationships/image" Target="../media/image24.jpeg"/></Relationships>
</file>

<file path=ppt/slides/_rels/slide17.xml.rels><?xml version="1.0" encoding="UTF-8" standalone="yes"?>
<Relationships xmlns="http://schemas.openxmlformats.org/package/2006/relationships"><Relationship Id="rId8" Type="http://schemas.openxmlformats.org/officeDocument/2006/relationships/image" Target="../media/image35.png"/><Relationship Id="rId13" Type="http://schemas.openxmlformats.org/officeDocument/2006/relationships/image" Target="../media/image39.png"/><Relationship Id="rId3" Type="http://schemas.openxmlformats.org/officeDocument/2006/relationships/audio" Target="../media/audio1.wav"/><Relationship Id="rId7" Type="http://schemas.openxmlformats.org/officeDocument/2006/relationships/image" Target="../media/image34.png"/><Relationship Id="rId12" Type="http://schemas.openxmlformats.org/officeDocument/2006/relationships/slide" Target="slide14.xml"/><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image" Target="../media/image33.png"/><Relationship Id="rId11" Type="http://schemas.openxmlformats.org/officeDocument/2006/relationships/image" Target="../media/image38.png"/><Relationship Id="rId5" Type="http://schemas.openxmlformats.org/officeDocument/2006/relationships/audio" Target="../media/audio3.wav"/><Relationship Id="rId10" Type="http://schemas.openxmlformats.org/officeDocument/2006/relationships/image" Target="../media/image37.png"/><Relationship Id="rId4" Type="http://schemas.openxmlformats.org/officeDocument/2006/relationships/audio" Target="../media/audio2.wav"/><Relationship Id="rId9" Type="http://schemas.openxmlformats.org/officeDocument/2006/relationships/image" Target="../media/image36.png"/><Relationship Id="rId14" Type="http://schemas.openxmlformats.org/officeDocument/2006/relationships/image" Target="../media/image24.jpeg"/></Relationships>
</file>

<file path=ppt/slides/_rels/slide18.xml.rels><?xml version="1.0" encoding="UTF-8" standalone="yes"?>
<Relationships xmlns="http://schemas.openxmlformats.org/package/2006/relationships"><Relationship Id="rId8" Type="http://schemas.openxmlformats.org/officeDocument/2006/relationships/image" Target="../media/image35.png"/><Relationship Id="rId13" Type="http://schemas.openxmlformats.org/officeDocument/2006/relationships/image" Target="../media/image39.png"/><Relationship Id="rId3" Type="http://schemas.openxmlformats.org/officeDocument/2006/relationships/audio" Target="../media/audio1.wav"/><Relationship Id="rId7" Type="http://schemas.openxmlformats.org/officeDocument/2006/relationships/image" Target="../media/image34.png"/><Relationship Id="rId12" Type="http://schemas.openxmlformats.org/officeDocument/2006/relationships/slide" Target="slide14.xml"/><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openxmlformats.org/officeDocument/2006/relationships/image" Target="../media/image33.png"/><Relationship Id="rId11" Type="http://schemas.openxmlformats.org/officeDocument/2006/relationships/image" Target="../media/image38.png"/><Relationship Id="rId5" Type="http://schemas.openxmlformats.org/officeDocument/2006/relationships/audio" Target="../media/audio3.wav"/><Relationship Id="rId10" Type="http://schemas.openxmlformats.org/officeDocument/2006/relationships/image" Target="../media/image37.png"/><Relationship Id="rId4" Type="http://schemas.openxmlformats.org/officeDocument/2006/relationships/audio" Target="../media/audio2.wav"/><Relationship Id="rId9" Type="http://schemas.openxmlformats.org/officeDocument/2006/relationships/image" Target="../media/image36.png"/><Relationship Id="rId14" Type="http://schemas.openxmlformats.org/officeDocument/2006/relationships/image" Target="../media/image24.jpeg"/></Relationships>
</file>

<file path=ppt/slides/_rels/slide1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 Id="rId4" Type="http://schemas.openxmlformats.org/officeDocument/2006/relationships/image" Target="../media/image42.svg"/></Relationships>
</file>

<file path=ppt/slides/_rels/slide2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0.png"/><Relationship Id="rId1" Type="http://schemas.openxmlformats.org/officeDocument/2006/relationships/slideLayout" Target="../slideLayouts/slideLayout2.xml"/><Relationship Id="rId6" Type="http://schemas.openxmlformats.org/officeDocument/2006/relationships/image" Target="../media/image46.svg"/><Relationship Id="rId5" Type="http://schemas.openxmlformats.org/officeDocument/2006/relationships/image" Target="../media/image45.png"/><Relationship Id="rId4" Type="http://schemas.openxmlformats.org/officeDocument/2006/relationships/image" Target="../media/image44.svg"/></Relationships>
</file>

<file path=ppt/slides/_rels/slide21.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s://hoc10.vn/doc-sach/khoa-hoc-tu-nhien-7/1/143/77/" TargetMode="External"/><Relationship Id="rId2" Type="http://schemas.openxmlformats.org/officeDocument/2006/relationships/image" Target="../media/image48.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3" Type="http://schemas.openxmlformats.org/officeDocument/2006/relationships/image" Target="../media/image50.gif"/><Relationship Id="rId2" Type="http://schemas.openxmlformats.org/officeDocument/2006/relationships/image" Target="../media/image49.png"/><Relationship Id="rId1" Type="http://schemas.openxmlformats.org/officeDocument/2006/relationships/slideLayout" Target="../slideLayouts/slideLayout2.xml"/><Relationship Id="rId5" Type="http://schemas.openxmlformats.org/officeDocument/2006/relationships/image" Target="../media/image52.svg"/><Relationship Id="rId4" Type="http://schemas.openxmlformats.org/officeDocument/2006/relationships/image" Target="../media/image51.png"/></Relationships>
</file>

<file path=ppt/slides/_rels/slide25.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slideLayout" Target="../slideLayouts/slideLayout23.xml"/><Relationship Id="rId1" Type="http://schemas.openxmlformats.org/officeDocument/2006/relationships/tags" Target="../tags/tag1.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hyperlink" Target="https://www.facebook.com/hoc10fb/"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844122-1D29-B821-86E8-7B268038F20B}"/>
              </a:ext>
            </a:extLst>
          </p:cNvPr>
          <p:cNvSpPr txBox="1">
            <a:spLocks/>
          </p:cNvSpPr>
          <p:nvPr/>
        </p:nvSpPr>
        <p:spPr>
          <a:xfrm>
            <a:off x="200297" y="1796478"/>
            <a:ext cx="11791406" cy="899496"/>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50000"/>
              </a:lnSpc>
            </a:pPr>
            <a:r>
              <a:rPr lang="vi-VN" sz="5400" b="1" dirty="0">
                <a:solidFill>
                  <a:srgbClr val="002060"/>
                </a:solidFill>
                <a:latin typeface="UTM Avo" panose="02040603050506020204" pitchFamily="18" charset="0"/>
              </a:rPr>
              <a:t>Chủ đề </a:t>
            </a:r>
            <a:r>
              <a:rPr lang="en-US" sz="5400" b="1" dirty="0">
                <a:solidFill>
                  <a:srgbClr val="002060"/>
                </a:solidFill>
                <a:latin typeface="UTM Avo" panose="02040603050506020204" pitchFamily="18" charset="0"/>
              </a:rPr>
              <a:t>7</a:t>
            </a:r>
            <a:r>
              <a:rPr lang="vi-VN" sz="5400" b="1" dirty="0">
                <a:solidFill>
                  <a:srgbClr val="002060"/>
                </a:solidFill>
                <a:latin typeface="UTM Avo" panose="02040603050506020204" pitchFamily="18" charset="0"/>
              </a:rPr>
              <a:t>: </a:t>
            </a:r>
            <a:r>
              <a:rPr lang="en-US" sz="5400" b="1" dirty="0" err="1">
                <a:solidFill>
                  <a:srgbClr val="002060"/>
                </a:solidFill>
                <a:latin typeface="UTM Avo" panose="02040603050506020204" pitchFamily="18" charset="0"/>
              </a:rPr>
              <a:t>Tính</a:t>
            </a:r>
            <a:r>
              <a:rPr lang="en-US" sz="5400" b="1" dirty="0">
                <a:solidFill>
                  <a:srgbClr val="002060"/>
                </a:solidFill>
                <a:latin typeface="UTM Avo" panose="02040603050506020204" pitchFamily="18" charset="0"/>
              </a:rPr>
              <a:t> </a:t>
            </a:r>
            <a:r>
              <a:rPr lang="en-US" sz="5400" b="1" dirty="0" err="1">
                <a:solidFill>
                  <a:srgbClr val="002060"/>
                </a:solidFill>
                <a:latin typeface="UTM Avo" panose="02040603050506020204" pitchFamily="18" charset="0"/>
              </a:rPr>
              <a:t>chất</a:t>
            </a:r>
            <a:r>
              <a:rPr lang="en-US" sz="5400" b="1" dirty="0">
                <a:solidFill>
                  <a:srgbClr val="002060"/>
                </a:solidFill>
                <a:latin typeface="UTM Avo" panose="02040603050506020204" pitchFamily="18" charset="0"/>
              </a:rPr>
              <a:t> </a:t>
            </a:r>
            <a:r>
              <a:rPr lang="en-US" sz="5400" b="1" dirty="0" err="1">
                <a:solidFill>
                  <a:srgbClr val="002060"/>
                </a:solidFill>
                <a:latin typeface="UTM Avo" panose="02040603050506020204" pitchFamily="18" charset="0"/>
              </a:rPr>
              <a:t>từ</a:t>
            </a:r>
            <a:r>
              <a:rPr lang="en-US" sz="5400" b="1" dirty="0">
                <a:solidFill>
                  <a:srgbClr val="002060"/>
                </a:solidFill>
                <a:latin typeface="UTM Avo" panose="02040603050506020204" pitchFamily="18" charset="0"/>
              </a:rPr>
              <a:t> </a:t>
            </a:r>
            <a:r>
              <a:rPr lang="en-US" sz="5400" b="1" dirty="0" err="1">
                <a:solidFill>
                  <a:srgbClr val="002060"/>
                </a:solidFill>
                <a:latin typeface="UTM Avo" panose="02040603050506020204" pitchFamily="18" charset="0"/>
              </a:rPr>
              <a:t>của</a:t>
            </a:r>
            <a:r>
              <a:rPr lang="en-US" sz="5400" b="1" dirty="0">
                <a:solidFill>
                  <a:srgbClr val="002060"/>
                </a:solidFill>
                <a:latin typeface="UTM Avo" panose="02040603050506020204" pitchFamily="18" charset="0"/>
              </a:rPr>
              <a:t> </a:t>
            </a:r>
            <a:r>
              <a:rPr lang="en-US" sz="5400" b="1" dirty="0" err="1">
                <a:solidFill>
                  <a:srgbClr val="002060"/>
                </a:solidFill>
                <a:latin typeface="UTM Avo" panose="02040603050506020204" pitchFamily="18" charset="0"/>
              </a:rPr>
              <a:t>chất</a:t>
            </a:r>
            <a:endParaRPr lang="en-US" sz="5400" b="1" dirty="0">
              <a:solidFill>
                <a:srgbClr val="002060"/>
              </a:solidFill>
              <a:latin typeface="UTM Avo" panose="02040603050506020204" pitchFamily="18" charset="0"/>
            </a:endParaRPr>
          </a:p>
        </p:txBody>
      </p:sp>
      <p:sp>
        <p:nvSpPr>
          <p:cNvPr id="3" name="Subtitle 2">
            <a:extLst>
              <a:ext uri="{FF2B5EF4-FFF2-40B4-BE49-F238E27FC236}">
                <a16:creationId xmlns:a16="http://schemas.microsoft.com/office/drawing/2014/main" id="{759E4CBE-44B1-084F-3A8B-3F25F7F91EAA}"/>
              </a:ext>
            </a:extLst>
          </p:cNvPr>
          <p:cNvSpPr txBox="1">
            <a:spLocks/>
          </p:cNvSpPr>
          <p:nvPr/>
        </p:nvSpPr>
        <p:spPr>
          <a:xfrm>
            <a:off x="1159579" y="2702170"/>
            <a:ext cx="9872841" cy="165576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pPr>
            <a:r>
              <a:rPr lang="vi-VN" sz="6000" b="1" dirty="0">
                <a:solidFill>
                  <a:srgbClr val="FF0000"/>
                </a:solidFill>
                <a:latin typeface="UTM Avo" panose="02040603050506020204" pitchFamily="18" charset="0"/>
              </a:rPr>
              <a:t>Bài 1</a:t>
            </a:r>
            <a:r>
              <a:rPr lang="en-US" sz="6000" b="1" dirty="0">
                <a:solidFill>
                  <a:srgbClr val="FF0000"/>
                </a:solidFill>
                <a:latin typeface="UTM Avo" panose="02040603050506020204" pitchFamily="18" charset="0"/>
              </a:rPr>
              <a:t>4</a:t>
            </a:r>
            <a:r>
              <a:rPr lang="vi-VN" sz="6000" b="1" dirty="0">
                <a:solidFill>
                  <a:srgbClr val="FF0000"/>
                </a:solidFill>
                <a:latin typeface="UTM Avo" panose="02040603050506020204" pitchFamily="18" charset="0"/>
              </a:rPr>
              <a:t>: </a:t>
            </a:r>
            <a:r>
              <a:rPr lang="en-US" sz="6000" b="1" dirty="0">
                <a:solidFill>
                  <a:srgbClr val="FF0000"/>
                </a:solidFill>
                <a:latin typeface="UTM Avo" panose="02040603050506020204" pitchFamily="18" charset="0"/>
              </a:rPr>
              <a:t>Nam </a:t>
            </a:r>
            <a:r>
              <a:rPr lang="en-US" sz="6000" b="1" dirty="0" err="1">
                <a:solidFill>
                  <a:srgbClr val="FF0000"/>
                </a:solidFill>
                <a:latin typeface="UTM Avo" panose="02040603050506020204" pitchFamily="18" charset="0"/>
              </a:rPr>
              <a:t>châm</a:t>
            </a:r>
            <a:endParaRPr lang="en-US" sz="6000" b="1" dirty="0">
              <a:solidFill>
                <a:srgbClr val="FF0000"/>
              </a:solidFill>
              <a:latin typeface="UTM Avo" panose="02040603050506020204" pitchFamily="18" charset="0"/>
            </a:endParaRPr>
          </a:p>
          <a:p>
            <a:pPr>
              <a:lnSpc>
                <a:spcPct val="100000"/>
              </a:lnSpc>
            </a:pPr>
            <a:r>
              <a:rPr lang="en-US" sz="6000" b="1" dirty="0">
                <a:solidFill>
                  <a:srgbClr val="FF0000"/>
                </a:solidFill>
                <a:latin typeface="UTM Avo" panose="02040603050506020204" pitchFamily="18" charset="0"/>
              </a:rPr>
              <a:t>(</a:t>
            </a:r>
            <a:r>
              <a:rPr lang="en-US" sz="6000" b="1" dirty="0" err="1">
                <a:solidFill>
                  <a:srgbClr val="FF0000"/>
                </a:solidFill>
                <a:latin typeface="UTM Avo" panose="02040603050506020204" pitchFamily="18" charset="0"/>
              </a:rPr>
              <a:t>Phần</a:t>
            </a:r>
            <a:r>
              <a:rPr lang="en-US" sz="6000" b="1" dirty="0">
                <a:solidFill>
                  <a:srgbClr val="FF0000"/>
                </a:solidFill>
                <a:latin typeface="UTM Avo" panose="02040603050506020204" pitchFamily="18" charset="0"/>
              </a:rPr>
              <a:t> II)</a:t>
            </a:r>
          </a:p>
        </p:txBody>
      </p:sp>
      <p:sp>
        <p:nvSpPr>
          <p:cNvPr id="7" name="Title 1">
            <a:extLst>
              <a:ext uri="{FF2B5EF4-FFF2-40B4-BE49-F238E27FC236}">
                <a16:creationId xmlns:a16="http://schemas.microsoft.com/office/drawing/2014/main" id="{5981C348-49B8-41B8-034F-0B180767120C}"/>
              </a:ext>
            </a:extLst>
          </p:cNvPr>
          <p:cNvSpPr txBox="1">
            <a:spLocks/>
          </p:cNvSpPr>
          <p:nvPr/>
        </p:nvSpPr>
        <p:spPr>
          <a:xfrm>
            <a:off x="9063429" y="214969"/>
            <a:ext cx="2782110" cy="7168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20000"/>
              </a:lnSpc>
            </a:pPr>
            <a:r>
              <a:rPr lang="vi-VN" sz="3600" dirty="0">
                <a:solidFill>
                  <a:schemeClr val="bg1"/>
                </a:solidFill>
                <a:effectLst>
                  <a:outerShdw blurRad="38100" dist="38100" dir="2700000" algn="tl">
                    <a:srgbClr val="000000">
                      <a:alpha val="43137"/>
                    </a:srgbClr>
                  </a:outerShdw>
                </a:effectLst>
                <a:latin typeface="UTM Avo" panose="02040603050506020204" pitchFamily="18" charset="0"/>
              </a:rPr>
              <a:t>KH</a:t>
            </a: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TN 7</a:t>
            </a:r>
          </a:p>
        </p:txBody>
      </p:sp>
    </p:spTree>
    <p:extLst>
      <p:ext uri="{BB962C8B-B14F-4D97-AF65-F5344CB8AC3E}">
        <p14:creationId xmlns:p14="http://schemas.microsoft.com/office/powerpoint/2010/main" val="34381624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9D9C00B6-2E29-499C-9CA2-F26243DC021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21200" y="3172460"/>
            <a:ext cx="3149600" cy="1701800"/>
          </a:xfrm>
          <a:prstGeom prst="rect">
            <a:avLst/>
          </a:prstGeom>
        </p:spPr>
      </p:pic>
    </p:spTree>
    <p:extLst>
      <p:ext uri="{BB962C8B-B14F-4D97-AF65-F5344CB8AC3E}">
        <p14:creationId xmlns:p14="http://schemas.microsoft.com/office/powerpoint/2010/main" val="1699122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0CAB3FC-5FE2-955A-E172-7B815C990137}"/>
              </a:ext>
            </a:extLst>
          </p:cNvPr>
          <p:cNvSpPr txBox="1"/>
          <p:nvPr/>
        </p:nvSpPr>
        <p:spPr>
          <a:xfrm>
            <a:off x="2028824" y="1765614"/>
            <a:ext cx="8134351" cy="587725"/>
          </a:xfrm>
          <a:prstGeom prst="rect">
            <a:avLst/>
          </a:prstGeom>
          <a:noFill/>
        </p:spPr>
        <p:txBody>
          <a:bodyPr wrap="square">
            <a:spAutoFit/>
          </a:bodyPr>
          <a:lstStyle/>
          <a:p>
            <a:pPr marR="19685" algn="ctr">
              <a:lnSpc>
                <a:spcPct val="150000"/>
              </a:lnSpc>
              <a:spcBef>
                <a:spcPts val="300"/>
              </a:spcBef>
              <a:spcAft>
                <a:spcPts val="300"/>
              </a:spcAft>
            </a:pPr>
            <a:r>
              <a:rPr lang="en-US" sz="2500" dirty="0" err="1">
                <a:latin typeface="UTM Avo" panose="02040603050506020204" pitchFamily="18"/>
                <a:ea typeface="Calibri" panose="020F0502020204030204" pitchFamily="34" charset="0"/>
                <a:cs typeface="Times New Roman" panose="02020603050405020304" pitchFamily="18" charset="0"/>
              </a:rPr>
              <a:t>Nêu</a:t>
            </a:r>
            <a:r>
              <a:rPr lang="en-US" sz="2500" dirty="0">
                <a:latin typeface="UTM Avo" panose="02040603050506020204" pitchFamily="18"/>
                <a:ea typeface="Calibri" panose="020F0502020204030204" pitchFamily="34" charset="0"/>
                <a:cs typeface="Times New Roman" panose="02020603050405020304" pitchFamily="18" charset="0"/>
              </a:rPr>
              <a:t> </a:t>
            </a:r>
            <a:r>
              <a:rPr lang="en-US" sz="2500" dirty="0" err="1">
                <a:latin typeface="UTM Avo" panose="02040603050506020204" pitchFamily="18"/>
                <a:ea typeface="Calibri" panose="020F0502020204030204" pitchFamily="34" charset="0"/>
                <a:cs typeface="Times New Roman" panose="02020603050405020304" pitchFamily="18" charset="0"/>
              </a:rPr>
              <a:t>các</a:t>
            </a:r>
            <a:r>
              <a:rPr lang="en-US" sz="2500" dirty="0">
                <a:latin typeface="UTM Avo" panose="02040603050506020204" pitchFamily="18"/>
                <a:ea typeface="Calibri" panose="020F0502020204030204" pitchFamily="34" charset="0"/>
                <a:cs typeface="Times New Roman" panose="02020603050405020304" pitchFamily="18" charset="0"/>
              </a:rPr>
              <a:t> </a:t>
            </a:r>
            <a:r>
              <a:rPr lang="en-US" sz="2500" dirty="0" err="1">
                <a:latin typeface="UTM Avo" panose="02040603050506020204" pitchFamily="18"/>
                <a:ea typeface="Calibri" panose="020F0502020204030204" pitchFamily="34" charset="0"/>
                <a:cs typeface="Times New Roman" panose="02020603050405020304" pitchFamily="18" charset="0"/>
              </a:rPr>
              <a:t>xác</a:t>
            </a:r>
            <a:r>
              <a:rPr lang="en-US" sz="2500" dirty="0">
                <a:latin typeface="UTM Avo" panose="02040603050506020204" pitchFamily="18"/>
                <a:ea typeface="Calibri" panose="020F0502020204030204" pitchFamily="34" charset="0"/>
                <a:cs typeface="Times New Roman" panose="02020603050405020304" pitchFamily="18" charset="0"/>
              </a:rPr>
              <a:t> </a:t>
            </a:r>
            <a:r>
              <a:rPr lang="en-US" sz="2500" dirty="0" err="1">
                <a:latin typeface="UTM Avo" panose="02040603050506020204" pitchFamily="18"/>
                <a:ea typeface="Calibri" panose="020F0502020204030204" pitchFamily="34" charset="0"/>
                <a:cs typeface="Times New Roman" panose="02020603050405020304" pitchFamily="18" charset="0"/>
              </a:rPr>
              <a:t>định</a:t>
            </a:r>
            <a:r>
              <a:rPr lang="en-US" sz="2500" dirty="0">
                <a:latin typeface="UTM Avo" panose="02040603050506020204" pitchFamily="18"/>
                <a:ea typeface="Calibri" panose="020F0502020204030204" pitchFamily="34" charset="0"/>
                <a:cs typeface="Times New Roman" panose="02020603050405020304" pitchFamily="18" charset="0"/>
              </a:rPr>
              <a:t> phương </a:t>
            </a:r>
            <a:r>
              <a:rPr lang="en-US" sz="2500" dirty="0" err="1">
                <a:latin typeface="UTM Avo" panose="02040603050506020204" pitchFamily="18"/>
                <a:ea typeface="Calibri" panose="020F0502020204030204" pitchFamily="34" charset="0"/>
                <a:cs typeface="Times New Roman" panose="02020603050405020304" pitchFamily="18" charset="0"/>
              </a:rPr>
              <a:t>hướng</a:t>
            </a:r>
            <a:r>
              <a:rPr lang="en-US" sz="2500" dirty="0">
                <a:latin typeface="UTM Avo" panose="02040603050506020204" pitchFamily="18"/>
                <a:ea typeface="Calibri" panose="020F0502020204030204" pitchFamily="34" charset="0"/>
                <a:cs typeface="Times New Roman" panose="02020603050405020304" pitchFamily="18" charset="0"/>
              </a:rPr>
              <a:t> </a:t>
            </a:r>
            <a:r>
              <a:rPr lang="en-US" sz="2500" dirty="0" err="1">
                <a:latin typeface="UTM Avo" panose="02040603050506020204" pitchFamily="18"/>
                <a:ea typeface="Calibri" panose="020F0502020204030204" pitchFamily="34" charset="0"/>
                <a:cs typeface="Times New Roman" panose="02020603050405020304" pitchFamily="18" charset="0"/>
              </a:rPr>
              <a:t>bằng</a:t>
            </a:r>
            <a:r>
              <a:rPr lang="en-US" sz="2500" dirty="0">
                <a:latin typeface="UTM Avo" panose="02040603050506020204" pitchFamily="18"/>
                <a:ea typeface="Calibri" panose="020F0502020204030204" pitchFamily="34" charset="0"/>
                <a:cs typeface="Times New Roman" panose="02020603050405020304" pitchFamily="18" charset="0"/>
              </a:rPr>
              <a:t> la </a:t>
            </a:r>
            <a:r>
              <a:rPr lang="en-US" sz="2500" dirty="0" err="1">
                <a:latin typeface="UTM Avo" panose="02040603050506020204" pitchFamily="18"/>
                <a:ea typeface="Calibri" panose="020F0502020204030204" pitchFamily="34" charset="0"/>
                <a:cs typeface="Times New Roman" panose="02020603050405020304" pitchFamily="18" charset="0"/>
              </a:rPr>
              <a:t>bàn</a:t>
            </a:r>
            <a:r>
              <a:rPr lang="en-US" sz="2500" dirty="0">
                <a:latin typeface="UTM Avo" panose="02040603050506020204" pitchFamily="18"/>
                <a:ea typeface="Calibri" panose="020F0502020204030204" pitchFamily="34" charset="0"/>
                <a:cs typeface="Times New Roman" panose="02020603050405020304" pitchFamily="18" charset="0"/>
              </a:rPr>
              <a:t>.</a:t>
            </a:r>
            <a:endParaRPr lang="en-US" sz="2500" dirty="0">
              <a:effectLst/>
              <a:latin typeface="UTM Avo" panose="02040603050506020204" pitchFamily="18"/>
              <a:ea typeface="Calibri" panose="020F0502020204030204" pitchFamily="34" charset="0"/>
              <a:cs typeface="Times New Roman" panose="02020603050405020304" pitchFamily="18" charset="0"/>
            </a:endParaRPr>
          </a:p>
        </p:txBody>
      </p:sp>
      <p:pic>
        <p:nvPicPr>
          <p:cNvPr id="3" name="Picture 4">
            <a:extLst>
              <a:ext uri="{FF2B5EF4-FFF2-40B4-BE49-F238E27FC236}">
                <a16:creationId xmlns:a16="http://schemas.microsoft.com/office/drawing/2014/main" id="{7CE0CE1D-1B2E-D0F3-5748-D7ED0F5CF2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4780" y="2697480"/>
            <a:ext cx="3502439" cy="38899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1207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024B6110-80D5-0632-3F36-9B7DB16BBFB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21200" y="3172460"/>
            <a:ext cx="3149600" cy="1701800"/>
          </a:xfrm>
          <a:prstGeom prst="rect">
            <a:avLst/>
          </a:prstGeom>
        </p:spPr>
      </p:pic>
    </p:spTree>
    <p:extLst>
      <p:ext uri="{BB962C8B-B14F-4D97-AF65-F5344CB8AC3E}">
        <p14:creationId xmlns:p14="http://schemas.microsoft.com/office/powerpoint/2010/main" val="41234016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F4F7AB1-048D-2D10-80CB-8AE5E6CE9FE3}"/>
              </a:ext>
            </a:extLst>
          </p:cNvPr>
          <p:cNvSpPr txBox="1"/>
          <p:nvPr/>
        </p:nvSpPr>
        <p:spPr>
          <a:xfrm>
            <a:off x="3017162" y="2610139"/>
            <a:ext cx="6858000" cy="553228"/>
          </a:xfrm>
          <a:prstGeom prst="rect">
            <a:avLst/>
          </a:prstGeom>
          <a:noFill/>
        </p:spPr>
        <p:txBody>
          <a:bodyPr wrap="square">
            <a:spAutoFit/>
          </a:bodyPr>
          <a:lstStyle/>
          <a:p>
            <a:pPr>
              <a:lnSpc>
                <a:spcPct val="150000"/>
              </a:lnSpc>
              <a:spcBef>
                <a:spcPts val="1200"/>
              </a:spcBef>
              <a:spcAft>
                <a:spcPts val="300"/>
              </a:spcAft>
            </a:pPr>
            <a:r>
              <a:rPr lang="en-US" sz="2300" b="1" dirty="0">
                <a:effectLst/>
                <a:latin typeface="UTM Avo" panose="02040603050506020204" pitchFamily="18"/>
                <a:ea typeface="Times New Roman" panose="02020603050405020304" pitchFamily="18" charset="0"/>
                <a:cs typeface="Times New Roman" panose="02020603050405020304" pitchFamily="18" charset="0"/>
              </a:rPr>
              <a:t>1. Nam châm tác dụng lên nam châm</a:t>
            </a:r>
            <a:endParaRPr lang="en-US" sz="2300" dirty="0">
              <a:effectLst/>
              <a:latin typeface="UTM Avo" panose="02040603050506020204" pitchFamily="18"/>
              <a:ea typeface="Calibri" panose="020F0502020204030204" pitchFamily="34" charset="0"/>
              <a:cs typeface="Times New Roman" panose="02020603050405020304" pitchFamily="18" charset="0"/>
            </a:endParaRPr>
          </a:p>
        </p:txBody>
      </p:sp>
      <p:sp>
        <p:nvSpPr>
          <p:cNvPr id="3" name="TextBox 2">
            <a:extLst>
              <a:ext uri="{FF2B5EF4-FFF2-40B4-BE49-F238E27FC236}">
                <a16:creationId xmlns:a16="http://schemas.microsoft.com/office/drawing/2014/main" id="{0769F1D7-FA83-1F2B-96DD-6C628C91CDD2}"/>
              </a:ext>
            </a:extLst>
          </p:cNvPr>
          <p:cNvSpPr txBox="1"/>
          <p:nvPr/>
        </p:nvSpPr>
        <p:spPr>
          <a:xfrm>
            <a:off x="1515557" y="3239333"/>
            <a:ext cx="3030741" cy="533159"/>
          </a:xfrm>
          <a:prstGeom prst="rect">
            <a:avLst/>
          </a:prstGeom>
          <a:noFill/>
        </p:spPr>
        <p:txBody>
          <a:bodyPr wrap="square">
            <a:spAutoFit/>
          </a:bodyPr>
          <a:lstStyle/>
          <a:p>
            <a:pPr algn="ctr">
              <a:lnSpc>
                <a:spcPct val="150000"/>
              </a:lnSpc>
              <a:spcAft>
                <a:spcPts val="800"/>
              </a:spcAft>
            </a:pPr>
            <a:r>
              <a:rPr lang="en-US" sz="2200" b="1" dirty="0">
                <a:effectLst/>
                <a:latin typeface="UTM Avo" panose="02040603050506020204" pitchFamily="18"/>
                <a:ea typeface="Times New Roman" panose="02020603050405020304" pitchFamily="18" charset="0"/>
                <a:cs typeface="Times New Roman" panose="02020603050405020304" pitchFamily="18" charset="0"/>
              </a:rPr>
              <a:t>Hoạt </a:t>
            </a:r>
            <a:r>
              <a:rPr lang="en-US" sz="2200" b="1" dirty="0" err="1">
                <a:effectLst/>
                <a:latin typeface="UTM Avo" panose="02040603050506020204" pitchFamily="18"/>
                <a:ea typeface="Times New Roman" panose="02020603050405020304" pitchFamily="18" charset="0"/>
                <a:cs typeface="Times New Roman" panose="02020603050405020304" pitchFamily="18" charset="0"/>
              </a:rPr>
              <a:t>động</a:t>
            </a:r>
            <a:r>
              <a:rPr lang="en-US" sz="2200" b="1" dirty="0">
                <a:effectLst/>
                <a:latin typeface="UTM Avo" panose="02040603050506020204" pitchFamily="18"/>
                <a:ea typeface="Times New Roman" panose="02020603050405020304" pitchFamily="18" charset="0"/>
                <a:cs typeface="Times New Roman" panose="02020603050405020304" pitchFamily="18" charset="0"/>
              </a:rPr>
              <a:t> </a:t>
            </a:r>
            <a:r>
              <a:rPr lang="en-US" sz="2200" b="1" dirty="0" err="1">
                <a:effectLst/>
                <a:latin typeface="UTM Avo" panose="02040603050506020204" pitchFamily="18"/>
                <a:ea typeface="Times New Roman" panose="02020603050405020304" pitchFamily="18" charset="0"/>
                <a:cs typeface="Times New Roman" panose="02020603050405020304" pitchFamily="18" charset="0"/>
              </a:rPr>
              <a:t>nhóm</a:t>
            </a:r>
            <a:endParaRPr lang="en-US" sz="2200" dirty="0">
              <a:effectLst/>
              <a:latin typeface="UTM Avo" panose="02040603050506020204" pitchFamily="18"/>
              <a:ea typeface="Calibri" panose="020F0502020204030204" pitchFamily="34" charset="0"/>
              <a:cs typeface="Times New Roman" panose="02020603050405020304" pitchFamily="18" charset="0"/>
            </a:endParaRPr>
          </a:p>
        </p:txBody>
      </p:sp>
      <p:grpSp>
        <p:nvGrpSpPr>
          <p:cNvPr id="4" name="Group 3">
            <a:extLst>
              <a:ext uri="{FF2B5EF4-FFF2-40B4-BE49-F238E27FC236}">
                <a16:creationId xmlns:a16="http://schemas.microsoft.com/office/drawing/2014/main" id="{904165A1-6802-5E50-7E61-5F1A5AF747AD}"/>
              </a:ext>
            </a:extLst>
          </p:cNvPr>
          <p:cNvGrpSpPr/>
          <p:nvPr/>
        </p:nvGrpSpPr>
        <p:grpSpPr>
          <a:xfrm>
            <a:off x="505256" y="3027877"/>
            <a:ext cx="1168828" cy="1077266"/>
            <a:chOff x="524510" y="1743595"/>
            <a:chExt cx="1074420" cy="1021080"/>
          </a:xfrm>
        </p:grpSpPr>
        <p:sp>
          <p:nvSpPr>
            <p:cNvPr id="5" name="Oval 4">
              <a:extLst>
                <a:ext uri="{FF2B5EF4-FFF2-40B4-BE49-F238E27FC236}">
                  <a16:creationId xmlns:a16="http://schemas.microsoft.com/office/drawing/2014/main" id="{27BC07D7-1A8A-FE4E-33B7-673F60750062}"/>
                </a:ext>
              </a:extLst>
            </p:cNvPr>
            <p:cNvSpPr/>
            <p:nvPr/>
          </p:nvSpPr>
          <p:spPr>
            <a:xfrm>
              <a:off x="524510" y="1743595"/>
              <a:ext cx="1074420" cy="1021080"/>
            </a:xfrm>
            <a:prstGeom prst="ellipse">
              <a:avLst/>
            </a:prstGeom>
            <a:solidFill>
              <a:srgbClr val="F9DCC7"/>
            </a:solidFill>
            <a:ln>
              <a:solidFill>
                <a:srgbClr val="95C4C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UTM Avo" panose="02040603050506020204" pitchFamily="18"/>
              </a:endParaRPr>
            </a:p>
          </p:txBody>
        </p:sp>
        <p:pic>
          <p:nvPicPr>
            <p:cNvPr id="6" name="Picture 9">
              <a:extLst>
                <a:ext uri="{FF2B5EF4-FFF2-40B4-BE49-F238E27FC236}">
                  <a16:creationId xmlns:a16="http://schemas.microsoft.com/office/drawing/2014/main" id="{287A5F2D-261A-117E-5BE9-027E3F6579B1}"/>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690737" y="1826378"/>
              <a:ext cx="762471" cy="768232"/>
            </a:xfrm>
            <a:prstGeom prst="rect">
              <a:avLst/>
            </a:prstGeom>
          </p:spPr>
        </p:pic>
      </p:grpSp>
      <p:grpSp>
        <p:nvGrpSpPr>
          <p:cNvPr id="7" name="Group 6">
            <a:extLst>
              <a:ext uri="{FF2B5EF4-FFF2-40B4-BE49-F238E27FC236}">
                <a16:creationId xmlns:a16="http://schemas.microsoft.com/office/drawing/2014/main" id="{44E64394-F854-5102-5E9D-458EB4A03173}"/>
              </a:ext>
            </a:extLst>
          </p:cNvPr>
          <p:cNvGrpSpPr/>
          <p:nvPr/>
        </p:nvGrpSpPr>
        <p:grpSpPr>
          <a:xfrm>
            <a:off x="1341386" y="3694097"/>
            <a:ext cx="10359123" cy="2773835"/>
            <a:chOff x="-2972125" y="1506272"/>
            <a:chExt cx="10359123" cy="2773835"/>
          </a:xfrm>
        </p:grpSpPr>
        <p:sp>
          <p:nvSpPr>
            <p:cNvPr id="8" name="TextBox 7">
              <a:extLst>
                <a:ext uri="{FF2B5EF4-FFF2-40B4-BE49-F238E27FC236}">
                  <a16:creationId xmlns:a16="http://schemas.microsoft.com/office/drawing/2014/main" id="{74987F56-A6A5-A368-34CD-ACB4ECCDA36C}"/>
                </a:ext>
              </a:extLst>
            </p:cNvPr>
            <p:cNvSpPr txBox="1"/>
            <p:nvPr/>
          </p:nvSpPr>
          <p:spPr>
            <a:xfrm>
              <a:off x="-2972125" y="2307799"/>
              <a:ext cx="3016976" cy="993221"/>
            </a:xfrm>
            <a:prstGeom prst="rect">
              <a:avLst/>
            </a:prstGeom>
            <a:noFill/>
          </p:spPr>
          <p:txBody>
            <a:bodyPr wrap="square">
              <a:spAutoFit/>
            </a:bodyPr>
            <a:lstStyle/>
            <a:p>
              <a:pPr algn="ctr">
                <a:lnSpc>
                  <a:spcPct val="150000"/>
                </a:lnSpc>
              </a:pPr>
              <a:r>
                <a:rPr lang="en-US" sz="2100" dirty="0" err="1">
                  <a:effectLst/>
                  <a:latin typeface="UTM Avo" panose="02040603050506020204" pitchFamily="18"/>
                  <a:ea typeface="Times New Roman" panose="02020603050405020304" pitchFamily="18" charset="0"/>
                  <a:cs typeface="Times New Roman" panose="02020603050405020304" pitchFamily="18" charset="0"/>
                </a:rPr>
                <a:t>Tiến</a:t>
              </a:r>
              <a:r>
                <a:rPr lang="en-US" sz="2100" dirty="0">
                  <a:effectLst/>
                  <a:latin typeface="UTM Avo" panose="02040603050506020204" pitchFamily="18"/>
                  <a:ea typeface="Times New Roman" panose="02020603050405020304" pitchFamily="18" charset="0"/>
                  <a:cs typeface="Times New Roman" panose="02020603050405020304" pitchFamily="18" charset="0"/>
                </a:rPr>
                <a:t> hành thí nghiệm Hình 14.5 </a:t>
              </a:r>
              <a:endParaRPr lang="vi-VN" sz="2100" dirty="0">
                <a:effectLst/>
                <a:latin typeface="UTM Avo" panose="02040603050506020204" pitchFamily="18"/>
                <a:ea typeface="Times New Roman" panose="02020603050405020304" pitchFamily="18" charset="0"/>
                <a:cs typeface="Times New Roman" panose="02020603050405020304" pitchFamily="18" charset="0"/>
              </a:endParaRPr>
            </a:p>
          </p:txBody>
        </p:sp>
        <p:pic>
          <p:nvPicPr>
            <p:cNvPr id="9" name="Picture 8">
              <a:extLst>
                <a:ext uri="{FF2B5EF4-FFF2-40B4-BE49-F238E27FC236}">
                  <a16:creationId xmlns:a16="http://schemas.microsoft.com/office/drawing/2014/main" id="{E89E1384-20A3-BAB9-9D74-D63EB4C347E0}"/>
                </a:ext>
              </a:extLst>
            </p:cNvPr>
            <p:cNvPicPr>
              <a:picLocks noChangeAspect="1"/>
            </p:cNvPicPr>
            <p:nvPr/>
          </p:nvPicPr>
          <p:blipFill>
            <a:blip r:embed="rId5">
              <a:clrChange>
                <a:clrFrom>
                  <a:srgbClr val="F4F8EE"/>
                </a:clrFrom>
                <a:clrTo>
                  <a:srgbClr val="F4F8EE">
                    <a:alpha val="0"/>
                  </a:srgbClr>
                </a:clrTo>
              </a:clrChange>
              <a:extLst>
                <a:ext uri="{BEBA8EAE-BF5A-486C-A8C5-ECC9F3942E4B}">
                  <a14:imgProps xmlns:a14="http://schemas.microsoft.com/office/drawing/2010/main">
                    <a14:imgLayer r:embed="rId6">
                      <a14:imgEffect>
                        <a14:sharpenSoften amount="25000"/>
                      </a14:imgEffect>
                    </a14:imgLayer>
                  </a14:imgProps>
                </a:ext>
              </a:extLst>
            </a:blip>
            <a:stretch>
              <a:fillRect/>
            </a:stretch>
          </p:blipFill>
          <p:spPr>
            <a:xfrm>
              <a:off x="1653224" y="1506272"/>
              <a:ext cx="5733774" cy="2773835"/>
            </a:xfrm>
            <a:prstGeom prst="rect">
              <a:avLst/>
            </a:prstGeom>
          </p:spPr>
        </p:pic>
      </p:grpSp>
      <p:sp>
        <p:nvSpPr>
          <p:cNvPr id="10" name="TextBox 9">
            <a:extLst>
              <a:ext uri="{FF2B5EF4-FFF2-40B4-BE49-F238E27FC236}">
                <a16:creationId xmlns:a16="http://schemas.microsoft.com/office/drawing/2014/main" id="{104F25CC-9052-B515-407C-328EB96DD856}"/>
              </a:ext>
            </a:extLst>
          </p:cNvPr>
          <p:cNvSpPr txBox="1"/>
          <p:nvPr/>
        </p:nvSpPr>
        <p:spPr>
          <a:xfrm>
            <a:off x="2034392" y="1499109"/>
            <a:ext cx="8123216" cy="1170320"/>
          </a:xfrm>
          <a:prstGeom prst="rect">
            <a:avLst/>
          </a:prstGeom>
          <a:noFill/>
        </p:spPr>
        <p:txBody>
          <a:bodyPr wrap="square">
            <a:spAutoFit/>
          </a:bodyPr>
          <a:lstStyle/>
          <a:p>
            <a:pPr algn="ctr">
              <a:lnSpc>
                <a:spcPct val="150000"/>
              </a:lnSpc>
              <a:spcBef>
                <a:spcPts val="1200"/>
              </a:spcBef>
              <a:spcAft>
                <a:spcPts val="300"/>
              </a:spcAft>
            </a:pPr>
            <a:r>
              <a:rPr lang="en-US" sz="2500" b="1" dirty="0">
                <a:effectLst/>
                <a:latin typeface="UTM Avo" panose="02040603050506020204" pitchFamily="18"/>
                <a:ea typeface="Times New Roman" panose="02020603050405020304" pitchFamily="18" charset="0"/>
                <a:cs typeface="Times New Roman" panose="02020603050405020304" pitchFamily="18" charset="0"/>
              </a:rPr>
              <a:t>II. NAM CHÂM TÁC DỤNG LÊN VẬT LÀM TỪ CÁC VẬT LIỆU KHÁC NHAU</a:t>
            </a:r>
            <a:endParaRPr lang="en-US" sz="2500" dirty="0">
              <a:effectLst/>
              <a:latin typeface="UTM Avo" panose="02040603050506020204" pitchFamily="18"/>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966172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randombar(horizontal)">
                                      <p:cBhvr>
                                        <p:cTn id="14" dur="500"/>
                                        <p:tgtEl>
                                          <p:spTgt spid="4"/>
                                        </p:tgtEl>
                                      </p:cBhvr>
                                    </p:animEffect>
                                  </p:childTnLst>
                                </p:cTn>
                              </p:par>
                              <p:par>
                                <p:cTn id="15" presetID="14" presetClass="entr" presetSubtype="10" fill="hold" grpId="0" nodeType="with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randombar(horizontal)">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CE2CC7E-04A1-E111-C4F8-965480D7D1B6}"/>
              </a:ext>
            </a:extLst>
          </p:cNvPr>
          <p:cNvSpPr txBox="1"/>
          <p:nvPr/>
        </p:nvSpPr>
        <p:spPr>
          <a:xfrm>
            <a:off x="1051250" y="1620881"/>
            <a:ext cx="10089500" cy="2343398"/>
          </a:xfrm>
          <a:prstGeom prst="rect">
            <a:avLst/>
          </a:prstGeom>
          <a:noFill/>
        </p:spPr>
        <p:txBody>
          <a:bodyPr wrap="square">
            <a:spAutoFit/>
          </a:bodyPr>
          <a:lstStyle/>
          <a:p>
            <a:pPr>
              <a:lnSpc>
                <a:spcPct val="150000"/>
              </a:lnSpc>
            </a:pPr>
            <a:r>
              <a:rPr lang="vi-VN" sz="2000" dirty="0">
                <a:latin typeface="UTM Avo" panose="02040603050506020204" pitchFamily="18"/>
              </a:rPr>
              <a:t>Treo thanh nam châm A vào giá đỡ bằng một đoạn dây mảnh. </a:t>
            </a:r>
            <a:endParaRPr lang="en-US" sz="2000" dirty="0">
              <a:latin typeface="UTM Avo" panose="02040603050506020204" pitchFamily="18"/>
            </a:endParaRPr>
          </a:p>
          <a:p>
            <a:pPr>
              <a:lnSpc>
                <a:spcPct val="150000"/>
              </a:lnSpc>
            </a:pPr>
            <a:r>
              <a:rPr lang="vi-VN" sz="2000" dirty="0">
                <a:latin typeface="UTM Avo" panose="02040603050506020204" pitchFamily="18"/>
              </a:rPr>
              <a:t>• Khi thanh nam châm A đã nằm yên, đưa cực từ bắc của thanh nam châm B lại gần cực từ bắc của thanh nam châm A. Quan sát xem hai cực từ này hút hay đẩy nhau. </a:t>
            </a:r>
            <a:endParaRPr lang="en-US" sz="2000" dirty="0">
              <a:latin typeface="UTM Avo" panose="02040603050506020204" pitchFamily="18"/>
            </a:endParaRPr>
          </a:p>
          <a:p>
            <a:pPr>
              <a:lnSpc>
                <a:spcPct val="150000"/>
              </a:lnSpc>
            </a:pPr>
            <a:r>
              <a:rPr lang="vi-VN" sz="2000" dirty="0">
                <a:latin typeface="UTM Avo" panose="02040603050506020204" pitchFamily="18"/>
              </a:rPr>
              <a:t>• Làm tương tự cho cực từ nam của thanh nam châm A.</a:t>
            </a:r>
            <a:endParaRPr lang="en-US" sz="2000" dirty="0">
              <a:latin typeface="UTM Avo" panose="02040603050506020204" pitchFamily="18"/>
            </a:endParaRPr>
          </a:p>
        </p:txBody>
      </p:sp>
      <p:pic>
        <p:nvPicPr>
          <p:cNvPr id="3" name="Picture 2">
            <a:extLst>
              <a:ext uri="{FF2B5EF4-FFF2-40B4-BE49-F238E27FC236}">
                <a16:creationId xmlns:a16="http://schemas.microsoft.com/office/drawing/2014/main" id="{CBD77754-1C9F-237D-CB69-F500935CD39C}"/>
              </a:ext>
            </a:extLst>
          </p:cNvPr>
          <p:cNvPicPr>
            <a:picLocks noChangeAspect="1"/>
          </p:cNvPicPr>
          <p:nvPr/>
        </p:nvPicPr>
        <p:blipFill>
          <a:blip r:embed="rId3">
            <a:clrChange>
              <a:clrFrom>
                <a:srgbClr val="F4F8EE"/>
              </a:clrFrom>
              <a:clrTo>
                <a:srgbClr val="F4F8EE">
                  <a:alpha val="0"/>
                </a:srgbClr>
              </a:clrTo>
            </a:clrChange>
            <a:extLst>
              <a:ext uri="{BEBA8EAE-BF5A-486C-A8C5-ECC9F3942E4B}">
                <a14:imgProps xmlns:a14="http://schemas.microsoft.com/office/drawing/2010/main">
                  <a14:imgLayer r:embed="rId4">
                    <a14:imgEffect>
                      <a14:sharpenSoften amount="25000"/>
                    </a14:imgEffect>
                  </a14:imgLayer>
                </a14:imgProps>
              </a:ext>
            </a:extLst>
          </a:blip>
          <a:stretch>
            <a:fillRect/>
          </a:stretch>
        </p:blipFill>
        <p:spPr>
          <a:xfrm>
            <a:off x="3269257" y="3964279"/>
            <a:ext cx="5653486" cy="2734994"/>
          </a:xfrm>
          <a:prstGeom prst="rect">
            <a:avLst/>
          </a:prstGeom>
        </p:spPr>
      </p:pic>
    </p:spTree>
    <p:extLst>
      <p:ext uri="{BB962C8B-B14F-4D97-AF65-F5344CB8AC3E}">
        <p14:creationId xmlns:p14="http://schemas.microsoft.com/office/powerpoint/2010/main" val="35790237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8CC78A54-6C67-E91A-1147-CF9E3498DEAD}"/>
              </a:ext>
            </a:extLst>
          </p:cNvPr>
          <p:cNvGrpSpPr/>
          <p:nvPr/>
        </p:nvGrpSpPr>
        <p:grpSpPr>
          <a:xfrm>
            <a:off x="1067192" y="1491465"/>
            <a:ext cx="9897463" cy="5055364"/>
            <a:chOff x="-71792" y="453804"/>
            <a:chExt cx="8739861" cy="4469199"/>
          </a:xfrm>
        </p:grpSpPr>
        <p:grpSp>
          <p:nvGrpSpPr>
            <p:cNvPr id="3" name="Group 2">
              <a:extLst>
                <a:ext uri="{FF2B5EF4-FFF2-40B4-BE49-F238E27FC236}">
                  <a16:creationId xmlns:a16="http://schemas.microsoft.com/office/drawing/2014/main" id="{DBE0F64E-2894-9870-353F-DA240EC52945}"/>
                </a:ext>
              </a:extLst>
            </p:cNvPr>
            <p:cNvGrpSpPr/>
            <p:nvPr/>
          </p:nvGrpSpPr>
          <p:grpSpPr>
            <a:xfrm>
              <a:off x="897647" y="851084"/>
              <a:ext cx="7348706" cy="3588778"/>
              <a:chOff x="897647" y="851084"/>
              <a:chExt cx="7348706" cy="3588778"/>
            </a:xfrm>
          </p:grpSpPr>
          <p:grpSp>
            <p:nvGrpSpPr>
              <p:cNvPr id="6" name="Group 10">
                <a:extLst>
                  <a:ext uri="{FF2B5EF4-FFF2-40B4-BE49-F238E27FC236}">
                    <a16:creationId xmlns:a16="http://schemas.microsoft.com/office/drawing/2014/main" id="{04B8FE3B-6244-4472-B47A-6D70C67ACCF4}"/>
                  </a:ext>
                </a:extLst>
              </p:cNvPr>
              <p:cNvGrpSpPr/>
              <p:nvPr/>
            </p:nvGrpSpPr>
            <p:grpSpPr>
              <a:xfrm>
                <a:off x="897647" y="851084"/>
                <a:ext cx="7348706" cy="3588778"/>
                <a:chOff x="0" y="0"/>
                <a:chExt cx="3660582" cy="2226039"/>
              </a:xfrm>
            </p:grpSpPr>
            <p:sp>
              <p:nvSpPr>
                <p:cNvPr id="8" name="Freeform 11">
                  <a:extLst>
                    <a:ext uri="{FF2B5EF4-FFF2-40B4-BE49-F238E27FC236}">
                      <a16:creationId xmlns:a16="http://schemas.microsoft.com/office/drawing/2014/main" id="{419C0B17-152F-4B4B-EFEB-1625D9D589A4}"/>
                    </a:ext>
                  </a:extLst>
                </p:cNvPr>
                <p:cNvSpPr/>
                <p:nvPr/>
              </p:nvSpPr>
              <p:spPr>
                <a:xfrm>
                  <a:off x="-9098" y="-6509"/>
                  <a:ext cx="3674913" cy="2258093"/>
                </a:xfrm>
                <a:custGeom>
                  <a:avLst/>
                  <a:gdLst/>
                  <a:ahLst/>
                  <a:cxnLst/>
                  <a:rect l="l" t="t" r="r" b="b"/>
                  <a:pathLst>
                    <a:path w="3674913" h="2258093">
                      <a:moveTo>
                        <a:pt x="63030" y="1664539"/>
                      </a:moveTo>
                      <a:cubicBezTo>
                        <a:pt x="63030" y="1664539"/>
                        <a:pt x="0" y="1417975"/>
                        <a:pt x="10218" y="1214762"/>
                      </a:cubicBezTo>
                      <a:cubicBezTo>
                        <a:pt x="18651" y="990971"/>
                        <a:pt x="65033" y="645332"/>
                        <a:pt x="65033" y="645332"/>
                      </a:cubicBezTo>
                      <a:cubicBezTo>
                        <a:pt x="82233" y="502466"/>
                        <a:pt x="56685" y="337866"/>
                        <a:pt x="181385" y="223925"/>
                      </a:cubicBezTo>
                      <a:cubicBezTo>
                        <a:pt x="346794" y="72788"/>
                        <a:pt x="621643" y="0"/>
                        <a:pt x="2781840" y="6965"/>
                      </a:cubicBezTo>
                      <a:lnTo>
                        <a:pt x="2781841" y="6965"/>
                      </a:lnTo>
                      <a:cubicBezTo>
                        <a:pt x="2998588" y="16819"/>
                        <a:pt x="3202903" y="36481"/>
                        <a:pt x="3337091" y="101690"/>
                      </a:cubicBezTo>
                      <a:cubicBezTo>
                        <a:pt x="3593137" y="226120"/>
                        <a:pt x="3674913" y="459160"/>
                        <a:pt x="3669425" y="704684"/>
                      </a:cubicBezTo>
                      <a:cubicBezTo>
                        <a:pt x="3669425" y="704684"/>
                        <a:pt x="3626137" y="1013073"/>
                        <a:pt x="3633570" y="1248607"/>
                      </a:cubicBezTo>
                      <a:cubicBezTo>
                        <a:pt x="3640694" y="1406341"/>
                        <a:pt x="3647850" y="1601944"/>
                        <a:pt x="3647850" y="1601944"/>
                      </a:cubicBezTo>
                      <a:cubicBezTo>
                        <a:pt x="3631169" y="1817676"/>
                        <a:pt x="3516525" y="2028288"/>
                        <a:pt x="3319655" y="2139912"/>
                      </a:cubicBezTo>
                      <a:cubicBezTo>
                        <a:pt x="3169304" y="2225161"/>
                        <a:pt x="2971273" y="2240259"/>
                        <a:pt x="2354272" y="2229517"/>
                      </a:cubicBezTo>
                      <a:lnTo>
                        <a:pt x="2354247" y="2229517"/>
                      </a:lnTo>
                      <a:cubicBezTo>
                        <a:pt x="645952" y="2224240"/>
                        <a:pt x="384604" y="2258093"/>
                        <a:pt x="254278" y="2148935"/>
                      </a:cubicBezTo>
                      <a:cubicBezTo>
                        <a:pt x="145767" y="2058050"/>
                        <a:pt x="81795" y="1864739"/>
                        <a:pt x="63030" y="1664539"/>
                      </a:cubicBezTo>
                      <a:close/>
                    </a:path>
                  </a:pathLst>
                </a:custGeom>
                <a:solidFill>
                  <a:srgbClr val="D0EBC8"/>
                </a:solidFill>
              </p:spPr>
              <p:txBody>
                <a:bodyPr/>
                <a:lstStyle/>
                <a:p>
                  <a:endParaRPr lang="en-US">
                    <a:latin typeface="UTM Avo" panose="02040603050506020204" pitchFamily="18"/>
                  </a:endParaRPr>
                </a:p>
              </p:txBody>
            </p:sp>
          </p:grpSp>
          <p:sp>
            <p:nvSpPr>
              <p:cNvPr id="7" name="TextBox 6">
                <a:extLst>
                  <a:ext uri="{FF2B5EF4-FFF2-40B4-BE49-F238E27FC236}">
                    <a16:creationId xmlns:a16="http://schemas.microsoft.com/office/drawing/2014/main" id="{E1099AB0-F264-B69C-68DD-314F1C3ED54D}"/>
                  </a:ext>
                </a:extLst>
              </p:cNvPr>
              <p:cNvSpPr txBox="1"/>
              <p:nvPr/>
            </p:nvSpPr>
            <p:spPr>
              <a:xfrm>
                <a:off x="3136581" y="964227"/>
                <a:ext cx="2863076" cy="525531"/>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800"/>
                  </a:spcAft>
                  <a:buClr>
                    <a:srgbClr val="000000"/>
                  </a:buClr>
                  <a:buSzTx/>
                  <a:buFont typeface="Arial"/>
                  <a:buNone/>
                  <a:tabLst/>
                  <a:defRPr/>
                </a:pPr>
                <a:r>
                  <a:rPr kumimoji="0" lang="en-US" sz="2500" b="1" i="0" u="none" strike="noStrike" kern="0" cap="none" spc="0" normalizeH="0" baseline="0" noProof="0" dirty="0">
                    <a:ln>
                      <a:noFill/>
                    </a:ln>
                    <a:effectLst/>
                    <a:uLnTx/>
                    <a:uFillTx/>
                    <a:latin typeface="UTM Avo" panose="02040603050506020204" pitchFamily="18"/>
                    <a:ea typeface="Times New Roman" panose="02020603050405020304" pitchFamily="18" charset="0"/>
                    <a:cs typeface="Times New Roman" panose="02020603050405020304" pitchFamily="18" charset="0"/>
                    <a:sym typeface="Arial"/>
                  </a:rPr>
                  <a:t>KẾT LUẬN</a:t>
                </a:r>
                <a:endParaRPr kumimoji="0" lang="vi-VN" sz="2500" b="1" i="0" u="none" strike="noStrike" kern="0" cap="none" spc="0" normalizeH="0" baseline="0" noProof="0" dirty="0">
                  <a:ln>
                    <a:noFill/>
                  </a:ln>
                  <a:effectLst/>
                  <a:uLnTx/>
                  <a:uFillTx/>
                  <a:latin typeface="UTM Avo" panose="02040603050506020204" pitchFamily="18"/>
                  <a:ea typeface="Times New Roman" panose="02020603050405020304" pitchFamily="18" charset="0"/>
                  <a:cs typeface="Times New Roman" panose="02020603050405020304" pitchFamily="18" charset="0"/>
                  <a:sym typeface="Arial"/>
                </a:endParaRPr>
              </a:p>
            </p:txBody>
          </p:sp>
        </p:grpSp>
        <p:pic>
          <p:nvPicPr>
            <p:cNvPr id="4" name="Picture 10">
              <a:extLst>
                <a:ext uri="{FF2B5EF4-FFF2-40B4-BE49-F238E27FC236}">
                  <a16:creationId xmlns:a16="http://schemas.microsoft.com/office/drawing/2014/main" id="{3C3F8BE9-F3BB-4D85-CF79-E22AA44CC31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11101145">
              <a:off x="6966339" y="453804"/>
              <a:ext cx="1701730" cy="1107672"/>
            </a:xfrm>
            <a:prstGeom prst="rect">
              <a:avLst/>
            </a:prstGeom>
          </p:spPr>
        </p:pic>
        <p:pic>
          <p:nvPicPr>
            <p:cNvPr id="5" name="Picture 7">
              <a:extLst>
                <a:ext uri="{FF2B5EF4-FFF2-40B4-BE49-F238E27FC236}">
                  <a16:creationId xmlns:a16="http://schemas.microsoft.com/office/drawing/2014/main" id="{C4B5944B-4ED8-D55F-D2E9-03B0E80EFA35}"/>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71792" y="3455167"/>
              <a:ext cx="1532601" cy="1467836"/>
            </a:xfrm>
            <a:prstGeom prst="rect">
              <a:avLst/>
            </a:prstGeom>
          </p:spPr>
        </p:pic>
      </p:grpSp>
      <p:sp>
        <p:nvSpPr>
          <p:cNvPr id="9" name="TextBox 8">
            <a:extLst>
              <a:ext uri="{FF2B5EF4-FFF2-40B4-BE49-F238E27FC236}">
                <a16:creationId xmlns:a16="http://schemas.microsoft.com/office/drawing/2014/main" id="{3A1ED9E2-C942-EFE4-E127-8C7B45A8F464}"/>
              </a:ext>
            </a:extLst>
          </p:cNvPr>
          <p:cNvSpPr txBox="1"/>
          <p:nvPr/>
        </p:nvSpPr>
        <p:spPr>
          <a:xfrm>
            <a:off x="2802788" y="2663291"/>
            <a:ext cx="7013434" cy="2872325"/>
          </a:xfrm>
          <a:prstGeom prst="rect">
            <a:avLst/>
          </a:prstGeom>
          <a:noFill/>
        </p:spPr>
        <p:txBody>
          <a:bodyPr wrap="square">
            <a:spAutoFit/>
          </a:bodyPr>
          <a:lstStyle/>
          <a:p>
            <a:pPr>
              <a:lnSpc>
                <a:spcPct val="150000"/>
              </a:lnSpc>
              <a:spcAft>
                <a:spcPts val="800"/>
              </a:spcAft>
            </a:pPr>
            <a:r>
              <a:rPr lang="en-US" sz="2200" dirty="0">
                <a:effectLst/>
                <a:latin typeface="UTM Avo" panose="02040603050506020204" pitchFamily="18"/>
                <a:ea typeface="SimSun" panose="02010600030101010101" pitchFamily="2" charset="-122"/>
                <a:cs typeface="Times New Roman" panose="02020603050405020304" pitchFamily="18" charset="0"/>
              </a:rPr>
              <a:t>Khi đưa cực từ của hai nam châm lại gần nhau: </a:t>
            </a:r>
            <a:endParaRPr lang="en-US" sz="2200" dirty="0">
              <a:effectLst/>
              <a:latin typeface="UTM Avo" panose="02040603050506020204" pitchFamily="18"/>
              <a:ea typeface="Calibri" panose="020F0502020204030204" pitchFamily="34" charset="0"/>
              <a:cs typeface="Times New Roman" panose="02020603050405020304" pitchFamily="18" charset="0"/>
            </a:endParaRPr>
          </a:p>
          <a:p>
            <a:pPr>
              <a:lnSpc>
                <a:spcPct val="150000"/>
              </a:lnSpc>
              <a:spcAft>
                <a:spcPts val="800"/>
              </a:spcAft>
            </a:pPr>
            <a:r>
              <a:rPr lang="en-US" sz="2200" dirty="0">
                <a:effectLst/>
                <a:latin typeface="UTM Avo" panose="02040603050506020204" pitchFamily="18"/>
                <a:ea typeface="SimSun" panose="02010600030101010101" pitchFamily="2" charset="-122"/>
                <a:cs typeface="Times New Roman" panose="02020603050405020304" pitchFamily="18" charset="0"/>
              </a:rPr>
              <a:t>• Các từ cực cùng tên thì đẩy nhau </a:t>
            </a:r>
            <a:endParaRPr lang="en-US" sz="2200" dirty="0">
              <a:effectLst/>
              <a:latin typeface="UTM Avo" panose="02040603050506020204" pitchFamily="18"/>
              <a:ea typeface="Calibri" panose="020F0502020204030204" pitchFamily="34" charset="0"/>
              <a:cs typeface="Times New Roman" panose="02020603050405020304" pitchFamily="18" charset="0"/>
            </a:endParaRPr>
          </a:p>
          <a:p>
            <a:pPr>
              <a:lnSpc>
                <a:spcPct val="150000"/>
              </a:lnSpc>
              <a:spcAft>
                <a:spcPts val="800"/>
              </a:spcAft>
            </a:pPr>
            <a:r>
              <a:rPr lang="en-US" sz="2200" dirty="0">
                <a:effectLst/>
                <a:latin typeface="UTM Avo" panose="02040603050506020204" pitchFamily="18"/>
                <a:ea typeface="SimSun" panose="02010600030101010101" pitchFamily="2" charset="-122"/>
                <a:cs typeface="Times New Roman" panose="02020603050405020304" pitchFamily="18" charset="0"/>
              </a:rPr>
              <a:t>• Các từ cực khác tên thì hút nhau</a:t>
            </a:r>
            <a:endParaRPr lang="en-US" sz="2200" dirty="0">
              <a:effectLst/>
              <a:latin typeface="UTM Avo" panose="02040603050506020204" pitchFamily="18"/>
              <a:ea typeface="Calibri" panose="020F0502020204030204" pitchFamily="34" charset="0"/>
              <a:cs typeface="Times New Roman" panose="02020603050405020304" pitchFamily="18" charset="0"/>
            </a:endParaRPr>
          </a:p>
          <a:p>
            <a:pPr>
              <a:lnSpc>
                <a:spcPct val="150000"/>
              </a:lnSpc>
              <a:spcAft>
                <a:spcPts val="800"/>
              </a:spcAft>
            </a:pPr>
            <a:r>
              <a:rPr lang="en-US" sz="2200" dirty="0">
                <a:effectLst/>
                <a:latin typeface="UTM Avo" panose="02040603050506020204" pitchFamily="18"/>
                <a:ea typeface="SimSun" panose="02010600030101010101" pitchFamily="2" charset="-122"/>
                <a:cs typeface="Arial" panose="020B0604020202020204" pitchFamily="34" charset="0"/>
                <a:sym typeface="Wingdings" panose="05000000000000000000" pitchFamily="2" charset="2"/>
              </a:rPr>
              <a:t></a:t>
            </a:r>
            <a:r>
              <a:rPr lang="en-US" sz="2200" dirty="0">
                <a:effectLst/>
                <a:latin typeface="UTM Avo" panose="02040603050506020204" pitchFamily="18"/>
                <a:ea typeface="SimSun" panose="02010600030101010101" pitchFamily="2" charset="-122"/>
                <a:cs typeface="Times New Roman" panose="02020603050405020304" pitchFamily="18" charset="0"/>
              </a:rPr>
              <a:t> </a:t>
            </a:r>
            <a:r>
              <a:rPr lang="en-US" sz="2200" i="1" dirty="0" err="1">
                <a:latin typeface="UTM Avo" panose="02040603050506020204" pitchFamily="18"/>
                <a:ea typeface="SimSun" panose="02010600030101010101" pitchFamily="2" charset="-122"/>
                <a:cs typeface="Times New Roman" panose="02020603050405020304" pitchFamily="18" charset="0"/>
              </a:rPr>
              <a:t>L</a:t>
            </a:r>
            <a:r>
              <a:rPr lang="en-US" sz="2200" i="1" dirty="0" err="1">
                <a:effectLst/>
                <a:latin typeface="UTM Avo" panose="02040603050506020204" pitchFamily="18"/>
                <a:ea typeface="SimSun" panose="02010600030101010101" pitchFamily="2" charset="-122"/>
                <a:cs typeface="Times New Roman" panose="02020603050405020304" pitchFamily="18" charset="0"/>
              </a:rPr>
              <a:t>ực</a:t>
            </a:r>
            <a:r>
              <a:rPr lang="en-US" sz="2200" i="1" dirty="0">
                <a:effectLst/>
                <a:latin typeface="UTM Avo" panose="02040603050506020204" pitchFamily="18"/>
                <a:ea typeface="SimSun" panose="02010600030101010101" pitchFamily="2" charset="-122"/>
                <a:cs typeface="Times New Roman" panose="02020603050405020304" pitchFamily="18" charset="0"/>
              </a:rPr>
              <a:t> hút hoặc đẩy giữa các thanh </a:t>
            </a:r>
            <a:r>
              <a:rPr lang="en-US" sz="2200" i="1" dirty="0" err="1">
                <a:effectLst/>
                <a:latin typeface="UTM Avo" panose="02040603050506020204" pitchFamily="18"/>
                <a:ea typeface="SimSun" panose="02010600030101010101" pitchFamily="2" charset="-122"/>
                <a:cs typeface="Times New Roman" panose="02020603050405020304" pitchFamily="18" charset="0"/>
              </a:rPr>
              <a:t>nam</a:t>
            </a:r>
            <a:r>
              <a:rPr lang="en-US" sz="2200" i="1" dirty="0">
                <a:effectLst/>
                <a:latin typeface="UTM Avo" panose="02040603050506020204" pitchFamily="18"/>
                <a:ea typeface="SimSun" panose="02010600030101010101" pitchFamily="2" charset="-122"/>
                <a:cs typeface="Times New Roman" panose="02020603050405020304" pitchFamily="18" charset="0"/>
              </a:rPr>
              <a:t> </a:t>
            </a:r>
            <a:r>
              <a:rPr lang="en-US" sz="2200" i="1" dirty="0" err="1">
                <a:effectLst/>
                <a:latin typeface="UTM Avo" panose="02040603050506020204" pitchFamily="18"/>
                <a:ea typeface="SimSun" panose="02010600030101010101" pitchFamily="2" charset="-122"/>
                <a:cs typeface="Times New Roman" panose="02020603050405020304" pitchFamily="18" charset="0"/>
              </a:rPr>
              <a:t>châm</a:t>
            </a:r>
            <a:r>
              <a:rPr lang="en-US" sz="2200" i="1" dirty="0">
                <a:effectLst/>
                <a:latin typeface="UTM Avo" panose="02040603050506020204" pitchFamily="18"/>
                <a:ea typeface="SimSun" panose="02010600030101010101" pitchFamily="2" charset="-122"/>
                <a:cs typeface="Times New Roman" panose="02020603050405020304" pitchFamily="18" charset="0"/>
              </a:rPr>
              <a:t> </a:t>
            </a:r>
            <a:r>
              <a:rPr lang="en-US" sz="2200" i="1" dirty="0" err="1">
                <a:effectLst/>
                <a:latin typeface="UTM Avo" panose="02040603050506020204" pitchFamily="18"/>
                <a:ea typeface="SimSun" panose="02010600030101010101" pitchFamily="2" charset="-122"/>
                <a:cs typeface="Times New Roman" panose="02020603050405020304" pitchFamily="18" charset="0"/>
              </a:rPr>
              <a:t>là</a:t>
            </a:r>
            <a:r>
              <a:rPr lang="en-US" sz="2200" i="1" dirty="0">
                <a:effectLst/>
                <a:latin typeface="UTM Avo" panose="02040603050506020204" pitchFamily="18"/>
                <a:ea typeface="SimSun" panose="02010600030101010101" pitchFamily="2" charset="-122"/>
                <a:cs typeface="Times New Roman" panose="02020603050405020304" pitchFamily="18" charset="0"/>
              </a:rPr>
              <a:t> </a:t>
            </a:r>
            <a:r>
              <a:rPr lang="en-US" sz="2200" b="1" i="1" dirty="0" err="1">
                <a:effectLst/>
                <a:latin typeface="UTM Avo" panose="02040603050506020204" pitchFamily="18"/>
                <a:ea typeface="SimSun" panose="02010600030101010101" pitchFamily="2" charset="-122"/>
                <a:cs typeface="Times New Roman" panose="02020603050405020304" pitchFamily="18" charset="0"/>
              </a:rPr>
              <a:t>lực</a:t>
            </a:r>
            <a:r>
              <a:rPr lang="en-US" sz="2200" b="1" i="1" dirty="0">
                <a:effectLst/>
                <a:latin typeface="UTM Avo" panose="02040603050506020204" pitchFamily="18"/>
                <a:ea typeface="SimSun" panose="02010600030101010101" pitchFamily="2" charset="-122"/>
                <a:cs typeface="Times New Roman" panose="02020603050405020304" pitchFamily="18" charset="0"/>
              </a:rPr>
              <a:t> </a:t>
            </a:r>
            <a:r>
              <a:rPr lang="en-US" sz="2200" b="1" i="1" dirty="0" err="1">
                <a:effectLst/>
                <a:latin typeface="UTM Avo" panose="02040603050506020204" pitchFamily="18"/>
                <a:ea typeface="SimSun" panose="02010600030101010101" pitchFamily="2" charset="-122"/>
                <a:cs typeface="Times New Roman" panose="02020603050405020304" pitchFamily="18" charset="0"/>
              </a:rPr>
              <a:t>từ</a:t>
            </a:r>
            <a:r>
              <a:rPr lang="en-US" sz="2200" b="1" i="1" dirty="0">
                <a:effectLst/>
                <a:latin typeface="UTM Avo" panose="02040603050506020204" pitchFamily="18"/>
                <a:ea typeface="SimSun" panose="02010600030101010101" pitchFamily="2" charset="-122"/>
                <a:cs typeface="Times New Roman" panose="02020603050405020304" pitchFamily="18" charset="0"/>
              </a:rPr>
              <a:t>.</a:t>
            </a:r>
            <a:endParaRPr lang="en-US" sz="2200" b="1" dirty="0">
              <a:effectLst/>
              <a:latin typeface="UTM Avo" panose="02040603050506020204" pitchFamily="18"/>
              <a:ea typeface="Calibri" panose="020F0502020204030204" pitchFamily="34" charset="0"/>
              <a:cs typeface="Times New Roman" panose="02020603050405020304" pitchFamily="18" charset="0"/>
            </a:endParaRPr>
          </a:p>
        </p:txBody>
      </p:sp>
      <p:pic>
        <p:nvPicPr>
          <p:cNvPr id="10" name="Picture 12">
            <a:extLst>
              <a:ext uri="{FF2B5EF4-FFF2-40B4-BE49-F238E27FC236}">
                <a16:creationId xmlns:a16="http://schemas.microsoft.com/office/drawing/2014/main" id="{7F808510-305A-D424-60A2-722E81C55ED7}"/>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7942810" y="5174361"/>
            <a:ext cx="3286620" cy="1084584"/>
          </a:xfrm>
          <a:prstGeom prst="rect">
            <a:avLst/>
          </a:prstGeom>
        </p:spPr>
      </p:pic>
    </p:spTree>
    <p:extLst>
      <p:ext uri="{BB962C8B-B14F-4D97-AF65-F5344CB8AC3E}">
        <p14:creationId xmlns:p14="http://schemas.microsoft.com/office/powerpoint/2010/main" val="3522118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ppt_w+.3"/>
                                          </p:val>
                                        </p:tav>
                                        <p:tav tm="100000">
                                          <p:val>
                                            <p:strVal val="#ppt_w"/>
                                          </p:val>
                                        </p:tav>
                                      </p:tavLst>
                                    </p:anim>
                                    <p:anim calcmode="lin" valueType="num">
                                      <p:cBhvr>
                                        <p:cTn id="8" dur="500" fill="hold"/>
                                        <p:tgtEl>
                                          <p:spTgt spid="2"/>
                                        </p:tgtEl>
                                        <p:attrNameLst>
                                          <p:attrName>ppt_h</p:attrName>
                                        </p:attrNameLst>
                                      </p:cBhvr>
                                      <p:tavLst>
                                        <p:tav tm="0">
                                          <p:val>
                                            <p:strVal val="#ppt_h"/>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9">
                                            <p:txEl>
                                              <p:pRg st="0" end="0"/>
                                            </p:txEl>
                                          </p:spTgt>
                                        </p:tgtEl>
                                        <p:attrNameLst>
                                          <p:attrName>style.visibility</p:attrName>
                                        </p:attrNameLst>
                                      </p:cBhvr>
                                      <p:to>
                                        <p:strVal val="visible"/>
                                      </p:to>
                                    </p:set>
                                    <p:animEffect transition="in" filter="wipe(down)">
                                      <p:cBhvr>
                                        <p:cTn id="14" dur="500"/>
                                        <p:tgtEl>
                                          <p:spTgt spid="9">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grpId="0" nodeType="clickEffect">
                                  <p:stCondLst>
                                    <p:cond delay="0"/>
                                  </p:stCondLst>
                                  <p:childTnLst>
                                    <p:set>
                                      <p:cBhvr>
                                        <p:cTn id="18" dur="1" fill="hold">
                                          <p:stCondLst>
                                            <p:cond delay="0"/>
                                          </p:stCondLst>
                                        </p:cTn>
                                        <p:tgtEl>
                                          <p:spTgt spid="9">
                                            <p:txEl>
                                              <p:pRg st="1" end="1"/>
                                            </p:txEl>
                                          </p:spTgt>
                                        </p:tgtEl>
                                        <p:attrNameLst>
                                          <p:attrName>style.visibility</p:attrName>
                                        </p:attrNameLst>
                                      </p:cBhvr>
                                      <p:to>
                                        <p:strVal val="visible"/>
                                      </p:to>
                                    </p:set>
                                    <p:animEffect transition="in" filter="wipe(down)">
                                      <p:cBhvr>
                                        <p:cTn id="19" dur="500"/>
                                        <p:tgtEl>
                                          <p:spTgt spid="9">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9">
                                            <p:txEl>
                                              <p:pRg st="2" end="2"/>
                                            </p:txEl>
                                          </p:spTgt>
                                        </p:tgtEl>
                                        <p:attrNameLst>
                                          <p:attrName>style.visibility</p:attrName>
                                        </p:attrNameLst>
                                      </p:cBhvr>
                                      <p:to>
                                        <p:strVal val="visible"/>
                                      </p:to>
                                    </p:set>
                                    <p:animEffect transition="in" filter="wipe(down)">
                                      <p:cBhvr>
                                        <p:cTn id="24" dur="500"/>
                                        <p:tgtEl>
                                          <p:spTgt spid="9">
                                            <p:txEl>
                                              <p:pRg st="2" end="2"/>
                                            </p:txEl>
                                          </p:spTgt>
                                        </p:tgtEl>
                                      </p:cBhvr>
                                    </p:animEffect>
                                  </p:childTnLst>
                                </p:cTn>
                              </p:par>
                              <p:par>
                                <p:cTn id="25" presetID="6" presetClass="entr" presetSubtype="16" fill="hold"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circle(in)">
                                      <p:cBhvr>
                                        <p:cTn id="27" dur="500"/>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9">
                                            <p:txEl>
                                              <p:pRg st="3" end="3"/>
                                            </p:txEl>
                                          </p:spTgt>
                                        </p:tgtEl>
                                        <p:attrNameLst>
                                          <p:attrName>style.visibility</p:attrName>
                                        </p:attrNameLst>
                                      </p:cBhvr>
                                      <p:to>
                                        <p:strVal val="visible"/>
                                      </p:to>
                                    </p:set>
                                    <p:animEffect transition="in" filter="wipe(down)">
                                      <p:cBhvr>
                                        <p:cTn id="32" dur="500"/>
                                        <p:tgtEl>
                                          <p:spTgt spid="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8" name="TextBox 17">
            <a:extLst>
              <a:ext uri="{FF2B5EF4-FFF2-40B4-BE49-F238E27FC236}">
                <a16:creationId xmlns:a16="http://schemas.microsoft.com/office/drawing/2014/main" id="{B21E2A0A-8772-CC98-BB64-D73DDD0B77B7}"/>
              </a:ext>
            </a:extLst>
          </p:cNvPr>
          <p:cNvSpPr txBox="1"/>
          <p:nvPr/>
        </p:nvSpPr>
        <p:spPr>
          <a:xfrm>
            <a:off x="2667000" y="1511946"/>
            <a:ext cx="6858000" cy="593239"/>
          </a:xfrm>
          <a:prstGeom prst="rect">
            <a:avLst/>
          </a:prstGeom>
          <a:noFill/>
        </p:spPr>
        <p:txBody>
          <a:bodyPr wrap="square">
            <a:spAutoFit/>
          </a:bodyPr>
          <a:lstStyle/>
          <a:p>
            <a:pPr marL="0" marR="0" lvl="0" indent="0" algn="ctr" defTabSz="914400" rtl="0" eaLnBrk="1" fontAlgn="auto" latinLnBrk="0" hangingPunct="1">
              <a:lnSpc>
                <a:spcPct val="150000"/>
              </a:lnSpc>
              <a:spcBef>
                <a:spcPts val="1200"/>
              </a:spcBef>
              <a:spcAft>
                <a:spcPts val="300"/>
              </a:spcAft>
              <a:buClr>
                <a:srgbClr val="000000"/>
              </a:buClr>
              <a:buSzTx/>
              <a:buFont typeface="Arial"/>
              <a:buNone/>
              <a:tabLst/>
              <a:defRPr/>
            </a:pPr>
            <a:r>
              <a:rPr kumimoji="0" lang="en-US" sz="2500" b="1" i="0" u="none" strike="noStrike" kern="0" cap="none" spc="0" normalizeH="0" baseline="0" noProof="0" dirty="0">
                <a:ln>
                  <a:noFill/>
                </a:ln>
                <a:effectLst/>
                <a:uLnTx/>
                <a:uFillTx/>
                <a:latin typeface="UTM Avo" panose="02040603050506020204" pitchFamily="18"/>
                <a:ea typeface="Times New Roman" panose="02020603050405020304" pitchFamily="18" charset="0"/>
                <a:cs typeface="Times New Roman" panose="02020603050405020304" pitchFamily="18" charset="0"/>
                <a:sym typeface="Arial"/>
              </a:rPr>
              <a:t>2. Nam châm tác dụng lên </a:t>
            </a:r>
            <a:r>
              <a:rPr kumimoji="0" lang="vi-VN" sz="2500" b="1" i="0" u="none" strike="noStrike" kern="0" cap="none" spc="0" normalizeH="0" baseline="0" noProof="0" dirty="0">
                <a:ln>
                  <a:noFill/>
                </a:ln>
                <a:effectLst/>
                <a:uLnTx/>
                <a:uFillTx/>
                <a:latin typeface="UTM Avo" panose="02040603050506020204" pitchFamily="18"/>
                <a:ea typeface="Times New Roman" panose="02020603050405020304" pitchFamily="18" charset="0"/>
                <a:cs typeface="Times New Roman" panose="02020603050405020304" pitchFamily="18" charset="0"/>
                <a:sym typeface="Arial"/>
              </a:rPr>
              <a:t>các vật </a:t>
            </a:r>
            <a:endParaRPr kumimoji="0" lang="en-US" sz="2500" b="0" i="0" u="none" strike="noStrike" kern="0" cap="none" spc="0" normalizeH="0" baseline="0" noProof="0" dirty="0">
              <a:ln>
                <a:noFill/>
              </a:ln>
              <a:effectLst/>
              <a:uLnTx/>
              <a:uFillTx/>
              <a:latin typeface="UTM Avo" panose="02040603050506020204" pitchFamily="18"/>
              <a:ea typeface="Calibri" panose="020F0502020204030204" pitchFamily="34" charset="0"/>
              <a:cs typeface="Times New Roman" panose="02020603050405020304" pitchFamily="18" charset="0"/>
              <a:sym typeface="Arial"/>
            </a:endParaRPr>
          </a:p>
        </p:txBody>
      </p:sp>
      <p:sp>
        <p:nvSpPr>
          <p:cNvPr id="19" name="TextBox 18">
            <a:extLst>
              <a:ext uri="{FF2B5EF4-FFF2-40B4-BE49-F238E27FC236}">
                <a16:creationId xmlns:a16="http://schemas.microsoft.com/office/drawing/2014/main" id="{AC3C085A-A103-2040-6C8A-E3D07A6A4EBF}"/>
              </a:ext>
            </a:extLst>
          </p:cNvPr>
          <p:cNvSpPr txBox="1"/>
          <p:nvPr/>
        </p:nvSpPr>
        <p:spPr>
          <a:xfrm>
            <a:off x="1772606" y="2287100"/>
            <a:ext cx="8118154" cy="533159"/>
          </a:xfrm>
          <a:prstGeom prst="rect">
            <a:avLst/>
          </a:prstGeom>
          <a:noFill/>
        </p:spPr>
        <p:txBody>
          <a:bodyPr wrap="square">
            <a:spAutoFit/>
          </a:bodyPr>
          <a:lstStyle/>
          <a:p>
            <a:pPr marL="0" marR="0" lvl="0" indent="0" algn="just" defTabSz="914400" rtl="0" eaLnBrk="1" fontAlgn="auto" latinLnBrk="0" hangingPunct="1">
              <a:lnSpc>
                <a:spcPct val="150000"/>
              </a:lnSpc>
              <a:spcBef>
                <a:spcPts val="0"/>
              </a:spcBef>
              <a:spcAft>
                <a:spcPts val="800"/>
              </a:spcAft>
              <a:buClr>
                <a:srgbClr val="000000"/>
              </a:buClr>
              <a:buSzTx/>
              <a:buFont typeface="Arial"/>
              <a:buNone/>
              <a:tabLst/>
              <a:defRPr/>
            </a:pPr>
            <a:r>
              <a:rPr kumimoji="0" lang="en-US" sz="2200" b="1" i="0" u="none" strike="noStrike" kern="0" cap="none" spc="0" normalizeH="0" baseline="0" noProof="0" dirty="0">
                <a:ln>
                  <a:noFill/>
                </a:ln>
                <a:effectLst/>
                <a:uLnTx/>
                <a:uFillTx/>
                <a:latin typeface="UTM Avo" panose="02040603050506020204" pitchFamily="18"/>
                <a:ea typeface="Times New Roman" panose="02020603050405020304" pitchFamily="18" charset="0"/>
                <a:cs typeface="Times New Roman" panose="02020603050405020304" pitchFamily="18" charset="0"/>
                <a:sym typeface="Arial"/>
              </a:rPr>
              <a:t>Hoạt động nhóm: </a:t>
            </a:r>
            <a:r>
              <a:rPr kumimoji="0" lang="en-US" sz="2200" b="0" i="0" u="none" strike="noStrike" kern="0" cap="none" spc="0" normalizeH="0" baseline="0" noProof="0" dirty="0">
                <a:ln>
                  <a:noFill/>
                </a:ln>
                <a:effectLst/>
                <a:uLnTx/>
                <a:uFillTx/>
                <a:latin typeface="UTM Avo" panose="02040603050506020204" pitchFamily="18"/>
                <a:ea typeface="Times New Roman" panose="02020603050405020304" pitchFamily="18" charset="0"/>
                <a:cs typeface="Times New Roman" panose="02020603050405020304" pitchFamily="18" charset="0"/>
                <a:sym typeface="Arial"/>
              </a:rPr>
              <a:t>Hoàn thành các Phiếu học tập</a:t>
            </a:r>
            <a:endParaRPr kumimoji="0" lang="en-US" sz="2200" b="0" i="0" u="none" strike="noStrike" kern="0" cap="none" spc="0" normalizeH="0" baseline="0" noProof="0" dirty="0">
              <a:ln>
                <a:noFill/>
              </a:ln>
              <a:effectLst/>
              <a:uLnTx/>
              <a:uFillTx/>
              <a:latin typeface="UTM Avo" panose="02040603050506020204" pitchFamily="18"/>
              <a:ea typeface="Calibri" panose="020F0502020204030204" pitchFamily="34" charset="0"/>
              <a:cs typeface="Times New Roman" panose="02020603050405020304" pitchFamily="18" charset="0"/>
              <a:sym typeface="Arial"/>
            </a:endParaRPr>
          </a:p>
        </p:txBody>
      </p:sp>
      <p:grpSp>
        <p:nvGrpSpPr>
          <p:cNvPr id="20" name="Group 19">
            <a:extLst>
              <a:ext uri="{FF2B5EF4-FFF2-40B4-BE49-F238E27FC236}">
                <a16:creationId xmlns:a16="http://schemas.microsoft.com/office/drawing/2014/main" id="{DF3EC1BC-860C-9AAA-0FBC-278625F8E06E}"/>
              </a:ext>
            </a:extLst>
          </p:cNvPr>
          <p:cNvGrpSpPr/>
          <p:nvPr/>
        </p:nvGrpSpPr>
        <p:grpSpPr>
          <a:xfrm>
            <a:off x="587035" y="2105185"/>
            <a:ext cx="931545" cy="961713"/>
            <a:chOff x="524510" y="1743595"/>
            <a:chExt cx="1074420" cy="1021080"/>
          </a:xfrm>
        </p:grpSpPr>
        <p:sp>
          <p:nvSpPr>
            <p:cNvPr id="21" name="Oval 20">
              <a:extLst>
                <a:ext uri="{FF2B5EF4-FFF2-40B4-BE49-F238E27FC236}">
                  <a16:creationId xmlns:a16="http://schemas.microsoft.com/office/drawing/2014/main" id="{2CB258D0-F3CC-DE38-DEE1-70BEDC003EB4}"/>
                </a:ext>
              </a:extLst>
            </p:cNvPr>
            <p:cNvSpPr/>
            <p:nvPr/>
          </p:nvSpPr>
          <p:spPr>
            <a:xfrm>
              <a:off x="524510" y="1743595"/>
              <a:ext cx="1074420" cy="1021080"/>
            </a:xfrm>
            <a:prstGeom prst="ellipse">
              <a:avLst/>
            </a:prstGeom>
            <a:solidFill>
              <a:srgbClr val="F9DCC7"/>
            </a:solidFill>
            <a:ln>
              <a:solidFill>
                <a:srgbClr val="95C4C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chemeClr val="tx1"/>
                </a:solidFill>
                <a:effectLst/>
                <a:uLnTx/>
                <a:uFillTx/>
                <a:latin typeface="UTM Avo" panose="02040603050506020204" pitchFamily="18"/>
                <a:sym typeface="Arial"/>
              </a:endParaRPr>
            </a:p>
          </p:txBody>
        </p:sp>
        <p:pic>
          <p:nvPicPr>
            <p:cNvPr id="22" name="Picture 9">
              <a:extLst>
                <a:ext uri="{FF2B5EF4-FFF2-40B4-BE49-F238E27FC236}">
                  <a16:creationId xmlns:a16="http://schemas.microsoft.com/office/drawing/2014/main" id="{AFEFF2C8-BD6C-2345-B2C4-1B53500F16E5}"/>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690737" y="1826378"/>
              <a:ext cx="762471" cy="768232"/>
            </a:xfrm>
            <a:prstGeom prst="rect">
              <a:avLst/>
            </a:prstGeom>
          </p:spPr>
        </p:pic>
      </p:grpSp>
      <p:sp>
        <p:nvSpPr>
          <p:cNvPr id="23" name="TextBox 22">
            <a:extLst>
              <a:ext uri="{FF2B5EF4-FFF2-40B4-BE49-F238E27FC236}">
                <a16:creationId xmlns:a16="http://schemas.microsoft.com/office/drawing/2014/main" id="{0675ECD1-5C05-9373-154A-D43F993BED11}"/>
              </a:ext>
            </a:extLst>
          </p:cNvPr>
          <p:cNvSpPr txBox="1"/>
          <p:nvPr/>
        </p:nvSpPr>
        <p:spPr>
          <a:xfrm>
            <a:off x="1772606" y="2897497"/>
            <a:ext cx="7724775" cy="513089"/>
          </a:xfrm>
          <a:prstGeom prst="rect">
            <a:avLst/>
          </a:prstGeom>
          <a:noFill/>
        </p:spPr>
        <p:txBody>
          <a:bodyPr wrap="square">
            <a:spAutoFit/>
          </a:bodyPr>
          <a:lstStyle/>
          <a:p>
            <a:pPr marL="0" marR="0" lvl="0" indent="0" algn="just" defTabSz="914400" rtl="0" eaLnBrk="1" fontAlgn="auto" latinLnBrk="0" hangingPunct="1">
              <a:lnSpc>
                <a:spcPct val="150000"/>
              </a:lnSpc>
              <a:spcBef>
                <a:spcPts val="0"/>
              </a:spcBef>
              <a:spcAft>
                <a:spcPts val="0"/>
              </a:spcAft>
              <a:buClr>
                <a:srgbClr val="000000"/>
              </a:buClr>
              <a:buSzTx/>
              <a:buFont typeface="Arial"/>
              <a:buNone/>
              <a:tabLst/>
              <a:defRPr/>
            </a:pPr>
            <a:r>
              <a:rPr kumimoji="0" lang="vi-VN" sz="2100" b="1" u="none" strike="noStrike" kern="0" cap="none" spc="0" normalizeH="0" baseline="0" noProof="0" dirty="0">
                <a:ln>
                  <a:noFill/>
                </a:ln>
                <a:effectLst/>
                <a:uLnTx/>
                <a:uFillTx/>
                <a:latin typeface="UTM Avo" panose="02040603050506020204" pitchFamily="18"/>
                <a:ea typeface="Times New Roman" panose="02020603050405020304" pitchFamily="18" charset="0"/>
                <a:cs typeface="Times New Roman" panose="02020603050405020304" pitchFamily="18" charset="0"/>
                <a:sym typeface="Arial"/>
              </a:rPr>
              <a:t>1. </a:t>
            </a:r>
            <a:r>
              <a:rPr kumimoji="0" lang="vi-VN" sz="2100" u="none" strike="noStrike" kern="0" cap="none" spc="0" normalizeH="0" baseline="0" noProof="0" dirty="0">
                <a:ln>
                  <a:noFill/>
                </a:ln>
                <a:effectLst/>
                <a:uLnTx/>
                <a:uFillTx/>
                <a:latin typeface="UTM Avo" panose="02040603050506020204" pitchFamily="18"/>
                <a:ea typeface="Times New Roman" panose="02020603050405020304" pitchFamily="18" charset="0"/>
                <a:cs typeface="Times New Roman" panose="02020603050405020304" pitchFamily="18" charset="0"/>
                <a:sym typeface="Arial"/>
              </a:rPr>
              <a:t>Tiến hành thí nghiệm sau:</a:t>
            </a:r>
          </a:p>
        </p:txBody>
      </p:sp>
      <p:pic>
        <p:nvPicPr>
          <p:cNvPr id="24" name="Picture 14">
            <a:extLst>
              <a:ext uri="{FF2B5EF4-FFF2-40B4-BE49-F238E27FC236}">
                <a16:creationId xmlns:a16="http://schemas.microsoft.com/office/drawing/2014/main" id="{A25E7F22-A9FA-1EC2-2C3A-1BAF380E311C}"/>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8820710" y="3329382"/>
            <a:ext cx="2140100" cy="2605907"/>
          </a:xfrm>
          <a:prstGeom prst="rect">
            <a:avLst/>
          </a:prstGeom>
        </p:spPr>
      </p:pic>
      <p:sp>
        <p:nvSpPr>
          <p:cNvPr id="25" name="TextBox 24">
            <a:extLst>
              <a:ext uri="{FF2B5EF4-FFF2-40B4-BE49-F238E27FC236}">
                <a16:creationId xmlns:a16="http://schemas.microsoft.com/office/drawing/2014/main" id="{E8A5D7AD-0675-1F32-A723-2A42E0E20073}"/>
              </a:ext>
            </a:extLst>
          </p:cNvPr>
          <p:cNvSpPr txBox="1"/>
          <p:nvPr/>
        </p:nvSpPr>
        <p:spPr>
          <a:xfrm>
            <a:off x="731157" y="3601035"/>
            <a:ext cx="7724775" cy="2447465"/>
          </a:xfrm>
          <a:prstGeom prst="rect">
            <a:avLst/>
          </a:prstGeom>
          <a:noFill/>
        </p:spPr>
        <p:txBody>
          <a:bodyPr wrap="square">
            <a:spAutoFit/>
          </a:bodyPr>
          <a:lstStyle/>
          <a:p>
            <a:pPr marL="285750" marR="0" lvl="0" indent="-285750" algn="just" defTabSz="914400" rtl="0" eaLnBrk="1" fontAlgn="auto" latinLnBrk="0" hangingPunct="1">
              <a:lnSpc>
                <a:spcPct val="150000"/>
              </a:lnSpc>
              <a:spcBef>
                <a:spcPts val="0"/>
              </a:spcBef>
              <a:spcAft>
                <a:spcPts val="0"/>
              </a:spcAft>
              <a:buClr>
                <a:srgbClr val="000000"/>
              </a:buClr>
              <a:buSzTx/>
              <a:buFont typeface="Arial" panose="020B0604020202020204" pitchFamily="34" charset="0"/>
              <a:buChar char="•"/>
              <a:tabLst/>
              <a:defRPr/>
            </a:pPr>
            <a:r>
              <a:rPr kumimoji="0" lang="vi-VN" sz="2100" b="1" u="none" strike="noStrike" kern="0" cap="none" spc="0" normalizeH="0" baseline="0" noProof="0" dirty="0">
                <a:ln>
                  <a:noFill/>
                </a:ln>
                <a:effectLst/>
                <a:uLnTx/>
                <a:uFillTx/>
                <a:latin typeface="UTM Avo" panose="02040603050506020204" pitchFamily="18"/>
                <a:ea typeface="Times New Roman" panose="02020603050405020304" pitchFamily="18" charset="0"/>
                <a:cs typeface="Times New Roman" panose="02020603050405020304" pitchFamily="18" charset="0"/>
                <a:sym typeface="Arial"/>
              </a:rPr>
              <a:t>Dụng cụ: </a:t>
            </a:r>
            <a:r>
              <a:rPr kumimoji="0" lang="vi-VN" sz="2100" b="0" i="0" u="none" strike="noStrike" kern="0" cap="none" spc="0" normalizeH="0" baseline="0" noProof="0" dirty="0">
                <a:ln>
                  <a:noFill/>
                </a:ln>
                <a:effectLst/>
                <a:uLnTx/>
                <a:uFillTx/>
                <a:latin typeface="UTM Avo" panose="02040603050506020204" pitchFamily="18"/>
                <a:ea typeface="Times New Roman" panose="02020603050405020304" pitchFamily="18" charset="0"/>
                <a:cs typeface="Times New Roman" panose="02020603050405020304" pitchFamily="18" charset="0"/>
                <a:sym typeface="Arial"/>
              </a:rPr>
              <a:t>Một thanh nam châm và các vật liệu: Miếng đồng nhỏ; miếng nhôm nhỏ ; đinh sắt; mẩu thép; miếng nhựa nhỏ; vụn gỗ. </a:t>
            </a:r>
          </a:p>
          <a:p>
            <a:pPr marL="285750" marR="0" lvl="0" indent="-285750" algn="just" defTabSz="914400" rtl="0" eaLnBrk="1" fontAlgn="auto" latinLnBrk="0" hangingPunct="1">
              <a:lnSpc>
                <a:spcPct val="150000"/>
              </a:lnSpc>
              <a:spcBef>
                <a:spcPts val="0"/>
              </a:spcBef>
              <a:spcAft>
                <a:spcPts val="0"/>
              </a:spcAft>
              <a:buClr>
                <a:srgbClr val="000000"/>
              </a:buClr>
              <a:buSzTx/>
              <a:buFont typeface="Arial" panose="020B0604020202020204" pitchFamily="34" charset="0"/>
              <a:buChar char="•"/>
              <a:tabLst/>
              <a:defRPr/>
            </a:pPr>
            <a:r>
              <a:rPr kumimoji="0" lang="vi-VN" sz="2100" b="1" u="none" strike="noStrike" kern="0" cap="none" spc="0" normalizeH="0" baseline="0" noProof="0" dirty="0">
                <a:ln>
                  <a:noFill/>
                </a:ln>
                <a:effectLst/>
                <a:uLnTx/>
                <a:uFillTx/>
                <a:latin typeface="UTM Avo" panose="02040603050506020204" pitchFamily="18"/>
                <a:ea typeface="Times New Roman" panose="02020603050405020304" pitchFamily="18" charset="0"/>
                <a:cs typeface="Times New Roman" panose="02020603050405020304" pitchFamily="18" charset="0"/>
                <a:sym typeface="Arial"/>
              </a:rPr>
              <a:t>Tiến hành: </a:t>
            </a:r>
            <a:r>
              <a:rPr kumimoji="0" lang="vi-VN" sz="2100" b="0" i="0" u="none" strike="noStrike" kern="0" cap="none" spc="0" normalizeH="0" baseline="0" noProof="0" dirty="0">
                <a:ln>
                  <a:noFill/>
                </a:ln>
                <a:effectLst/>
                <a:uLnTx/>
                <a:uFillTx/>
                <a:latin typeface="UTM Avo" panose="02040603050506020204" pitchFamily="18"/>
                <a:ea typeface="Times New Roman" panose="02020603050405020304" pitchFamily="18" charset="0"/>
                <a:cs typeface="Times New Roman" panose="02020603050405020304" pitchFamily="18" charset="0"/>
                <a:sym typeface="Arial"/>
              </a:rPr>
              <a:t>Lần lượt đưa các cực từ của thanh nam châm lại gần mỗi vật nói trên</a:t>
            </a:r>
            <a:r>
              <a:rPr kumimoji="0" lang="en-US" sz="2100" b="0" i="0" u="none" strike="noStrike" kern="0" cap="none" spc="0" normalizeH="0" baseline="0" noProof="0" dirty="0">
                <a:ln>
                  <a:noFill/>
                </a:ln>
                <a:effectLst/>
                <a:uLnTx/>
                <a:uFillTx/>
                <a:latin typeface="UTM Avo" panose="02040603050506020204" pitchFamily="18"/>
                <a:ea typeface="Times New Roman" panose="02020603050405020304" pitchFamily="18" charset="0"/>
                <a:cs typeface="Times New Roman" panose="02020603050405020304" pitchFamily="18" charset="0"/>
                <a:sym typeface="Arial"/>
              </a:rPr>
              <a:t>.</a:t>
            </a:r>
            <a:endParaRPr kumimoji="0" lang="vi-VN" sz="2100" b="0" i="0" u="none" strike="noStrike" kern="0" cap="none" spc="0" normalizeH="0" baseline="0" noProof="0" dirty="0">
              <a:ln>
                <a:noFill/>
              </a:ln>
              <a:effectLst/>
              <a:uLnTx/>
              <a:uFillTx/>
              <a:latin typeface="UTM Avo" panose="02040603050506020204" pitchFamily="18"/>
              <a:ea typeface="Times New Roman" panose="02020603050405020304" pitchFamily="18" charset="0"/>
              <a:cs typeface="Times New Roman" panose="02020603050405020304" pitchFamily="18" charset="0"/>
              <a:sym typeface="Arial"/>
            </a:endParaRPr>
          </a:p>
        </p:txBody>
      </p:sp>
    </p:spTree>
    <p:extLst>
      <p:ext uri="{BB962C8B-B14F-4D97-AF65-F5344CB8AC3E}">
        <p14:creationId xmlns:p14="http://schemas.microsoft.com/office/powerpoint/2010/main" val="6951466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randombar(horizontal)">
                                      <p:cBhvr>
                                        <p:cTn id="7" dur="500"/>
                                        <p:tgtEl>
                                          <p:spTgt spid="20"/>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randombar(horizontal)">
                                      <p:cBhvr>
                                        <p:cTn id="10" dur="500"/>
                                        <p:tgtEl>
                                          <p:spTgt spid="19"/>
                                        </p:tgtEl>
                                      </p:cBhvr>
                                    </p:animEffect>
                                  </p:childTnLst>
                                </p:cTn>
                              </p:par>
                            </p:childTnLst>
                          </p:cTn>
                        </p:par>
                      </p:childTnLst>
                    </p:cTn>
                  </p:par>
                  <p:par>
                    <p:cTn id="11" fill="hold">
                      <p:stCondLst>
                        <p:cond delay="indefinite"/>
                      </p:stCondLst>
                      <p:childTnLst>
                        <p:par>
                          <p:cTn id="12" fill="hold">
                            <p:stCondLst>
                              <p:cond delay="0"/>
                            </p:stCondLst>
                            <p:childTnLst>
                              <p:par>
                                <p:cTn id="13" presetID="6" presetClass="entr" presetSubtype="16" fill="hold" grpId="0" nodeType="click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circle(in)">
                                      <p:cBhvr>
                                        <p:cTn id="15" dur="500"/>
                                        <p:tgtEl>
                                          <p:spTgt spid="23"/>
                                        </p:tgtEl>
                                      </p:cBhvr>
                                    </p:animEffect>
                                  </p:childTnLst>
                                </p:cTn>
                              </p:par>
                            </p:childTnLst>
                          </p:cTn>
                        </p:par>
                      </p:childTnLst>
                    </p:cTn>
                  </p:par>
                  <p:par>
                    <p:cTn id="16" fill="hold">
                      <p:stCondLst>
                        <p:cond delay="indefinite"/>
                      </p:stCondLst>
                      <p:childTnLst>
                        <p:par>
                          <p:cTn id="17" fill="hold">
                            <p:stCondLst>
                              <p:cond delay="0"/>
                            </p:stCondLst>
                            <p:childTnLst>
                              <p:par>
                                <p:cTn id="18" presetID="14" presetClass="entr" presetSubtype="5" fill="hold" grpId="0" nodeType="clickEffect">
                                  <p:stCondLst>
                                    <p:cond delay="0"/>
                                  </p:stCondLst>
                                  <p:childTnLst>
                                    <p:set>
                                      <p:cBhvr>
                                        <p:cTn id="19" dur="1" fill="hold">
                                          <p:stCondLst>
                                            <p:cond delay="0"/>
                                          </p:stCondLst>
                                        </p:cTn>
                                        <p:tgtEl>
                                          <p:spTgt spid="25">
                                            <p:txEl>
                                              <p:pRg st="0" end="0"/>
                                            </p:txEl>
                                          </p:spTgt>
                                        </p:tgtEl>
                                        <p:attrNameLst>
                                          <p:attrName>style.visibility</p:attrName>
                                        </p:attrNameLst>
                                      </p:cBhvr>
                                      <p:to>
                                        <p:strVal val="visible"/>
                                      </p:to>
                                    </p:set>
                                    <p:animEffect transition="in" filter="randombar(vertical)">
                                      <p:cBhvr>
                                        <p:cTn id="20" dur="500"/>
                                        <p:tgtEl>
                                          <p:spTgt spid="25">
                                            <p:txEl>
                                              <p:pRg st="0" end="0"/>
                                            </p:txEl>
                                          </p:spTgt>
                                        </p:tgtEl>
                                      </p:cBhvr>
                                    </p:animEffect>
                                  </p:childTnLst>
                                </p:cTn>
                              </p:par>
                              <p:par>
                                <p:cTn id="21" presetID="14" presetClass="entr" presetSubtype="10" fill="hold" nodeType="with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randombar(horizontal)">
                                      <p:cBhvr>
                                        <p:cTn id="23" dur="500"/>
                                        <p:tgtEl>
                                          <p:spTgt spid="24"/>
                                        </p:tgtEl>
                                      </p:cBhvr>
                                    </p:animEffect>
                                  </p:childTnLst>
                                </p:cTn>
                              </p:par>
                            </p:childTnLst>
                          </p:cTn>
                        </p:par>
                      </p:childTnLst>
                    </p:cTn>
                  </p:par>
                  <p:par>
                    <p:cTn id="24" fill="hold">
                      <p:stCondLst>
                        <p:cond delay="indefinite"/>
                      </p:stCondLst>
                      <p:childTnLst>
                        <p:par>
                          <p:cTn id="25" fill="hold">
                            <p:stCondLst>
                              <p:cond delay="0"/>
                            </p:stCondLst>
                            <p:childTnLst>
                              <p:par>
                                <p:cTn id="26" presetID="14" presetClass="entr" presetSubtype="5" fill="hold" grpId="0" nodeType="clickEffect">
                                  <p:stCondLst>
                                    <p:cond delay="0"/>
                                  </p:stCondLst>
                                  <p:childTnLst>
                                    <p:set>
                                      <p:cBhvr>
                                        <p:cTn id="27" dur="1" fill="hold">
                                          <p:stCondLst>
                                            <p:cond delay="0"/>
                                          </p:stCondLst>
                                        </p:cTn>
                                        <p:tgtEl>
                                          <p:spTgt spid="25">
                                            <p:txEl>
                                              <p:pRg st="1" end="1"/>
                                            </p:txEl>
                                          </p:spTgt>
                                        </p:tgtEl>
                                        <p:attrNameLst>
                                          <p:attrName>style.visibility</p:attrName>
                                        </p:attrNameLst>
                                      </p:cBhvr>
                                      <p:to>
                                        <p:strVal val="visible"/>
                                      </p:to>
                                    </p:set>
                                    <p:animEffect transition="in" filter="randombar(vertical)">
                                      <p:cBhvr>
                                        <p:cTn id="28" dur="500"/>
                                        <p:tgtEl>
                                          <p:spTgt spid="2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3" grpId="0"/>
      <p:bldP spid="25"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3EA4507D-0459-F28F-7299-D1452EF98822}"/>
              </a:ext>
            </a:extLst>
          </p:cNvPr>
          <p:cNvGrpSpPr/>
          <p:nvPr/>
        </p:nvGrpSpPr>
        <p:grpSpPr>
          <a:xfrm>
            <a:off x="849582" y="1714360"/>
            <a:ext cx="10846030" cy="4155216"/>
            <a:chOff x="-124333" y="316435"/>
            <a:chExt cx="9029437" cy="3937289"/>
          </a:xfrm>
        </p:grpSpPr>
        <p:pic>
          <p:nvPicPr>
            <p:cNvPr id="3" name="Picture 14">
              <a:extLst>
                <a:ext uri="{FF2B5EF4-FFF2-40B4-BE49-F238E27FC236}">
                  <a16:creationId xmlns:a16="http://schemas.microsoft.com/office/drawing/2014/main" id="{2682A88C-15FF-BE70-6A88-F2C6ED91837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24333" y="1256636"/>
              <a:ext cx="2118162" cy="2579193"/>
            </a:xfrm>
            <a:prstGeom prst="rect">
              <a:avLst/>
            </a:prstGeom>
          </p:spPr>
        </p:pic>
        <p:grpSp>
          <p:nvGrpSpPr>
            <p:cNvPr id="4" name="Group 3">
              <a:extLst>
                <a:ext uri="{FF2B5EF4-FFF2-40B4-BE49-F238E27FC236}">
                  <a16:creationId xmlns:a16="http://schemas.microsoft.com/office/drawing/2014/main" id="{1E6E6220-836C-4D3F-EF8D-F1D6CE8A9CA6}"/>
                </a:ext>
              </a:extLst>
            </p:cNvPr>
            <p:cNvGrpSpPr/>
            <p:nvPr/>
          </p:nvGrpSpPr>
          <p:grpSpPr>
            <a:xfrm>
              <a:off x="2998924" y="316435"/>
              <a:ext cx="5906180" cy="3937289"/>
              <a:chOff x="3834082" y="1762245"/>
              <a:chExt cx="11776520" cy="6213756"/>
            </a:xfrm>
          </p:grpSpPr>
          <p:grpSp>
            <p:nvGrpSpPr>
              <p:cNvPr id="5" name="Group 4">
                <a:extLst>
                  <a:ext uri="{FF2B5EF4-FFF2-40B4-BE49-F238E27FC236}">
                    <a16:creationId xmlns:a16="http://schemas.microsoft.com/office/drawing/2014/main" id="{A7B228CA-F2A2-7FD9-F1BE-FED998F84044}"/>
                  </a:ext>
                </a:extLst>
              </p:cNvPr>
              <p:cNvGrpSpPr/>
              <p:nvPr/>
            </p:nvGrpSpPr>
            <p:grpSpPr>
              <a:xfrm>
                <a:off x="3834082" y="1762245"/>
                <a:ext cx="11776520" cy="6213756"/>
                <a:chOff x="-9098" y="-6509"/>
                <a:chExt cx="4429808" cy="2337342"/>
              </a:xfrm>
            </p:grpSpPr>
            <p:sp>
              <p:nvSpPr>
                <p:cNvPr id="8" name="Freeform 5">
                  <a:extLst>
                    <a:ext uri="{FF2B5EF4-FFF2-40B4-BE49-F238E27FC236}">
                      <a16:creationId xmlns:a16="http://schemas.microsoft.com/office/drawing/2014/main" id="{79F06415-AB1C-76F8-7D52-543B834FA742}"/>
                    </a:ext>
                  </a:extLst>
                </p:cNvPr>
                <p:cNvSpPr/>
                <p:nvPr/>
              </p:nvSpPr>
              <p:spPr>
                <a:xfrm>
                  <a:off x="-9098" y="-6509"/>
                  <a:ext cx="4429808" cy="2337342"/>
                </a:xfrm>
                <a:custGeom>
                  <a:avLst/>
                  <a:gdLst/>
                  <a:ahLst/>
                  <a:cxnLst/>
                  <a:rect l="l" t="t" r="r" b="b"/>
                  <a:pathLst>
                    <a:path w="3990849" h="2562794">
                      <a:moveTo>
                        <a:pt x="63030" y="1969241"/>
                      </a:moveTo>
                      <a:cubicBezTo>
                        <a:pt x="63030" y="1969241"/>
                        <a:pt x="0" y="1722677"/>
                        <a:pt x="10218" y="1214762"/>
                      </a:cubicBezTo>
                      <a:cubicBezTo>
                        <a:pt x="18651" y="990971"/>
                        <a:pt x="65033" y="645332"/>
                        <a:pt x="65033" y="645332"/>
                      </a:cubicBezTo>
                      <a:cubicBezTo>
                        <a:pt x="82233" y="502466"/>
                        <a:pt x="56685" y="337866"/>
                        <a:pt x="181385" y="223925"/>
                      </a:cubicBezTo>
                      <a:cubicBezTo>
                        <a:pt x="346794" y="72788"/>
                        <a:pt x="621643" y="0"/>
                        <a:pt x="3097776" y="6965"/>
                      </a:cubicBezTo>
                      <a:lnTo>
                        <a:pt x="3097777" y="6965"/>
                      </a:lnTo>
                      <a:cubicBezTo>
                        <a:pt x="3314524" y="16819"/>
                        <a:pt x="3518839" y="36481"/>
                        <a:pt x="3653028" y="101690"/>
                      </a:cubicBezTo>
                      <a:cubicBezTo>
                        <a:pt x="3909074" y="226120"/>
                        <a:pt x="3990849" y="459160"/>
                        <a:pt x="3985361" y="704684"/>
                      </a:cubicBezTo>
                      <a:cubicBezTo>
                        <a:pt x="3985361" y="704684"/>
                        <a:pt x="3942073" y="1013073"/>
                        <a:pt x="3949506" y="1248607"/>
                      </a:cubicBezTo>
                      <a:cubicBezTo>
                        <a:pt x="3956630" y="1711042"/>
                        <a:pt x="3963786" y="1906645"/>
                        <a:pt x="3963786" y="1906645"/>
                      </a:cubicBezTo>
                      <a:cubicBezTo>
                        <a:pt x="3947105" y="2122378"/>
                        <a:pt x="3832461" y="2332989"/>
                        <a:pt x="3635592" y="2444613"/>
                      </a:cubicBezTo>
                      <a:cubicBezTo>
                        <a:pt x="3485240" y="2529862"/>
                        <a:pt x="3287209" y="2544960"/>
                        <a:pt x="2605883" y="2534218"/>
                      </a:cubicBezTo>
                      <a:lnTo>
                        <a:pt x="2605854" y="2534218"/>
                      </a:lnTo>
                      <a:cubicBezTo>
                        <a:pt x="645952" y="2528941"/>
                        <a:pt x="384604" y="2562794"/>
                        <a:pt x="254278" y="2453637"/>
                      </a:cubicBezTo>
                      <a:cubicBezTo>
                        <a:pt x="145767" y="2362752"/>
                        <a:pt x="81795" y="2169440"/>
                        <a:pt x="63030" y="1969241"/>
                      </a:cubicBezTo>
                      <a:close/>
                    </a:path>
                  </a:pathLst>
                </a:custGeom>
                <a:solidFill>
                  <a:srgbClr val="BDE0FE"/>
                </a:solidFill>
              </p:spPr>
              <p:txBody>
                <a:bodyPr/>
                <a:lstStyle/>
                <a:p>
                  <a:endParaRPr lang="en-US">
                    <a:latin typeface="UTM Avo" panose="02040603050506020204" pitchFamily="18"/>
                  </a:endParaRPr>
                </a:p>
              </p:txBody>
            </p:sp>
          </p:grpSp>
          <p:grpSp>
            <p:nvGrpSpPr>
              <p:cNvPr id="6" name="Group 7">
                <a:extLst>
                  <a:ext uri="{FF2B5EF4-FFF2-40B4-BE49-F238E27FC236}">
                    <a16:creationId xmlns:a16="http://schemas.microsoft.com/office/drawing/2014/main" id="{E3FA0B8A-6D66-C79B-BA51-AF9ECFE8838A}"/>
                  </a:ext>
                </a:extLst>
              </p:cNvPr>
              <p:cNvGrpSpPr/>
              <p:nvPr/>
            </p:nvGrpSpPr>
            <p:grpSpPr>
              <a:xfrm>
                <a:off x="4119983" y="1944301"/>
                <a:ext cx="11244866" cy="5879191"/>
                <a:chOff x="-9098" y="-6509"/>
                <a:chExt cx="4470528" cy="2337342"/>
              </a:xfrm>
            </p:grpSpPr>
            <p:sp>
              <p:nvSpPr>
                <p:cNvPr id="7" name="Freeform 8">
                  <a:extLst>
                    <a:ext uri="{FF2B5EF4-FFF2-40B4-BE49-F238E27FC236}">
                      <a16:creationId xmlns:a16="http://schemas.microsoft.com/office/drawing/2014/main" id="{4501F20D-0700-8453-212E-82B65BD144D5}"/>
                    </a:ext>
                  </a:extLst>
                </p:cNvPr>
                <p:cNvSpPr/>
                <p:nvPr/>
              </p:nvSpPr>
              <p:spPr>
                <a:xfrm>
                  <a:off x="-9098" y="-6509"/>
                  <a:ext cx="4470528" cy="2337342"/>
                </a:xfrm>
                <a:custGeom>
                  <a:avLst/>
                  <a:gdLst/>
                  <a:ahLst/>
                  <a:cxnLst/>
                  <a:rect l="l" t="t" r="r" b="b"/>
                  <a:pathLst>
                    <a:path w="3990849" h="2562794">
                      <a:moveTo>
                        <a:pt x="63030" y="1969241"/>
                      </a:moveTo>
                      <a:cubicBezTo>
                        <a:pt x="63030" y="1969241"/>
                        <a:pt x="0" y="1722677"/>
                        <a:pt x="10218" y="1214762"/>
                      </a:cubicBezTo>
                      <a:cubicBezTo>
                        <a:pt x="18651" y="990971"/>
                        <a:pt x="65033" y="645332"/>
                        <a:pt x="65033" y="645332"/>
                      </a:cubicBezTo>
                      <a:cubicBezTo>
                        <a:pt x="82233" y="502466"/>
                        <a:pt x="56685" y="337866"/>
                        <a:pt x="181385" y="223925"/>
                      </a:cubicBezTo>
                      <a:cubicBezTo>
                        <a:pt x="346794" y="72788"/>
                        <a:pt x="621643" y="0"/>
                        <a:pt x="3097776" y="6965"/>
                      </a:cubicBezTo>
                      <a:lnTo>
                        <a:pt x="3097777" y="6965"/>
                      </a:lnTo>
                      <a:cubicBezTo>
                        <a:pt x="3314524" y="16819"/>
                        <a:pt x="3518839" y="36481"/>
                        <a:pt x="3653028" y="101690"/>
                      </a:cubicBezTo>
                      <a:cubicBezTo>
                        <a:pt x="3909074" y="226120"/>
                        <a:pt x="3990849" y="459160"/>
                        <a:pt x="3985361" y="704684"/>
                      </a:cubicBezTo>
                      <a:cubicBezTo>
                        <a:pt x="3985361" y="704684"/>
                        <a:pt x="3942073" y="1013073"/>
                        <a:pt x="3949506" y="1248607"/>
                      </a:cubicBezTo>
                      <a:cubicBezTo>
                        <a:pt x="3956630" y="1711042"/>
                        <a:pt x="3963786" y="1906645"/>
                        <a:pt x="3963786" y="1906645"/>
                      </a:cubicBezTo>
                      <a:cubicBezTo>
                        <a:pt x="3947105" y="2122378"/>
                        <a:pt x="3832461" y="2332989"/>
                        <a:pt x="3635592" y="2444613"/>
                      </a:cubicBezTo>
                      <a:cubicBezTo>
                        <a:pt x="3485240" y="2529862"/>
                        <a:pt x="3287209" y="2544960"/>
                        <a:pt x="2605883" y="2534218"/>
                      </a:cubicBezTo>
                      <a:lnTo>
                        <a:pt x="2605854" y="2534218"/>
                      </a:lnTo>
                      <a:cubicBezTo>
                        <a:pt x="645952" y="2528941"/>
                        <a:pt x="384604" y="2562794"/>
                        <a:pt x="254278" y="2453637"/>
                      </a:cubicBezTo>
                      <a:cubicBezTo>
                        <a:pt x="145767" y="2362752"/>
                        <a:pt x="81795" y="2169440"/>
                        <a:pt x="63030" y="1969241"/>
                      </a:cubicBezTo>
                      <a:close/>
                    </a:path>
                  </a:pathLst>
                </a:custGeom>
                <a:solidFill>
                  <a:srgbClr val="FFFFFF"/>
                </a:solidFill>
              </p:spPr>
              <p:txBody>
                <a:bodyPr/>
                <a:lstStyle/>
                <a:p>
                  <a:endParaRPr lang="en-US" dirty="0">
                    <a:latin typeface="UTM Avo" panose="02040603050506020204" pitchFamily="18"/>
                  </a:endParaRPr>
                </a:p>
              </p:txBody>
            </p:sp>
          </p:grpSp>
        </p:grpSp>
      </p:grpSp>
      <p:sp>
        <p:nvSpPr>
          <p:cNvPr id="9" name="TextBox 8">
            <a:extLst>
              <a:ext uri="{FF2B5EF4-FFF2-40B4-BE49-F238E27FC236}">
                <a16:creationId xmlns:a16="http://schemas.microsoft.com/office/drawing/2014/main" id="{893A4E8B-4F66-2F02-2757-B9E399B20979}"/>
              </a:ext>
            </a:extLst>
          </p:cNvPr>
          <p:cNvSpPr txBox="1"/>
          <p:nvPr/>
        </p:nvSpPr>
        <p:spPr>
          <a:xfrm>
            <a:off x="4988196" y="2170159"/>
            <a:ext cx="6559370" cy="3136628"/>
          </a:xfrm>
          <a:prstGeom prst="rect">
            <a:avLst/>
          </a:prstGeom>
          <a:noFill/>
        </p:spPr>
        <p:txBody>
          <a:bodyPr wrap="square">
            <a:spAutoFit/>
          </a:bodyPr>
          <a:lstStyle/>
          <a:p>
            <a:pPr algn="ctr">
              <a:lnSpc>
                <a:spcPct val="150000"/>
              </a:lnSpc>
            </a:pPr>
            <a:r>
              <a:rPr lang="en-US" sz="2500" b="1" dirty="0">
                <a:effectLst/>
                <a:latin typeface="UTM Avo" panose="02040603050506020204" pitchFamily="18"/>
                <a:ea typeface="Times New Roman" panose="02020603050405020304" pitchFamily="18" charset="0"/>
                <a:cs typeface="Times New Roman" panose="02020603050405020304" pitchFamily="18" charset="0"/>
              </a:rPr>
              <a:t>KẾT LUẬN</a:t>
            </a:r>
            <a:endParaRPr lang="en-US" sz="2500" dirty="0">
              <a:effectLst/>
              <a:latin typeface="UTM Avo" panose="02040603050506020204" pitchFamily="18"/>
              <a:ea typeface="Calibri" panose="020F0502020204030204" pitchFamily="34" charset="0"/>
              <a:cs typeface="Times New Roman" panose="02020603050405020304" pitchFamily="18" charset="0"/>
            </a:endParaRPr>
          </a:p>
          <a:p>
            <a:pPr algn="just">
              <a:lnSpc>
                <a:spcPct val="150000"/>
              </a:lnSpc>
            </a:pPr>
            <a:r>
              <a:rPr lang="en-US" sz="2200" dirty="0">
                <a:effectLst/>
                <a:latin typeface="UTM Avo" panose="02040603050506020204" pitchFamily="18"/>
                <a:ea typeface="SimSun" panose="02010600030101010101" pitchFamily="2" charset="-122"/>
                <a:cs typeface="Times New Roman" panose="02020603050405020304" pitchFamily="18" charset="0"/>
              </a:rPr>
              <a:t>- Nam châm hút được các vật làm bằng vật liệu từ: sắt, thép, </a:t>
            </a:r>
            <a:r>
              <a:rPr lang="en-US" sz="2200" dirty="0" err="1">
                <a:effectLst/>
                <a:latin typeface="UTM Avo" panose="02040603050506020204" pitchFamily="18"/>
                <a:ea typeface="SimSun" panose="02010600030101010101" pitchFamily="2" charset="-122"/>
                <a:cs typeface="Times New Roman" panose="02020603050405020304" pitchFamily="18" charset="0"/>
              </a:rPr>
              <a:t>niken</a:t>
            </a:r>
            <a:r>
              <a:rPr lang="en-US" sz="2200" dirty="0">
                <a:effectLst/>
                <a:latin typeface="UTM Avo" panose="02040603050506020204" pitchFamily="18"/>
                <a:ea typeface="SimSun" panose="02010600030101010101" pitchFamily="2" charset="-122"/>
                <a:cs typeface="Times New Roman" panose="02020603050405020304" pitchFamily="18" charset="0"/>
              </a:rPr>
              <a:t>, </a:t>
            </a:r>
            <a:r>
              <a:rPr lang="en-US" sz="2200" dirty="0" err="1">
                <a:effectLst/>
                <a:latin typeface="UTM Avo" panose="02040603050506020204" pitchFamily="18"/>
                <a:ea typeface="SimSun" panose="02010600030101010101" pitchFamily="2" charset="-122"/>
                <a:cs typeface="Times New Roman" panose="02020603050405020304" pitchFamily="18" charset="0"/>
              </a:rPr>
              <a:t>coban</a:t>
            </a:r>
            <a:r>
              <a:rPr lang="en-US" sz="2200" dirty="0">
                <a:effectLst/>
                <a:latin typeface="UTM Avo" panose="02040603050506020204" pitchFamily="18"/>
                <a:ea typeface="SimSun" panose="02010600030101010101" pitchFamily="2" charset="-122"/>
                <a:cs typeface="Times New Roman" panose="02020603050405020304" pitchFamily="18" charset="0"/>
              </a:rPr>
              <a:t>....</a:t>
            </a:r>
            <a:endParaRPr lang="en-US" sz="2200" dirty="0">
              <a:effectLst/>
              <a:latin typeface="UTM Avo" panose="02040603050506020204" pitchFamily="18"/>
              <a:ea typeface="Calibri" panose="020F0502020204030204" pitchFamily="34" charset="0"/>
              <a:cs typeface="Times New Roman" panose="02020603050405020304" pitchFamily="18" charset="0"/>
            </a:endParaRPr>
          </a:p>
          <a:p>
            <a:pPr algn="just">
              <a:lnSpc>
                <a:spcPct val="150000"/>
              </a:lnSpc>
            </a:pPr>
            <a:r>
              <a:rPr lang="en-US" sz="2200" dirty="0">
                <a:effectLst/>
                <a:latin typeface="UTM Avo" panose="02040603050506020204" pitchFamily="18"/>
                <a:ea typeface="SimSun" panose="02010600030101010101" pitchFamily="2" charset="-122"/>
                <a:cs typeface="Times New Roman" panose="02020603050405020304" pitchFamily="18" charset="0"/>
              </a:rPr>
              <a:t>- Nam châm hầu như không hút các vật được làm từ đồng, nhôm và các kim loại không thuộc vật liệu từ.</a:t>
            </a:r>
            <a:endParaRPr lang="en-US" sz="2200" dirty="0">
              <a:effectLst/>
              <a:latin typeface="UTM Avo" panose="02040603050506020204" pitchFamily="18"/>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331105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500"/>
                                        <p:tgtEl>
                                          <p:spTgt spid="2"/>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9">
                                            <p:txEl>
                                              <p:pRg st="0" end="0"/>
                                            </p:txEl>
                                          </p:spTgt>
                                        </p:tgtEl>
                                        <p:attrNameLst>
                                          <p:attrName>style.visibility</p:attrName>
                                        </p:attrNameLst>
                                      </p:cBhvr>
                                      <p:to>
                                        <p:strVal val="visible"/>
                                      </p:to>
                                    </p:set>
                                    <p:animEffect transition="in" filter="barn(inVertical)">
                                      <p:cBhvr>
                                        <p:cTn id="10" dur="500"/>
                                        <p:tgtEl>
                                          <p:spTgt spid="9">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9">
                                            <p:txEl>
                                              <p:pRg st="1" end="1"/>
                                            </p:txEl>
                                          </p:spTgt>
                                        </p:tgtEl>
                                        <p:attrNameLst>
                                          <p:attrName>style.visibility</p:attrName>
                                        </p:attrNameLst>
                                      </p:cBhvr>
                                      <p:to>
                                        <p:strVal val="visible"/>
                                      </p:to>
                                    </p:set>
                                    <p:animEffect transition="in" filter="barn(inVertical)">
                                      <p:cBhvr>
                                        <p:cTn id="15" dur="500"/>
                                        <p:tgtEl>
                                          <p:spTgt spid="9">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9">
                                            <p:txEl>
                                              <p:pRg st="2" end="2"/>
                                            </p:txEl>
                                          </p:spTgt>
                                        </p:tgtEl>
                                        <p:attrNameLst>
                                          <p:attrName>style.visibility</p:attrName>
                                        </p:attrNameLst>
                                      </p:cBhvr>
                                      <p:to>
                                        <p:strVal val="visible"/>
                                      </p:to>
                                    </p:set>
                                    <p:animEffect transition="in" filter="barn(inVertical)">
                                      <p:cBhvr>
                                        <p:cTn id="20" dur="500"/>
                                        <p:tgtEl>
                                          <p:spTgt spid="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7DA0E97-31D7-CF75-30FF-0C524EE2A9E9}"/>
              </a:ext>
            </a:extLst>
          </p:cNvPr>
          <p:cNvSpPr txBox="1"/>
          <p:nvPr/>
        </p:nvSpPr>
        <p:spPr>
          <a:xfrm>
            <a:off x="4939393" y="1332070"/>
            <a:ext cx="2313213" cy="593239"/>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vi-VN" sz="2500" b="1" i="0" u="none" strike="noStrike" kern="0" cap="none" spc="0" normalizeH="0" baseline="0" noProof="0" dirty="0">
                <a:ln>
                  <a:noFill/>
                </a:ln>
                <a:effectLst/>
                <a:uLnTx/>
                <a:uFillTx/>
                <a:latin typeface="UTM Avo" panose="02040603050506020204" pitchFamily="18"/>
                <a:ea typeface="Calibri" panose="020F0502020204030204" pitchFamily="34" charset="0"/>
                <a:cs typeface="Times New Roman" panose="02020603050405020304" pitchFamily="18" charset="0"/>
                <a:sym typeface="Arial"/>
              </a:rPr>
              <a:t>TỔNG KẾT </a:t>
            </a:r>
            <a:endParaRPr kumimoji="0" lang="en-US" sz="2500" b="0" i="0" u="none" strike="noStrike" kern="0" cap="none" spc="0" normalizeH="0" baseline="0" noProof="0" dirty="0">
              <a:ln>
                <a:noFill/>
              </a:ln>
              <a:effectLst/>
              <a:uLnTx/>
              <a:uFillTx/>
              <a:latin typeface="UTM Avo" panose="02040603050506020204" pitchFamily="18"/>
              <a:ea typeface="Calibri" panose="020F0502020204030204" pitchFamily="34" charset="0"/>
              <a:cs typeface="Times New Roman" panose="02020603050405020304" pitchFamily="18" charset="0"/>
              <a:sym typeface="Arial"/>
            </a:endParaRPr>
          </a:p>
        </p:txBody>
      </p:sp>
      <p:pic>
        <p:nvPicPr>
          <p:cNvPr id="3" name="Picture 2" descr="Diagram&#10;&#10;Description automatically generated with medium confidence">
            <a:extLst>
              <a:ext uri="{FF2B5EF4-FFF2-40B4-BE49-F238E27FC236}">
                <a16:creationId xmlns:a16="http://schemas.microsoft.com/office/drawing/2014/main" id="{F15BE528-994C-69B5-D49E-15B009660C4D}"/>
              </a:ext>
            </a:extLst>
          </p:cNvPr>
          <p:cNvPicPr>
            <a:picLocks noChangeAspect="1"/>
          </p:cNvPicPr>
          <p:nvPr/>
        </p:nvPicPr>
        <p:blipFill rotWithShape="1">
          <a:blip r:embed="rId3" cstate="print">
            <a:clrChange>
              <a:clrFrom>
                <a:srgbClr val="FFFFFF"/>
              </a:clrFrom>
              <a:clrTo>
                <a:srgbClr val="FFFFFF">
                  <a:alpha val="0"/>
                </a:srgbClr>
              </a:clrTo>
            </a:clrChange>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rcRect t="21578" b="11695"/>
          <a:stretch/>
        </p:blipFill>
        <p:spPr bwMode="auto">
          <a:xfrm>
            <a:off x="1104356" y="1489881"/>
            <a:ext cx="10551470" cy="5092881"/>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7127330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Rounded Corners 7">
            <a:extLst>
              <a:ext uri="{FF2B5EF4-FFF2-40B4-BE49-F238E27FC236}">
                <a16:creationId xmlns:a16="http://schemas.microsoft.com/office/drawing/2014/main" id="{3A635E36-07A6-09E9-CD39-BDCC7FD953D8}"/>
              </a:ext>
            </a:extLst>
          </p:cNvPr>
          <p:cNvSpPr/>
          <p:nvPr/>
        </p:nvSpPr>
        <p:spPr>
          <a:xfrm>
            <a:off x="1992503" y="2283688"/>
            <a:ext cx="8206993" cy="2882672"/>
          </a:xfrm>
          <a:prstGeom prst="roundRect">
            <a:avLst>
              <a:gd name="adj" fmla="val 10128"/>
            </a:avLst>
          </a:prstGeom>
          <a:solidFill>
            <a:srgbClr val="F9E9F2"/>
          </a:solidFill>
          <a:ln w="57150">
            <a:solidFill>
              <a:srgbClr val="E283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nSpc>
                <a:spcPct val="150000"/>
              </a:lnSpc>
              <a:spcBef>
                <a:spcPts val="500"/>
              </a:spcBef>
              <a:buFont typeface="Arial" panose="020B0604020202020204" pitchFamily="34" charset="0"/>
              <a:buChar char="•"/>
            </a:pPr>
            <a:r>
              <a:rPr kumimoji="0" lang="en-US" sz="2000" b="0" i="0" u="none" strike="noStrike" kern="0" cap="none" spc="0" normalizeH="0" baseline="0" noProof="0" dirty="0">
                <a:ln>
                  <a:noFill/>
                </a:ln>
                <a:solidFill>
                  <a:schemeClr val="tx1"/>
                </a:solidFill>
                <a:effectLst/>
                <a:uLnTx/>
                <a:uFillTx/>
                <a:latin typeface="UTM Avo" panose="02040603050506020204" pitchFamily="18"/>
                <a:sym typeface="Arial"/>
              </a:rPr>
              <a:t>Khi </a:t>
            </a:r>
            <a:r>
              <a:rPr kumimoji="0" lang="en-US" sz="2000" b="0" i="0" u="none" strike="noStrike" kern="0" cap="none" spc="0" normalizeH="0" baseline="0" noProof="0" dirty="0" err="1">
                <a:ln>
                  <a:noFill/>
                </a:ln>
                <a:solidFill>
                  <a:schemeClr val="tx1"/>
                </a:solidFill>
                <a:effectLst/>
                <a:uLnTx/>
                <a:uFillTx/>
                <a:latin typeface="UTM Avo" panose="02040603050506020204" pitchFamily="18"/>
                <a:sym typeface="Arial"/>
              </a:rPr>
              <a:t>được</a:t>
            </a:r>
            <a:r>
              <a:rPr kumimoji="0" lang="en-US" sz="20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000" b="0" i="0" u="none" strike="noStrike" kern="0" cap="none" spc="0" normalizeH="0" baseline="0" noProof="0" dirty="0" err="1">
                <a:ln>
                  <a:noFill/>
                </a:ln>
                <a:solidFill>
                  <a:schemeClr val="tx1"/>
                </a:solidFill>
                <a:effectLst/>
                <a:uLnTx/>
                <a:uFillTx/>
                <a:latin typeface="UTM Avo" panose="02040603050506020204" pitchFamily="18"/>
                <a:sym typeface="Arial"/>
              </a:rPr>
              <a:t>để</a:t>
            </a:r>
            <a:r>
              <a:rPr kumimoji="0" lang="en-US" sz="20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000" b="0" i="0" u="none" strike="noStrike" kern="0" cap="none" spc="0" normalizeH="0" baseline="0" noProof="0" dirty="0" err="1">
                <a:ln>
                  <a:noFill/>
                </a:ln>
                <a:solidFill>
                  <a:schemeClr val="tx1"/>
                </a:solidFill>
                <a:effectLst/>
                <a:uLnTx/>
                <a:uFillTx/>
                <a:latin typeface="UTM Avo" panose="02040603050506020204" pitchFamily="18"/>
                <a:sym typeface="Arial"/>
              </a:rPr>
              <a:t>tự</a:t>
            </a:r>
            <a:r>
              <a:rPr kumimoji="0" lang="en-US" sz="2000" b="0" i="0" u="none" strike="noStrike" kern="0" cap="none" spc="0" normalizeH="0" baseline="0" noProof="0" dirty="0">
                <a:ln>
                  <a:noFill/>
                </a:ln>
                <a:solidFill>
                  <a:schemeClr val="tx1"/>
                </a:solidFill>
                <a:effectLst/>
                <a:uLnTx/>
                <a:uFillTx/>
                <a:latin typeface="UTM Avo" panose="02040603050506020204" pitchFamily="18"/>
                <a:sym typeface="Arial"/>
              </a:rPr>
              <a:t> do,</a:t>
            </a:r>
            <a:r>
              <a:rPr kumimoji="0" lang="en-US" sz="2000" b="0" i="0" u="none" strike="noStrike" kern="0" cap="none" spc="0" normalizeH="0" noProof="0" dirty="0">
                <a:ln>
                  <a:noFill/>
                </a:ln>
                <a:solidFill>
                  <a:schemeClr val="tx1"/>
                </a:solidFill>
                <a:effectLst/>
                <a:uLnTx/>
                <a:uFillTx/>
                <a:latin typeface="UTM Avo" panose="02040603050506020204" pitchFamily="18"/>
                <a:sym typeface="Arial"/>
              </a:rPr>
              <a:t> </a:t>
            </a:r>
            <a:r>
              <a:rPr kumimoji="0" lang="en-US" sz="2000" b="0" i="0" u="none" strike="noStrike" kern="0" cap="none" spc="0" normalizeH="0" noProof="0" dirty="0" err="1">
                <a:ln>
                  <a:noFill/>
                </a:ln>
                <a:solidFill>
                  <a:schemeClr val="tx1"/>
                </a:solidFill>
                <a:effectLst/>
                <a:uLnTx/>
                <a:uFillTx/>
                <a:latin typeface="UTM Avo" panose="02040603050506020204" pitchFamily="18"/>
                <a:sym typeface="Arial"/>
              </a:rPr>
              <a:t>thanh</a:t>
            </a:r>
            <a:r>
              <a:rPr kumimoji="0" lang="en-US" sz="2000" b="0" i="0" u="none" strike="noStrike" kern="0" cap="none" spc="0" normalizeH="0" noProof="0" dirty="0">
                <a:ln>
                  <a:noFill/>
                </a:ln>
                <a:solidFill>
                  <a:schemeClr val="tx1"/>
                </a:solidFill>
                <a:effectLst/>
                <a:uLnTx/>
                <a:uFillTx/>
                <a:latin typeface="UTM Avo" panose="02040603050506020204" pitchFamily="18"/>
                <a:sym typeface="Arial"/>
              </a:rPr>
              <a:t> </a:t>
            </a:r>
            <a:r>
              <a:rPr kumimoji="0" lang="en-US" sz="2000" b="0" i="0" u="none" strike="noStrike" kern="0" cap="none" spc="0" normalizeH="0" noProof="0" dirty="0" err="1">
                <a:ln>
                  <a:noFill/>
                </a:ln>
                <a:solidFill>
                  <a:schemeClr val="tx1"/>
                </a:solidFill>
                <a:effectLst/>
                <a:uLnTx/>
                <a:uFillTx/>
                <a:latin typeface="UTM Avo" panose="02040603050506020204" pitchFamily="18"/>
                <a:sym typeface="Arial"/>
              </a:rPr>
              <a:t>nam</a:t>
            </a:r>
            <a:r>
              <a:rPr kumimoji="0" lang="en-US" sz="2000" b="0" i="0" u="none" strike="noStrike" kern="0" cap="none" spc="0" normalizeH="0" noProof="0" dirty="0">
                <a:ln>
                  <a:noFill/>
                </a:ln>
                <a:solidFill>
                  <a:schemeClr val="tx1"/>
                </a:solidFill>
                <a:effectLst/>
                <a:uLnTx/>
                <a:uFillTx/>
                <a:latin typeface="UTM Avo" panose="02040603050506020204" pitchFamily="18"/>
                <a:sym typeface="Arial"/>
              </a:rPr>
              <a:t> </a:t>
            </a:r>
            <a:r>
              <a:rPr kumimoji="0" lang="en-US" sz="2000" b="0" i="0" u="none" strike="noStrike" kern="0" cap="none" spc="0" normalizeH="0" noProof="0" dirty="0" err="1">
                <a:ln>
                  <a:noFill/>
                </a:ln>
                <a:solidFill>
                  <a:schemeClr val="tx1"/>
                </a:solidFill>
                <a:effectLst/>
                <a:uLnTx/>
                <a:uFillTx/>
                <a:latin typeface="UTM Avo" panose="02040603050506020204" pitchFamily="18"/>
                <a:sym typeface="Arial"/>
              </a:rPr>
              <a:t>châm</a:t>
            </a:r>
            <a:r>
              <a:rPr kumimoji="0" lang="en-US" sz="2000" b="0" i="0" u="none" strike="noStrike" kern="0" cap="none" spc="0" normalizeH="0" noProof="0" dirty="0">
                <a:ln>
                  <a:noFill/>
                </a:ln>
                <a:solidFill>
                  <a:schemeClr val="tx1"/>
                </a:solidFill>
                <a:effectLst/>
                <a:uLnTx/>
                <a:uFillTx/>
                <a:latin typeface="UTM Avo" panose="02040603050506020204" pitchFamily="18"/>
                <a:sym typeface="Arial"/>
              </a:rPr>
              <a:t> </a:t>
            </a:r>
            <a:r>
              <a:rPr kumimoji="0" lang="en-US" sz="2000" b="0" i="0" u="none" strike="noStrike" kern="0" cap="none" spc="0" normalizeH="0" noProof="0" dirty="0" err="1">
                <a:ln>
                  <a:noFill/>
                </a:ln>
                <a:solidFill>
                  <a:schemeClr val="tx1"/>
                </a:solidFill>
                <a:effectLst/>
                <a:uLnTx/>
                <a:uFillTx/>
                <a:latin typeface="UTM Avo" panose="02040603050506020204" pitchFamily="18"/>
                <a:sym typeface="Arial"/>
              </a:rPr>
              <a:t>nằm</a:t>
            </a:r>
            <a:r>
              <a:rPr kumimoji="0" lang="en-US" sz="2000" b="0" i="0" u="none" strike="noStrike" kern="0" cap="none" spc="0" normalizeH="0" noProof="0" dirty="0">
                <a:ln>
                  <a:noFill/>
                </a:ln>
                <a:solidFill>
                  <a:schemeClr val="tx1"/>
                </a:solidFill>
                <a:effectLst/>
                <a:uLnTx/>
                <a:uFillTx/>
                <a:latin typeface="UTM Avo" panose="02040603050506020204" pitchFamily="18"/>
                <a:sym typeface="Arial"/>
              </a:rPr>
              <a:t> </a:t>
            </a:r>
            <a:r>
              <a:rPr kumimoji="0" lang="en-US" sz="2000" b="0" i="0" u="none" strike="noStrike" kern="0" cap="none" spc="0" normalizeH="0" noProof="0" dirty="0" err="1">
                <a:ln>
                  <a:noFill/>
                </a:ln>
                <a:solidFill>
                  <a:schemeClr val="tx1"/>
                </a:solidFill>
                <a:effectLst/>
                <a:uLnTx/>
                <a:uFillTx/>
                <a:latin typeface="UTM Avo" panose="02040603050506020204" pitchFamily="18"/>
                <a:sym typeface="Arial"/>
              </a:rPr>
              <a:t>dọc</a:t>
            </a:r>
            <a:r>
              <a:rPr kumimoji="0" lang="en-US" sz="2000" b="0" i="0" u="none" strike="noStrike" kern="0" cap="none" spc="0" normalizeH="0" noProof="0" dirty="0">
                <a:ln>
                  <a:noFill/>
                </a:ln>
                <a:solidFill>
                  <a:schemeClr val="tx1"/>
                </a:solidFill>
                <a:effectLst/>
                <a:uLnTx/>
                <a:uFillTx/>
                <a:latin typeface="UTM Avo" panose="02040603050506020204" pitchFamily="18"/>
                <a:sym typeface="Arial"/>
              </a:rPr>
              <a:t> </a:t>
            </a:r>
            <a:r>
              <a:rPr kumimoji="0" lang="en-US" sz="2000" b="0" i="0" u="none" strike="noStrike" kern="0" cap="none" spc="0" normalizeH="0" noProof="0" dirty="0" err="1">
                <a:ln>
                  <a:noFill/>
                </a:ln>
                <a:solidFill>
                  <a:schemeClr val="tx1"/>
                </a:solidFill>
                <a:effectLst/>
                <a:uLnTx/>
                <a:uFillTx/>
                <a:latin typeface="UTM Avo" panose="02040603050506020204" pitchFamily="18"/>
                <a:sym typeface="Arial"/>
              </a:rPr>
              <a:t>theo</a:t>
            </a:r>
            <a:r>
              <a:rPr kumimoji="0" lang="en-US" sz="2000" b="0" i="0" u="none" strike="noStrike" kern="0" cap="none" spc="0" normalizeH="0" noProof="0" dirty="0">
                <a:ln>
                  <a:noFill/>
                </a:ln>
                <a:solidFill>
                  <a:schemeClr val="tx1"/>
                </a:solidFill>
                <a:effectLst/>
                <a:uLnTx/>
                <a:uFillTx/>
                <a:latin typeface="UTM Avo" panose="02040603050506020204" pitchFamily="18"/>
                <a:sym typeface="Arial"/>
              </a:rPr>
              <a:t> </a:t>
            </a:r>
            <a:r>
              <a:rPr kumimoji="0" lang="en-US" sz="2000" b="0" i="0" u="none" strike="noStrike" kern="0" cap="none" spc="0" normalizeH="0" noProof="0" dirty="0" err="1">
                <a:ln>
                  <a:noFill/>
                </a:ln>
                <a:solidFill>
                  <a:schemeClr val="tx1"/>
                </a:solidFill>
                <a:effectLst/>
                <a:uLnTx/>
                <a:uFillTx/>
                <a:latin typeface="UTM Avo" panose="02040603050506020204" pitchFamily="18"/>
                <a:sym typeface="Arial"/>
              </a:rPr>
              <a:t>hướng</a:t>
            </a:r>
            <a:r>
              <a:rPr kumimoji="0" lang="en-US" sz="2000" b="0" i="0" u="none" strike="noStrike" kern="0" cap="none" spc="0" normalizeH="0" noProof="0" dirty="0">
                <a:ln>
                  <a:noFill/>
                </a:ln>
                <a:solidFill>
                  <a:schemeClr val="tx1"/>
                </a:solidFill>
                <a:effectLst/>
                <a:uLnTx/>
                <a:uFillTx/>
                <a:latin typeface="UTM Avo" panose="02040603050506020204" pitchFamily="18"/>
                <a:sym typeface="Arial"/>
              </a:rPr>
              <a:t> </a:t>
            </a:r>
            <a:r>
              <a:rPr kumimoji="0" lang="en-US" sz="2000" b="0" i="0" u="none" strike="noStrike" kern="0" cap="none" spc="0" normalizeH="0" noProof="0" dirty="0" err="1">
                <a:ln>
                  <a:noFill/>
                </a:ln>
                <a:solidFill>
                  <a:schemeClr val="tx1"/>
                </a:solidFill>
                <a:effectLst/>
                <a:uLnTx/>
                <a:uFillTx/>
                <a:latin typeface="UTM Avo" panose="02040603050506020204" pitchFamily="18"/>
                <a:sym typeface="Arial"/>
              </a:rPr>
              <a:t>nam</a:t>
            </a:r>
            <a:r>
              <a:rPr kumimoji="0" lang="en-US" sz="2000" b="0" i="0" u="none" strike="noStrike" kern="0" cap="none" spc="0" normalizeH="0" noProof="0" dirty="0">
                <a:ln>
                  <a:noFill/>
                </a:ln>
                <a:solidFill>
                  <a:schemeClr val="tx1"/>
                </a:solidFill>
                <a:effectLst/>
                <a:uLnTx/>
                <a:uFillTx/>
                <a:latin typeface="UTM Avo" panose="02040603050506020204" pitchFamily="18"/>
                <a:sym typeface="Arial"/>
              </a:rPr>
              <a:t> </a:t>
            </a:r>
            <a:r>
              <a:rPr kumimoji="0" lang="en-US" sz="2000" b="0" i="0" u="none" strike="noStrike" kern="0" cap="none" spc="0" normalizeH="0" noProof="0" dirty="0" err="1">
                <a:ln>
                  <a:noFill/>
                </a:ln>
                <a:solidFill>
                  <a:schemeClr val="tx1"/>
                </a:solidFill>
                <a:effectLst/>
                <a:uLnTx/>
                <a:uFillTx/>
                <a:latin typeface="UTM Avo" panose="02040603050506020204" pitchFamily="18"/>
                <a:sym typeface="Arial"/>
              </a:rPr>
              <a:t>bắc</a:t>
            </a:r>
            <a:r>
              <a:rPr kumimoji="0" lang="en-US" sz="2000" b="0" i="0" u="none" strike="noStrike" kern="0" cap="none" spc="0" normalizeH="0" noProof="0" dirty="0">
                <a:ln>
                  <a:noFill/>
                </a:ln>
                <a:solidFill>
                  <a:schemeClr val="tx1"/>
                </a:solidFill>
                <a:effectLst/>
                <a:uLnTx/>
                <a:uFillTx/>
                <a:latin typeface="UTM Avo" panose="02040603050506020204" pitchFamily="18"/>
                <a:sym typeface="Arial"/>
              </a:rPr>
              <a:t> </a:t>
            </a:r>
            <a:r>
              <a:rPr kumimoji="0" lang="en-US" sz="2000" b="0" i="0" u="none" strike="noStrike" kern="0" cap="none" spc="0" normalizeH="0" noProof="0" dirty="0" err="1">
                <a:ln>
                  <a:noFill/>
                </a:ln>
                <a:solidFill>
                  <a:schemeClr val="tx1"/>
                </a:solidFill>
                <a:effectLst/>
                <a:uLnTx/>
                <a:uFillTx/>
                <a:latin typeface="UTM Avo" panose="02040603050506020204" pitchFamily="18"/>
                <a:sym typeface="Arial"/>
              </a:rPr>
              <a:t>địa</a:t>
            </a:r>
            <a:r>
              <a:rPr kumimoji="0" lang="en-US" sz="2000" b="0" i="0" u="none" strike="noStrike" kern="0" cap="none" spc="0" normalizeH="0" noProof="0" dirty="0">
                <a:ln>
                  <a:noFill/>
                </a:ln>
                <a:solidFill>
                  <a:schemeClr val="tx1"/>
                </a:solidFill>
                <a:effectLst/>
                <a:uLnTx/>
                <a:uFillTx/>
                <a:latin typeface="UTM Avo" panose="02040603050506020204" pitchFamily="18"/>
                <a:sym typeface="Arial"/>
              </a:rPr>
              <a:t> </a:t>
            </a:r>
            <a:r>
              <a:rPr kumimoji="0" lang="en-US" sz="2000" b="0" i="0" u="none" strike="noStrike" kern="0" cap="none" spc="0" normalizeH="0" noProof="0" dirty="0" err="1">
                <a:ln>
                  <a:noFill/>
                </a:ln>
                <a:solidFill>
                  <a:schemeClr val="tx1"/>
                </a:solidFill>
                <a:effectLst/>
                <a:uLnTx/>
                <a:uFillTx/>
                <a:latin typeface="UTM Avo" panose="02040603050506020204" pitchFamily="18"/>
                <a:sym typeface="Arial"/>
              </a:rPr>
              <a:t>lí</a:t>
            </a:r>
            <a:r>
              <a:rPr kumimoji="0" lang="en-US" sz="2000" b="0" i="0" u="none" strike="noStrike" kern="0" cap="none" spc="0" normalizeH="0" noProof="0" dirty="0">
                <a:ln>
                  <a:noFill/>
                </a:ln>
                <a:solidFill>
                  <a:schemeClr val="tx1"/>
                </a:solidFill>
                <a:effectLst/>
                <a:uLnTx/>
                <a:uFillTx/>
                <a:latin typeface="UTM Avo" panose="02040603050506020204" pitchFamily="18"/>
                <a:sym typeface="Arial"/>
              </a:rPr>
              <a:t>.</a:t>
            </a:r>
            <a:endParaRPr lang="en-US" sz="2000" kern="0" dirty="0">
              <a:solidFill>
                <a:schemeClr val="tx1"/>
              </a:solidFill>
              <a:latin typeface="UTM Avo" panose="02040603050506020204" pitchFamily="18"/>
              <a:sym typeface="Arial"/>
            </a:endParaRPr>
          </a:p>
          <a:p>
            <a:pPr marL="342900" indent="-342900">
              <a:lnSpc>
                <a:spcPct val="150000"/>
              </a:lnSpc>
              <a:spcBef>
                <a:spcPts val="500"/>
              </a:spcBef>
              <a:buFont typeface="Arial" panose="020B0604020202020204" pitchFamily="34" charset="0"/>
              <a:buChar char="•"/>
            </a:pPr>
            <a:r>
              <a:rPr kumimoji="0" lang="en-US" sz="2000" b="0" i="0" u="none" strike="noStrike" kern="0" cap="none" spc="0" normalizeH="0" baseline="0" noProof="0" dirty="0">
                <a:ln>
                  <a:noFill/>
                </a:ln>
                <a:solidFill>
                  <a:schemeClr val="tx1"/>
                </a:solidFill>
                <a:effectLst/>
                <a:uLnTx/>
                <a:uFillTx/>
                <a:latin typeface="UTM Avo" panose="02040603050506020204" pitchFamily="18"/>
                <a:sym typeface="Arial"/>
              </a:rPr>
              <a:t>Nam </a:t>
            </a:r>
            <a:r>
              <a:rPr kumimoji="0" lang="en-US" sz="2000" b="0" i="0" u="none" strike="noStrike" kern="0" cap="none" spc="0" normalizeH="0" baseline="0" noProof="0" dirty="0" err="1">
                <a:ln>
                  <a:noFill/>
                </a:ln>
                <a:solidFill>
                  <a:schemeClr val="tx1"/>
                </a:solidFill>
                <a:effectLst/>
                <a:uLnTx/>
                <a:uFillTx/>
                <a:latin typeface="UTM Avo" panose="02040603050506020204" pitchFamily="18"/>
                <a:sym typeface="Arial"/>
              </a:rPr>
              <a:t>châm</a:t>
            </a:r>
            <a:r>
              <a:rPr kumimoji="0" lang="en-US" sz="20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000" b="0" i="0" u="none" strike="noStrike" kern="0" cap="none" spc="0" normalizeH="0" baseline="0" noProof="0" dirty="0" err="1">
                <a:ln>
                  <a:noFill/>
                </a:ln>
                <a:solidFill>
                  <a:schemeClr val="tx1"/>
                </a:solidFill>
                <a:effectLst/>
                <a:uLnTx/>
                <a:uFillTx/>
                <a:latin typeface="UTM Avo" panose="02040603050506020204" pitchFamily="18"/>
                <a:sym typeface="Arial"/>
              </a:rPr>
              <a:t>có</a:t>
            </a:r>
            <a:r>
              <a:rPr kumimoji="0" lang="en-US" sz="20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000" b="0" i="0" u="none" strike="noStrike" kern="0" cap="none" spc="0" normalizeH="0" baseline="0" noProof="0" dirty="0" err="1">
                <a:ln>
                  <a:noFill/>
                </a:ln>
                <a:solidFill>
                  <a:schemeClr val="tx1"/>
                </a:solidFill>
                <a:effectLst/>
                <a:uLnTx/>
                <a:uFillTx/>
                <a:latin typeface="UTM Avo" panose="02040603050506020204" pitchFamily="18"/>
                <a:sym typeface="Arial"/>
              </a:rPr>
              <a:t>thể</a:t>
            </a:r>
            <a:r>
              <a:rPr kumimoji="0" lang="en-US" sz="20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000" b="0" i="0" u="none" strike="noStrike" kern="0" cap="none" spc="0" normalizeH="0" baseline="0" noProof="0" dirty="0" err="1">
                <a:ln>
                  <a:noFill/>
                </a:ln>
                <a:solidFill>
                  <a:schemeClr val="tx1"/>
                </a:solidFill>
                <a:effectLst/>
                <a:uLnTx/>
                <a:uFillTx/>
                <a:latin typeface="UTM Avo" panose="02040603050506020204" pitchFamily="18"/>
                <a:sym typeface="Arial"/>
              </a:rPr>
              <a:t>hút</a:t>
            </a:r>
            <a:r>
              <a:rPr kumimoji="0" lang="en-US" sz="20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000" b="0" i="0" u="none" strike="noStrike" kern="0" cap="none" spc="0" normalizeH="0" baseline="0" noProof="0" dirty="0" err="1">
                <a:ln>
                  <a:noFill/>
                </a:ln>
                <a:solidFill>
                  <a:schemeClr val="tx1"/>
                </a:solidFill>
                <a:effectLst/>
                <a:uLnTx/>
                <a:uFillTx/>
                <a:latin typeface="UTM Avo" panose="02040603050506020204" pitchFamily="18"/>
                <a:sym typeface="Arial"/>
              </a:rPr>
              <a:t>hoặc</a:t>
            </a:r>
            <a:r>
              <a:rPr kumimoji="0" lang="en-US" sz="20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000" b="0" i="0" u="none" strike="noStrike" kern="0" cap="none" spc="0" normalizeH="0" baseline="0" noProof="0" dirty="0" err="1">
                <a:ln>
                  <a:noFill/>
                </a:ln>
                <a:solidFill>
                  <a:schemeClr val="tx1"/>
                </a:solidFill>
                <a:effectLst/>
                <a:uLnTx/>
                <a:uFillTx/>
                <a:latin typeface="UTM Avo" panose="02040603050506020204" pitchFamily="18"/>
                <a:sym typeface="Arial"/>
              </a:rPr>
              <a:t>đẩy</a:t>
            </a:r>
            <a:r>
              <a:rPr kumimoji="0" lang="en-US" sz="20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000" b="0" i="0" u="none" strike="noStrike" kern="0" cap="none" spc="0" normalizeH="0" baseline="0" noProof="0" dirty="0" err="1">
                <a:ln>
                  <a:noFill/>
                </a:ln>
                <a:solidFill>
                  <a:schemeClr val="tx1"/>
                </a:solidFill>
                <a:effectLst/>
                <a:uLnTx/>
                <a:uFillTx/>
                <a:latin typeface="UTM Avo" panose="02040603050506020204" pitchFamily="18"/>
                <a:sym typeface="Arial"/>
              </a:rPr>
              <a:t>các</a:t>
            </a:r>
            <a:r>
              <a:rPr kumimoji="0" lang="en-US" sz="20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000" b="0" i="0" u="none" strike="noStrike" kern="0" cap="none" spc="0" normalizeH="0" baseline="0" noProof="0" dirty="0" err="1">
                <a:ln>
                  <a:noFill/>
                </a:ln>
                <a:solidFill>
                  <a:schemeClr val="tx1"/>
                </a:solidFill>
                <a:effectLst/>
                <a:uLnTx/>
                <a:uFillTx/>
                <a:latin typeface="UTM Avo" panose="02040603050506020204" pitchFamily="18"/>
                <a:sym typeface="Arial"/>
              </a:rPr>
              <a:t>nam</a:t>
            </a:r>
            <a:r>
              <a:rPr kumimoji="0" lang="en-US" sz="20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000" b="0" i="0" u="none" strike="noStrike" kern="0" cap="none" spc="0" normalizeH="0" baseline="0" noProof="0" dirty="0" err="1">
                <a:ln>
                  <a:noFill/>
                </a:ln>
                <a:solidFill>
                  <a:schemeClr val="tx1"/>
                </a:solidFill>
                <a:effectLst/>
                <a:uLnTx/>
                <a:uFillTx/>
                <a:latin typeface="UTM Avo" panose="02040603050506020204" pitchFamily="18"/>
                <a:sym typeface="Arial"/>
              </a:rPr>
              <a:t>châm</a:t>
            </a:r>
            <a:r>
              <a:rPr kumimoji="0" lang="en-US" sz="20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000" b="0" i="0" u="none" strike="noStrike" kern="0" cap="none" spc="0" normalizeH="0" baseline="0" noProof="0" dirty="0" err="1">
                <a:ln>
                  <a:noFill/>
                </a:ln>
                <a:solidFill>
                  <a:schemeClr val="tx1"/>
                </a:solidFill>
                <a:effectLst/>
                <a:uLnTx/>
                <a:uFillTx/>
                <a:latin typeface="UTM Avo" panose="02040603050506020204" pitchFamily="18"/>
                <a:sym typeface="Arial"/>
              </a:rPr>
              <a:t>khác</a:t>
            </a:r>
            <a:r>
              <a:rPr kumimoji="0" lang="en-US" sz="20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000" b="0" i="0" u="none" strike="noStrike" kern="0" cap="none" spc="0" normalizeH="0" baseline="0" noProof="0" dirty="0" err="1">
                <a:ln>
                  <a:noFill/>
                </a:ln>
                <a:solidFill>
                  <a:schemeClr val="tx1"/>
                </a:solidFill>
                <a:effectLst/>
                <a:uLnTx/>
                <a:uFillTx/>
                <a:latin typeface="UTM Avo" panose="02040603050506020204" pitchFamily="18"/>
                <a:sym typeface="Arial"/>
              </a:rPr>
              <a:t>các</a:t>
            </a:r>
            <a:r>
              <a:rPr kumimoji="0" lang="en-US" sz="20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000" b="0" i="0" u="none" strike="noStrike" kern="0" cap="none" spc="0" normalizeH="0" baseline="0" noProof="0" dirty="0" err="1">
                <a:ln>
                  <a:noFill/>
                </a:ln>
                <a:solidFill>
                  <a:schemeClr val="tx1"/>
                </a:solidFill>
                <a:effectLst/>
                <a:uLnTx/>
                <a:uFillTx/>
                <a:latin typeface="UTM Avo" panose="02040603050506020204" pitchFamily="18"/>
                <a:sym typeface="Arial"/>
              </a:rPr>
              <a:t>cực</a:t>
            </a:r>
            <a:r>
              <a:rPr kumimoji="0" lang="en-US" sz="20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000" b="0" i="0" u="none" strike="noStrike" kern="0" cap="none" spc="0" normalizeH="0" baseline="0" noProof="0" dirty="0" err="1">
                <a:ln>
                  <a:noFill/>
                </a:ln>
                <a:solidFill>
                  <a:schemeClr val="tx1"/>
                </a:solidFill>
                <a:effectLst/>
                <a:uLnTx/>
                <a:uFillTx/>
                <a:latin typeface="UTM Avo" panose="02040603050506020204" pitchFamily="18"/>
                <a:sym typeface="Arial"/>
              </a:rPr>
              <a:t>cùng</a:t>
            </a:r>
            <a:r>
              <a:rPr kumimoji="0" lang="en-US" sz="20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000" b="0" i="0" u="none" strike="noStrike" kern="0" cap="none" spc="0" normalizeH="0" baseline="0" noProof="0" dirty="0" err="1">
                <a:ln>
                  <a:noFill/>
                </a:ln>
                <a:solidFill>
                  <a:schemeClr val="tx1"/>
                </a:solidFill>
                <a:effectLst/>
                <a:uLnTx/>
                <a:uFillTx/>
                <a:latin typeface="UTM Avo" panose="02040603050506020204" pitchFamily="18"/>
                <a:sym typeface="Arial"/>
              </a:rPr>
              <a:t>tên</a:t>
            </a:r>
            <a:r>
              <a:rPr kumimoji="0" lang="en-US" sz="20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000" b="0" i="0" u="none" strike="noStrike" kern="0" cap="none" spc="0" normalizeH="0" baseline="0" noProof="0" dirty="0" err="1">
                <a:ln>
                  <a:noFill/>
                </a:ln>
                <a:solidFill>
                  <a:schemeClr val="tx1"/>
                </a:solidFill>
                <a:effectLst/>
                <a:uLnTx/>
                <a:uFillTx/>
                <a:latin typeface="UTM Avo" panose="02040603050506020204" pitchFamily="18"/>
                <a:sym typeface="Arial"/>
              </a:rPr>
              <a:t>thì</a:t>
            </a:r>
            <a:r>
              <a:rPr kumimoji="0" lang="en-US" sz="20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000" b="0" i="0" u="none" strike="noStrike" kern="0" cap="none" spc="0" normalizeH="0" baseline="0" noProof="0" dirty="0" err="1">
                <a:ln>
                  <a:noFill/>
                </a:ln>
                <a:solidFill>
                  <a:schemeClr val="tx1"/>
                </a:solidFill>
                <a:effectLst/>
                <a:uLnTx/>
                <a:uFillTx/>
                <a:latin typeface="UTM Avo" panose="02040603050506020204" pitchFamily="18"/>
                <a:sym typeface="Arial"/>
              </a:rPr>
              <a:t>đẩy</a:t>
            </a:r>
            <a:r>
              <a:rPr kumimoji="0" lang="en-US" sz="20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000" b="0" i="0" u="none" strike="noStrike" kern="0" cap="none" spc="0" normalizeH="0" baseline="0" noProof="0" dirty="0" err="1">
                <a:ln>
                  <a:noFill/>
                </a:ln>
                <a:solidFill>
                  <a:schemeClr val="tx1"/>
                </a:solidFill>
                <a:effectLst/>
                <a:uLnTx/>
                <a:uFillTx/>
                <a:latin typeface="UTM Avo" panose="02040603050506020204" pitchFamily="18"/>
                <a:sym typeface="Arial"/>
              </a:rPr>
              <a:t>nhau</a:t>
            </a:r>
            <a:r>
              <a:rPr kumimoji="0" lang="en-US" sz="20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000" b="0" i="0" u="none" strike="noStrike" kern="0" cap="none" spc="0" normalizeH="0" baseline="0" noProof="0" dirty="0" err="1">
                <a:ln>
                  <a:noFill/>
                </a:ln>
                <a:solidFill>
                  <a:schemeClr val="tx1"/>
                </a:solidFill>
                <a:effectLst/>
                <a:uLnTx/>
                <a:uFillTx/>
                <a:latin typeface="UTM Avo" panose="02040603050506020204" pitchFamily="18"/>
                <a:sym typeface="Arial"/>
              </a:rPr>
              <a:t>các</a:t>
            </a:r>
            <a:r>
              <a:rPr kumimoji="0" lang="en-US" sz="20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000" b="0" i="0" u="none" strike="noStrike" kern="0" cap="none" spc="0" normalizeH="0" baseline="0" noProof="0" dirty="0" err="1">
                <a:ln>
                  <a:noFill/>
                </a:ln>
                <a:solidFill>
                  <a:schemeClr val="tx1"/>
                </a:solidFill>
                <a:effectLst/>
                <a:uLnTx/>
                <a:uFillTx/>
                <a:latin typeface="UTM Avo" panose="02040603050506020204" pitchFamily="18"/>
                <a:sym typeface="Arial"/>
              </a:rPr>
              <a:t>cực</a:t>
            </a:r>
            <a:r>
              <a:rPr kumimoji="0" lang="en-US" sz="20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000" b="0" i="0" u="none" strike="noStrike" kern="0" cap="none" spc="0" normalizeH="0" baseline="0" noProof="0" dirty="0" err="1">
                <a:ln>
                  <a:noFill/>
                </a:ln>
                <a:solidFill>
                  <a:schemeClr val="tx1"/>
                </a:solidFill>
                <a:effectLst/>
                <a:uLnTx/>
                <a:uFillTx/>
                <a:latin typeface="UTM Avo" panose="02040603050506020204" pitchFamily="18"/>
                <a:sym typeface="Arial"/>
              </a:rPr>
              <a:t>khác</a:t>
            </a:r>
            <a:r>
              <a:rPr kumimoji="0" lang="en-US" sz="20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000" b="0" i="0" u="none" strike="noStrike" kern="0" cap="none" spc="0" normalizeH="0" baseline="0" noProof="0" dirty="0" err="1">
                <a:ln>
                  <a:noFill/>
                </a:ln>
                <a:solidFill>
                  <a:schemeClr val="tx1"/>
                </a:solidFill>
                <a:effectLst/>
                <a:uLnTx/>
                <a:uFillTx/>
                <a:latin typeface="UTM Avo" panose="02040603050506020204" pitchFamily="18"/>
                <a:sym typeface="Arial"/>
              </a:rPr>
              <a:t>tên</a:t>
            </a:r>
            <a:r>
              <a:rPr kumimoji="0" lang="en-US" sz="20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000" b="0" i="0" u="none" strike="noStrike" kern="0" cap="none" spc="0" normalizeH="0" baseline="0" noProof="0" dirty="0" err="1">
                <a:ln>
                  <a:noFill/>
                </a:ln>
                <a:solidFill>
                  <a:schemeClr val="tx1"/>
                </a:solidFill>
                <a:effectLst/>
                <a:uLnTx/>
                <a:uFillTx/>
                <a:latin typeface="UTM Avo" panose="02040603050506020204" pitchFamily="18"/>
                <a:sym typeface="Arial"/>
              </a:rPr>
              <a:t>thì</a:t>
            </a:r>
            <a:r>
              <a:rPr kumimoji="0" lang="en-US" sz="20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000" b="0" i="0" u="none" strike="noStrike" kern="0" cap="none" spc="0" normalizeH="0" baseline="0" noProof="0" dirty="0" err="1">
                <a:ln>
                  <a:noFill/>
                </a:ln>
                <a:solidFill>
                  <a:schemeClr val="tx1"/>
                </a:solidFill>
                <a:effectLst/>
                <a:uLnTx/>
                <a:uFillTx/>
                <a:latin typeface="UTM Avo" panose="02040603050506020204" pitchFamily="18"/>
                <a:sym typeface="Arial"/>
              </a:rPr>
              <a:t>hút</a:t>
            </a:r>
            <a:r>
              <a:rPr kumimoji="0" lang="en-US" sz="20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000" b="0" i="0" u="none" strike="noStrike" kern="0" cap="none" spc="0" normalizeH="0" baseline="0" noProof="0" dirty="0" err="1">
                <a:ln>
                  <a:noFill/>
                </a:ln>
                <a:solidFill>
                  <a:schemeClr val="tx1"/>
                </a:solidFill>
                <a:effectLst/>
                <a:uLnTx/>
                <a:uFillTx/>
                <a:latin typeface="UTM Avo" panose="02040603050506020204" pitchFamily="18"/>
                <a:sym typeface="Arial"/>
              </a:rPr>
              <a:t>nhau</a:t>
            </a:r>
            <a:r>
              <a:rPr kumimoji="0" lang="en-US" sz="2000" b="0" i="0" u="none" strike="noStrike" kern="0" cap="none" spc="0" normalizeH="0" baseline="0" noProof="0" dirty="0">
                <a:ln>
                  <a:noFill/>
                </a:ln>
                <a:solidFill>
                  <a:schemeClr val="tx1"/>
                </a:solidFill>
                <a:effectLst/>
                <a:uLnTx/>
                <a:uFillTx/>
                <a:latin typeface="UTM Avo" panose="02040603050506020204" pitchFamily="18"/>
                <a:sym typeface="Arial"/>
              </a:rPr>
              <a:t>. Nam </a:t>
            </a:r>
            <a:r>
              <a:rPr kumimoji="0" lang="en-US" sz="2000" b="0" i="0" u="none" strike="noStrike" kern="0" cap="none" spc="0" normalizeH="0" baseline="0" noProof="0" dirty="0" err="1">
                <a:ln>
                  <a:noFill/>
                </a:ln>
                <a:solidFill>
                  <a:schemeClr val="tx1"/>
                </a:solidFill>
                <a:effectLst/>
                <a:uLnTx/>
                <a:uFillTx/>
                <a:latin typeface="UTM Avo" panose="02040603050506020204" pitchFamily="18"/>
                <a:sym typeface="Arial"/>
              </a:rPr>
              <a:t>châm</a:t>
            </a:r>
            <a:r>
              <a:rPr kumimoji="0" lang="en-US" sz="20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000" b="0" i="0" u="none" strike="noStrike" kern="0" cap="none" spc="0" normalizeH="0" baseline="0" noProof="0" dirty="0" err="1">
                <a:ln>
                  <a:noFill/>
                </a:ln>
                <a:solidFill>
                  <a:schemeClr val="tx1"/>
                </a:solidFill>
                <a:effectLst/>
                <a:uLnTx/>
                <a:uFillTx/>
                <a:latin typeface="UTM Avo" panose="02040603050506020204" pitchFamily="18"/>
                <a:sym typeface="Arial"/>
              </a:rPr>
              <a:t>có</a:t>
            </a:r>
            <a:r>
              <a:rPr kumimoji="0" lang="en-US" sz="20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000" b="0" i="0" u="none" strike="noStrike" kern="0" cap="none" spc="0" normalizeH="0" baseline="0" noProof="0" dirty="0" err="1">
                <a:ln>
                  <a:noFill/>
                </a:ln>
                <a:solidFill>
                  <a:schemeClr val="tx1"/>
                </a:solidFill>
                <a:effectLst/>
                <a:uLnTx/>
                <a:uFillTx/>
                <a:latin typeface="UTM Avo" panose="02040603050506020204" pitchFamily="18"/>
                <a:sym typeface="Arial"/>
              </a:rPr>
              <a:t>thể</a:t>
            </a:r>
            <a:r>
              <a:rPr kumimoji="0" lang="en-US" sz="20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000" b="0" i="0" u="none" strike="noStrike" kern="0" cap="none" spc="0" normalizeH="0" baseline="0" noProof="0" dirty="0" err="1">
                <a:ln>
                  <a:noFill/>
                </a:ln>
                <a:solidFill>
                  <a:schemeClr val="tx1"/>
                </a:solidFill>
                <a:effectLst/>
                <a:uLnTx/>
                <a:uFillTx/>
                <a:latin typeface="UTM Avo" panose="02040603050506020204" pitchFamily="18"/>
                <a:sym typeface="Arial"/>
              </a:rPr>
              <a:t>hút</a:t>
            </a:r>
            <a:r>
              <a:rPr kumimoji="0" lang="en-US" sz="20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000" b="0" i="0" u="none" strike="noStrike" kern="0" cap="none" spc="0" normalizeH="0" baseline="0" noProof="0" dirty="0" err="1">
                <a:ln>
                  <a:noFill/>
                </a:ln>
                <a:solidFill>
                  <a:schemeClr val="tx1"/>
                </a:solidFill>
                <a:effectLst/>
                <a:uLnTx/>
                <a:uFillTx/>
                <a:latin typeface="UTM Avo" panose="02040603050506020204" pitchFamily="18"/>
                <a:sym typeface="Arial"/>
              </a:rPr>
              <a:t>các</a:t>
            </a:r>
            <a:r>
              <a:rPr kumimoji="0" lang="en-US" sz="20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000" b="0" i="0" u="none" strike="noStrike" kern="0" cap="none" spc="0" normalizeH="0" baseline="0" noProof="0" dirty="0" err="1">
                <a:ln>
                  <a:noFill/>
                </a:ln>
                <a:solidFill>
                  <a:schemeClr val="tx1"/>
                </a:solidFill>
                <a:effectLst/>
                <a:uLnTx/>
                <a:uFillTx/>
                <a:latin typeface="UTM Avo" panose="02040603050506020204" pitchFamily="18"/>
                <a:sym typeface="Arial"/>
              </a:rPr>
              <a:t>vật</a:t>
            </a:r>
            <a:r>
              <a:rPr kumimoji="0" lang="en-US" sz="20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000" b="0" i="0" u="none" strike="noStrike" kern="0" cap="none" spc="0" normalizeH="0" baseline="0" noProof="0" dirty="0" err="1">
                <a:ln>
                  <a:noFill/>
                </a:ln>
                <a:solidFill>
                  <a:schemeClr val="tx1"/>
                </a:solidFill>
                <a:effectLst/>
                <a:uLnTx/>
                <a:uFillTx/>
                <a:latin typeface="UTM Avo" panose="02040603050506020204" pitchFamily="18"/>
                <a:sym typeface="Arial"/>
              </a:rPr>
              <a:t>được</a:t>
            </a:r>
            <a:r>
              <a:rPr kumimoji="0" lang="en-US" sz="20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000" b="0" i="0" u="none" strike="noStrike" kern="0" cap="none" spc="0" normalizeH="0" baseline="0" noProof="0" dirty="0" err="1">
                <a:ln>
                  <a:noFill/>
                </a:ln>
                <a:solidFill>
                  <a:schemeClr val="tx1"/>
                </a:solidFill>
                <a:effectLst/>
                <a:uLnTx/>
                <a:uFillTx/>
                <a:latin typeface="UTM Avo" panose="02040603050506020204" pitchFamily="18"/>
                <a:sym typeface="Arial"/>
              </a:rPr>
              <a:t>làm</a:t>
            </a:r>
            <a:r>
              <a:rPr kumimoji="0" lang="en-US" sz="20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000" b="0" i="0" u="none" strike="noStrike" kern="0" cap="none" spc="0" normalizeH="0" baseline="0" noProof="0" dirty="0" err="1">
                <a:ln>
                  <a:noFill/>
                </a:ln>
                <a:solidFill>
                  <a:schemeClr val="tx1"/>
                </a:solidFill>
                <a:effectLst/>
                <a:uLnTx/>
                <a:uFillTx/>
                <a:latin typeface="UTM Avo" panose="02040603050506020204" pitchFamily="18"/>
                <a:sym typeface="Arial"/>
              </a:rPr>
              <a:t>từ</a:t>
            </a:r>
            <a:r>
              <a:rPr kumimoji="0" lang="en-US" sz="20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000" b="0" i="0" u="none" strike="noStrike" kern="0" cap="none" spc="0" normalizeH="0" baseline="0" noProof="0" dirty="0" err="1">
                <a:ln>
                  <a:noFill/>
                </a:ln>
                <a:solidFill>
                  <a:schemeClr val="tx1"/>
                </a:solidFill>
                <a:effectLst/>
                <a:uLnTx/>
                <a:uFillTx/>
                <a:latin typeface="UTM Avo" panose="02040603050506020204" pitchFamily="18"/>
                <a:sym typeface="Arial"/>
              </a:rPr>
              <a:t>vật</a:t>
            </a:r>
            <a:r>
              <a:rPr kumimoji="0" lang="en-US" sz="20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000" b="0" i="0" u="none" strike="noStrike" kern="0" cap="none" spc="0" normalizeH="0" baseline="0" noProof="0" dirty="0" err="1">
                <a:ln>
                  <a:noFill/>
                </a:ln>
                <a:solidFill>
                  <a:schemeClr val="tx1"/>
                </a:solidFill>
                <a:effectLst/>
                <a:uLnTx/>
                <a:uFillTx/>
                <a:latin typeface="UTM Avo" panose="02040603050506020204" pitchFamily="18"/>
                <a:sym typeface="Arial"/>
              </a:rPr>
              <a:t>liệu</a:t>
            </a:r>
            <a:r>
              <a:rPr kumimoji="0" lang="en-US" sz="20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000" b="0" i="0" u="none" strike="noStrike" kern="0" cap="none" spc="0" normalizeH="0" baseline="0" noProof="0" dirty="0" err="1">
                <a:ln>
                  <a:noFill/>
                </a:ln>
                <a:solidFill>
                  <a:schemeClr val="tx1"/>
                </a:solidFill>
                <a:effectLst/>
                <a:uLnTx/>
                <a:uFillTx/>
                <a:latin typeface="UTM Avo" panose="02040603050506020204" pitchFamily="18"/>
                <a:sym typeface="Arial"/>
              </a:rPr>
              <a:t>từ</a:t>
            </a:r>
            <a:r>
              <a:rPr kumimoji="0" lang="en-US" sz="2000" b="0" i="0" u="none" strike="noStrike" kern="0" cap="none" spc="0" normalizeH="0" baseline="0" noProof="0" dirty="0">
                <a:ln>
                  <a:noFill/>
                </a:ln>
                <a:solidFill>
                  <a:schemeClr val="tx1"/>
                </a:solidFill>
                <a:effectLst/>
                <a:uLnTx/>
                <a:uFillTx/>
                <a:latin typeface="UTM Avo" panose="02040603050506020204" pitchFamily="18"/>
                <a:sym typeface="Arial"/>
              </a:rPr>
              <a:t>.</a:t>
            </a:r>
          </a:p>
        </p:txBody>
      </p:sp>
      <p:pic>
        <p:nvPicPr>
          <p:cNvPr id="5" name="Picture 4">
            <a:extLst>
              <a:ext uri="{FF2B5EF4-FFF2-40B4-BE49-F238E27FC236}">
                <a16:creationId xmlns:a16="http://schemas.microsoft.com/office/drawing/2014/main" id="{981D10C7-3AEB-4992-7DDC-F55CCEC3A1A0}"/>
              </a:ext>
            </a:extLst>
          </p:cNvPr>
          <p:cNvPicPr>
            <a:picLocks noChangeAspect="1"/>
          </p:cNvPicPr>
          <p:nvPr/>
        </p:nvPicPr>
        <p:blipFill>
          <a:blip r:embed="rId3"/>
          <a:stretch>
            <a:fillRect/>
          </a:stretch>
        </p:blipFill>
        <p:spPr>
          <a:xfrm>
            <a:off x="9834345" y="1496894"/>
            <a:ext cx="1218465" cy="1150299"/>
          </a:xfrm>
          <a:prstGeom prst="rect">
            <a:avLst/>
          </a:prstGeom>
        </p:spPr>
      </p:pic>
    </p:spTree>
    <p:extLst>
      <p:ext uri="{BB962C8B-B14F-4D97-AF65-F5344CB8AC3E}">
        <p14:creationId xmlns:p14="http://schemas.microsoft.com/office/powerpoint/2010/main" val="17395239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par>
                                <p:cTn id="8" presetID="16" presetClass="entr" presetSubtype="21"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arn(inVertical)">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animEffect transition="in" filter="fade">
                                      <p:cBhvr>
                                        <p:cTn id="15" dur="500"/>
                                        <p:tgtEl>
                                          <p:spTgt spid="4">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4">
                                            <p:txEl>
                                              <p:pRg st="1" end="1"/>
                                            </p:txEl>
                                          </p:spTgt>
                                        </p:tgtEl>
                                        <p:attrNameLst>
                                          <p:attrName>style.visibility</p:attrName>
                                        </p:attrNameLst>
                                      </p:cBhvr>
                                      <p:to>
                                        <p:strVal val="visible"/>
                                      </p:to>
                                    </p:set>
                                    <p:animEffect transition="in" filter="fade">
                                      <p:cBhvr>
                                        <p:cTn id="20"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F9127EA6-1619-2AE5-43A4-8F8A4FEAC94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21200" y="3172460"/>
            <a:ext cx="3149600" cy="1701800"/>
          </a:xfrm>
          <a:prstGeom prst="rect">
            <a:avLst/>
          </a:prstGeom>
        </p:spPr>
      </p:pic>
    </p:spTree>
    <p:extLst>
      <p:ext uri="{BB962C8B-B14F-4D97-AF65-F5344CB8AC3E}">
        <p14:creationId xmlns:p14="http://schemas.microsoft.com/office/powerpoint/2010/main" val="30348019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5de90e1154b99c9c5351bef2fda6586.png"/>
          <p:cNvPicPr>
            <a:picLocks noChangeAspect="1"/>
          </p:cNvPicPr>
          <p:nvPr/>
        </p:nvPicPr>
        <p:blipFill>
          <a:blip r:embed="rId2" cstate="print"/>
          <a:stretch>
            <a:fillRect/>
          </a:stretch>
        </p:blipFill>
        <p:spPr>
          <a:xfrm>
            <a:off x="3352800" y="838200"/>
            <a:ext cx="6110703" cy="6019800"/>
          </a:xfrm>
          <a:prstGeom prst="rect">
            <a:avLst/>
          </a:prstGeom>
        </p:spPr>
      </p:pic>
      <p:sp>
        <p:nvSpPr>
          <p:cNvPr id="5" name="Cloud 4"/>
          <p:cNvSpPr/>
          <p:nvPr/>
        </p:nvSpPr>
        <p:spPr>
          <a:xfrm>
            <a:off x="8686798" y="0"/>
            <a:ext cx="3200401" cy="1977390"/>
          </a:xfrm>
          <a:prstGeom prst="cloud">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0" i="0" u="none" strike="noStrike" kern="1200" cap="none" spc="0" normalizeH="0" baseline="0" noProof="0" dirty="0" err="1">
                <a:ln>
                  <a:noFill/>
                </a:ln>
                <a:solidFill>
                  <a:prstClr val="black"/>
                </a:solidFill>
                <a:effectLst/>
                <a:uLnTx/>
                <a:uFillTx/>
                <a:latin typeface="UTM Avo" panose="02040603050506020204" pitchFamily="18"/>
                <a:cs typeface="Times New Roman" pitchFamily="18" charset="0"/>
              </a:rPr>
              <a:t>Cùng</a:t>
            </a:r>
            <a:r>
              <a:rPr kumimoji="0" lang="en-US" sz="2300" b="0" i="0" u="none" strike="noStrike" kern="1200" cap="none" spc="0" normalizeH="0" baseline="0" noProof="0" dirty="0">
                <a:ln>
                  <a:noFill/>
                </a:ln>
                <a:solidFill>
                  <a:prstClr val="black"/>
                </a:solidFill>
                <a:effectLst/>
                <a:uLnTx/>
                <a:uFillTx/>
                <a:latin typeface="UTM Avo" panose="02040603050506020204" pitchFamily="18"/>
                <a:cs typeface="Times New Roman" pitchFamily="18" charset="0"/>
              </a:rPr>
              <a:t>  </a:t>
            </a:r>
            <a:r>
              <a:rPr kumimoji="0" lang="en-US" sz="2300" b="0" i="0" u="none" strike="noStrike" kern="1200" cap="none" spc="0" normalizeH="0" baseline="0" noProof="0" dirty="0" err="1">
                <a:ln>
                  <a:noFill/>
                </a:ln>
                <a:solidFill>
                  <a:prstClr val="black"/>
                </a:solidFill>
                <a:effectLst/>
                <a:uLnTx/>
                <a:uFillTx/>
                <a:latin typeface="UTM Avo" panose="02040603050506020204" pitchFamily="18"/>
                <a:cs typeface="Times New Roman" pitchFamily="18" charset="0"/>
              </a:rPr>
              <a:t>giúp</a:t>
            </a:r>
            <a:r>
              <a:rPr kumimoji="0" lang="en-US" sz="2300" b="0" i="0" u="none" strike="noStrike" kern="1200" cap="none" spc="0" normalizeH="0" baseline="0" noProof="0" dirty="0">
                <a:ln>
                  <a:noFill/>
                </a:ln>
                <a:solidFill>
                  <a:prstClr val="black"/>
                </a:solidFill>
                <a:effectLst/>
                <a:uLnTx/>
                <a:uFillTx/>
                <a:latin typeface="UTM Avo" panose="02040603050506020204" pitchFamily="18"/>
                <a:cs typeface="Times New Roman" pitchFamily="18" charset="0"/>
              </a:rPr>
              <a:t> </a:t>
            </a:r>
            <a:r>
              <a:rPr kumimoji="0" lang="en-US" sz="2300" b="0" i="0" u="none" strike="noStrike" kern="1200" cap="none" spc="0" normalizeH="0" baseline="0" noProof="0" dirty="0" err="1">
                <a:ln>
                  <a:noFill/>
                </a:ln>
                <a:solidFill>
                  <a:prstClr val="black"/>
                </a:solidFill>
                <a:effectLst/>
                <a:uLnTx/>
                <a:uFillTx/>
                <a:latin typeface="UTM Avo" panose="02040603050506020204" pitchFamily="18"/>
                <a:cs typeface="Times New Roman" pitchFamily="18" charset="0"/>
              </a:rPr>
              <a:t>ông</a:t>
            </a:r>
            <a:r>
              <a:rPr kumimoji="0" lang="en-US" sz="2300" b="0" i="0" u="none" strike="noStrike" kern="1200" cap="none" spc="0" normalizeH="0" baseline="0" noProof="0" dirty="0">
                <a:ln>
                  <a:noFill/>
                </a:ln>
                <a:solidFill>
                  <a:prstClr val="black"/>
                </a:solidFill>
                <a:effectLst/>
                <a:uLnTx/>
                <a:uFillTx/>
                <a:latin typeface="UTM Avo" panose="02040603050506020204" pitchFamily="18"/>
                <a:cs typeface="Times New Roman" pitchFamily="18" charset="0"/>
              </a:rPr>
              <a:t> </a:t>
            </a:r>
            <a:r>
              <a:rPr kumimoji="0" lang="en-US" sz="2300" b="0" i="0" u="none" strike="noStrike" kern="1200" cap="none" spc="0" normalizeH="0" baseline="0" noProof="0" dirty="0" err="1">
                <a:ln>
                  <a:noFill/>
                </a:ln>
                <a:solidFill>
                  <a:prstClr val="black"/>
                </a:solidFill>
                <a:effectLst/>
                <a:uLnTx/>
                <a:uFillTx/>
                <a:latin typeface="UTM Avo" panose="02040603050506020204" pitchFamily="18"/>
                <a:cs typeface="Times New Roman" pitchFamily="18" charset="0"/>
              </a:rPr>
              <a:t>chuẩn</a:t>
            </a:r>
            <a:r>
              <a:rPr kumimoji="0" lang="en-US" sz="2300" b="0" i="0" u="none" strike="noStrike" kern="1200" cap="none" spc="0" normalizeH="0" baseline="0" noProof="0" dirty="0">
                <a:ln>
                  <a:noFill/>
                </a:ln>
                <a:solidFill>
                  <a:prstClr val="black"/>
                </a:solidFill>
                <a:effectLst/>
                <a:uLnTx/>
                <a:uFillTx/>
                <a:latin typeface="UTM Avo" panose="02040603050506020204" pitchFamily="18"/>
                <a:cs typeface="Times New Roman" pitchFamily="18" charset="0"/>
              </a:rPr>
              <a:t> </a:t>
            </a:r>
            <a:r>
              <a:rPr kumimoji="0" lang="en-US" sz="2300" b="0" i="0" u="none" strike="noStrike" kern="1200" cap="none" spc="0" normalizeH="0" baseline="0" noProof="0" dirty="0" err="1">
                <a:ln>
                  <a:noFill/>
                </a:ln>
                <a:solidFill>
                  <a:prstClr val="black"/>
                </a:solidFill>
                <a:effectLst/>
                <a:uLnTx/>
                <a:uFillTx/>
                <a:latin typeface="UTM Avo" panose="02040603050506020204" pitchFamily="18"/>
                <a:cs typeface="Times New Roman" pitchFamily="18" charset="0"/>
              </a:rPr>
              <a:t>bị</a:t>
            </a:r>
            <a:r>
              <a:rPr kumimoji="0" lang="en-US" sz="2300" b="0" i="0" u="none" strike="noStrike" kern="1200" cap="none" spc="0" normalizeH="0" baseline="0" noProof="0" dirty="0">
                <a:ln>
                  <a:noFill/>
                </a:ln>
                <a:solidFill>
                  <a:prstClr val="black"/>
                </a:solidFill>
                <a:effectLst/>
                <a:uLnTx/>
                <a:uFillTx/>
                <a:latin typeface="UTM Avo" panose="02040603050506020204" pitchFamily="18"/>
                <a:cs typeface="Times New Roman" pitchFamily="18" charset="0"/>
              </a:rPr>
              <a:t> </a:t>
            </a:r>
            <a:r>
              <a:rPr kumimoji="0" lang="en-US" sz="2300" b="0" i="0" u="none" strike="noStrike" kern="1200" cap="none" spc="0" normalizeH="0" baseline="0" noProof="0" dirty="0" err="1">
                <a:ln>
                  <a:noFill/>
                </a:ln>
                <a:solidFill>
                  <a:prstClr val="black"/>
                </a:solidFill>
                <a:effectLst/>
                <a:uLnTx/>
                <a:uFillTx/>
                <a:latin typeface="UTM Avo" panose="02040603050506020204" pitchFamily="18"/>
                <a:cs typeface="Times New Roman" pitchFamily="18" charset="0"/>
              </a:rPr>
              <a:t>bữa</a:t>
            </a:r>
            <a:r>
              <a:rPr kumimoji="0" lang="en-US" sz="2300" b="0" i="0" u="none" strike="noStrike" kern="1200" cap="none" spc="0" normalizeH="0" baseline="0" noProof="0" dirty="0">
                <a:ln>
                  <a:noFill/>
                </a:ln>
                <a:solidFill>
                  <a:prstClr val="black"/>
                </a:solidFill>
                <a:effectLst/>
                <a:uLnTx/>
                <a:uFillTx/>
                <a:latin typeface="UTM Avo" panose="02040603050506020204" pitchFamily="18"/>
                <a:cs typeface="Times New Roman" pitchFamily="18" charset="0"/>
              </a:rPr>
              <a:t> </a:t>
            </a:r>
            <a:r>
              <a:rPr kumimoji="0" lang="en-US" sz="2300" b="0" i="0" u="none" strike="noStrike" kern="1200" cap="none" spc="0" normalizeH="0" baseline="0" noProof="0" dirty="0" err="1">
                <a:ln>
                  <a:noFill/>
                </a:ln>
                <a:solidFill>
                  <a:prstClr val="black"/>
                </a:solidFill>
                <a:effectLst/>
                <a:uLnTx/>
                <a:uFillTx/>
                <a:latin typeface="UTM Avo" panose="02040603050506020204" pitchFamily="18"/>
                <a:cs typeface="Times New Roman" pitchFamily="18" charset="0"/>
              </a:rPr>
              <a:t>tối</a:t>
            </a:r>
            <a:r>
              <a:rPr kumimoji="0" lang="en-US" sz="2300" b="0" i="0" u="none" strike="noStrike" kern="1200" cap="none" spc="0" normalizeH="0" baseline="0" noProof="0" dirty="0">
                <a:ln>
                  <a:noFill/>
                </a:ln>
                <a:solidFill>
                  <a:prstClr val="black"/>
                </a:solidFill>
                <a:effectLst/>
                <a:uLnTx/>
                <a:uFillTx/>
                <a:latin typeface="UTM Avo" panose="02040603050506020204" pitchFamily="18"/>
                <a:cs typeface="Times New Roman" pitchFamily="18" charset="0"/>
              </a:rPr>
              <a:t> </a:t>
            </a:r>
            <a:r>
              <a:rPr kumimoji="0" lang="en-US" sz="2300" b="0" i="0" u="none" strike="noStrike" kern="1200" cap="none" spc="0" normalizeH="0" baseline="0" noProof="0" dirty="0" err="1">
                <a:ln>
                  <a:noFill/>
                </a:ln>
                <a:solidFill>
                  <a:prstClr val="black"/>
                </a:solidFill>
                <a:effectLst/>
                <a:uLnTx/>
                <a:uFillTx/>
                <a:latin typeface="UTM Avo" panose="02040603050506020204" pitchFamily="18"/>
                <a:cs typeface="Times New Roman" pitchFamily="18" charset="0"/>
              </a:rPr>
              <a:t>nhé</a:t>
            </a:r>
            <a:r>
              <a:rPr kumimoji="0" lang="en-US" sz="2300" b="0" i="0" u="none" strike="noStrike" kern="1200" cap="none" spc="0" normalizeH="0" baseline="0" noProof="0" dirty="0">
                <a:ln>
                  <a:noFill/>
                </a:ln>
                <a:solidFill>
                  <a:prstClr val="black"/>
                </a:solidFill>
                <a:effectLst/>
                <a:uLnTx/>
                <a:uFillTx/>
                <a:latin typeface="UTM Avo" panose="02040603050506020204" pitchFamily="18"/>
                <a:cs typeface="Times New Roman" pitchFamily="18" charset="0"/>
              </a:rPr>
              <a:t> ^^</a:t>
            </a:r>
          </a:p>
        </p:txBody>
      </p:sp>
      <p:sp>
        <p:nvSpPr>
          <p:cNvPr id="6" name="Flowchart: Connector 5"/>
          <p:cNvSpPr/>
          <p:nvPr/>
        </p:nvSpPr>
        <p:spPr>
          <a:xfrm>
            <a:off x="7543800" y="1371600"/>
            <a:ext cx="152400" cy="152400"/>
          </a:xfrm>
          <a:prstGeom prst="flowChartConnector">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pic>
        <p:nvPicPr>
          <p:cNvPr id="8" name="Picture 7" descr="Text&#10;&#10;Description automatically generated">
            <a:extLst>
              <a:ext uri="{FF2B5EF4-FFF2-40B4-BE49-F238E27FC236}">
                <a16:creationId xmlns:a16="http://schemas.microsoft.com/office/drawing/2014/main" id="{385D85FB-1F8C-3AB5-F4E9-BA5D9683380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14600" y="2133600"/>
            <a:ext cx="9618133" cy="5410200"/>
          </a:xfrm>
          <a:prstGeom prst="rect">
            <a:avLst/>
          </a:prstGeom>
        </p:spPr>
      </p:pic>
      <p:pic>
        <p:nvPicPr>
          <p:cNvPr id="10" name="Picture 9" descr="Logo, company name&#10;&#10;Description automatically generated">
            <a:extLst>
              <a:ext uri="{FF2B5EF4-FFF2-40B4-BE49-F238E27FC236}">
                <a16:creationId xmlns:a16="http://schemas.microsoft.com/office/drawing/2014/main" id="{4DA569CD-A427-1220-18A6-5777FB1F57A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1066800" cy="119050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descr="2b2181ee0ddf3198d036ec9f3094f086.png"/>
          <p:cNvPicPr>
            <a:picLocks noChangeAspect="1"/>
          </p:cNvPicPr>
          <p:nvPr/>
        </p:nvPicPr>
        <p:blipFill>
          <a:blip r:embed="rId3" cstate="print"/>
          <a:stretch>
            <a:fillRect/>
          </a:stretch>
        </p:blipFill>
        <p:spPr>
          <a:xfrm flipH="1">
            <a:off x="8382000" y="3048000"/>
            <a:ext cx="2286000" cy="3810000"/>
          </a:xfrm>
          <a:prstGeom prst="rect">
            <a:avLst/>
          </a:prstGeom>
        </p:spPr>
      </p:pic>
      <p:pic>
        <p:nvPicPr>
          <p:cNvPr id="18" name="Picture 17" descr="2b2181ee0ddf3198d036ec9f3094f086.png"/>
          <p:cNvPicPr>
            <a:picLocks noChangeAspect="1"/>
          </p:cNvPicPr>
          <p:nvPr/>
        </p:nvPicPr>
        <p:blipFill>
          <a:blip r:embed="rId4" cstate="print"/>
          <a:stretch>
            <a:fillRect/>
          </a:stretch>
        </p:blipFill>
        <p:spPr>
          <a:xfrm>
            <a:off x="1524000" y="3048000"/>
            <a:ext cx="2239192" cy="3810000"/>
          </a:xfrm>
          <a:prstGeom prst="rect">
            <a:avLst/>
          </a:prstGeom>
        </p:spPr>
      </p:pic>
      <p:pic>
        <p:nvPicPr>
          <p:cNvPr id="6" name="Picture 5" descr="ae22ebc57a38542b1b8a66c597ea7458.png"/>
          <p:cNvPicPr>
            <a:picLocks noChangeAspect="1"/>
          </p:cNvPicPr>
          <p:nvPr/>
        </p:nvPicPr>
        <p:blipFill>
          <a:blip r:embed="rId5" cstate="print"/>
          <a:stretch>
            <a:fillRect/>
          </a:stretch>
        </p:blipFill>
        <p:spPr>
          <a:xfrm>
            <a:off x="2667000" y="1219200"/>
            <a:ext cx="6858000" cy="6858000"/>
          </a:xfrm>
          <a:prstGeom prst="rect">
            <a:avLst/>
          </a:prstGeom>
        </p:spPr>
      </p:pic>
      <p:pic>
        <p:nvPicPr>
          <p:cNvPr id="10" name="Picture 9" descr="fe1747c4d7e277ba1ee4105e3bc7af1c.png"/>
          <p:cNvPicPr>
            <a:picLocks noChangeAspect="1"/>
          </p:cNvPicPr>
          <p:nvPr/>
        </p:nvPicPr>
        <p:blipFill>
          <a:blip r:embed="rId6" cstate="print"/>
          <a:stretch>
            <a:fillRect/>
          </a:stretch>
        </p:blipFill>
        <p:spPr>
          <a:xfrm>
            <a:off x="4267200" y="1905000"/>
            <a:ext cx="1828800" cy="1981200"/>
          </a:xfrm>
          <a:prstGeom prst="rect">
            <a:avLst/>
          </a:prstGeom>
        </p:spPr>
      </p:pic>
      <p:pic>
        <p:nvPicPr>
          <p:cNvPr id="11" name="Picture 10" descr="f5c2a31645fd10a7bfb7180ae764b33e.png"/>
          <p:cNvPicPr>
            <a:picLocks noChangeAspect="1"/>
          </p:cNvPicPr>
          <p:nvPr/>
        </p:nvPicPr>
        <p:blipFill>
          <a:blip r:embed="rId7" cstate="print"/>
          <a:stretch>
            <a:fillRect/>
          </a:stretch>
        </p:blipFill>
        <p:spPr>
          <a:xfrm>
            <a:off x="6172200" y="2286001"/>
            <a:ext cx="1447800" cy="1120153"/>
          </a:xfrm>
          <a:prstGeom prst="rect">
            <a:avLst/>
          </a:prstGeom>
        </p:spPr>
      </p:pic>
      <p:pic>
        <p:nvPicPr>
          <p:cNvPr id="12" name="Picture 11" descr="a0f932e5084a2d27268758dfe1be070a.png"/>
          <p:cNvPicPr>
            <a:picLocks noChangeAspect="1"/>
          </p:cNvPicPr>
          <p:nvPr/>
        </p:nvPicPr>
        <p:blipFill>
          <a:blip r:embed="rId8" cstate="print"/>
          <a:stretch>
            <a:fillRect/>
          </a:stretch>
        </p:blipFill>
        <p:spPr>
          <a:xfrm>
            <a:off x="4267200" y="3600521"/>
            <a:ext cx="1447800" cy="1295781"/>
          </a:xfrm>
          <a:prstGeom prst="rect">
            <a:avLst/>
          </a:prstGeom>
        </p:spPr>
      </p:pic>
      <p:pic>
        <p:nvPicPr>
          <p:cNvPr id="14" name="Picture 13" descr="bf30f7e2896d1260827521fda40d5ad6.png"/>
          <p:cNvPicPr>
            <a:picLocks noChangeAspect="1"/>
          </p:cNvPicPr>
          <p:nvPr/>
        </p:nvPicPr>
        <p:blipFill>
          <a:blip r:embed="rId9" cstate="print"/>
          <a:stretch>
            <a:fillRect/>
          </a:stretch>
        </p:blipFill>
        <p:spPr>
          <a:xfrm>
            <a:off x="6096000" y="3276600"/>
            <a:ext cx="1600200" cy="1619702"/>
          </a:xfrm>
          <a:prstGeom prst="rect">
            <a:avLst/>
          </a:prstGeom>
        </p:spPr>
      </p:pic>
      <p:pic>
        <p:nvPicPr>
          <p:cNvPr id="25" name="Picture 24" descr="43b282e5574b9381f3f2c3655d492a4e.png">
            <a:hlinkClick r:id="rId10" action="ppaction://hlinksldjump"/>
          </p:cNvPr>
          <p:cNvPicPr>
            <a:picLocks noChangeAspect="1"/>
          </p:cNvPicPr>
          <p:nvPr/>
        </p:nvPicPr>
        <p:blipFill>
          <a:blip r:embed="rId11" cstate="print"/>
          <a:stretch>
            <a:fillRect/>
          </a:stretch>
        </p:blipFill>
        <p:spPr>
          <a:xfrm>
            <a:off x="4114800" y="-53339"/>
            <a:ext cx="990600" cy="990600"/>
          </a:xfrm>
          <a:prstGeom prst="rect">
            <a:avLst/>
          </a:prstGeom>
        </p:spPr>
      </p:pic>
      <p:pic>
        <p:nvPicPr>
          <p:cNvPr id="26" name="Picture 25" descr="43b282e5574b9381f3f2c3655d492a4e.png">
            <a:hlinkClick r:id="rId12" action="ppaction://hlinksldjump"/>
          </p:cNvPr>
          <p:cNvPicPr>
            <a:picLocks noChangeAspect="1"/>
          </p:cNvPicPr>
          <p:nvPr/>
        </p:nvPicPr>
        <p:blipFill>
          <a:blip r:embed="rId11" cstate="print"/>
          <a:stretch>
            <a:fillRect/>
          </a:stretch>
        </p:blipFill>
        <p:spPr>
          <a:xfrm>
            <a:off x="5105400" y="-53339"/>
            <a:ext cx="990600" cy="990600"/>
          </a:xfrm>
          <a:prstGeom prst="rect">
            <a:avLst/>
          </a:prstGeom>
        </p:spPr>
      </p:pic>
      <p:pic>
        <p:nvPicPr>
          <p:cNvPr id="27" name="Picture 26" descr="43b282e5574b9381f3f2c3655d492a4e.png">
            <a:hlinkClick r:id="rId13" action="ppaction://hlinksldjump"/>
          </p:cNvPr>
          <p:cNvPicPr>
            <a:picLocks noChangeAspect="1"/>
          </p:cNvPicPr>
          <p:nvPr/>
        </p:nvPicPr>
        <p:blipFill>
          <a:blip r:embed="rId11" cstate="print"/>
          <a:stretch>
            <a:fillRect/>
          </a:stretch>
        </p:blipFill>
        <p:spPr>
          <a:xfrm>
            <a:off x="6172200" y="-38099"/>
            <a:ext cx="990600" cy="990600"/>
          </a:xfrm>
          <a:prstGeom prst="rect">
            <a:avLst/>
          </a:prstGeom>
        </p:spPr>
      </p:pic>
      <p:pic>
        <p:nvPicPr>
          <p:cNvPr id="28" name="Picture 27" descr="43b282e5574b9381f3f2c3655d492a4e.png">
            <a:hlinkClick r:id="rId14" action="ppaction://hlinksldjump"/>
          </p:cNvPr>
          <p:cNvPicPr>
            <a:picLocks noChangeAspect="1"/>
          </p:cNvPicPr>
          <p:nvPr/>
        </p:nvPicPr>
        <p:blipFill>
          <a:blip r:embed="rId11" cstate="print"/>
          <a:stretch>
            <a:fillRect/>
          </a:stretch>
        </p:blipFill>
        <p:spPr>
          <a:xfrm>
            <a:off x="7162800" y="-38099"/>
            <a:ext cx="990600" cy="990600"/>
          </a:xfrm>
          <a:prstGeom prst="rect">
            <a:avLst/>
          </a:prstGeom>
        </p:spPr>
      </p:pic>
      <p:pic>
        <p:nvPicPr>
          <p:cNvPr id="2" name="Picture 1" descr="Logo, company name&#10;&#10;Description automatically generated">
            <a:extLst>
              <a:ext uri="{FF2B5EF4-FFF2-40B4-BE49-F238E27FC236}">
                <a16:creationId xmlns:a16="http://schemas.microsoft.com/office/drawing/2014/main" id="{0E340A80-DF64-BA29-6929-633CC9CF110E}"/>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0" y="0"/>
            <a:ext cx="1066800" cy="11905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5"/>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25"/>
                                        </p:tgtEl>
                                      </p:cBhvr>
                                    </p:animEffect>
                                    <p:set>
                                      <p:cBhvr>
                                        <p:cTn id="7" dur="1" fill="hold">
                                          <p:stCondLst>
                                            <p:cond delay="499"/>
                                          </p:stCondLst>
                                        </p:cTn>
                                        <p:tgtEl>
                                          <p:spTgt spid="25"/>
                                        </p:tgtEl>
                                        <p:attrNameLst>
                                          <p:attrName>style.visibility</p:attrName>
                                        </p:attrNameLst>
                                      </p:cBhvr>
                                      <p:to>
                                        <p:strVal val="hidden"/>
                                      </p:to>
                                    </p:set>
                                  </p:childTnLst>
                                </p:cTn>
                              </p:par>
                            </p:childTnLst>
                          </p:cTn>
                        </p:par>
                        <p:par>
                          <p:cTn id="8" fill="hold">
                            <p:stCondLst>
                              <p:cond delay="500"/>
                            </p:stCondLst>
                            <p:childTnLst>
                              <p:par>
                                <p:cTn id="9" presetID="1" presetClass="entr" presetSubtype="0"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nextCondLst>
                <p:cond evt="onClick" delay="0">
                  <p:tgtEl>
                    <p:spTgt spid="25"/>
                  </p:tgtEl>
                </p:cond>
              </p:nextCondLst>
            </p:seq>
            <p:seq concurrent="1" nextAc="seek">
              <p:cTn id="11" restart="whenNotActive" fill="hold" evtFilter="cancelBubble" nodeType="interactiveSeq">
                <p:stCondLst>
                  <p:cond evt="onClick" delay="0">
                    <p:tgtEl>
                      <p:spTgt spid="26"/>
                    </p:tgtEl>
                  </p:cond>
                </p:stCondLst>
                <p:endSync evt="end" delay="0">
                  <p:rtn val="all"/>
                </p:endSync>
                <p:childTnLst>
                  <p:par>
                    <p:cTn id="12" fill="hold">
                      <p:stCondLst>
                        <p:cond delay="0"/>
                      </p:stCondLst>
                      <p:childTnLst>
                        <p:par>
                          <p:cTn id="13" fill="hold">
                            <p:stCondLst>
                              <p:cond delay="0"/>
                            </p:stCondLst>
                            <p:childTnLst>
                              <p:par>
                                <p:cTn id="14" presetID="10" presetClass="exit" presetSubtype="0" fill="hold" nodeType="clickEffect">
                                  <p:stCondLst>
                                    <p:cond delay="0"/>
                                  </p:stCondLst>
                                  <p:childTnLst>
                                    <p:animEffect transition="out" filter="fade">
                                      <p:cBhvr>
                                        <p:cTn id="15" dur="500"/>
                                        <p:tgtEl>
                                          <p:spTgt spid="26"/>
                                        </p:tgtEl>
                                      </p:cBhvr>
                                    </p:animEffect>
                                    <p:set>
                                      <p:cBhvr>
                                        <p:cTn id="16" dur="1" fill="hold">
                                          <p:stCondLst>
                                            <p:cond delay="499"/>
                                          </p:stCondLst>
                                        </p:cTn>
                                        <p:tgtEl>
                                          <p:spTgt spid="26"/>
                                        </p:tgtEl>
                                        <p:attrNameLst>
                                          <p:attrName>style.visibility</p:attrName>
                                        </p:attrNameLst>
                                      </p:cBhvr>
                                      <p:to>
                                        <p:strVal val="hidden"/>
                                      </p:to>
                                    </p:set>
                                  </p:childTnLst>
                                </p:cTn>
                              </p:par>
                            </p:childTnLst>
                          </p:cTn>
                        </p:par>
                        <p:par>
                          <p:cTn id="17" fill="hold">
                            <p:stCondLst>
                              <p:cond delay="500"/>
                            </p:stCondLst>
                            <p:childTnLst>
                              <p:par>
                                <p:cTn id="18" presetID="16" presetClass="entr" presetSubtype="21" fill="hold" nodeType="after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barn(inVertical)">
                                      <p:cBhvr>
                                        <p:cTn id="20" dur="500"/>
                                        <p:tgtEl>
                                          <p:spTgt spid="11"/>
                                        </p:tgtEl>
                                      </p:cBhvr>
                                    </p:animEffect>
                                  </p:childTnLst>
                                </p:cTn>
                              </p:par>
                            </p:childTnLst>
                          </p:cTn>
                        </p:par>
                      </p:childTnLst>
                    </p:cTn>
                  </p:par>
                </p:childTnLst>
              </p:cTn>
              <p:nextCondLst>
                <p:cond evt="onClick" delay="0">
                  <p:tgtEl>
                    <p:spTgt spid="26"/>
                  </p:tgtEl>
                </p:cond>
              </p:nextCondLst>
            </p:seq>
            <p:seq concurrent="1" nextAc="seek">
              <p:cTn id="21" restart="whenNotActive" fill="hold" evtFilter="cancelBubble" nodeType="interactiveSeq">
                <p:stCondLst>
                  <p:cond evt="onClick" delay="0">
                    <p:tgtEl>
                      <p:spTgt spid="27"/>
                    </p:tgtEl>
                  </p:cond>
                </p:stCondLst>
                <p:endSync evt="end" delay="0">
                  <p:rtn val="all"/>
                </p:endSync>
                <p:childTnLst>
                  <p:par>
                    <p:cTn id="22" fill="hold">
                      <p:stCondLst>
                        <p:cond delay="0"/>
                      </p:stCondLst>
                      <p:childTnLst>
                        <p:par>
                          <p:cTn id="23" fill="hold">
                            <p:stCondLst>
                              <p:cond delay="0"/>
                            </p:stCondLst>
                            <p:childTnLst>
                              <p:par>
                                <p:cTn id="24" presetID="10" presetClass="exit" presetSubtype="0" fill="hold" nodeType="clickEffect">
                                  <p:stCondLst>
                                    <p:cond delay="0"/>
                                  </p:stCondLst>
                                  <p:childTnLst>
                                    <p:animEffect transition="out" filter="fade">
                                      <p:cBhvr>
                                        <p:cTn id="25" dur="500"/>
                                        <p:tgtEl>
                                          <p:spTgt spid="27"/>
                                        </p:tgtEl>
                                      </p:cBhvr>
                                    </p:animEffect>
                                    <p:set>
                                      <p:cBhvr>
                                        <p:cTn id="26" dur="1" fill="hold">
                                          <p:stCondLst>
                                            <p:cond delay="499"/>
                                          </p:stCondLst>
                                        </p:cTn>
                                        <p:tgtEl>
                                          <p:spTgt spid="27"/>
                                        </p:tgtEl>
                                        <p:attrNameLst>
                                          <p:attrName>style.visibility</p:attrName>
                                        </p:attrNameLst>
                                      </p:cBhvr>
                                      <p:to>
                                        <p:strVal val="hidden"/>
                                      </p:to>
                                    </p:set>
                                  </p:childTnLst>
                                </p:cTn>
                              </p:par>
                            </p:childTnLst>
                          </p:cTn>
                        </p:par>
                        <p:par>
                          <p:cTn id="27" fill="hold">
                            <p:stCondLst>
                              <p:cond delay="500"/>
                            </p:stCondLst>
                            <p:childTnLst>
                              <p:par>
                                <p:cTn id="28" presetID="16" presetClass="entr" presetSubtype="21" fill="hold" nodeType="after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barn(inVertical)">
                                      <p:cBhvr>
                                        <p:cTn id="30" dur="500"/>
                                        <p:tgtEl>
                                          <p:spTgt spid="12"/>
                                        </p:tgtEl>
                                      </p:cBhvr>
                                    </p:animEffect>
                                  </p:childTnLst>
                                </p:cTn>
                              </p:par>
                            </p:childTnLst>
                          </p:cTn>
                        </p:par>
                      </p:childTnLst>
                    </p:cTn>
                  </p:par>
                </p:childTnLst>
              </p:cTn>
              <p:nextCondLst>
                <p:cond evt="onClick" delay="0">
                  <p:tgtEl>
                    <p:spTgt spid="27"/>
                  </p:tgtEl>
                </p:cond>
              </p:nextCondLst>
            </p:seq>
            <p:seq concurrent="1" nextAc="seek">
              <p:cTn id="31" restart="whenNotActive" fill="hold" evtFilter="cancelBubble" nodeType="interactiveSeq">
                <p:stCondLst>
                  <p:cond evt="onClick" delay="0">
                    <p:tgtEl>
                      <p:spTgt spid="28"/>
                    </p:tgtEl>
                  </p:cond>
                </p:stCondLst>
                <p:endSync evt="end" delay="0">
                  <p:rtn val="all"/>
                </p:endSync>
                <p:childTnLst>
                  <p:par>
                    <p:cTn id="32" fill="hold">
                      <p:stCondLst>
                        <p:cond delay="0"/>
                      </p:stCondLst>
                      <p:childTnLst>
                        <p:par>
                          <p:cTn id="33" fill="hold">
                            <p:stCondLst>
                              <p:cond delay="0"/>
                            </p:stCondLst>
                            <p:childTnLst>
                              <p:par>
                                <p:cTn id="34" presetID="10" presetClass="exit" presetSubtype="0" fill="hold" nodeType="clickEffect">
                                  <p:stCondLst>
                                    <p:cond delay="0"/>
                                  </p:stCondLst>
                                  <p:childTnLst>
                                    <p:animEffect transition="out" filter="fade">
                                      <p:cBhvr>
                                        <p:cTn id="35" dur="500"/>
                                        <p:tgtEl>
                                          <p:spTgt spid="28"/>
                                        </p:tgtEl>
                                      </p:cBhvr>
                                    </p:animEffect>
                                    <p:set>
                                      <p:cBhvr>
                                        <p:cTn id="36" dur="1" fill="hold">
                                          <p:stCondLst>
                                            <p:cond delay="499"/>
                                          </p:stCondLst>
                                        </p:cTn>
                                        <p:tgtEl>
                                          <p:spTgt spid="28"/>
                                        </p:tgtEl>
                                        <p:attrNameLst>
                                          <p:attrName>style.visibility</p:attrName>
                                        </p:attrNameLst>
                                      </p:cBhvr>
                                      <p:to>
                                        <p:strVal val="hidden"/>
                                      </p:to>
                                    </p:set>
                                  </p:childTnLst>
                                </p:cTn>
                              </p:par>
                            </p:childTnLst>
                          </p:cTn>
                        </p:par>
                        <p:par>
                          <p:cTn id="37" fill="hold">
                            <p:stCondLst>
                              <p:cond delay="500"/>
                            </p:stCondLst>
                            <p:childTnLst>
                              <p:par>
                                <p:cTn id="38" presetID="16" presetClass="entr" presetSubtype="21" fill="hold" nodeType="after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barn(inVertical)">
                                      <p:cBhvr>
                                        <p:cTn id="40" dur="500"/>
                                        <p:tgtEl>
                                          <p:spTgt spid="14"/>
                                        </p:tgtEl>
                                      </p:cBhvr>
                                    </p:animEffect>
                                  </p:childTnLst>
                                </p:cTn>
                              </p:par>
                            </p:childTnLst>
                          </p:cTn>
                        </p:par>
                      </p:childTnLst>
                    </p:cTn>
                  </p:par>
                </p:childTnLst>
              </p:cTn>
              <p:nextCondLst>
                <p:cond evt="onClick" delay="0">
                  <p:tgtEl>
                    <p:spTgt spid="28"/>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14" descr="kim phut"/>
          <p:cNvPicPr>
            <a:picLocks noChangeAspect="1" noChangeArrowheads="1"/>
          </p:cNvPicPr>
          <p:nvPr/>
        </p:nvPicPr>
        <p:blipFill>
          <a:blip r:embed="rId6" cstate="print"/>
          <a:srcRect/>
          <a:stretch>
            <a:fillRect/>
          </a:stretch>
        </p:blipFill>
        <p:spPr bwMode="auto">
          <a:xfrm>
            <a:off x="9805740" y="4064478"/>
            <a:ext cx="1143000" cy="1075765"/>
          </a:xfrm>
          <a:prstGeom prst="rect">
            <a:avLst/>
          </a:prstGeom>
          <a:noFill/>
          <a:ln w="9525">
            <a:noFill/>
            <a:miter lim="800000"/>
            <a:headEnd/>
            <a:tailEnd/>
          </a:ln>
        </p:spPr>
      </p:pic>
      <p:pic>
        <p:nvPicPr>
          <p:cNvPr id="6" name="Picture 5" descr="1456.png"/>
          <p:cNvPicPr>
            <a:picLocks noChangeAspect="1"/>
          </p:cNvPicPr>
          <p:nvPr/>
        </p:nvPicPr>
        <p:blipFill>
          <a:blip r:embed="rId7" cstate="print"/>
          <a:stretch>
            <a:fillRect/>
          </a:stretch>
        </p:blipFill>
        <p:spPr>
          <a:xfrm>
            <a:off x="1714500" y="3016096"/>
            <a:ext cx="6819900" cy="835944"/>
          </a:xfrm>
          <a:prstGeom prst="rect">
            <a:avLst/>
          </a:prstGeom>
        </p:spPr>
      </p:pic>
      <p:sp>
        <p:nvSpPr>
          <p:cNvPr id="7" name="Oval 6"/>
          <p:cNvSpPr/>
          <p:nvPr/>
        </p:nvSpPr>
        <p:spPr>
          <a:xfrm>
            <a:off x="921419" y="4986779"/>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pic>
        <p:nvPicPr>
          <p:cNvPr id="8" name="Picture 7" descr="1456.png"/>
          <p:cNvPicPr>
            <a:picLocks noChangeAspect="1"/>
          </p:cNvPicPr>
          <p:nvPr/>
        </p:nvPicPr>
        <p:blipFill>
          <a:blip r:embed="rId7" cstate="print"/>
          <a:stretch>
            <a:fillRect/>
          </a:stretch>
        </p:blipFill>
        <p:spPr>
          <a:xfrm>
            <a:off x="1714500" y="3928240"/>
            <a:ext cx="6819900" cy="835944"/>
          </a:xfrm>
          <a:prstGeom prst="rect">
            <a:avLst/>
          </a:prstGeom>
        </p:spPr>
      </p:pic>
      <p:pic>
        <p:nvPicPr>
          <p:cNvPr id="9" name="Picture 8" descr="1456.png"/>
          <p:cNvPicPr>
            <a:picLocks noChangeAspect="1"/>
          </p:cNvPicPr>
          <p:nvPr/>
        </p:nvPicPr>
        <p:blipFill>
          <a:blip r:embed="rId7" cstate="print"/>
          <a:stretch>
            <a:fillRect/>
          </a:stretch>
        </p:blipFill>
        <p:spPr>
          <a:xfrm>
            <a:off x="1714500" y="4840384"/>
            <a:ext cx="6819900" cy="840456"/>
          </a:xfrm>
          <a:prstGeom prst="rect">
            <a:avLst/>
          </a:prstGeom>
        </p:spPr>
      </p:pic>
      <p:pic>
        <p:nvPicPr>
          <p:cNvPr id="10" name="Picture 9" descr="1456.png"/>
          <p:cNvPicPr>
            <a:picLocks noChangeAspect="1"/>
          </p:cNvPicPr>
          <p:nvPr/>
        </p:nvPicPr>
        <p:blipFill>
          <a:blip r:embed="rId7" cstate="print"/>
          <a:stretch>
            <a:fillRect/>
          </a:stretch>
        </p:blipFill>
        <p:spPr>
          <a:xfrm>
            <a:off x="1714500" y="5752980"/>
            <a:ext cx="6819900" cy="842260"/>
          </a:xfrm>
          <a:prstGeom prst="rect">
            <a:avLst/>
          </a:prstGeom>
        </p:spPr>
      </p:pic>
      <p:sp>
        <p:nvSpPr>
          <p:cNvPr id="11" name="Oval 10"/>
          <p:cNvSpPr/>
          <p:nvPr/>
        </p:nvSpPr>
        <p:spPr>
          <a:xfrm>
            <a:off x="921419" y="4064478"/>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2" name="Oval 11"/>
          <p:cNvSpPr/>
          <p:nvPr/>
        </p:nvSpPr>
        <p:spPr>
          <a:xfrm>
            <a:off x="921419" y="3150078"/>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3" name="Oval 12"/>
          <p:cNvSpPr/>
          <p:nvPr/>
        </p:nvSpPr>
        <p:spPr>
          <a:xfrm>
            <a:off x="909387" y="5865286"/>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4" name="TextBox 13"/>
          <p:cNvSpPr txBox="1"/>
          <p:nvPr/>
        </p:nvSpPr>
        <p:spPr>
          <a:xfrm>
            <a:off x="997619" y="5062979"/>
            <a:ext cx="4572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C</a:t>
            </a:r>
          </a:p>
        </p:txBody>
      </p:sp>
      <p:sp>
        <p:nvSpPr>
          <p:cNvPr id="15" name="TextBox 14"/>
          <p:cNvSpPr txBox="1"/>
          <p:nvPr/>
        </p:nvSpPr>
        <p:spPr>
          <a:xfrm>
            <a:off x="985587" y="5941486"/>
            <a:ext cx="4572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D</a:t>
            </a:r>
          </a:p>
        </p:txBody>
      </p:sp>
      <p:sp>
        <p:nvSpPr>
          <p:cNvPr id="16" name="TextBox 15"/>
          <p:cNvSpPr txBox="1"/>
          <p:nvPr/>
        </p:nvSpPr>
        <p:spPr>
          <a:xfrm>
            <a:off x="997619" y="4140678"/>
            <a:ext cx="4572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B</a:t>
            </a:r>
          </a:p>
        </p:txBody>
      </p:sp>
      <p:sp>
        <p:nvSpPr>
          <p:cNvPr id="17" name="TextBox 16"/>
          <p:cNvSpPr txBox="1"/>
          <p:nvPr/>
        </p:nvSpPr>
        <p:spPr>
          <a:xfrm>
            <a:off x="997619" y="3226278"/>
            <a:ext cx="4572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A</a:t>
            </a:r>
          </a:p>
        </p:txBody>
      </p:sp>
      <p:pic>
        <p:nvPicPr>
          <p:cNvPr id="23" name="Picture 22" descr="dongho1"/>
          <p:cNvPicPr>
            <a:picLocks noChangeAspect="1" noChangeArrowheads="1"/>
          </p:cNvPicPr>
          <p:nvPr/>
        </p:nvPicPr>
        <p:blipFill>
          <a:blip r:embed="rId8" cstate="print"/>
          <a:srcRect/>
          <a:stretch>
            <a:fillRect/>
          </a:stretch>
        </p:blipFill>
        <p:spPr bwMode="auto">
          <a:xfrm>
            <a:off x="9500940" y="3617218"/>
            <a:ext cx="1752600" cy="1768573"/>
          </a:xfrm>
          <a:prstGeom prst="rect">
            <a:avLst/>
          </a:prstGeom>
          <a:noFill/>
        </p:spPr>
      </p:pic>
      <p:sp>
        <p:nvSpPr>
          <p:cNvPr id="24" name="Cloud 23"/>
          <p:cNvSpPr/>
          <p:nvPr/>
        </p:nvSpPr>
        <p:spPr>
          <a:xfrm>
            <a:off x="10172700" y="2476380"/>
            <a:ext cx="1752600" cy="914400"/>
          </a:xfrm>
          <a:prstGeom prst="cloud">
            <a:avLst/>
          </a:prstGeom>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imes New Roman" pitchFamily="18" charset="0"/>
                <a:ea typeface="+mn-ea"/>
                <a:cs typeface="Times New Roman" pitchFamily="18" charset="0"/>
              </a:rPr>
              <a:t>HẾT GIỜ</a:t>
            </a:r>
          </a:p>
        </p:txBody>
      </p:sp>
      <p:pic>
        <p:nvPicPr>
          <p:cNvPr id="26" name="Picture 25" descr="112.png"/>
          <p:cNvPicPr>
            <a:picLocks noChangeAspect="1"/>
          </p:cNvPicPr>
          <p:nvPr/>
        </p:nvPicPr>
        <p:blipFill>
          <a:blip r:embed="rId9" cstate="print"/>
          <a:stretch>
            <a:fillRect/>
          </a:stretch>
        </p:blipFill>
        <p:spPr>
          <a:xfrm>
            <a:off x="-146811" y="-396975"/>
            <a:ext cx="11500611" cy="3354345"/>
          </a:xfrm>
          <a:prstGeom prst="rect">
            <a:avLst/>
          </a:prstGeom>
        </p:spPr>
      </p:pic>
      <p:pic>
        <p:nvPicPr>
          <p:cNvPr id="32" name="Picture 31" descr="tich.png"/>
          <p:cNvPicPr>
            <a:picLocks noChangeAspect="1"/>
          </p:cNvPicPr>
          <p:nvPr/>
        </p:nvPicPr>
        <p:blipFill>
          <a:blip r:embed="rId10" cstate="print"/>
          <a:stretch>
            <a:fillRect/>
          </a:stretch>
        </p:blipFill>
        <p:spPr>
          <a:xfrm>
            <a:off x="8588540" y="4849319"/>
            <a:ext cx="738664" cy="738664"/>
          </a:xfrm>
          <a:prstGeom prst="rect">
            <a:avLst/>
          </a:prstGeom>
        </p:spPr>
      </p:pic>
      <p:pic>
        <p:nvPicPr>
          <p:cNvPr id="33" name="Picture 32" descr="sai.png"/>
          <p:cNvPicPr>
            <a:picLocks noChangeAspect="1"/>
          </p:cNvPicPr>
          <p:nvPr/>
        </p:nvPicPr>
        <p:blipFill>
          <a:blip r:embed="rId11" cstate="print"/>
          <a:stretch>
            <a:fillRect/>
          </a:stretch>
        </p:blipFill>
        <p:spPr>
          <a:xfrm>
            <a:off x="8625640" y="3186053"/>
            <a:ext cx="533400" cy="533400"/>
          </a:xfrm>
          <a:prstGeom prst="rect">
            <a:avLst/>
          </a:prstGeom>
        </p:spPr>
      </p:pic>
      <p:pic>
        <p:nvPicPr>
          <p:cNvPr id="34" name="Picture 33" descr="sai.png"/>
          <p:cNvPicPr>
            <a:picLocks noChangeAspect="1"/>
          </p:cNvPicPr>
          <p:nvPr/>
        </p:nvPicPr>
        <p:blipFill>
          <a:blip r:embed="rId11" cstate="print"/>
          <a:stretch>
            <a:fillRect/>
          </a:stretch>
        </p:blipFill>
        <p:spPr>
          <a:xfrm>
            <a:off x="8614607" y="4085483"/>
            <a:ext cx="533400" cy="533400"/>
          </a:xfrm>
          <a:prstGeom prst="rect">
            <a:avLst/>
          </a:prstGeom>
        </p:spPr>
      </p:pic>
      <p:pic>
        <p:nvPicPr>
          <p:cNvPr id="35" name="Picture 34" descr="sai.png"/>
          <p:cNvPicPr>
            <a:picLocks noChangeAspect="1"/>
          </p:cNvPicPr>
          <p:nvPr/>
        </p:nvPicPr>
        <p:blipFill>
          <a:blip r:embed="rId11" cstate="print"/>
          <a:stretch>
            <a:fillRect/>
          </a:stretch>
        </p:blipFill>
        <p:spPr>
          <a:xfrm>
            <a:off x="8676774" y="5893278"/>
            <a:ext cx="533400" cy="533400"/>
          </a:xfrm>
          <a:prstGeom prst="rect">
            <a:avLst/>
          </a:prstGeom>
        </p:spPr>
      </p:pic>
      <p:sp>
        <p:nvSpPr>
          <p:cNvPr id="37" name="5-Point Star 36">
            <a:hlinkClick r:id="rId12" action="ppaction://hlinksldjump"/>
          </p:cNvPr>
          <p:cNvSpPr/>
          <p:nvPr/>
        </p:nvSpPr>
        <p:spPr>
          <a:xfrm>
            <a:off x="11163300" y="5752980"/>
            <a:ext cx="762000" cy="685800"/>
          </a:xfrm>
          <a:prstGeom prst="star5">
            <a:avLst/>
          </a:prstGeom>
        </p:spPr>
        <p:style>
          <a:lnRef idx="1">
            <a:schemeClr val="accent6"/>
          </a:lnRef>
          <a:fillRef idx="3">
            <a:schemeClr val="accent6"/>
          </a:fillRef>
          <a:effectRef idx="2">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38" name="Picture 37" descr="43b282e5574b9381f3f2c3655d492a4e.png"/>
          <p:cNvPicPr>
            <a:picLocks noChangeAspect="1"/>
          </p:cNvPicPr>
          <p:nvPr/>
        </p:nvPicPr>
        <p:blipFill>
          <a:blip r:embed="rId13" cstate="print"/>
          <a:stretch>
            <a:fillRect/>
          </a:stretch>
        </p:blipFill>
        <p:spPr>
          <a:xfrm>
            <a:off x="311819" y="4064478"/>
            <a:ext cx="685800" cy="685800"/>
          </a:xfrm>
          <a:prstGeom prst="rect">
            <a:avLst/>
          </a:prstGeom>
        </p:spPr>
      </p:pic>
      <p:pic>
        <p:nvPicPr>
          <p:cNvPr id="39" name="Picture 38" descr="43b282e5574b9381f3f2c3655d492a4e.png"/>
          <p:cNvPicPr>
            <a:picLocks noChangeAspect="1"/>
          </p:cNvPicPr>
          <p:nvPr/>
        </p:nvPicPr>
        <p:blipFill>
          <a:blip r:embed="rId13" cstate="print"/>
          <a:stretch>
            <a:fillRect/>
          </a:stretch>
        </p:blipFill>
        <p:spPr>
          <a:xfrm>
            <a:off x="311819" y="3073878"/>
            <a:ext cx="685800" cy="685800"/>
          </a:xfrm>
          <a:prstGeom prst="rect">
            <a:avLst/>
          </a:prstGeom>
        </p:spPr>
      </p:pic>
      <p:pic>
        <p:nvPicPr>
          <p:cNvPr id="40" name="Picture 39" descr="43b282e5574b9381f3f2c3655d492a4e.png"/>
          <p:cNvPicPr>
            <a:picLocks noChangeAspect="1"/>
          </p:cNvPicPr>
          <p:nvPr/>
        </p:nvPicPr>
        <p:blipFill>
          <a:blip r:embed="rId13" cstate="print"/>
          <a:stretch>
            <a:fillRect/>
          </a:stretch>
        </p:blipFill>
        <p:spPr>
          <a:xfrm>
            <a:off x="311819" y="4986779"/>
            <a:ext cx="685800" cy="685800"/>
          </a:xfrm>
          <a:prstGeom prst="rect">
            <a:avLst/>
          </a:prstGeom>
        </p:spPr>
      </p:pic>
      <p:pic>
        <p:nvPicPr>
          <p:cNvPr id="41" name="Picture 40" descr="43b282e5574b9381f3f2c3655d492a4e.png"/>
          <p:cNvPicPr>
            <a:picLocks noChangeAspect="1"/>
          </p:cNvPicPr>
          <p:nvPr/>
        </p:nvPicPr>
        <p:blipFill>
          <a:blip r:embed="rId13" cstate="print"/>
          <a:stretch>
            <a:fillRect/>
          </a:stretch>
        </p:blipFill>
        <p:spPr>
          <a:xfrm>
            <a:off x="299787" y="5865286"/>
            <a:ext cx="685800" cy="685800"/>
          </a:xfrm>
          <a:prstGeom prst="rect">
            <a:avLst/>
          </a:prstGeom>
        </p:spPr>
      </p:pic>
      <p:pic>
        <p:nvPicPr>
          <p:cNvPr id="2" name="Picture 1" descr="Logo, company name&#10;&#10;Description automatically generated">
            <a:extLst>
              <a:ext uri="{FF2B5EF4-FFF2-40B4-BE49-F238E27FC236}">
                <a16:creationId xmlns:a16="http://schemas.microsoft.com/office/drawing/2014/main" id="{1B7755AC-8434-0FDF-0A8A-D52CAACF436C}"/>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0" y="0"/>
            <a:ext cx="1066800" cy="1190500"/>
          </a:xfrm>
          <a:prstGeom prst="rect">
            <a:avLst/>
          </a:prstGeom>
        </p:spPr>
      </p:pic>
      <p:sp>
        <p:nvSpPr>
          <p:cNvPr id="29" name="TextBox 28">
            <a:extLst>
              <a:ext uri="{FF2B5EF4-FFF2-40B4-BE49-F238E27FC236}">
                <a16:creationId xmlns:a16="http://schemas.microsoft.com/office/drawing/2014/main" id="{0224590B-2CA5-39D7-41ED-AA7362436CFF}"/>
              </a:ext>
            </a:extLst>
          </p:cNvPr>
          <p:cNvSpPr txBox="1"/>
          <p:nvPr/>
        </p:nvSpPr>
        <p:spPr>
          <a:xfrm>
            <a:off x="1700464" y="4920069"/>
            <a:ext cx="6902115" cy="738664"/>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
                <a:srgbClr val="000000"/>
              </a:buClr>
              <a:buSzTx/>
              <a:buFontTx/>
              <a:buNone/>
              <a:tabLst/>
              <a:defRPr/>
            </a:pPr>
            <a:r>
              <a:rPr kumimoji="0" lang="en-US" sz="2100" b="0" i="0" u="none" strike="noStrike" kern="0" cap="none" spc="0" normalizeH="0" baseline="0" noProof="0" dirty="0" err="1">
                <a:ln>
                  <a:noFill/>
                </a:ln>
                <a:solidFill>
                  <a:prstClr val="black"/>
                </a:solidFill>
                <a:effectLst/>
                <a:uLnTx/>
                <a:uFillTx/>
                <a:latin typeface="UTM Avo" panose="02040603050506020204" pitchFamily="18"/>
                <a:ea typeface="Times New Roman" panose="02020603050405020304" pitchFamily="18" charset="0"/>
                <a:cs typeface="Times New Roman" panose="02020603050405020304" pitchFamily="18" charset="0"/>
                <a:sym typeface="Arial"/>
              </a:rPr>
              <a:t>Cực</a:t>
            </a:r>
            <a:r>
              <a:rPr kumimoji="0" lang="en-US" sz="2100" b="0" i="0" u="none" strike="noStrike" kern="0" cap="none" spc="0" normalizeH="0" baseline="0" noProof="0" dirty="0">
                <a:ln>
                  <a:noFill/>
                </a:ln>
                <a:solidFill>
                  <a:prstClr val="black"/>
                </a:solidFill>
                <a:effectLst/>
                <a:uLnTx/>
                <a:uFillTx/>
                <a:latin typeface="UTM Avo" panose="02040603050506020204" pitchFamily="18"/>
                <a:ea typeface="Times New Roman" panose="02020603050405020304" pitchFamily="18" charset="0"/>
                <a:cs typeface="Times New Roman" panose="02020603050405020304" pitchFamily="18" charset="0"/>
                <a:sym typeface="Arial"/>
              </a:rPr>
              <a:t> </a:t>
            </a:r>
            <a:r>
              <a:rPr kumimoji="0" lang="en-US" sz="2100" b="0" i="0" u="none" strike="noStrike" kern="0" cap="none" spc="0" normalizeH="0" baseline="0" noProof="0" dirty="0" err="1">
                <a:ln>
                  <a:noFill/>
                </a:ln>
                <a:solidFill>
                  <a:prstClr val="black"/>
                </a:solidFill>
                <a:effectLst/>
                <a:uLnTx/>
                <a:uFillTx/>
                <a:latin typeface="UTM Avo" panose="02040603050506020204" pitchFamily="18"/>
                <a:ea typeface="Times New Roman" panose="02020603050405020304" pitchFamily="18" charset="0"/>
                <a:cs typeface="Times New Roman" panose="02020603050405020304" pitchFamily="18" charset="0"/>
                <a:sym typeface="Arial"/>
              </a:rPr>
              <a:t>Bắc</a:t>
            </a:r>
            <a:r>
              <a:rPr kumimoji="0" lang="en-US" sz="2100" b="0" i="0" u="none" strike="noStrike" kern="0" cap="none" spc="0" normalizeH="0" baseline="0" noProof="0" dirty="0">
                <a:ln>
                  <a:noFill/>
                </a:ln>
                <a:solidFill>
                  <a:prstClr val="black"/>
                </a:solidFill>
                <a:effectLst/>
                <a:uLnTx/>
                <a:uFillTx/>
                <a:latin typeface="UTM Avo" panose="02040603050506020204" pitchFamily="18"/>
                <a:ea typeface="Times New Roman" panose="02020603050405020304" pitchFamily="18" charset="0"/>
                <a:cs typeface="Times New Roman" panose="02020603050405020304" pitchFamily="18" charset="0"/>
                <a:sym typeface="Arial"/>
              </a:rPr>
              <a:t> </a:t>
            </a:r>
            <a:r>
              <a:rPr kumimoji="0" lang="en-US" sz="2100" b="0" i="0" u="none" strike="noStrike" kern="0" cap="none" spc="0" normalizeH="0" baseline="0" noProof="0" dirty="0" err="1">
                <a:ln>
                  <a:noFill/>
                </a:ln>
                <a:solidFill>
                  <a:prstClr val="black"/>
                </a:solidFill>
                <a:effectLst/>
                <a:uLnTx/>
                <a:uFillTx/>
                <a:latin typeface="UTM Avo" panose="02040603050506020204" pitchFamily="18"/>
                <a:ea typeface="Times New Roman" panose="02020603050405020304" pitchFamily="18" charset="0"/>
                <a:cs typeface="Times New Roman" panose="02020603050405020304" pitchFamily="18" charset="0"/>
                <a:sym typeface="Arial"/>
              </a:rPr>
              <a:t>của</a:t>
            </a:r>
            <a:r>
              <a:rPr kumimoji="0" lang="en-US" sz="2100" b="0" i="0" u="none" strike="noStrike" kern="0" cap="none" spc="0" normalizeH="0" baseline="0" noProof="0" dirty="0">
                <a:ln>
                  <a:noFill/>
                </a:ln>
                <a:solidFill>
                  <a:prstClr val="black"/>
                </a:solidFill>
                <a:effectLst/>
                <a:uLnTx/>
                <a:uFillTx/>
                <a:latin typeface="UTM Avo" panose="02040603050506020204" pitchFamily="18"/>
                <a:ea typeface="Times New Roman" panose="02020603050405020304" pitchFamily="18" charset="0"/>
                <a:cs typeface="Times New Roman" panose="02020603050405020304" pitchFamily="18" charset="0"/>
                <a:sym typeface="Arial"/>
              </a:rPr>
              <a:t> </a:t>
            </a:r>
            <a:r>
              <a:rPr kumimoji="0" lang="en-US" sz="2100" b="0" i="0" u="none" strike="noStrike" kern="0" cap="none" spc="0" normalizeH="0" baseline="0" noProof="0" dirty="0" err="1">
                <a:ln>
                  <a:noFill/>
                </a:ln>
                <a:solidFill>
                  <a:prstClr val="black"/>
                </a:solidFill>
                <a:effectLst/>
                <a:uLnTx/>
                <a:uFillTx/>
                <a:latin typeface="UTM Avo" panose="02040603050506020204" pitchFamily="18"/>
                <a:ea typeface="Times New Roman" panose="02020603050405020304" pitchFamily="18" charset="0"/>
                <a:cs typeface="Times New Roman" panose="02020603050405020304" pitchFamily="18" charset="0"/>
                <a:sym typeface="Arial"/>
              </a:rPr>
              <a:t>nam</a:t>
            </a:r>
            <a:r>
              <a:rPr kumimoji="0" lang="en-US" sz="2100" b="0" i="0" u="none" strike="noStrike" kern="0" cap="none" spc="0" normalizeH="0" baseline="0" noProof="0" dirty="0">
                <a:ln>
                  <a:noFill/>
                </a:ln>
                <a:solidFill>
                  <a:prstClr val="black"/>
                </a:solidFill>
                <a:effectLst/>
                <a:uLnTx/>
                <a:uFillTx/>
                <a:latin typeface="UTM Avo" panose="02040603050506020204" pitchFamily="18"/>
                <a:ea typeface="Times New Roman" panose="02020603050405020304" pitchFamily="18" charset="0"/>
                <a:cs typeface="Times New Roman" panose="02020603050405020304" pitchFamily="18" charset="0"/>
                <a:sym typeface="Arial"/>
              </a:rPr>
              <a:t> </a:t>
            </a:r>
            <a:r>
              <a:rPr kumimoji="0" lang="en-US" sz="2100" b="0" i="0" u="none" strike="noStrike" kern="0" cap="none" spc="0" normalizeH="0" baseline="0" noProof="0" dirty="0" err="1">
                <a:ln>
                  <a:noFill/>
                </a:ln>
                <a:solidFill>
                  <a:prstClr val="black"/>
                </a:solidFill>
                <a:effectLst/>
                <a:uLnTx/>
                <a:uFillTx/>
                <a:latin typeface="UTM Avo" panose="02040603050506020204" pitchFamily="18"/>
                <a:ea typeface="Times New Roman" panose="02020603050405020304" pitchFamily="18" charset="0"/>
                <a:cs typeface="Times New Roman" panose="02020603050405020304" pitchFamily="18" charset="0"/>
                <a:sym typeface="Arial"/>
              </a:rPr>
              <a:t>châm</a:t>
            </a:r>
            <a:r>
              <a:rPr kumimoji="0" lang="en-US" sz="2100" b="0" i="0" u="none" strike="noStrike" kern="0" cap="none" spc="0" normalizeH="0" baseline="0" noProof="0" dirty="0">
                <a:ln>
                  <a:noFill/>
                </a:ln>
                <a:solidFill>
                  <a:prstClr val="black"/>
                </a:solidFill>
                <a:effectLst/>
                <a:uLnTx/>
                <a:uFillTx/>
                <a:latin typeface="UTM Avo" panose="02040603050506020204" pitchFamily="18"/>
                <a:ea typeface="Times New Roman" panose="02020603050405020304" pitchFamily="18" charset="0"/>
                <a:cs typeface="Times New Roman" panose="02020603050405020304" pitchFamily="18" charset="0"/>
                <a:sym typeface="Arial"/>
              </a:rPr>
              <a:t> </a:t>
            </a:r>
            <a:r>
              <a:rPr kumimoji="0" lang="en-US" sz="2100" b="0" i="0" u="none" strike="noStrike" kern="0" cap="none" spc="0" normalizeH="0" baseline="0" noProof="0" dirty="0" err="1">
                <a:ln>
                  <a:noFill/>
                </a:ln>
                <a:solidFill>
                  <a:prstClr val="black"/>
                </a:solidFill>
                <a:effectLst/>
                <a:uLnTx/>
                <a:uFillTx/>
                <a:latin typeface="UTM Avo" panose="02040603050506020204" pitchFamily="18"/>
                <a:ea typeface="Times New Roman" panose="02020603050405020304" pitchFamily="18" charset="0"/>
                <a:cs typeface="Times New Roman" panose="02020603050405020304" pitchFamily="18" charset="0"/>
                <a:sym typeface="Arial"/>
              </a:rPr>
              <a:t>chỉ</a:t>
            </a:r>
            <a:r>
              <a:rPr kumimoji="0" lang="en-US" sz="2100" b="0" i="0" u="none" strike="noStrike" kern="0" cap="none" spc="0" normalizeH="0" baseline="0" noProof="0" dirty="0">
                <a:ln>
                  <a:noFill/>
                </a:ln>
                <a:solidFill>
                  <a:prstClr val="black"/>
                </a:solidFill>
                <a:effectLst/>
                <a:uLnTx/>
                <a:uFillTx/>
                <a:latin typeface="UTM Avo" panose="02040603050506020204" pitchFamily="18"/>
                <a:ea typeface="Times New Roman" panose="02020603050405020304" pitchFamily="18" charset="0"/>
                <a:cs typeface="Times New Roman" panose="02020603050405020304" pitchFamily="18" charset="0"/>
                <a:sym typeface="Arial"/>
              </a:rPr>
              <a:t> </a:t>
            </a:r>
            <a:r>
              <a:rPr kumimoji="0" lang="en-US" sz="2100" b="0" i="0" u="none" strike="noStrike" kern="0" cap="none" spc="0" normalizeH="0" baseline="0" noProof="0" dirty="0" err="1">
                <a:ln>
                  <a:noFill/>
                </a:ln>
                <a:solidFill>
                  <a:prstClr val="black"/>
                </a:solidFill>
                <a:effectLst/>
                <a:uLnTx/>
                <a:uFillTx/>
                <a:latin typeface="UTM Avo" panose="02040603050506020204" pitchFamily="18"/>
                <a:ea typeface="Times New Roman" panose="02020603050405020304" pitchFamily="18" charset="0"/>
                <a:cs typeface="Times New Roman" panose="02020603050405020304" pitchFamily="18" charset="0"/>
                <a:sym typeface="Arial"/>
              </a:rPr>
              <a:t>về</a:t>
            </a:r>
            <a:r>
              <a:rPr kumimoji="0" lang="en-US" sz="2100" b="0" i="0" u="none" strike="noStrike" kern="0" cap="none" spc="0" normalizeH="0" baseline="0" noProof="0" dirty="0">
                <a:ln>
                  <a:noFill/>
                </a:ln>
                <a:solidFill>
                  <a:prstClr val="black"/>
                </a:solidFill>
                <a:effectLst/>
                <a:uLnTx/>
                <a:uFillTx/>
                <a:latin typeface="UTM Avo" panose="02040603050506020204" pitchFamily="18"/>
                <a:ea typeface="Times New Roman" panose="02020603050405020304" pitchFamily="18" charset="0"/>
                <a:cs typeface="Times New Roman" panose="02020603050405020304" pitchFamily="18" charset="0"/>
                <a:sym typeface="Arial"/>
              </a:rPr>
              <a:t> </a:t>
            </a:r>
            <a:r>
              <a:rPr kumimoji="0" lang="en-US" sz="2100" b="0" i="0" u="none" strike="noStrike" kern="0" cap="none" spc="0" normalizeH="0" baseline="0" noProof="0" dirty="0" err="1">
                <a:ln>
                  <a:noFill/>
                </a:ln>
                <a:solidFill>
                  <a:prstClr val="black"/>
                </a:solidFill>
                <a:effectLst/>
                <a:uLnTx/>
                <a:uFillTx/>
                <a:latin typeface="UTM Avo" panose="02040603050506020204" pitchFamily="18"/>
                <a:ea typeface="Times New Roman" panose="02020603050405020304" pitchFamily="18" charset="0"/>
                <a:cs typeface="Times New Roman" panose="02020603050405020304" pitchFamily="18" charset="0"/>
                <a:sym typeface="Arial"/>
              </a:rPr>
              <a:t>hướng</a:t>
            </a:r>
            <a:r>
              <a:rPr kumimoji="0" lang="en-US" sz="2100" b="0" i="0" u="none" strike="noStrike" kern="0" cap="none" spc="0" normalizeH="0" baseline="0" noProof="0" dirty="0">
                <a:ln>
                  <a:noFill/>
                </a:ln>
                <a:solidFill>
                  <a:prstClr val="black"/>
                </a:solidFill>
                <a:effectLst/>
                <a:uLnTx/>
                <a:uFillTx/>
                <a:latin typeface="UTM Avo" panose="02040603050506020204" pitchFamily="18"/>
                <a:ea typeface="Times New Roman" panose="02020603050405020304" pitchFamily="18" charset="0"/>
                <a:cs typeface="Times New Roman" panose="02020603050405020304" pitchFamily="18" charset="0"/>
                <a:sym typeface="Arial"/>
              </a:rPr>
              <a:t> </a:t>
            </a:r>
            <a:r>
              <a:rPr kumimoji="0" lang="en-US" sz="2100" b="0" i="0" u="none" strike="noStrike" kern="0" cap="none" spc="0" normalizeH="0" baseline="0" noProof="0" dirty="0" err="1">
                <a:ln>
                  <a:noFill/>
                </a:ln>
                <a:solidFill>
                  <a:prstClr val="black"/>
                </a:solidFill>
                <a:effectLst/>
                <a:uLnTx/>
                <a:uFillTx/>
                <a:latin typeface="UTM Avo" panose="02040603050506020204" pitchFamily="18"/>
                <a:ea typeface="Times New Roman" panose="02020603050405020304" pitchFamily="18" charset="0"/>
                <a:cs typeface="Times New Roman" panose="02020603050405020304" pitchFamily="18" charset="0"/>
                <a:sym typeface="Arial"/>
              </a:rPr>
              <a:t>Bắc</a:t>
            </a:r>
            <a:r>
              <a:rPr kumimoji="0" lang="en-US" sz="2100" b="0" i="0" u="none" strike="noStrike" kern="0" cap="none" spc="0" normalizeH="0" baseline="0" noProof="0" dirty="0">
                <a:ln>
                  <a:noFill/>
                </a:ln>
                <a:solidFill>
                  <a:prstClr val="black"/>
                </a:solidFill>
                <a:effectLst/>
                <a:uLnTx/>
                <a:uFillTx/>
                <a:latin typeface="UTM Avo" panose="02040603050506020204" pitchFamily="18"/>
                <a:ea typeface="Times New Roman" panose="02020603050405020304" pitchFamily="18" charset="0"/>
                <a:cs typeface="Times New Roman" panose="02020603050405020304" pitchFamily="18" charset="0"/>
                <a:sym typeface="Arial"/>
              </a:rPr>
              <a:t>, </a:t>
            </a:r>
            <a:r>
              <a:rPr kumimoji="0" lang="en-US" sz="2100" b="0" i="0" u="none" strike="noStrike" kern="0" cap="none" spc="0" normalizeH="0" baseline="0" noProof="0" dirty="0" err="1">
                <a:ln>
                  <a:noFill/>
                </a:ln>
                <a:solidFill>
                  <a:prstClr val="black"/>
                </a:solidFill>
                <a:effectLst/>
                <a:uLnTx/>
                <a:uFillTx/>
                <a:latin typeface="UTM Avo" panose="02040603050506020204" pitchFamily="18"/>
                <a:ea typeface="Times New Roman" panose="02020603050405020304" pitchFamily="18" charset="0"/>
                <a:cs typeface="Times New Roman" panose="02020603050405020304" pitchFamily="18" charset="0"/>
                <a:sym typeface="Arial"/>
              </a:rPr>
              <a:t>cực</a:t>
            </a:r>
            <a:r>
              <a:rPr kumimoji="0" lang="en-US" sz="2100" b="0" i="0" u="none" strike="noStrike" kern="0" cap="none" spc="0" normalizeH="0" baseline="0" noProof="0" dirty="0">
                <a:ln>
                  <a:noFill/>
                </a:ln>
                <a:solidFill>
                  <a:prstClr val="black"/>
                </a:solidFill>
                <a:effectLst/>
                <a:uLnTx/>
                <a:uFillTx/>
                <a:latin typeface="UTM Avo" panose="02040603050506020204" pitchFamily="18"/>
                <a:ea typeface="Times New Roman" panose="02020603050405020304" pitchFamily="18" charset="0"/>
                <a:cs typeface="Times New Roman" panose="02020603050405020304" pitchFamily="18" charset="0"/>
                <a:sym typeface="Arial"/>
              </a:rPr>
              <a:t> Nam </a:t>
            </a:r>
            <a:r>
              <a:rPr kumimoji="0" lang="en-US" sz="2100" b="0" i="0" u="none" strike="noStrike" kern="0" cap="none" spc="0" normalizeH="0" baseline="0" noProof="0" dirty="0" err="1">
                <a:ln>
                  <a:noFill/>
                </a:ln>
                <a:solidFill>
                  <a:prstClr val="black"/>
                </a:solidFill>
                <a:effectLst/>
                <a:uLnTx/>
                <a:uFillTx/>
                <a:latin typeface="UTM Avo" panose="02040603050506020204" pitchFamily="18"/>
                <a:ea typeface="Times New Roman" panose="02020603050405020304" pitchFamily="18" charset="0"/>
                <a:cs typeface="Times New Roman" panose="02020603050405020304" pitchFamily="18" charset="0"/>
                <a:sym typeface="Arial"/>
              </a:rPr>
              <a:t>của</a:t>
            </a:r>
            <a:r>
              <a:rPr kumimoji="0" lang="en-US" sz="2100" b="0" i="0" u="none" strike="noStrike" kern="0" cap="none" spc="0" normalizeH="0" baseline="0" noProof="0" dirty="0">
                <a:ln>
                  <a:noFill/>
                </a:ln>
                <a:solidFill>
                  <a:prstClr val="black"/>
                </a:solidFill>
                <a:effectLst/>
                <a:uLnTx/>
                <a:uFillTx/>
                <a:latin typeface="UTM Avo" panose="02040603050506020204" pitchFamily="18"/>
                <a:ea typeface="Times New Roman" panose="02020603050405020304" pitchFamily="18" charset="0"/>
                <a:cs typeface="Times New Roman" panose="02020603050405020304" pitchFamily="18" charset="0"/>
                <a:sym typeface="Arial"/>
              </a:rPr>
              <a:t> </a:t>
            </a:r>
            <a:r>
              <a:rPr kumimoji="0" lang="en-US" sz="2100" b="0" i="0" u="none" strike="noStrike" kern="0" cap="none" spc="0" normalizeH="0" baseline="0" noProof="0" dirty="0" err="1">
                <a:ln>
                  <a:noFill/>
                </a:ln>
                <a:solidFill>
                  <a:prstClr val="black"/>
                </a:solidFill>
                <a:effectLst/>
                <a:uLnTx/>
                <a:uFillTx/>
                <a:latin typeface="UTM Avo" panose="02040603050506020204" pitchFamily="18"/>
                <a:ea typeface="Times New Roman" panose="02020603050405020304" pitchFamily="18" charset="0"/>
                <a:cs typeface="Times New Roman" panose="02020603050405020304" pitchFamily="18" charset="0"/>
                <a:sym typeface="Arial"/>
              </a:rPr>
              <a:t>nam</a:t>
            </a:r>
            <a:r>
              <a:rPr kumimoji="0" lang="en-US" sz="2100" b="0" i="0" u="none" strike="noStrike" kern="0" cap="none" spc="0" normalizeH="0" baseline="0" noProof="0" dirty="0">
                <a:ln>
                  <a:noFill/>
                </a:ln>
                <a:solidFill>
                  <a:prstClr val="black"/>
                </a:solidFill>
                <a:effectLst/>
                <a:uLnTx/>
                <a:uFillTx/>
                <a:latin typeface="UTM Avo" panose="02040603050506020204" pitchFamily="18"/>
                <a:ea typeface="Times New Roman" panose="02020603050405020304" pitchFamily="18" charset="0"/>
                <a:cs typeface="Times New Roman" panose="02020603050405020304" pitchFamily="18" charset="0"/>
                <a:sym typeface="Arial"/>
              </a:rPr>
              <a:t> </a:t>
            </a:r>
            <a:r>
              <a:rPr kumimoji="0" lang="en-US" sz="2100" b="0" i="0" u="none" strike="noStrike" kern="0" cap="none" spc="0" normalizeH="0" baseline="0" noProof="0" dirty="0" err="1">
                <a:ln>
                  <a:noFill/>
                </a:ln>
                <a:solidFill>
                  <a:prstClr val="black"/>
                </a:solidFill>
                <a:effectLst/>
                <a:uLnTx/>
                <a:uFillTx/>
                <a:latin typeface="UTM Avo" panose="02040603050506020204" pitchFamily="18"/>
                <a:ea typeface="Times New Roman" panose="02020603050405020304" pitchFamily="18" charset="0"/>
                <a:cs typeface="Times New Roman" panose="02020603050405020304" pitchFamily="18" charset="0"/>
                <a:sym typeface="Arial"/>
              </a:rPr>
              <a:t>châm</a:t>
            </a:r>
            <a:r>
              <a:rPr kumimoji="0" lang="en-US" sz="2100" b="0" i="0" u="none" strike="noStrike" kern="0" cap="none" spc="0" normalizeH="0" baseline="0" noProof="0" dirty="0">
                <a:ln>
                  <a:noFill/>
                </a:ln>
                <a:solidFill>
                  <a:prstClr val="black"/>
                </a:solidFill>
                <a:effectLst/>
                <a:uLnTx/>
                <a:uFillTx/>
                <a:latin typeface="UTM Avo" panose="02040603050506020204" pitchFamily="18"/>
                <a:ea typeface="Times New Roman" panose="02020603050405020304" pitchFamily="18" charset="0"/>
                <a:cs typeface="Times New Roman" panose="02020603050405020304" pitchFamily="18" charset="0"/>
                <a:sym typeface="Arial"/>
              </a:rPr>
              <a:t> </a:t>
            </a:r>
            <a:r>
              <a:rPr kumimoji="0" lang="en-US" sz="2100" b="0" i="0" u="none" strike="noStrike" kern="0" cap="none" spc="0" normalizeH="0" baseline="0" noProof="0" dirty="0" err="1">
                <a:ln>
                  <a:noFill/>
                </a:ln>
                <a:solidFill>
                  <a:prstClr val="black"/>
                </a:solidFill>
                <a:effectLst/>
                <a:uLnTx/>
                <a:uFillTx/>
                <a:latin typeface="UTM Avo" panose="02040603050506020204" pitchFamily="18"/>
                <a:ea typeface="Times New Roman" panose="02020603050405020304" pitchFamily="18" charset="0"/>
                <a:cs typeface="Times New Roman" panose="02020603050405020304" pitchFamily="18" charset="0"/>
                <a:sym typeface="Arial"/>
              </a:rPr>
              <a:t>chỉ</a:t>
            </a:r>
            <a:r>
              <a:rPr kumimoji="0" lang="en-US" sz="2100" b="0" i="0" u="none" strike="noStrike" kern="0" cap="none" spc="0" normalizeH="0" baseline="0" noProof="0" dirty="0">
                <a:ln>
                  <a:noFill/>
                </a:ln>
                <a:solidFill>
                  <a:prstClr val="black"/>
                </a:solidFill>
                <a:effectLst/>
                <a:uLnTx/>
                <a:uFillTx/>
                <a:latin typeface="UTM Avo" panose="02040603050506020204" pitchFamily="18"/>
                <a:ea typeface="Times New Roman" panose="02020603050405020304" pitchFamily="18" charset="0"/>
                <a:cs typeface="Times New Roman" panose="02020603050405020304" pitchFamily="18" charset="0"/>
                <a:sym typeface="Arial"/>
              </a:rPr>
              <a:t> </a:t>
            </a:r>
            <a:r>
              <a:rPr kumimoji="0" lang="en-US" sz="2100" b="0" i="0" u="none" strike="noStrike" kern="0" cap="none" spc="0" normalizeH="0" baseline="0" noProof="0" dirty="0" err="1">
                <a:ln>
                  <a:noFill/>
                </a:ln>
                <a:solidFill>
                  <a:prstClr val="black"/>
                </a:solidFill>
                <a:effectLst/>
                <a:uLnTx/>
                <a:uFillTx/>
                <a:latin typeface="UTM Avo" panose="02040603050506020204" pitchFamily="18"/>
                <a:ea typeface="Times New Roman" panose="02020603050405020304" pitchFamily="18" charset="0"/>
                <a:cs typeface="Times New Roman" panose="02020603050405020304" pitchFamily="18" charset="0"/>
                <a:sym typeface="Arial"/>
              </a:rPr>
              <a:t>về</a:t>
            </a:r>
            <a:r>
              <a:rPr kumimoji="0" lang="en-US" sz="2100" b="0" i="0" u="none" strike="noStrike" kern="0" cap="none" spc="0" normalizeH="0" baseline="0" noProof="0" dirty="0">
                <a:ln>
                  <a:noFill/>
                </a:ln>
                <a:solidFill>
                  <a:prstClr val="black"/>
                </a:solidFill>
                <a:effectLst/>
                <a:uLnTx/>
                <a:uFillTx/>
                <a:latin typeface="UTM Avo" panose="02040603050506020204" pitchFamily="18"/>
                <a:ea typeface="Times New Roman" panose="02020603050405020304" pitchFamily="18" charset="0"/>
                <a:cs typeface="Times New Roman" panose="02020603050405020304" pitchFamily="18" charset="0"/>
                <a:sym typeface="Arial"/>
              </a:rPr>
              <a:t> </a:t>
            </a:r>
            <a:r>
              <a:rPr kumimoji="0" lang="en-US" sz="2100" b="0" i="0" u="none" strike="noStrike" kern="0" cap="none" spc="0" normalizeH="0" baseline="0" noProof="0" dirty="0" err="1">
                <a:ln>
                  <a:noFill/>
                </a:ln>
                <a:solidFill>
                  <a:prstClr val="black"/>
                </a:solidFill>
                <a:effectLst/>
                <a:uLnTx/>
                <a:uFillTx/>
                <a:latin typeface="UTM Avo" panose="02040603050506020204" pitchFamily="18"/>
                <a:ea typeface="Times New Roman" panose="02020603050405020304" pitchFamily="18" charset="0"/>
                <a:cs typeface="Times New Roman" panose="02020603050405020304" pitchFamily="18" charset="0"/>
                <a:sym typeface="Arial"/>
              </a:rPr>
              <a:t>hướng</a:t>
            </a:r>
            <a:r>
              <a:rPr kumimoji="0" lang="en-US" sz="2100" b="0" i="0" u="none" strike="noStrike" kern="0" cap="none" spc="0" normalizeH="0" baseline="0" noProof="0" dirty="0">
                <a:ln>
                  <a:noFill/>
                </a:ln>
                <a:solidFill>
                  <a:prstClr val="black"/>
                </a:solidFill>
                <a:effectLst/>
                <a:uLnTx/>
                <a:uFillTx/>
                <a:latin typeface="UTM Avo" panose="02040603050506020204" pitchFamily="18"/>
                <a:ea typeface="Times New Roman" panose="02020603050405020304" pitchFamily="18" charset="0"/>
                <a:cs typeface="Times New Roman" panose="02020603050405020304" pitchFamily="18" charset="0"/>
                <a:sym typeface="Arial"/>
              </a:rPr>
              <a:t> Nam.</a:t>
            </a:r>
            <a:endParaRPr kumimoji="0" lang="en-US" sz="2100" b="0" i="0" u="none" strike="noStrike" kern="0" cap="none" spc="0" normalizeH="0" baseline="0" noProof="0" dirty="0">
              <a:ln>
                <a:noFill/>
              </a:ln>
              <a:solidFill>
                <a:prstClr val="black"/>
              </a:solidFill>
              <a:effectLst/>
              <a:uLnTx/>
              <a:uFillTx/>
              <a:latin typeface="UTM Avo" panose="02040603050506020204" pitchFamily="18"/>
              <a:ea typeface="Calibri" panose="020F0502020204030204" pitchFamily="34" charset="0"/>
              <a:cs typeface="Times New Roman" panose="02020603050405020304" pitchFamily="18" charset="0"/>
              <a:sym typeface="Arial"/>
            </a:endParaRPr>
          </a:p>
        </p:txBody>
      </p:sp>
      <p:sp>
        <p:nvSpPr>
          <p:cNvPr id="30" name="TextBox 29">
            <a:extLst>
              <a:ext uri="{FF2B5EF4-FFF2-40B4-BE49-F238E27FC236}">
                <a16:creationId xmlns:a16="http://schemas.microsoft.com/office/drawing/2014/main" id="{6C5A6DD7-E627-7065-FDE0-4A1583D95583}"/>
              </a:ext>
            </a:extLst>
          </p:cNvPr>
          <p:cNvSpPr txBox="1"/>
          <p:nvPr/>
        </p:nvSpPr>
        <p:spPr>
          <a:xfrm>
            <a:off x="1686426" y="3964561"/>
            <a:ext cx="6902114"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n-US" sz="2100" b="0" i="0" u="none" strike="noStrike" kern="0" cap="none" spc="0" normalizeH="0" baseline="0" noProof="0" dirty="0" err="1">
                <a:ln>
                  <a:noFill/>
                </a:ln>
                <a:solidFill>
                  <a:prstClr val="black"/>
                </a:solidFill>
                <a:effectLst/>
                <a:uLnTx/>
                <a:uFillTx/>
                <a:latin typeface="UTM Avo" panose="02040603050506020204" pitchFamily="18"/>
                <a:ea typeface="Times New Roman" panose="02020603050405020304" pitchFamily="18" charset="0"/>
                <a:cs typeface="Times New Roman" panose="02020603050405020304" pitchFamily="18" charset="0"/>
                <a:sym typeface="Arial"/>
              </a:rPr>
              <a:t>Cực</a:t>
            </a:r>
            <a:r>
              <a:rPr kumimoji="0" lang="en-US" sz="2100" b="0" i="0" u="none" strike="noStrike" kern="0" cap="none" spc="0" normalizeH="0" baseline="0" noProof="0" dirty="0">
                <a:ln>
                  <a:noFill/>
                </a:ln>
                <a:solidFill>
                  <a:prstClr val="black"/>
                </a:solidFill>
                <a:effectLst/>
                <a:uLnTx/>
                <a:uFillTx/>
                <a:latin typeface="UTM Avo" panose="02040603050506020204" pitchFamily="18"/>
                <a:ea typeface="Times New Roman" panose="02020603050405020304" pitchFamily="18" charset="0"/>
                <a:cs typeface="Times New Roman" panose="02020603050405020304" pitchFamily="18" charset="0"/>
                <a:sym typeface="Arial"/>
              </a:rPr>
              <a:t> </a:t>
            </a:r>
            <a:r>
              <a:rPr kumimoji="0" lang="en-US" sz="2100" b="0" i="0" u="none" strike="noStrike" kern="0" cap="none" spc="0" normalizeH="0" baseline="0" noProof="0" dirty="0" err="1">
                <a:ln>
                  <a:noFill/>
                </a:ln>
                <a:solidFill>
                  <a:prstClr val="black"/>
                </a:solidFill>
                <a:effectLst/>
                <a:uLnTx/>
                <a:uFillTx/>
                <a:latin typeface="UTM Avo" panose="02040603050506020204" pitchFamily="18"/>
                <a:ea typeface="Times New Roman" panose="02020603050405020304" pitchFamily="18" charset="0"/>
                <a:cs typeface="Times New Roman" panose="02020603050405020304" pitchFamily="18" charset="0"/>
                <a:sym typeface="Arial"/>
              </a:rPr>
              <a:t>Bắc</a:t>
            </a:r>
            <a:r>
              <a:rPr kumimoji="0" lang="en-US" sz="2100" b="0" i="0" u="none" strike="noStrike" kern="0" cap="none" spc="0" normalizeH="0" baseline="0" noProof="0" dirty="0">
                <a:ln>
                  <a:noFill/>
                </a:ln>
                <a:solidFill>
                  <a:prstClr val="black"/>
                </a:solidFill>
                <a:effectLst/>
                <a:uLnTx/>
                <a:uFillTx/>
                <a:latin typeface="UTM Avo" panose="02040603050506020204" pitchFamily="18"/>
                <a:ea typeface="Times New Roman" panose="02020603050405020304" pitchFamily="18" charset="0"/>
                <a:cs typeface="Times New Roman" panose="02020603050405020304" pitchFamily="18" charset="0"/>
                <a:sym typeface="Arial"/>
              </a:rPr>
              <a:t> </a:t>
            </a:r>
            <a:r>
              <a:rPr kumimoji="0" lang="en-US" sz="2100" b="0" i="0" u="none" strike="noStrike" kern="0" cap="none" spc="0" normalizeH="0" baseline="0" noProof="0" dirty="0" err="1">
                <a:ln>
                  <a:noFill/>
                </a:ln>
                <a:solidFill>
                  <a:prstClr val="black"/>
                </a:solidFill>
                <a:effectLst/>
                <a:uLnTx/>
                <a:uFillTx/>
                <a:latin typeface="UTM Avo" panose="02040603050506020204" pitchFamily="18"/>
                <a:ea typeface="Times New Roman" panose="02020603050405020304" pitchFamily="18" charset="0"/>
                <a:cs typeface="Times New Roman" panose="02020603050405020304" pitchFamily="18" charset="0"/>
                <a:sym typeface="Arial"/>
              </a:rPr>
              <a:t>của</a:t>
            </a:r>
            <a:r>
              <a:rPr kumimoji="0" lang="en-US" sz="2100" b="0" i="0" u="none" strike="noStrike" kern="0" cap="none" spc="0" normalizeH="0" baseline="0" noProof="0" dirty="0">
                <a:ln>
                  <a:noFill/>
                </a:ln>
                <a:solidFill>
                  <a:prstClr val="black"/>
                </a:solidFill>
                <a:effectLst/>
                <a:uLnTx/>
                <a:uFillTx/>
                <a:latin typeface="UTM Avo" panose="02040603050506020204" pitchFamily="18"/>
                <a:ea typeface="Times New Roman" panose="02020603050405020304" pitchFamily="18" charset="0"/>
                <a:cs typeface="Times New Roman" panose="02020603050405020304" pitchFamily="18" charset="0"/>
                <a:sym typeface="Arial"/>
              </a:rPr>
              <a:t> </a:t>
            </a:r>
            <a:r>
              <a:rPr kumimoji="0" lang="en-US" sz="2100" b="0" i="0" u="none" strike="noStrike" kern="0" cap="none" spc="0" normalizeH="0" baseline="0" noProof="0" dirty="0" err="1">
                <a:ln>
                  <a:noFill/>
                </a:ln>
                <a:solidFill>
                  <a:prstClr val="black"/>
                </a:solidFill>
                <a:effectLst/>
                <a:uLnTx/>
                <a:uFillTx/>
                <a:latin typeface="UTM Avo" panose="02040603050506020204" pitchFamily="18"/>
                <a:ea typeface="Times New Roman" panose="02020603050405020304" pitchFamily="18" charset="0"/>
                <a:cs typeface="Times New Roman" panose="02020603050405020304" pitchFamily="18" charset="0"/>
                <a:sym typeface="Arial"/>
              </a:rPr>
              <a:t>nam</a:t>
            </a:r>
            <a:r>
              <a:rPr kumimoji="0" lang="en-US" sz="2100" b="0" i="0" u="none" strike="noStrike" kern="0" cap="none" spc="0" normalizeH="0" baseline="0" noProof="0" dirty="0">
                <a:ln>
                  <a:noFill/>
                </a:ln>
                <a:solidFill>
                  <a:prstClr val="black"/>
                </a:solidFill>
                <a:effectLst/>
                <a:uLnTx/>
                <a:uFillTx/>
                <a:latin typeface="UTM Avo" panose="02040603050506020204" pitchFamily="18"/>
                <a:ea typeface="Times New Roman" panose="02020603050405020304" pitchFamily="18" charset="0"/>
                <a:cs typeface="Times New Roman" panose="02020603050405020304" pitchFamily="18" charset="0"/>
                <a:sym typeface="Arial"/>
              </a:rPr>
              <a:t> </a:t>
            </a:r>
            <a:r>
              <a:rPr kumimoji="0" lang="en-US" sz="2100" b="0" i="0" u="none" strike="noStrike" kern="0" cap="none" spc="0" normalizeH="0" baseline="0" noProof="0" dirty="0" err="1">
                <a:ln>
                  <a:noFill/>
                </a:ln>
                <a:solidFill>
                  <a:prstClr val="black"/>
                </a:solidFill>
                <a:effectLst/>
                <a:uLnTx/>
                <a:uFillTx/>
                <a:latin typeface="UTM Avo" panose="02040603050506020204" pitchFamily="18"/>
                <a:ea typeface="Times New Roman" panose="02020603050405020304" pitchFamily="18" charset="0"/>
                <a:cs typeface="Times New Roman" panose="02020603050405020304" pitchFamily="18" charset="0"/>
                <a:sym typeface="Arial"/>
              </a:rPr>
              <a:t>châm</a:t>
            </a:r>
            <a:r>
              <a:rPr kumimoji="0" lang="en-US" sz="2100" b="0" i="0" u="none" strike="noStrike" kern="0" cap="none" spc="0" normalizeH="0" baseline="0" noProof="0" dirty="0">
                <a:ln>
                  <a:noFill/>
                </a:ln>
                <a:solidFill>
                  <a:prstClr val="black"/>
                </a:solidFill>
                <a:effectLst/>
                <a:uLnTx/>
                <a:uFillTx/>
                <a:latin typeface="UTM Avo" panose="02040603050506020204" pitchFamily="18"/>
                <a:ea typeface="Times New Roman" panose="02020603050405020304" pitchFamily="18" charset="0"/>
                <a:cs typeface="Times New Roman" panose="02020603050405020304" pitchFamily="18" charset="0"/>
                <a:sym typeface="Arial"/>
              </a:rPr>
              <a:t> </a:t>
            </a:r>
            <a:r>
              <a:rPr kumimoji="0" lang="en-US" sz="2100" b="0" i="0" u="none" strike="noStrike" kern="0" cap="none" spc="0" normalizeH="0" baseline="0" noProof="0" dirty="0" err="1">
                <a:ln>
                  <a:noFill/>
                </a:ln>
                <a:solidFill>
                  <a:prstClr val="black"/>
                </a:solidFill>
                <a:effectLst/>
                <a:uLnTx/>
                <a:uFillTx/>
                <a:latin typeface="UTM Avo" panose="02040603050506020204" pitchFamily="18"/>
                <a:ea typeface="Times New Roman" panose="02020603050405020304" pitchFamily="18" charset="0"/>
                <a:cs typeface="Times New Roman" panose="02020603050405020304" pitchFamily="18" charset="0"/>
                <a:sym typeface="Arial"/>
              </a:rPr>
              <a:t>chỉ</a:t>
            </a:r>
            <a:r>
              <a:rPr kumimoji="0" lang="en-US" sz="2100" b="0" i="0" u="none" strike="noStrike" kern="0" cap="none" spc="0" normalizeH="0" baseline="0" noProof="0" dirty="0">
                <a:ln>
                  <a:noFill/>
                </a:ln>
                <a:solidFill>
                  <a:prstClr val="black"/>
                </a:solidFill>
                <a:effectLst/>
                <a:uLnTx/>
                <a:uFillTx/>
                <a:latin typeface="UTM Avo" panose="02040603050506020204" pitchFamily="18"/>
                <a:ea typeface="Times New Roman" panose="02020603050405020304" pitchFamily="18" charset="0"/>
                <a:cs typeface="Times New Roman" panose="02020603050405020304" pitchFamily="18" charset="0"/>
                <a:sym typeface="Arial"/>
              </a:rPr>
              <a:t> </a:t>
            </a:r>
            <a:r>
              <a:rPr kumimoji="0" lang="en-US" sz="2100" b="0" i="0" u="none" strike="noStrike" kern="0" cap="none" spc="0" normalizeH="0" baseline="0" noProof="0" dirty="0" err="1">
                <a:ln>
                  <a:noFill/>
                </a:ln>
                <a:solidFill>
                  <a:prstClr val="black"/>
                </a:solidFill>
                <a:effectLst/>
                <a:uLnTx/>
                <a:uFillTx/>
                <a:latin typeface="UTM Avo" panose="02040603050506020204" pitchFamily="18"/>
                <a:ea typeface="Times New Roman" panose="02020603050405020304" pitchFamily="18" charset="0"/>
                <a:cs typeface="Times New Roman" panose="02020603050405020304" pitchFamily="18" charset="0"/>
                <a:sym typeface="Arial"/>
              </a:rPr>
              <a:t>về</a:t>
            </a:r>
            <a:r>
              <a:rPr kumimoji="0" lang="en-US" sz="2100" b="0" i="0" u="none" strike="noStrike" kern="0" cap="none" spc="0" normalizeH="0" baseline="0" noProof="0" dirty="0">
                <a:ln>
                  <a:noFill/>
                </a:ln>
                <a:solidFill>
                  <a:prstClr val="black"/>
                </a:solidFill>
                <a:effectLst/>
                <a:uLnTx/>
                <a:uFillTx/>
                <a:latin typeface="UTM Avo" panose="02040603050506020204" pitchFamily="18"/>
                <a:ea typeface="Times New Roman" panose="02020603050405020304" pitchFamily="18" charset="0"/>
                <a:cs typeface="Times New Roman" panose="02020603050405020304" pitchFamily="18" charset="0"/>
                <a:sym typeface="Arial"/>
              </a:rPr>
              <a:t> </a:t>
            </a:r>
            <a:r>
              <a:rPr kumimoji="0" lang="en-US" sz="2100" b="0" i="0" u="none" strike="noStrike" kern="0" cap="none" spc="0" normalizeH="0" baseline="0" noProof="0" dirty="0" err="1">
                <a:ln>
                  <a:noFill/>
                </a:ln>
                <a:solidFill>
                  <a:prstClr val="black"/>
                </a:solidFill>
                <a:effectLst/>
                <a:uLnTx/>
                <a:uFillTx/>
                <a:latin typeface="UTM Avo" panose="02040603050506020204" pitchFamily="18"/>
                <a:ea typeface="Times New Roman" panose="02020603050405020304" pitchFamily="18" charset="0"/>
                <a:cs typeface="Times New Roman" panose="02020603050405020304" pitchFamily="18" charset="0"/>
                <a:sym typeface="Arial"/>
              </a:rPr>
              <a:t>hướng</a:t>
            </a:r>
            <a:r>
              <a:rPr kumimoji="0" lang="en-US" sz="2100" b="0" i="0" u="none" strike="noStrike" kern="0" cap="none" spc="0" normalizeH="0" baseline="0" noProof="0" dirty="0">
                <a:ln>
                  <a:noFill/>
                </a:ln>
                <a:solidFill>
                  <a:prstClr val="black"/>
                </a:solidFill>
                <a:effectLst/>
                <a:uLnTx/>
                <a:uFillTx/>
                <a:latin typeface="UTM Avo" panose="02040603050506020204" pitchFamily="18"/>
                <a:ea typeface="Times New Roman" panose="02020603050405020304" pitchFamily="18" charset="0"/>
                <a:cs typeface="Times New Roman" panose="02020603050405020304" pitchFamily="18" charset="0"/>
                <a:sym typeface="Arial"/>
              </a:rPr>
              <a:t> Nam, </a:t>
            </a:r>
            <a:r>
              <a:rPr kumimoji="0" lang="en-US" sz="2100" b="0" i="0" u="none" strike="noStrike" kern="0" cap="none" spc="0" normalizeH="0" baseline="0" noProof="0" dirty="0" err="1">
                <a:ln>
                  <a:noFill/>
                </a:ln>
                <a:solidFill>
                  <a:prstClr val="black"/>
                </a:solidFill>
                <a:effectLst/>
                <a:uLnTx/>
                <a:uFillTx/>
                <a:latin typeface="UTM Avo" panose="02040603050506020204" pitchFamily="18"/>
                <a:ea typeface="Times New Roman" panose="02020603050405020304" pitchFamily="18" charset="0"/>
                <a:cs typeface="Times New Roman" panose="02020603050405020304" pitchFamily="18" charset="0"/>
                <a:sym typeface="Arial"/>
              </a:rPr>
              <a:t>cực</a:t>
            </a:r>
            <a:r>
              <a:rPr kumimoji="0" lang="en-US" sz="2100" b="0" i="0" u="none" strike="noStrike" kern="0" cap="none" spc="0" normalizeH="0" baseline="0" noProof="0" dirty="0">
                <a:ln>
                  <a:noFill/>
                </a:ln>
                <a:solidFill>
                  <a:prstClr val="black"/>
                </a:solidFill>
                <a:effectLst/>
                <a:uLnTx/>
                <a:uFillTx/>
                <a:latin typeface="UTM Avo" panose="02040603050506020204" pitchFamily="18"/>
                <a:ea typeface="Times New Roman" panose="02020603050405020304" pitchFamily="18" charset="0"/>
                <a:cs typeface="Times New Roman" panose="02020603050405020304" pitchFamily="18" charset="0"/>
                <a:sym typeface="Arial"/>
              </a:rPr>
              <a:t> Nam </a:t>
            </a:r>
            <a:r>
              <a:rPr kumimoji="0" lang="en-US" sz="2100" b="0" i="0" u="none" strike="noStrike" kern="0" cap="none" spc="0" normalizeH="0" baseline="0" noProof="0" dirty="0" err="1">
                <a:ln>
                  <a:noFill/>
                </a:ln>
                <a:solidFill>
                  <a:prstClr val="black"/>
                </a:solidFill>
                <a:effectLst/>
                <a:uLnTx/>
                <a:uFillTx/>
                <a:latin typeface="UTM Avo" panose="02040603050506020204" pitchFamily="18"/>
                <a:ea typeface="Times New Roman" panose="02020603050405020304" pitchFamily="18" charset="0"/>
                <a:cs typeface="Times New Roman" panose="02020603050405020304" pitchFamily="18" charset="0"/>
                <a:sym typeface="Arial"/>
              </a:rPr>
              <a:t>của</a:t>
            </a:r>
            <a:r>
              <a:rPr kumimoji="0" lang="en-US" sz="2100" b="0" i="0" u="none" strike="noStrike" kern="0" cap="none" spc="0" normalizeH="0" baseline="0" noProof="0" dirty="0">
                <a:ln>
                  <a:noFill/>
                </a:ln>
                <a:solidFill>
                  <a:prstClr val="black"/>
                </a:solidFill>
                <a:effectLst/>
                <a:uLnTx/>
                <a:uFillTx/>
                <a:latin typeface="UTM Avo" panose="02040603050506020204" pitchFamily="18"/>
                <a:ea typeface="Times New Roman" panose="02020603050405020304" pitchFamily="18" charset="0"/>
                <a:cs typeface="Times New Roman" panose="02020603050405020304" pitchFamily="18" charset="0"/>
                <a:sym typeface="Arial"/>
              </a:rPr>
              <a:t> </a:t>
            </a:r>
            <a:r>
              <a:rPr kumimoji="0" lang="en-US" sz="2100" b="0" i="0" u="none" strike="noStrike" kern="0" cap="none" spc="0" normalizeH="0" baseline="0" noProof="0" dirty="0" err="1">
                <a:ln>
                  <a:noFill/>
                </a:ln>
                <a:solidFill>
                  <a:prstClr val="black"/>
                </a:solidFill>
                <a:effectLst/>
                <a:uLnTx/>
                <a:uFillTx/>
                <a:latin typeface="UTM Avo" panose="02040603050506020204" pitchFamily="18"/>
                <a:ea typeface="Times New Roman" panose="02020603050405020304" pitchFamily="18" charset="0"/>
                <a:cs typeface="Times New Roman" panose="02020603050405020304" pitchFamily="18" charset="0"/>
                <a:sym typeface="Arial"/>
              </a:rPr>
              <a:t>nam</a:t>
            </a:r>
            <a:r>
              <a:rPr kumimoji="0" lang="en-US" sz="2100" b="0" i="0" u="none" strike="noStrike" kern="0" cap="none" spc="0" normalizeH="0" baseline="0" noProof="0" dirty="0">
                <a:ln>
                  <a:noFill/>
                </a:ln>
                <a:solidFill>
                  <a:prstClr val="black"/>
                </a:solidFill>
                <a:effectLst/>
                <a:uLnTx/>
                <a:uFillTx/>
                <a:latin typeface="UTM Avo" panose="02040603050506020204" pitchFamily="18"/>
                <a:ea typeface="Times New Roman" panose="02020603050405020304" pitchFamily="18" charset="0"/>
                <a:cs typeface="Times New Roman" panose="02020603050405020304" pitchFamily="18" charset="0"/>
                <a:sym typeface="Arial"/>
              </a:rPr>
              <a:t> </a:t>
            </a:r>
            <a:r>
              <a:rPr kumimoji="0" lang="en-US" sz="2100" b="0" i="0" u="none" strike="noStrike" kern="0" cap="none" spc="0" normalizeH="0" baseline="0" noProof="0" dirty="0" err="1">
                <a:ln>
                  <a:noFill/>
                </a:ln>
                <a:solidFill>
                  <a:prstClr val="black"/>
                </a:solidFill>
                <a:effectLst/>
                <a:uLnTx/>
                <a:uFillTx/>
                <a:latin typeface="UTM Avo" panose="02040603050506020204" pitchFamily="18"/>
                <a:ea typeface="Times New Roman" panose="02020603050405020304" pitchFamily="18" charset="0"/>
                <a:cs typeface="Times New Roman" panose="02020603050405020304" pitchFamily="18" charset="0"/>
                <a:sym typeface="Arial"/>
              </a:rPr>
              <a:t>châm</a:t>
            </a:r>
            <a:r>
              <a:rPr kumimoji="0" lang="en-US" sz="2100" b="0" i="0" u="none" strike="noStrike" kern="0" cap="none" spc="0" normalizeH="0" baseline="0" noProof="0" dirty="0">
                <a:ln>
                  <a:noFill/>
                </a:ln>
                <a:solidFill>
                  <a:prstClr val="black"/>
                </a:solidFill>
                <a:effectLst/>
                <a:uLnTx/>
                <a:uFillTx/>
                <a:latin typeface="UTM Avo" panose="02040603050506020204" pitchFamily="18"/>
                <a:ea typeface="Times New Roman" panose="02020603050405020304" pitchFamily="18" charset="0"/>
                <a:cs typeface="Times New Roman" panose="02020603050405020304" pitchFamily="18" charset="0"/>
                <a:sym typeface="Arial"/>
              </a:rPr>
              <a:t> </a:t>
            </a:r>
            <a:r>
              <a:rPr kumimoji="0" lang="en-US" sz="2100" b="0" i="0" u="none" strike="noStrike" kern="0" cap="none" spc="0" normalizeH="0" baseline="0" noProof="0" dirty="0" err="1">
                <a:ln>
                  <a:noFill/>
                </a:ln>
                <a:solidFill>
                  <a:prstClr val="black"/>
                </a:solidFill>
                <a:effectLst/>
                <a:uLnTx/>
                <a:uFillTx/>
                <a:latin typeface="UTM Avo" panose="02040603050506020204" pitchFamily="18"/>
                <a:ea typeface="Times New Roman" panose="02020603050405020304" pitchFamily="18" charset="0"/>
                <a:cs typeface="Times New Roman" panose="02020603050405020304" pitchFamily="18" charset="0"/>
                <a:sym typeface="Arial"/>
              </a:rPr>
              <a:t>chỉ</a:t>
            </a:r>
            <a:r>
              <a:rPr kumimoji="0" lang="en-US" sz="2100" b="0" i="0" u="none" strike="noStrike" kern="0" cap="none" spc="0" normalizeH="0" baseline="0" noProof="0" dirty="0">
                <a:ln>
                  <a:noFill/>
                </a:ln>
                <a:solidFill>
                  <a:prstClr val="black"/>
                </a:solidFill>
                <a:effectLst/>
                <a:uLnTx/>
                <a:uFillTx/>
                <a:latin typeface="UTM Avo" panose="02040603050506020204" pitchFamily="18"/>
                <a:ea typeface="Times New Roman" panose="02020603050405020304" pitchFamily="18" charset="0"/>
                <a:cs typeface="Times New Roman" panose="02020603050405020304" pitchFamily="18" charset="0"/>
                <a:sym typeface="Arial"/>
              </a:rPr>
              <a:t> </a:t>
            </a:r>
            <a:r>
              <a:rPr kumimoji="0" lang="en-US" sz="2100" b="0" i="0" u="none" strike="noStrike" kern="0" cap="none" spc="0" normalizeH="0" baseline="0" noProof="0" dirty="0" err="1">
                <a:ln>
                  <a:noFill/>
                </a:ln>
                <a:solidFill>
                  <a:prstClr val="black"/>
                </a:solidFill>
                <a:effectLst/>
                <a:uLnTx/>
                <a:uFillTx/>
                <a:latin typeface="UTM Avo" panose="02040603050506020204" pitchFamily="18"/>
                <a:ea typeface="Times New Roman" panose="02020603050405020304" pitchFamily="18" charset="0"/>
                <a:cs typeface="Times New Roman" panose="02020603050405020304" pitchFamily="18" charset="0"/>
                <a:sym typeface="Arial"/>
              </a:rPr>
              <a:t>về</a:t>
            </a:r>
            <a:r>
              <a:rPr kumimoji="0" lang="en-US" sz="2100" b="0" i="0" u="none" strike="noStrike" kern="0" cap="none" spc="0" normalizeH="0" baseline="0" noProof="0" dirty="0">
                <a:ln>
                  <a:noFill/>
                </a:ln>
                <a:solidFill>
                  <a:prstClr val="black"/>
                </a:solidFill>
                <a:effectLst/>
                <a:uLnTx/>
                <a:uFillTx/>
                <a:latin typeface="UTM Avo" panose="02040603050506020204" pitchFamily="18"/>
                <a:ea typeface="Times New Roman" panose="02020603050405020304" pitchFamily="18" charset="0"/>
                <a:cs typeface="Times New Roman" panose="02020603050405020304" pitchFamily="18" charset="0"/>
                <a:sym typeface="Arial"/>
              </a:rPr>
              <a:t> </a:t>
            </a:r>
            <a:r>
              <a:rPr kumimoji="0" lang="en-US" sz="2100" b="0" i="0" u="none" strike="noStrike" kern="0" cap="none" spc="0" normalizeH="0" baseline="0" noProof="0" dirty="0" err="1">
                <a:ln>
                  <a:noFill/>
                </a:ln>
                <a:solidFill>
                  <a:prstClr val="black"/>
                </a:solidFill>
                <a:effectLst/>
                <a:uLnTx/>
                <a:uFillTx/>
                <a:latin typeface="UTM Avo" panose="02040603050506020204" pitchFamily="18"/>
                <a:ea typeface="Times New Roman" panose="02020603050405020304" pitchFamily="18" charset="0"/>
                <a:cs typeface="Times New Roman" panose="02020603050405020304" pitchFamily="18" charset="0"/>
                <a:sym typeface="Arial"/>
              </a:rPr>
              <a:t>hướng</a:t>
            </a:r>
            <a:r>
              <a:rPr kumimoji="0" lang="en-US" sz="2100" b="0" i="0" u="none" strike="noStrike" kern="0" cap="none" spc="0" normalizeH="0" baseline="0" noProof="0" dirty="0">
                <a:ln>
                  <a:noFill/>
                </a:ln>
                <a:solidFill>
                  <a:prstClr val="black"/>
                </a:solidFill>
                <a:effectLst/>
                <a:uLnTx/>
                <a:uFillTx/>
                <a:latin typeface="UTM Avo" panose="02040603050506020204" pitchFamily="18"/>
                <a:ea typeface="Times New Roman" panose="02020603050405020304" pitchFamily="18" charset="0"/>
                <a:cs typeface="Times New Roman" panose="02020603050405020304" pitchFamily="18" charset="0"/>
                <a:sym typeface="Arial"/>
              </a:rPr>
              <a:t> </a:t>
            </a:r>
            <a:r>
              <a:rPr kumimoji="0" lang="en-US" sz="2100" b="0" i="0" u="none" strike="noStrike" kern="0" cap="none" spc="0" normalizeH="0" baseline="0" noProof="0" dirty="0" err="1">
                <a:ln>
                  <a:noFill/>
                </a:ln>
                <a:solidFill>
                  <a:prstClr val="black"/>
                </a:solidFill>
                <a:effectLst/>
                <a:uLnTx/>
                <a:uFillTx/>
                <a:latin typeface="UTM Avo" panose="02040603050506020204" pitchFamily="18"/>
                <a:ea typeface="Times New Roman" panose="02020603050405020304" pitchFamily="18" charset="0"/>
                <a:cs typeface="Times New Roman" panose="02020603050405020304" pitchFamily="18" charset="0"/>
                <a:sym typeface="Arial"/>
              </a:rPr>
              <a:t>Bắc</a:t>
            </a:r>
            <a:r>
              <a:rPr kumimoji="0" lang="en-US" sz="2100" b="0" i="0" u="none" strike="noStrike" kern="0" cap="none" spc="0" normalizeH="0" baseline="0" noProof="0" dirty="0">
                <a:ln>
                  <a:noFill/>
                </a:ln>
                <a:solidFill>
                  <a:prstClr val="black"/>
                </a:solidFill>
                <a:effectLst/>
                <a:uLnTx/>
                <a:uFillTx/>
                <a:latin typeface="UTM Avo" panose="02040603050506020204" pitchFamily="18"/>
                <a:ea typeface="Times New Roman" panose="02020603050405020304" pitchFamily="18" charset="0"/>
                <a:cs typeface="Times New Roman" panose="02020603050405020304" pitchFamily="18" charset="0"/>
                <a:sym typeface="Arial"/>
              </a:rPr>
              <a:t>.</a:t>
            </a:r>
            <a:endParaRPr kumimoji="0" lang="en-US" sz="2100" b="0" i="0" u="none" strike="noStrike" kern="0" cap="none" spc="0" normalizeH="0" baseline="0" noProof="0" dirty="0">
              <a:ln>
                <a:noFill/>
              </a:ln>
              <a:solidFill>
                <a:prstClr val="black"/>
              </a:solidFill>
              <a:effectLst/>
              <a:uLnTx/>
              <a:uFillTx/>
              <a:latin typeface="UTM Avo" panose="02040603050506020204" pitchFamily="18"/>
              <a:ea typeface="Calibri" panose="020F0502020204030204" pitchFamily="34" charset="0"/>
              <a:cs typeface="Times New Roman" panose="02020603050405020304" pitchFamily="18" charset="0"/>
              <a:sym typeface="Arial"/>
            </a:endParaRPr>
          </a:p>
        </p:txBody>
      </p:sp>
      <p:sp>
        <p:nvSpPr>
          <p:cNvPr id="36" name="TextBox 35">
            <a:extLst>
              <a:ext uri="{FF2B5EF4-FFF2-40B4-BE49-F238E27FC236}">
                <a16:creationId xmlns:a16="http://schemas.microsoft.com/office/drawing/2014/main" id="{3F221996-A739-4693-6ED2-CA47249504E6}"/>
              </a:ext>
            </a:extLst>
          </p:cNvPr>
          <p:cNvSpPr txBox="1"/>
          <p:nvPr/>
        </p:nvSpPr>
        <p:spPr>
          <a:xfrm>
            <a:off x="1748089" y="5814618"/>
            <a:ext cx="6362699" cy="738664"/>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
                <a:srgbClr val="000000"/>
              </a:buClr>
              <a:buSzTx/>
              <a:buFontTx/>
              <a:buNone/>
              <a:tabLst/>
              <a:defRPr/>
            </a:pPr>
            <a:r>
              <a:rPr kumimoji="0" lang="en-US" sz="2100" b="0" i="0" u="none" strike="noStrike" kern="0" cap="none" spc="0" normalizeH="0" baseline="0" noProof="0" dirty="0" err="1">
                <a:ln>
                  <a:noFill/>
                </a:ln>
                <a:solidFill>
                  <a:prstClr val="black"/>
                </a:solidFill>
                <a:effectLst/>
                <a:uLnTx/>
                <a:uFillTx/>
                <a:latin typeface="UTM Avo" panose="02040603050506020204" pitchFamily="18"/>
                <a:ea typeface="Times New Roman" panose="02020603050405020304" pitchFamily="18" charset="0"/>
                <a:cs typeface="Times New Roman" panose="02020603050405020304" pitchFamily="18" charset="0"/>
                <a:sym typeface="Arial"/>
              </a:rPr>
              <a:t>Các</a:t>
            </a:r>
            <a:r>
              <a:rPr kumimoji="0" lang="en-US" sz="2100" b="0" i="0" u="none" strike="noStrike" kern="0" cap="none" spc="0" normalizeH="0" baseline="0" noProof="0" dirty="0">
                <a:ln>
                  <a:noFill/>
                </a:ln>
                <a:solidFill>
                  <a:prstClr val="black"/>
                </a:solidFill>
                <a:effectLst/>
                <a:uLnTx/>
                <a:uFillTx/>
                <a:latin typeface="UTM Avo" panose="02040603050506020204" pitchFamily="18"/>
                <a:ea typeface="Times New Roman" panose="02020603050405020304" pitchFamily="18" charset="0"/>
                <a:cs typeface="Times New Roman" panose="02020603050405020304" pitchFamily="18" charset="0"/>
                <a:sym typeface="Arial"/>
              </a:rPr>
              <a:t> </a:t>
            </a:r>
            <a:r>
              <a:rPr kumimoji="0" lang="en-US" sz="2100" b="0" i="0" u="none" strike="noStrike" kern="0" cap="none" spc="0" normalizeH="0" baseline="0" noProof="0" dirty="0" err="1">
                <a:ln>
                  <a:noFill/>
                </a:ln>
                <a:solidFill>
                  <a:prstClr val="black"/>
                </a:solidFill>
                <a:effectLst/>
                <a:uLnTx/>
                <a:uFillTx/>
                <a:latin typeface="UTM Avo" panose="02040603050506020204" pitchFamily="18"/>
                <a:ea typeface="Times New Roman" panose="02020603050405020304" pitchFamily="18" charset="0"/>
                <a:cs typeface="Times New Roman" panose="02020603050405020304" pitchFamily="18" charset="0"/>
                <a:sym typeface="Arial"/>
              </a:rPr>
              <a:t>cực</a:t>
            </a:r>
            <a:r>
              <a:rPr kumimoji="0" lang="en-US" sz="2100" b="0" i="0" u="none" strike="noStrike" kern="0" cap="none" spc="0" normalizeH="0" baseline="0" noProof="0" dirty="0">
                <a:ln>
                  <a:noFill/>
                </a:ln>
                <a:solidFill>
                  <a:prstClr val="black"/>
                </a:solidFill>
                <a:effectLst/>
                <a:uLnTx/>
                <a:uFillTx/>
                <a:latin typeface="UTM Avo" panose="02040603050506020204" pitchFamily="18"/>
                <a:ea typeface="Times New Roman" panose="02020603050405020304" pitchFamily="18" charset="0"/>
                <a:cs typeface="Times New Roman" panose="02020603050405020304" pitchFamily="18" charset="0"/>
                <a:sym typeface="Arial"/>
              </a:rPr>
              <a:t> </a:t>
            </a:r>
            <a:r>
              <a:rPr kumimoji="0" lang="en-US" sz="2100" b="0" i="0" u="none" strike="noStrike" kern="0" cap="none" spc="0" normalizeH="0" baseline="0" noProof="0" dirty="0" err="1">
                <a:ln>
                  <a:noFill/>
                </a:ln>
                <a:solidFill>
                  <a:prstClr val="black"/>
                </a:solidFill>
                <a:effectLst/>
                <a:uLnTx/>
                <a:uFillTx/>
                <a:latin typeface="UTM Avo" panose="02040603050506020204" pitchFamily="18"/>
                <a:ea typeface="Times New Roman" panose="02020603050405020304" pitchFamily="18" charset="0"/>
                <a:cs typeface="Times New Roman" panose="02020603050405020304" pitchFamily="18" charset="0"/>
                <a:sym typeface="Arial"/>
              </a:rPr>
              <a:t>định</a:t>
            </a:r>
            <a:r>
              <a:rPr kumimoji="0" lang="en-US" sz="2100" b="0" i="0" u="none" strike="noStrike" kern="0" cap="none" spc="0" normalizeH="0" baseline="0" noProof="0" dirty="0">
                <a:ln>
                  <a:noFill/>
                </a:ln>
                <a:solidFill>
                  <a:prstClr val="black"/>
                </a:solidFill>
                <a:effectLst/>
                <a:uLnTx/>
                <a:uFillTx/>
                <a:latin typeface="UTM Avo" panose="02040603050506020204" pitchFamily="18"/>
                <a:ea typeface="Times New Roman" panose="02020603050405020304" pitchFamily="18" charset="0"/>
                <a:cs typeface="Times New Roman" panose="02020603050405020304" pitchFamily="18" charset="0"/>
                <a:sym typeface="Arial"/>
              </a:rPr>
              <a:t> </a:t>
            </a:r>
            <a:r>
              <a:rPr kumimoji="0" lang="en-US" sz="2100" b="0" i="0" u="none" strike="noStrike" kern="0" cap="none" spc="0" normalizeH="0" baseline="0" noProof="0" dirty="0" err="1">
                <a:ln>
                  <a:noFill/>
                </a:ln>
                <a:solidFill>
                  <a:prstClr val="black"/>
                </a:solidFill>
                <a:effectLst/>
                <a:uLnTx/>
                <a:uFillTx/>
                <a:latin typeface="UTM Avo" panose="02040603050506020204" pitchFamily="18"/>
                <a:ea typeface="Times New Roman" panose="02020603050405020304" pitchFamily="18" charset="0"/>
                <a:cs typeface="Times New Roman" panose="02020603050405020304" pitchFamily="18" charset="0"/>
                <a:sym typeface="Arial"/>
              </a:rPr>
              <a:t>hướng</a:t>
            </a:r>
            <a:r>
              <a:rPr kumimoji="0" lang="en-US" sz="2100" b="0" i="0" u="none" strike="noStrike" kern="0" cap="none" spc="0" normalizeH="0" baseline="0" noProof="0" dirty="0">
                <a:ln>
                  <a:noFill/>
                </a:ln>
                <a:solidFill>
                  <a:prstClr val="black"/>
                </a:solidFill>
                <a:effectLst/>
                <a:uLnTx/>
                <a:uFillTx/>
                <a:latin typeface="UTM Avo" panose="02040603050506020204" pitchFamily="18"/>
                <a:ea typeface="Times New Roman" panose="02020603050405020304" pitchFamily="18" charset="0"/>
                <a:cs typeface="Times New Roman" panose="02020603050405020304" pitchFamily="18" charset="0"/>
                <a:sym typeface="Arial"/>
              </a:rPr>
              <a:t> </a:t>
            </a:r>
            <a:r>
              <a:rPr kumimoji="0" lang="en-US" sz="2100" b="0" i="0" u="none" strike="noStrike" kern="0" cap="none" spc="0" normalizeH="0" baseline="0" noProof="0" dirty="0" err="1">
                <a:ln>
                  <a:noFill/>
                </a:ln>
                <a:solidFill>
                  <a:prstClr val="black"/>
                </a:solidFill>
                <a:effectLst/>
                <a:uLnTx/>
                <a:uFillTx/>
                <a:latin typeface="UTM Avo" panose="02040603050506020204" pitchFamily="18"/>
                <a:ea typeface="Times New Roman" panose="02020603050405020304" pitchFamily="18" charset="0"/>
                <a:cs typeface="Times New Roman" panose="02020603050405020304" pitchFamily="18" charset="0"/>
                <a:sym typeface="Arial"/>
              </a:rPr>
              <a:t>tự</a:t>
            </a:r>
            <a:r>
              <a:rPr kumimoji="0" lang="en-US" sz="2100" b="0" i="0" u="none" strike="noStrike" kern="0" cap="none" spc="0" normalizeH="0" baseline="0" noProof="0" dirty="0">
                <a:ln>
                  <a:noFill/>
                </a:ln>
                <a:solidFill>
                  <a:prstClr val="black"/>
                </a:solidFill>
                <a:effectLst/>
                <a:uLnTx/>
                <a:uFillTx/>
                <a:latin typeface="UTM Avo" panose="02040603050506020204" pitchFamily="18"/>
                <a:ea typeface="Times New Roman" panose="02020603050405020304" pitchFamily="18" charset="0"/>
                <a:cs typeface="Times New Roman" panose="02020603050405020304" pitchFamily="18" charset="0"/>
                <a:sym typeface="Arial"/>
              </a:rPr>
              <a:t> do </a:t>
            </a:r>
            <a:r>
              <a:rPr kumimoji="0" lang="en-US" sz="2100" b="0" i="0" u="none" strike="noStrike" kern="0" cap="none" spc="0" normalizeH="0" baseline="0" noProof="0" dirty="0" err="1">
                <a:ln>
                  <a:noFill/>
                </a:ln>
                <a:solidFill>
                  <a:prstClr val="black"/>
                </a:solidFill>
                <a:effectLst/>
                <a:uLnTx/>
                <a:uFillTx/>
                <a:latin typeface="UTM Avo" panose="02040603050506020204" pitchFamily="18"/>
                <a:ea typeface="Times New Roman" panose="02020603050405020304" pitchFamily="18" charset="0"/>
                <a:cs typeface="Times New Roman" panose="02020603050405020304" pitchFamily="18" charset="0"/>
                <a:sym typeface="Arial"/>
              </a:rPr>
              <a:t>không</a:t>
            </a:r>
            <a:r>
              <a:rPr kumimoji="0" lang="en-US" sz="2100" b="0" i="0" u="none" strike="noStrike" kern="0" cap="none" spc="0" normalizeH="0" baseline="0" noProof="0" dirty="0">
                <a:ln>
                  <a:noFill/>
                </a:ln>
                <a:solidFill>
                  <a:prstClr val="black"/>
                </a:solidFill>
                <a:effectLst/>
                <a:uLnTx/>
                <a:uFillTx/>
                <a:latin typeface="UTM Avo" panose="02040603050506020204" pitchFamily="18"/>
                <a:ea typeface="Times New Roman" panose="02020603050405020304" pitchFamily="18" charset="0"/>
                <a:cs typeface="Times New Roman" panose="02020603050405020304" pitchFamily="18" charset="0"/>
                <a:sym typeface="Arial"/>
              </a:rPr>
              <a:t> </a:t>
            </a:r>
            <a:r>
              <a:rPr kumimoji="0" lang="en-US" sz="2100" b="0" i="0" u="none" strike="noStrike" kern="0" cap="none" spc="0" normalizeH="0" baseline="0" noProof="0" dirty="0" err="1">
                <a:ln>
                  <a:noFill/>
                </a:ln>
                <a:solidFill>
                  <a:prstClr val="black"/>
                </a:solidFill>
                <a:effectLst/>
                <a:uLnTx/>
                <a:uFillTx/>
                <a:latin typeface="UTM Avo" panose="02040603050506020204" pitchFamily="18"/>
                <a:ea typeface="Times New Roman" panose="02020603050405020304" pitchFamily="18" charset="0"/>
                <a:cs typeface="Times New Roman" panose="02020603050405020304" pitchFamily="18" charset="0"/>
                <a:sym typeface="Arial"/>
              </a:rPr>
              <a:t>theo</a:t>
            </a:r>
            <a:r>
              <a:rPr kumimoji="0" lang="en-US" sz="2100" b="0" i="0" u="none" strike="noStrike" kern="0" cap="none" spc="0" normalizeH="0" baseline="0" noProof="0" dirty="0">
                <a:ln>
                  <a:noFill/>
                </a:ln>
                <a:solidFill>
                  <a:prstClr val="black"/>
                </a:solidFill>
                <a:effectLst/>
                <a:uLnTx/>
                <a:uFillTx/>
                <a:latin typeface="UTM Avo" panose="02040603050506020204" pitchFamily="18"/>
                <a:ea typeface="Times New Roman" panose="02020603050405020304" pitchFamily="18" charset="0"/>
                <a:cs typeface="Times New Roman" panose="02020603050405020304" pitchFamily="18" charset="0"/>
                <a:sym typeface="Arial"/>
              </a:rPr>
              <a:t> </a:t>
            </a:r>
            <a:r>
              <a:rPr kumimoji="0" lang="en-US" sz="2100" b="0" i="0" u="none" strike="noStrike" kern="0" cap="none" spc="0" normalizeH="0" baseline="0" noProof="0" dirty="0" err="1">
                <a:ln>
                  <a:noFill/>
                </a:ln>
                <a:solidFill>
                  <a:prstClr val="black"/>
                </a:solidFill>
                <a:effectLst/>
                <a:uLnTx/>
                <a:uFillTx/>
                <a:latin typeface="UTM Avo" panose="02040603050506020204" pitchFamily="18"/>
                <a:ea typeface="Times New Roman" panose="02020603050405020304" pitchFamily="18" charset="0"/>
                <a:cs typeface="Times New Roman" panose="02020603050405020304" pitchFamily="18" charset="0"/>
                <a:sym typeface="Arial"/>
              </a:rPr>
              <a:t>quy</a:t>
            </a:r>
            <a:r>
              <a:rPr kumimoji="0" lang="en-US" sz="2100" b="0" i="0" u="none" strike="noStrike" kern="0" cap="none" spc="0" normalizeH="0" baseline="0" noProof="0" dirty="0">
                <a:ln>
                  <a:noFill/>
                </a:ln>
                <a:solidFill>
                  <a:prstClr val="black"/>
                </a:solidFill>
                <a:effectLst/>
                <a:uLnTx/>
                <a:uFillTx/>
                <a:latin typeface="UTM Avo" panose="02040603050506020204" pitchFamily="18"/>
                <a:ea typeface="Times New Roman" panose="02020603050405020304" pitchFamily="18" charset="0"/>
                <a:cs typeface="Times New Roman" panose="02020603050405020304" pitchFamily="18" charset="0"/>
                <a:sym typeface="Arial"/>
              </a:rPr>
              <a:t> </a:t>
            </a:r>
            <a:r>
              <a:rPr kumimoji="0" lang="en-US" sz="2100" b="0" i="0" u="none" strike="noStrike" kern="0" cap="none" spc="0" normalizeH="0" baseline="0" noProof="0" dirty="0" err="1">
                <a:ln>
                  <a:noFill/>
                </a:ln>
                <a:solidFill>
                  <a:prstClr val="black"/>
                </a:solidFill>
                <a:effectLst/>
                <a:uLnTx/>
                <a:uFillTx/>
                <a:latin typeface="UTM Avo" panose="02040603050506020204" pitchFamily="18"/>
                <a:ea typeface="Times New Roman" panose="02020603050405020304" pitchFamily="18" charset="0"/>
                <a:cs typeface="Times New Roman" panose="02020603050405020304" pitchFamily="18" charset="0"/>
                <a:sym typeface="Arial"/>
              </a:rPr>
              <a:t>luật</a:t>
            </a:r>
            <a:r>
              <a:rPr kumimoji="0" lang="en-US" sz="2100" b="0" i="0" u="none" strike="noStrike" kern="0" cap="none" spc="0" normalizeH="0" baseline="0" noProof="0" dirty="0">
                <a:ln>
                  <a:noFill/>
                </a:ln>
                <a:solidFill>
                  <a:prstClr val="black"/>
                </a:solidFill>
                <a:effectLst/>
                <a:uLnTx/>
                <a:uFillTx/>
                <a:latin typeface="UTM Avo" panose="02040603050506020204" pitchFamily="18"/>
                <a:ea typeface="Times New Roman" panose="02020603050405020304" pitchFamily="18" charset="0"/>
                <a:cs typeface="Times New Roman" panose="02020603050405020304" pitchFamily="18" charset="0"/>
                <a:sym typeface="Arial"/>
              </a:rPr>
              <a:t> </a:t>
            </a:r>
            <a:r>
              <a:rPr kumimoji="0" lang="en-US" sz="2100" b="0" i="0" u="none" strike="noStrike" kern="0" cap="none" spc="0" normalizeH="0" baseline="0" noProof="0" dirty="0" err="1">
                <a:ln>
                  <a:noFill/>
                </a:ln>
                <a:solidFill>
                  <a:prstClr val="black"/>
                </a:solidFill>
                <a:effectLst/>
                <a:uLnTx/>
                <a:uFillTx/>
                <a:latin typeface="UTM Avo" panose="02040603050506020204" pitchFamily="18"/>
                <a:ea typeface="Times New Roman" panose="02020603050405020304" pitchFamily="18" charset="0"/>
                <a:cs typeface="Times New Roman" panose="02020603050405020304" pitchFamily="18" charset="0"/>
                <a:sym typeface="Arial"/>
              </a:rPr>
              <a:t>nào</a:t>
            </a:r>
            <a:r>
              <a:rPr kumimoji="0" lang="en-US" sz="2100" b="0" i="0" u="none" strike="noStrike" kern="0" cap="none" spc="0" normalizeH="0" baseline="0" noProof="0" dirty="0">
                <a:ln>
                  <a:noFill/>
                </a:ln>
                <a:solidFill>
                  <a:prstClr val="black"/>
                </a:solidFill>
                <a:effectLst/>
                <a:uLnTx/>
                <a:uFillTx/>
                <a:latin typeface="UTM Avo" panose="02040603050506020204" pitchFamily="18"/>
                <a:ea typeface="Times New Roman" panose="02020603050405020304" pitchFamily="18" charset="0"/>
                <a:cs typeface="Times New Roman" panose="02020603050405020304" pitchFamily="18" charset="0"/>
                <a:sym typeface="Arial"/>
              </a:rPr>
              <a:t>.</a:t>
            </a:r>
            <a:endParaRPr kumimoji="0" lang="vi-VN" sz="2100" b="0" i="0" u="none" strike="noStrike" kern="0" cap="none" spc="0" normalizeH="0" baseline="0" noProof="0" dirty="0">
              <a:ln>
                <a:noFill/>
              </a:ln>
              <a:solidFill>
                <a:prstClr val="black"/>
              </a:solidFill>
              <a:effectLst/>
              <a:uLnTx/>
              <a:uFillTx/>
              <a:latin typeface="UTM Avo" panose="02040603050506020204" pitchFamily="18"/>
              <a:ea typeface="Times New Roman" panose="02020603050405020304" pitchFamily="18" charset="0"/>
              <a:cs typeface="Times New Roman" panose="02020603050405020304" pitchFamily="18" charset="0"/>
              <a:sym typeface="Arial"/>
            </a:endParaRPr>
          </a:p>
        </p:txBody>
      </p:sp>
      <p:sp>
        <p:nvSpPr>
          <p:cNvPr id="42" name="TextBox 41">
            <a:extLst>
              <a:ext uri="{FF2B5EF4-FFF2-40B4-BE49-F238E27FC236}">
                <a16:creationId xmlns:a16="http://schemas.microsoft.com/office/drawing/2014/main" id="{BDED95D4-3958-F60F-9DDA-9ECABE839499}"/>
              </a:ext>
            </a:extLst>
          </p:cNvPr>
          <p:cNvSpPr txBox="1"/>
          <p:nvPr/>
        </p:nvSpPr>
        <p:spPr>
          <a:xfrm>
            <a:off x="2889574" y="713355"/>
            <a:ext cx="6258433" cy="1200329"/>
          </a:xfrm>
          <a:prstGeom prst="rect">
            <a:avLst/>
          </a:prstGeom>
          <a:solidFill>
            <a:schemeClr val="accent6">
              <a:lumMod val="60000"/>
              <a:lumOff val="4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vi-VN" sz="2400" b="1" dirty="0">
                <a:solidFill>
                  <a:prstClr val="black"/>
                </a:solidFill>
                <a:latin typeface="UTM Avo" panose="02040603050506020204" pitchFamily="18"/>
                <a:cs typeface="Times New Roman" pitchFamily="18" charset="0"/>
              </a:rPr>
              <a:t>Câu </a:t>
            </a:r>
            <a:r>
              <a:rPr lang="en-US" sz="2400" b="1" dirty="0">
                <a:solidFill>
                  <a:prstClr val="black"/>
                </a:solidFill>
                <a:latin typeface="UTM Avo" panose="02040603050506020204" pitchFamily="18"/>
                <a:cs typeface="Times New Roman" pitchFamily="18" charset="0"/>
              </a:rPr>
              <a:t>1</a:t>
            </a:r>
            <a:r>
              <a:rPr lang="vi-VN" sz="2400" b="1" dirty="0">
                <a:solidFill>
                  <a:prstClr val="black"/>
                </a:solidFill>
                <a:latin typeface="UTM Avo" panose="02040603050506020204" pitchFamily="18"/>
                <a:cs typeface="Times New Roman" pitchFamily="18" charset="0"/>
              </a:rPr>
              <a:t>: </a:t>
            </a:r>
            <a:r>
              <a:rPr lang="vi-VN" sz="2400" dirty="0">
                <a:solidFill>
                  <a:prstClr val="black"/>
                </a:solidFill>
                <a:latin typeface="UTM Avo" panose="02040603050506020204" pitchFamily="18"/>
                <a:cs typeface="Times New Roman" pitchFamily="18" charset="0"/>
              </a:rPr>
              <a:t>Phát biểu nào sau đây là đúng khi nói về sự định hướng của kim nam châm đặt trên mũi nhọn cố định ?</a:t>
            </a:r>
          </a:p>
        </p:txBody>
      </p:sp>
      <p:sp>
        <p:nvSpPr>
          <p:cNvPr id="43" name="TextBox 42">
            <a:extLst>
              <a:ext uri="{FF2B5EF4-FFF2-40B4-BE49-F238E27FC236}">
                <a16:creationId xmlns:a16="http://schemas.microsoft.com/office/drawing/2014/main" id="{D64C8E7F-50F7-8999-45CD-9230D4F1937A}"/>
              </a:ext>
            </a:extLst>
          </p:cNvPr>
          <p:cNvSpPr txBox="1"/>
          <p:nvPr/>
        </p:nvSpPr>
        <p:spPr>
          <a:xfrm>
            <a:off x="1711494" y="3096966"/>
            <a:ext cx="7043486"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100" b="0" i="0" u="none" strike="noStrike" kern="1200" cap="none" spc="0" normalizeH="0" baseline="0" noProof="0" dirty="0">
                <a:ln>
                  <a:noFill/>
                </a:ln>
                <a:solidFill>
                  <a:prstClr val="black"/>
                </a:solidFill>
                <a:effectLst/>
                <a:uLnTx/>
                <a:uFillTx/>
                <a:latin typeface="UTM Avo" panose="02040603050506020204" pitchFamily="18"/>
                <a:ea typeface="+mn-ea"/>
                <a:cs typeface="Times New Roman" pitchFamily="18" charset="0"/>
              </a:rPr>
              <a:t>Cực Bắc của nam châm chỉ về hướng Đông, cực Nam của nam châm chỉ về hướng Tây.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42"/>
                                        </p:tgtEl>
                                        <p:attrNameLst>
                                          <p:attrName>style.visibility</p:attrName>
                                        </p:attrNameLst>
                                      </p:cBhvr>
                                      <p:to>
                                        <p:strVal val="visible"/>
                                      </p:to>
                                    </p:set>
                                    <p:animEffect transition="in" filter="fade">
                                      <p:cBhvr>
                                        <p:cTn id="11" dur="500"/>
                                        <p:tgtEl>
                                          <p:spTgt spid="42"/>
                                        </p:tgtEl>
                                      </p:cBhvr>
                                    </p:animEffect>
                                  </p:childTnLst>
                                </p:cTn>
                              </p:par>
                            </p:childTnLst>
                          </p:cTn>
                        </p:par>
                        <p:par>
                          <p:cTn id="12" fill="hold">
                            <p:stCondLst>
                              <p:cond delay="500"/>
                            </p:stCondLst>
                            <p:childTnLst>
                              <p:par>
                                <p:cTn id="13" presetID="16" presetClass="entr" presetSubtype="21" fill="hold" grpId="0" nodeType="afterEffect">
                                  <p:stCondLst>
                                    <p:cond delay="0"/>
                                  </p:stCondLst>
                                  <p:childTnLst>
                                    <p:set>
                                      <p:cBhvr>
                                        <p:cTn id="14" dur="1" fill="hold">
                                          <p:stCondLst>
                                            <p:cond delay="0"/>
                                          </p:stCondLst>
                                        </p:cTn>
                                        <p:tgtEl>
                                          <p:spTgt spid="36"/>
                                        </p:tgtEl>
                                        <p:attrNameLst>
                                          <p:attrName>style.visibility</p:attrName>
                                        </p:attrNameLst>
                                      </p:cBhvr>
                                      <p:to>
                                        <p:strVal val="visible"/>
                                      </p:to>
                                    </p:set>
                                    <p:animEffect transition="in" filter="barn(inVertical)">
                                      <p:cBhvr>
                                        <p:cTn id="15" dur="500"/>
                                        <p:tgtEl>
                                          <p:spTgt spid="36"/>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29"/>
                                        </p:tgtEl>
                                        <p:attrNameLst>
                                          <p:attrName>style.visibility</p:attrName>
                                        </p:attrNameLst>
                                      </p:cBhvr>
                                      <p:to>
                                        <p:strVal val="visible"/>
                                      </p:to>
                                    </p:set>
                                    <p:animEffect transition="in" filter="barn(inVertical)">
                                      <p:cBhvr>
                                        <p:cTn id="18" dur="500"/>
                                        <p:tgtEl>
                                          <p:spTgt spid="29"/>
                                        </p:tgtEl>
                                      </p:cBhvr>
                                    </p:animEffect>
                                  </p:childTnLst>
                                </p:cTn>
                              </p:par>
                              <p:par>
                                <p:cTn id="19" presetID="16" presetClass="entr" presetSubtype="21" fill="hold" grpId="0" nodeType="withEffect">
                                  <p:stCondLst>
                                    <p:cond delay="0"/>
                                  </p:stCondLst>
                                  <p:childTnLst>
                                    <p:set>
                                      <p:cBhvr>
                                        <p:cTn id="20" dur="1" fill="hold">
                                          <p:stCondLst>
                                            <p:cond delay="0"/>
                                          </p:stCondLst>
                                        </p:cTn>
                                        <p:tgtEl>
                                          <p:spTgt spid="30"/>
                                        </p:tgtEl>
                                        <p:attrNameLst>
                                          <p:attrName>style.visibility</p:attrName>
                                        </p:attrNameLst>
                                      </p:cBhvr>
                                      <p:to>
                                        <p:strVal val="visible"/>
                                      </p:to>
                                    </p:set>
                                    <p:animEffect transition="in" filter="barn(inVertical)">
                                      <p:cBhvr>
                                        <p:cTn id="21" dur="500"/>
                                        <p:tgtEl>
                                          <p:spTgt spid="30"/>
                                        </p:tgtEl>
                                      </p:cBhvr>
                                    </p:animEffect>
                                  </p:childTnLst>
                                </p:cTn>
                              </p:par>
                              <p:par>
                                <p:cTn id="22" presetID="16" presetClass="entr" presetSubtype="21" fill="hold" grpId="0" nodeType="withEffect">
                                  <p:stCondLst>
                                    <p:cond delay="0"/>
                                  </p:stCondLst>
                                  <p:childTnLst>
                                    <p:set>
                                      <p:cBhvr>
                                        <p:cTn id="23" dur="1" fill="hold">
                                          <p:stCondLst>
                                            <p:cond delay="0"/>
                                          </p:stCondLst>
                                        </p:cTn>
                                        <p:tgtEl>
                                          <p:spTgt spid="43"/>
                                        </p:tgtEl>
                                        <p:attrNameLst>
                                          <p:attrName>style.visibility</p:attrName>
                                        </p:attrNameLst>
                                      </p:cBhvr>
                                      <p:to>
                                        <p:strVal val="visible"/>
                                      </p:to>
                                    </p:set>
                                    <p:animEffect transition="in" filter="barn(inVertical)">
                                      <p:cBhvr>
                                        <p:cTn id="24" dur="500"/>
                                        <p:tgtEl>
                                          <p:spTgt spid="43"/>
                                        </p:tgtEl>
                                      </p:cBhvr>
                                    </p:animEffect>
                                  </p:childTnLst>
                                </p:cTn>
                              </p:par>
                            </p:childTnLst>
                          </p:cTn>
                        </p:par>
                      </p:childTnLst>
                    </p:cTn>
                  </p:par>
                  <p:par>
                    <p:cTn id="25" fill="hold">
                      <p:stCondLst>
                        <p:cond delay="indefinite"/>
                      </p:stCondLst>
                      <p:childTnLst>
                        <p:par>
                          <p:cTn id="26" fill="hold">
                            <p:stCondLst>
                              <p:cond delay="0"/>
                            </p:stCondLst>
                            <p:childTnLst>
                              <p:par>
                                <p:cTn id="27" presetID="8" presetClass="emph" presetSubtype="0" fill="hold" nodeType="clickEffect">
                                  <p:stCondLst>
                                    <p:cond delay="0"/>
                                  </p:stCondLst>
                                  <p:childTnLst>
                                    <p:animRot by="-21600000">
                                      <p:cBhvr>
                                        <p:cTn id="28" dur="15000" fill="hold"/>
                                        <p:tgtEl>
                                          <p:spTgt spid="25"/>
                                        </p:tgtEl>
                                        <p:attrNameLst>
                                          <p:attrName>r</p:attrName>
                                        </p:attrNameLst>
                                      </p:cBhvr>
                                    </p:animRot>
                                  </p:childTnLst>
                                </p:cTn>
                              </p:par>
                            </p:childTnLst>
                          </p:cTn>
                        </p:par>
                        <p:par>
                          <p:cTn id="29" fill="hold">
                            <p:stCondLst>
                              <p:cond delay="15000"/>
                            </p:stCondLst>
                            <p:childTnLst>
                              <p:par>
                                <p:cTn id="30" presetID="1" presetClass="entr" presetSubtype="0" fill="hold" grpId="0" nodeType="afterEffect">
                                  <p:stCondLst>
                                    <p:cond delay="0"/>
                                  </p:stCondLst>
                                  <p:childTnLst>
                                    <p:set>
                                      <p:cBhvr>
                                        <p:cTn id="31" dur="1" fill="hold">
                                          <p:stCondLst>
                                            <p:cond delay="0"/>
                                          </p:stCondLst>
                                        </p:cTn>
                                        <p:tgtEl>
                                          <p:spTgt spid="24"/>
                                        </p:tgtEl>
                                        <p:attrNameLst>
                                          <p:attrName>style.visibility</p:attrName>
                                        </p:attrNameLst>
                                      </p:cBhvr>
                                      <p:to>
                                        <p:strVal val="visible"/>
                                      </p:to>
                                    </p:set>
                                  </p:childTnLst>
                                  <p:subTnLst>
                                    <p:audio>
                                      <p:cMediaNode>
                                        <p:cTn display="0" masterRel="sameClick">
                                          <p:stCondLst>
                                            <p:cond evt="begin" delay="0">
                                              <p:tn val="30"/>
                                            </p:cond>
                                          </p:stCondLst>
                                          <p:endCondLst>
                                            <p:cond evt="onStopAudio" delay="0">
                                              <p:tgtEl>
                                                <p:sldTgt/>
                                              </p:tgtEl>
                                            </p:cond>
                                          </p:endCondLst>
                                        </p:cTn>
                                        <p:tgtEl>
                                          <p:sndTgt r:embed="rId3" name="bomb.wav"/>
                                        </p:tgtEl>
                                      </p:cMediaNode>
                                    </p:audio>
                                  </p:subTnLst>
                                </p:cTn>
                              </p:par>
                              <p:par>
                                <p:cTn id="32" presetID="1" presetClass="entr" presetSubtype="0" fill="hold" nodeType="withEffect">
                                  <p:stCondLst>
                                    <p:cond delay="0"/>
                                  </p:stCondLst>
                                  <p:childTnLst>
                                    <p:set>
                                      <p:cBhvr>
                                        <p:cTn id="33" dur="1" fill="hold">
                                          <p:stCondLst>
                                            <p:cond delay="0"/>
                                          </p:stCondLst>
                                        </p:cTn>
                                        <p:tgtEl>
                                          <p:spTgt spid="26"/>
                                        </p:tgtEl>
                                        <p:attrNameLst>
                                          <p:attrName>style.visibility</p:attrName>
                                        </p:attrNameLst>
                                      </p:cBhvr>
                                      <p:to>
                                        <p:strVal val="visible"/>
                                      </p:to>
                                    </p:set>
                                  </p:childTnLst>
                                </p:cTn>
                              </p:par>
                              <p:par>
                                <p:cTn id="34" presetID="1" presetClass="entr" presetSubtype="0" fill="hold" nodeType="withEffect">
                                  <p:stCondLst>
                                    <p:cond delay="0"/>
                                  </p:stCondLst>
                                  <p:childTnLst>
                                    <p:set>
                                      <p:cBhvr>
                                        <p:cTn id="35" dur="1" fill="hold">
                                          <p:stCondLst>
                                            <p:cond delay="0"/>
                                          </p:stCondLst>
                                        </p:cTn>
                                        <p:tgtEl>
                                          <p:spTgt spid="26"/>
                                        </p:tgtEl>
                                        <p:attrNameLst>
                                          <p:attrName>style.visibility</p:attrName>
                                        </p:attrNameLst>
                                      </p:cBhvr>
                                      <p:to>
                                        <p:strVal val="visible"/>
                                      </p:to>
                                    </p:set>
                                  </p:childTnLst>
                                </p:cTn>
                              </p:par>
                              <p:par>
                                <p:cTn id="36" presetID="1" presetClass="entr" presetSubtype="0" fill="hold" nodeType="withEffect">
                                  <p:stCondLst>
                                    <p:cond delay="0"/>
                                  </p:stCondLst>
                                  <p:childTnLst>
                                    <p:set>
                                      <p:cBhvr>
                                        <p:cTn id="37"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8" restart="whenNotActive" fill="hold" evtFilter="cancelBubble" nodeType="interactiveSeq">
                <p:stCondLst>
                  <p:cond evt="onClick" delay="0">
                    <p:tgtEl>
                      <p:spTgt spid="14"/>
                    </p:tgtEl>
                  </p:cond>
                </p:stCondLst>
                <p:endSync evt="end" delay="0">
                  <p:rtn val="all"/>
                </p:endSync>
                <p:childTnLst>
                  <p:par>
                    <p:cTn id="39" fill="hold">
                      <p:stCondLst>
                        <p:cond delay="0"/>
                      </p:stCondLst>
                      <p:childTnLst>
                        <p:par>
                          <p:cTn id="40" fill="hold">
                            <p:stCondLst>
                              <p:cond delay="0"/>
                            </p:stCondLst>
                            <p:childTnLst>
                              <p:par>
                                <p:cTn id="41" presetID="1" presetClass="emph" presetSubtype="2" fill="hold" nodeType="clickEffect">
                                  <p:stCondLst>
                                    <p:cond delay="0"/>
                                  </p:stCondLst>
                                  <p:childTnLst>
                                    <p:animClr clrSpc="rgb" dir="cw">
                                      <p:cBhvr>
                                        <p:cTn id="42" dur="2000" fill="hold"/>
                                        <p:tgtEl>
                                          <p:spTgt spid="7"/>
                                        </p:tgtEl>
                                        <p:attrNameLst>
                                          <p:attrName>fillcolor</p:attrName>
                                        </p:attrNameLst>
                                      </p:cBhvr>
                                      <p:to>
                                        <a:srgbClr val="00B050"/>
                                      </p:to>
                                    </p:animClr>
                                    <p:set>
                                      <p:cBhvr>
                                        <p:cTn id="43" dur="2000" fill="hold"/>
                                        <p:tgtEl>
                                          <p:spTgt spid="7"/>
                                        </p:tgtEl>
                                        <p:attrNameLst>
                                          <p:attrName>fill.type</p:attrName>
                                        </p:attrNameLst>
                                      </p:cBhvr>
                                      <p:to>
                                        <p:strVal val="solid"/>
                                      </p:to>
                                    </p:set>
                                    <p:set>
                                      <p:cBhvr>
                                        <p:cTn id="44" dur="2000" fill="hold"/>
                                        <p:tgtEl>
                                          <p:spTgt spid="7"/>
                                        </p:tgtEl>
                                        <p:attrNameLst>
                                          <p:attrName>fill.on</p:attrName>
                                        </p:attrNameLst>
                                      </p:cBhvr>
                                      <p:to>
                                        <p:strVal val="true"/>
                                      </p:to>
                                    </p:set>
                                  </p:childTnLst>
                                  <p:subTnLst>
                                    <p:audio>
                                      <p:cMediaNode>
                                        <p:cTn display="0" masterRel="sameClick">
                                          <p:stCondLst>
                                            <p:cond evt="begin" delay="0">
                                              <p:tn val="41"/>
                                            </p:cond>
                                          </p:stCondLst>
                                          <p:endCondLst>
                                            <p:cond evt="onStopAudio" delay="0">
                                              <p:tgtEl>
                                                <p:sldTgt/>
                                              </p:tgtEl>
                                            </p:cond>
                                          </p:endCondLst>
                                        </p:cTn>
                                        <p:tgtEl>
                                          <p:sndTgt r:embed="rId4" name="voltage.wav"/>
                                        </p:tgtEl>
                                      </p:cMediaNode>
                                    </p:audio>
                                  </p:subTnLst>
                                </p:cTn>
                              </p:par>
                              <p:par>
                                <p:cTn id="45" presetID="1" presetClass="entr" presetSubtype="0" fill="hold" nodeType="withEffect">
                                  <p:stCondLst>
                                    <p:cond delay="0"/>
                                  </p:stCondLst>
                                  <p:childTnLst>
                                    <p:set>
                                      <p:cBhvr>
                                        <p:cTn id="46" dur="1" fill="hold">
                                          <p:stCondLst>
                                            <p:cond delay="0"/>
                                          </p:stCondLst>
                                        </p:cTn>
                                        <p:tgtEl>
                                          <p:spTgt spid="32"/>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32"/>
                                        </p:tgtEl>
                                        <p:attrNameLst>
                                          <p:attrName>style.visibility</p:attrName>
                                        </p:attrNameLst>
                                      </p:cBhvr>
                                      <p:to>
                                        <p:strVal val="visible"/>
                                      </p:to>
                                    </p:set>
                                  </p:childTnLst>
                                </p:cTn>
                              </p:par>
                            </p:childTnLst>
                          </p:cTn>
                        </p:par>
                      </p:childTnLst>
                    </p:cTn>
                  </p:par>
                </p:childTnLst>
              </p:cTn>
              <p:nextCondLst>
                <p:cond evt="onClick" delay="0">
                  <p:tgtEl>
                    <p:spTgt spid="14"/>
                  </p:tgtEl>
                </p:cond>
              </p:nextCondLst>
            </p:seq>
            <p:seq concurrent="1" nextAc="seek">
              <p:cTn id="49" restart="whenNotActive" fill="hold" evtFilter="cancelBubble" nodeType="interactiveSeq">
                <p:stCondLst>
                  <p:cond evt="onClick" delay="0">
                    <p:tgtEl>
                      <p:spTgt spid="17"/>
                    </p:tgtEl>
                  </p:cond>
                </p:stCondLst>
                <p:endSync evt="end" delay="0">
                  <p:rtn val="all"/>
                </p:endSync>
                <p:childTnLst>
                  <p:par>
                    <p:cTn id="50" fill="hold">
                      <p:stCondLst>
                        <p:cond delay="0"/>
                      </p:stCondLst>
                      <p:childTnLst>
                        <p:par>
                          <p:cTn id="51" fill="hold">
                            <p:stCondLst>
                              <p:cond delay="0"/>
                            </p:stCondLst>
                            <p:childTnLst>
                              <p:par>
                                <p:cTn id="52" presetID="1" presetClass="emph" presetSubtype="2" fill="hold" nodeType="clickEffect">
                                  <p:stCondLst>
                                    <p:cond delay="0"/>
                                  </p:stCondLst>
                                  <p:childTnLst>
                                    <p:animClr clrSpc="rgb" dir="cw">
                                      <p:cBhvr>
                                        <p:cTn id="53" dur="2000" fill="hold"/>
                                        <p:tgtEl>
                                          <p:spTgt spid="12"/>
                                        </p:tgtEl>
                                        <p:attrNameLst>
                                          <p:attrName>fillcolor</p:attrName>
                                        </p:attrNameLst>
                                      </p:cBhvr>
                                      <p:to>
                                        <a:schemeClr val="accent2"/>
                                      </p:to>
                                    </p:animClr>
                                    <p:set>
                                      <p:cBhvr>
                                        <p:cTn id="54" dur="2000" fill="hold"/>
                                        <p:tgtEl>
                                          <p:spTgt spid="12"/>
                                        </p:tgtEl>
                                        <p:attrNameLst>
                                          <p:attrName>fill.type</p:attrName>
                                        </p:attrNameLst>
                                      </p:cBhvr>
                                      <p:to>
                                        <p:strVal val="solid"/>
                                      </p:to>
                                    </p:set>
                                    <p:set>
                                      <p:cBhvr>
                                        <p:cTn id="55" dur="2000" fill="hold"/>
                                        <p:tgtEl>
                                          <p:spTgt spid="12"/>
                                        </p:tgtEl>
                                        <p:attrNameLst>
                                          <p:attrName>fill.on</p:attrName>
                                        </p:attrNameLst>
                                      </p:cBhvr>
                                      <p:to>
                                        <p:strVal val="true"/>
                                      </p:to>
                                    </p:set>
                                  </p:childTnLst>
                                  <p:subTnLst>
                                    <p:audio>
                                      <p:cMediaNode>
                                        <p:cTn display="0" masterRel="sameClick">
                                          <p:stCondLst>
                                            <p:cond evt="begin" delay="0">
                                              <p:tn val="52"/>
                                            </p:cond>
                                          </p:stCondLst>
                                          <p:endCondLst>
                                            <p:cond evt="onStopAudio" delay="0">
                                              <p:tgtEl>
                                                <p:sldTgt/>
                                              </p:tgtEl>
                                            </p:cond>
                                          </p:endCondLst>
                                        </p:cTn>
                                        <p:tgtEl>
                                          <p:sndTgt r:embed="rId5" name="sai-1.wav"/>
                                        </p:tgtEl>
                                      </p:cMediaNode>
                                    </p:audio>
                                  </p:subTnLst>
                                </p:cTn>
                              </p:par>
                              <p:par>
                                <p:cTn id="56" presetID="1" presetClass="entr" presetSubtype="0" fill="hold" nodeType="withEffect">
                                  <p:stCondLst>
                                    <p:cond delay="0"/>
                                  </p:stCondLst>
                                  <p:childTnLst>
                                    <p:set>
                                      <p:cBhvr>
                                        <p:cTn id="57" dur="1" fill="hold">
                                          <p:stCondLst>
                                            <p:cond delay="0"/>
                                          </p:stCondLst>
                                        </p:cTn>
                                        <p:tgtEl>
                                          <p:spTgt spid="33"/>
                                        </p:tgtEl>
                                        <p:attrNameLst>
                                          <p:attrName>style.visibility</p:attrName>
                                        </p:attrNameLst>
                                      </p:cBhvr>
                                      <p:to>
                                        <p:strVal val="visible"/>
                                      </p:to>
                                    </p:set>
                                  </p:childTnLst>
                                </p:cTn>
                              </p:par>
                            </p:childTnLst>
                          </p:cTn>
                        </p:par>
                      </p:childTnLst>
                    </p:cTn>
                  </p:par>
                </p:childTnLst>
              </p:cTn>
              <p:nextCondLst>
                <p:cond evt="onClick" delay="0">
                  <p:tgtEl>
                    <p:spTgt spid="17"/>
                  </p:tgtEl>
                </p:cond>
              </p:nextCondLst>
            </p:seq>
            <p:seq concurrent="1" nextAc="seek">
              <p:cTn id="58" restart="whenNotActive" fill="hold" evtFilter="cancelBubble" nodeType="interactiveSeq">
                <p:stCondLst>
                  <p:cond evt="onClick" delay="0">
                    <p:tgtEl>
                      <p:spTgt spid="16"/>
                    </p:tgtEl>
                  </p:cond>
                </p:stCondLst>
                <p:endSync evt="end" delay="0">
                  <p:rtn val="all"/>
                </p:endSync>
                <p:childTnLst>
                  <p:par>
                    <p:cTn id="59" fill="hold">
                      <p:stCondLst>
                        <p:cond delay="0"/>
                      </p:stCondLst>
                      <p:childTnLst>
                        <p:par>
                          <p:cTn id="60" fill="hold">
                            <p:stCondLst>
                              <p:cond delay="0"/>
                            </p:stCondLst>
                            <p:childTnLst>
                              <p:par>
                                <p:cTn id="61" presetID="1" presetClass="emph" presetSubtype="2" fill="hold" nodeType="clickEffect">
                                  <p:stCondLst>
                                    <p:cond delay="0"/>
                                  </p:stCondLst>
                                  <p:childTnLst>
                                    <p:animClr clrSpc="rgb" dir="cw">
                                      <p:cBhvr>
                                        <p:cTn id="62" dur="2000" fill="hold"/>
                                        <p:tgtEl>
                                          <p:spTgt spid="11"/>
                                        </p:tgtEl>
                                        <p:attrNameLst>
                                          <p:attrName>fillcolor</p:attrName>
                                        </p:attrNameLst>
                                      </p:cBhvr>
                                      <p:to>
                                        <a:schemeClr val="accent2"/>
                                      </p:to>
                                    </p:animClr>
                                    <p:set>
                                      <p:cBhvr>
                                        <p:cTn id="63" dur="2000" fill="hold"/>
                                        <p:tgtEl>
                                          <p:spTgt spid="11"/>
                                        </p:tgtEl>
                                        <p:attrNameLst>
                                          <p:attrName>fill.type</p:attrName>
                                        </p:attrNameLst>
                                      </p:cBhvr>
                                      <p:to>
                                        <p:strVal val="solid"/>
                                      </p:to>
                                    </p:set>
                                    <p:set>
                                      <p:cBhvr>
                                        <p:cTn id="64" dur="2000" fill="hold"/>
                                        <p:tgtEl>
                                          <p:spTgt spid="11"/>
                                        </p:tgtEl>
                                        <p:attrNameLst>
                                          <p:attrName>fill.on</p:attrName>
                                        </p:attrNameLst>
                                      </p:cBhvr>
                                      <p:to>
                                        <p:strVal val="true"/>
                                      </p:to>
                                    </p:set>
                                  </p:childTnLst>
                                  <p:subTnLst>
                                    <p:audio>
                                      <p:cMediaNode>
                                        <p:cTn display="0" masterRel="sameClick">
                                          <p:stCondLst>
                                            <p:cond evt="begin" delay="0">
                                              <p:tn val="61"/>
                                            </p:cond>
                                          </p:stCondLst>
                                          <p:endCondLst>
                                            <p:cond evt="onStopAudio" delay="0">
                                              <p:tgtEl>
                                                <p:sldTgt/>
                                              </p:tgtEl>
                                            </p:cond>
                                          </p:endCondLst>
                                        </p:cTn>
                                        <p:tgtEl>
                                          <p:sndTgt r:embed="rId5" name="sai-1.wav"/>
                                        </p:tgtEl>
                                      </p:cMediaNode>
                                    </p:audio>
                                  </p:subTnLst>
                                </p:cTn>
                              </p:par>
                              <p:par>
                                <p:cTn id="65" presetID="1" presetClass="entr" presetSubtype="0" fill="hold" nodeType="withEffect">
                                  <p:stCondLst>
                                    <p:cond delay="0"/>
                                  </p:stCondLst>
                                  <p:childTnLst>
                                    <p:set>
                                      <p:cBhvr>
                                        <p:cTn id="66" dur="1" fill="hold">
                                          <p:stCondLst>
                                            <p:cond delay="0"/>
                                          </p:stCondLst>
                                        </p:cTn>
                                        <p:tgtEl>
                                          <p:spTgt spid="34"/>
                                        </p:tgtEl>
                                        <p:attrNameLst>
                                          <p:attrName>style.visibility</p:attrName>
                                        </p:attrNameLst>
                                      </p:cBhvr>
                                      <p:to>
                                        <p:strVal val="visible"/>
                                      </p:to>
                                    </p:set>
                                  </p:childTnLst>
                                </p:cTn>
                              </p:par>
                            </p:childTnLst>
                          </p:cTn>
                        </p:par>
                      </p:childTnLst>
                    </p:cTn>
                  </p:par>
                </p:childTnLst>
              </p:cTn>
              <p:nextCondLst>
                <p:cond evt="onClick" delay="0">
                  <p:tgtEl>
                    <p:spTgt spid="16"/>
                  </p:tgtEl>
                </p:cond>
              </p:nextCondLst>
            </p:seq>
            <p:seq concurrent="1" nextAc="seek">
              <p:cTn id="67" restart="whenNotActive" fill="hold" evtFilter="cancelBubble" nodeType="interactiveSeq">
                <p:stCondLst>
                  <p:cond evt="onClick" delay="0">
                    <p:tgtEl>
                      <p:spTgt spid="15"/>
                    </p:tgtEl>
                  </p:cond>
                </p:stCondLst>
                <p:endSync evt="end" delay="0">
                  <p:rtn val="all"/>
                </p:endSync>
                <p:childTnLst>
                  <p:par>
                    <p:cTn id="68" fill="hold">
                      <p:stCondLst>
                        <p:cond delay="0"/>
                      </p:stCondLst>
                      <p:childTnLst>
                        <p:par>
                          <p:cTn id="69" fill="hold">
                            <p:stCondLst>
                              <p:cond delay="0"/>
                            </p:stCondLst>
                            <p:childTnLst>
                              <p:par>
                                <p:cTn id="70" presetID="1" presetClass="emph" presetSubtype="2" fill="hold" nodeType="clickEffect">
                                  <p:stCondLst>
                                    <p:cond delay="0"/>
                                  </p:stCondLst>
                                  <p:childTnLst>
                                    <p:animClr clrSpc="rgb" dir="cw">
                                      <p:cBhvr>
                                        <p:cTn id="71" dur="2000" fill="hold"/>
                                        <p:tgtEl>
                                          <p:spTgt spid="13"/>
                                        </p:tgtEl>
                                        <p:attrNameLst>
                                          <p:attrName>fillcolor</p:attrName>
                                        </p:attrNameLst>
                                      </p:cBhvr>
                                      <p:to>
                                        <a:schemeClr val="accent2"/>
                                      </p:to>
                                    </p:animClr>
                                    <p:set>
                                      <p:cBhvr>
                                        <p:cTn id="72" dur="2000" fill="hold"/>
                                        <p:tgtEl>
                                          <p:spTgt spid="13"/>
                                        </p:tgtEl>
                                        <p:attrNameLst>
                                          <p:attrName>fill.type</p:attrName>
                                        </p:attrNameLst>
                                      </p:cBhvr>
                                      <p:to>
                                        <p:strVal val="solid"/>
                                      </p:to>
                                    </p:set>
                                    <p:set>
                                      <p:cBhvr>
                                        <p:cTn id="73" dur="2000" fill="hold"/>
                                        <p:tgtEl>
                                          <p:spTgt spid="13"/>
                                        </p:tgtEl>
                                        <p:attrNameLst>
                                          <p:attrName>fill.on</p:attrName>
                                        </p:attrNameLst>
                                      </p:cBhvr>
                                      <p:to>
                                        <p:strVal val="true"/>
                                      </p:to>
                                    </p:set>
                                  </p:childTnLst>
                                  <p:subTnLst>
                                    <p:audio>
                                      <p:cMediaNode>
                                        <p:cTn display="0" masterRel="sameClick">
                                          <p:stCondLst>
                                            <p:cond evt="begin" delay="0">
                                              <p:tn val="70"/>
                                            </p:cond>
                                          </p:stCondLst>
                                          <p:endCondLst>
                                            <p:cond evt="onStopAudio" delay="0">
                                              <p:tgtEl>
                                                <p:sldTgt/>
                                              </p:tgtEl>
                                            </p:cond>
                                          </p:endCondLst>
                                        </p:cTn>
                                        <p:tgtEl>
                                          <p:sndTgt r:embed="rId5" name="sai-1.wav"/>
                                        </p:tgtEl>
                                      </p:cMediaNode>
                                    </p:audio>
                                  </p:subTnLst>
                                </p:cTn>
                              </p:par>
                              <p:par>
                                <p:cTn id="74" presetID="1" presetClass="entr" presetSubtype="0" fill="hold" nodeType="withEffect">
                                  <p:stCondLst>
                                    <p:cond delay="0"/>
                                  </p:stCondLst>
                                  <p:childTnLst>
                                    <p:set>
                                      <p:cBhvr>
                                        <p:cTn id="75" dur="1" fill="hold">
                                          <p:stCondLst>
                                            <p:cond delay="0"/>
                                          </p:stCondLst>
                                        </p:cTn>
                                        <p:tgtEl>
                                          <p:spTgt spid="35"/>
                                        </p:tgtEl>
                                        <p:attrNameLst>
                                          <p:attrName>style.visibility</p:attrName>
                                        </p:attrNameLst>
                                      </p:cBhvr>
                                      <p:to>
                                        <p:strVal val="visible"/>
                                      </p:to>
                                    </p:set>
                                  </p:childTnLst>
                                </p:cTn>
                              </p:par>
                            </p:childTnLst>
                          </p:cTn>
                        </p:par>
                      </p:childTnLst>
                    </p:cTn>
                  </p:par>
                </p:childTnLst>
              </p:cTn>
              <p:nextCondLst>
                <p:cond evt="onClick" delay="0">
                  <p:tgtEl>
                    <p:spTgt spid="15"/>
                  </p:tgtEl>
                </p:cond>
              </p:nextCondLst>
            </p:seq>
          </p:childTnLst>
        </p:cTn>
      </p:par>
    </p:tnLst>
    <p:bldLst>
      <p:bldP spid="24" grpId="0" animBg="1"/>
      <p:bldP spid="29" grpId="0"/>
      <p:bldP spid="30" grpId="0"/>
      <p:bldP spid="36" grpId="0"/>
      <p:bldP spid="42" grpId="0" animBg="1"/>
      <p:bldP spid="4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14" descr="kim phut"/>
          <p:cNvPicPr>
            <a:picLocks noChangeAspect="1" noChangeArrowheads="1"/>
          </p:cNvPicPr>
          <p:nvPr/>
        </p:nvPicPr>
        <p:blipFill>
          <a:blip r:embed="rId6" cstate="print"/>
          <a:srcRect/>
          <a:stretch>
            <a:fillRect/>
          </a:stretch>
        </p:blipFill>
        <p:spPr bwMode="auto">
          <a:xfrm>
            <a:off x="10120641" y="4030307"/>
            <a:ext cx="1143000" cy="1075765"/>
          </a:xfrm>
          <a:prstGeom prst="rect">
            <a:avLst/>
          </a:prstGeom>
          <a:noFill/>
          <a:ln w="9525">
            <a:noFill/>
            <a:miter lim="800000"/>
            <a:headEnd/>
            <a:tailEnd/>
          </a:ln>
        </p:spPr>
      </p:pic>
      <p:pic>
        <p:nvPicPr>
          <p:cNvPr id="6" name="Picture 5" descr="1456.png"/>
          <p:cNvPicPr>
            <a:picLocks noChangeAspect="1"/>
          </p:cNvPicPr>
          <p:nvPr/>
        </p:nvPicPr>
        <p:blipFill>
          <a:blip r:embed="rId7" cstate="print"/>
          <a:stretch>
            <a:fillRect/>
          </a:stretch>
        </p:blipFill>
        <p:spPr>
          <a:xfrm>
            <a:off x="1705877" y="3166240"/>
            <a:ext cx="7240531" cy="685800"/>
          </a:xfrm>
          <a:prstGeom prst="rect">
            <a:avLst/>
          </a:prstGeom>
        </p:spPr>
      </p:pic>
      <p:sp>
        <p:nvSpPr>
          <p:cNvPr id="7" name="Oval 6"/>
          <p:cNvSpPr/>
          <p:nvPr/>
        </p:nvSpPr>
        <p:spPr>
          <a:xfrm>
            <a:off x="950595" y="4030307"/>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pic>
        <p:nvPicPr>
          <p:cNvPr id="8" name="Picture 7" descr="1456.png"/>
          <p:cNvPicPr>
            <a:picLocks noChangeAspect="1"/>
          </p:cNvPicPr>
          <p:nvPr/>
        </p:nvPicPr>
        <p:blipFill>
          <a:blip r:embed="rId7" cstate="print"/>
          <a:stretch>
            <a:fillRect/>
          </a:stretch>
        </p:blipFill>
        <p:spPr>
          <a:xfrm>
            <a:off x="1712595" y="4004440"/>
            <a:ext cx="7249297" cy="685800"/>
          </a:xfrm>
          <a:prstGeom prst="rect">
            <a:avLst/>
          </a:prstGeom>
        </p:spPr>
      </p:pic>
      <p:pic>
        <p:nvPicPr>
          <p:cNvPr id="9" name="Picture 8" descr="1456.png"/>
          <p:cNvPicPr>
            <a:picLocks noChangeAspect="1"/>
          </p:cNvPicPr>
          <p:nvPr/>
        </p:nvPicPr>
        <p:blipFill>
          <a:blip r:embed="rId7" cstate="print"/>
          <a:stretch>
            <a:fillRect/>
          </a:stretch>
        </p:blipFill>
        <p:spPr>
          <a:xfrm>
            <a:off x="1712595" y="4862196"/>
            <a:ext cx="7249297" cy="818644"/>
          </a:xfrm>
          <a:prstGeom prst="rect">
            <a:avLst/>
          </a:prstGeom>
        </p:spPr>
      </p:pic>
      <p:pic>
        <p:nvPicPr>
          <p:cNvPr id="10" name="Picture 9" descr="1456.png"/>
          <p:cNvPicPr>
            <a:picLocks noChangeAspect="1"/>
          </p:cNvPicPr>
          <p:nvPr/>
        </p:nvPicPr>
        <p:blipFill>
          <a:blip r:embed="rId7" cstate="print"/>
          <a:stretch>
            <a:fillRect/>
          </a:stretch>
        </p:blipFill>
        <p:spPr>
          <a:xfrm>
            <a:off x="1712595" y="5829300"/>
            <a:ext cx="7249297" cy="765940"/>
          </a:xfrm>
          <a:prstGeom prst="rect">
            <a:avLst/>
          </a:prstGeom>
        </p:spPr>
      </p:pic>
      <p:sp>
        <p:nvSpPr>
          <p:cNvPr id="11" name="Oval 10"/>
          <p:cNvSpPr/>
          <p:nvPr/>
        </p:nvSpPr>
        <p:spPr>
          <a:xfrm>
            <a:off x="950595" y="4944707"/>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2" name="Oval 11"/>
          <p:cNvSpPr/>
          <p:nvPr/>
        </p:nvSpPr>
        <p:spPr>
          <a:xfrm>
            <a:off x="950595" y="3115907"/>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3" name="Oval 12"/>
          <p:cNvSpPr/>
          <p:nvPr/>
        </p:nvSpPr>
        <p:spPr>
          <a:xfrm>
            <a:off x="950595" y="5859107"/>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4" name="TextBox 13"/>
          <p:cNvSpPr txBox="1"/>
          <p:nvPr/>
        </p:nvSpPr>
        <p:spPr>
          <a:xfrm>
            <a:off x="1026795" y="4106507"/>
            <a:ext cx="4572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B</a:t>
            </a:r>
          </a:p>
        </p:txBody>
      </p:sp>
      <p:sp>
        <p:nvSpPr>
          <p:cNvPr id="15" name="TextBox 14"/>
          <p:cNvSpPr txBox="1"/>
          <p:nvPr/>
        </p:nvSpPr>
        <p:spPr>
          <a:xfrm>
            <a:off x="1026795" y="5935307"/>
            <a:ext cx="4572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D</a:t>
            </a:r>
          </a:p>
        </p:txBody>
      </p:sp>
      <p:sp>
        <p:nvSpPr>
          <p:cNvPr id="16" name="TextBox 15"/>
          <p:cNvSpPr txBox="1"/>
          <p:nvPr/>
        </p:nvSpPr>
        <p:spPr>
          <a:xfrm>
            <a:off x="1026795" y="5020907"/>
            <a:ext cx="4572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C</a:t>
            </a:r>
          </a:p>
        </p:txBody>
      </p:sp>
      <p:sp>
        <p:nvSpPr>
          <p:cNvPr id="17" name="TextBox 16"/>
          <p:cNvSpPr txBox="1"/>
          <p:nvPr/>
        </p:nvSpPr>
        <p:spPr>
          <a:xfrm>
            <a:off x="1026795" y="3192107"/>
            <a:ext cx="4572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A</a:t>
            </a:r>
          </a:p>
        </p:txBody>
      </p:sp>
      <p:pic>
        <p:nvPicPr>
          <p:cNvPr id="23" name="Picture 22" descr="dongho1"/>
          <p:cNvPicPr>
            <a:picLocks noChangeAspect="1" noChangeArrowheads="1"/>
          </p:cNvPicPr>
          <p:nvPr/>
        </p:nvPicPr>
        <p:blipFill>
          <a:blip r:embed="rId8" cstate="print"/>
          <a:srcRect/>
          <a:stretch>
            <a:fillRect/>
          </a:stretch>
        </p:blipFill>
        <p:spPr bwMode="auto">
          <a:xfrm>
            <a:off x="9815841" y="3566177"/>
            <a:ext cx="1752600" cy="1768573"/>
          </a:xfrm>
          <a:prstGeom prst="rect">
            <a:avLst/>
          </a:prstGeom>
          <a:noFill/>
        </p:spPr>
      </p:pic>
      <p:sp>
        <p:nvSpPr>
          <p:cNvPr id="24" name="Cloud 23"/>
          <p:cNvSpPr/>
          <p:nvPr/>
        </p:nvSpPr>
        <p:spPr>
          <a:xfrm>
            <a:off x="10191750" y="2686795"/>
            <a:ext cx="1752600" cy="914400"/>
          </a:xfrm>
          <a:prstGeom prst="cloud">
            <a:avLst/>
          </a:prstGeom>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imes New Roman" pitchFamily="18" charset="0"/>
                <a:ea typeface="+mn-ea"/>
                <a:cs typeface="Times New Roman" pitchFamily="18" charset="0"/>
              </a:rPr>
              <a:t>HẾT GIỜ</a:t>
            </a:r>
          </a:p>
        </p:txBody>
      </p:sp>
      <p:pic>
        <p:nvPicPr>
          <p:cNvPr id="26" name="Picture 25" descr="112.png"/>
          <p:cNvPicPr>
            <a:picLocks noChangeAspect="1"/>
          </p:cNvPicPr>
          <p:nvPr/>
        </p:nvPicPr>
        <p:blipFill>
          <a:blip r:embed="rId9" cstate="print"/>
          <a:stretch>
            <a:fillRect/>
          </a:stretch>
        </p:blipFill>
        <p:spPr>
          <a:xfrm>
            <a:off x="106680" y="-507140"/>
            <a:ext cx="11323320" cy="3520980"/>
          </a:xfrm>
          <a:prstGeom prst="rect">
            <a:avLst/>
          </a:prstGeom>
        </p:spPr>
      </p:pic>
      <p:pic>
        <p:nvPicPr>
          <p:cNvPr id="33" name="Picture 32" descr="tich.png"/>
          <p:cNvPicPr>
            <a:picLocks noChangeAspect="1"/>
          </p:cNvPicPr>
          <p:nvPr/>
        </p:nvPicPr>
        <p:blipFill>
          <a:blip r:embed="rId10" cstate="print"/>
          <a:stretch>
            <a:fillRect/>
          </a:stretch>
        </p:blipFill>
        <p:spPr>
          <a:xfrm>
            <a:off x="8939541" y="3937143"/>
            <a:ext cx="723900" cy="723900"/>
          </a:xfrm>
          <a:prstGeom prst="rect">
            <a:avLst/>
          </a:prstGeom>
        </p:spPr>
      </p:pic>
      <p:pic>
        <p:nvPicPr>
          <p:cNvPr id="34" name="Picture 33" descr="sai.png"/>
          <p:cNvPicPr>
            <a:picLocks noChangeAspect="1"/>
          </p:cNvPicPr>
          <p:nvPr/>
        </p:nvPicPr>
        <p:blipFill>
          <a:blip r:embed="rId11" cstate="print"/>
          <a:stretch>
            <a:fillRect/>
          </a:stretch>
        </p:blipFill>
        <p:spPr>
          <a:xfrm>
            <a:off x="8946408" y="3242440"/>
            <a:ext cx="533400" cy="533400"/>
          </a:xfrm>
          <a:prstGeom prst="rect">
            <a:avLst/>
          </a:prstGeom>
        </p:spPr>
      </p:pic>
      <p:pic>
        <p:nvPicPr>
          <p:cNvPr id="35" name="Picture 34" descr="sai.png"/>
          <p:cNvPicPr>
            <a:picLocks noChangeAspect="1"/>
          </p:cNvPicPr>
          <p:nvPr/>
        </p:nvPicPr>
        <p:blipFill>
          <a:blip r:embed="rId11" cstate="print"/>
          <a:stretch>
            <a:fillRect/>
          </a:stretch>
        </p:blipFill>
        <p:spPr>
          <a:xfrm>
            <a:off x="9034791" y="5050946"/>
            <a:ext cx="533400" cy="533400"/>
          </a:xfrm>
          <a:prstGeom prst="rect">
            <a:avLst/>
          </a:prstGeom>
        </p:spPr>
      </p:pic>
      <p:pic>
        <p:nvPicPr>
          <p:cNvPr id="36" name="Picture 35" descr="sai.png"/>
          <p:cNvPicPr>
            <a:picLocks noChangeAspect="1"/>
          </p:cNvPicPr>
          <p:nvPr/>
        </p:nvPicPr>
        <p:blipFill>
          <a:blip r:embed="rId11" cstate="print"/>
          <a:stretch>
            <a:fillRect/>
          </a:stretch>
        </p:blipFill>
        <p:spPr>
          <a:xfrm>
            <a:off x="9067800" y="5898185"/>
            <a:ext cx="533400" cy="533400"/>
          </a:xfrm>
          <a:prstGeom prst="rect">
            <a:avLst/>
          </a:prstGeom>
        </p:spPr>
      </p:pic>
      <p:sp>
        <p:nvSpPr>
          <p:cNvPr id="32" name="5-Point Star 31">
            <a:hlinkClick r:id="rId12" action="ppaction://hlinksldjump"/>
          </p:cNvPr>
          <p:cNvSpPr/>
          <p:nvPr/>
        </p:nvSpPr>
        <p:spPr>
          <a:xfrm>
            <a:off x="10736580" y="5638800"/>
            <a:ext cx="762000" cy="685800"/>
          </a:xfrm>
          <a:prstGeom prst="star5">
            <a:avLst/>
          </a:prstGeom>
        </p:spPr>
        <p:style>
          <a:lnRef idx="1">
            <a:schemeClr val="accent6"/>
          </a:lnRef>
          <a:fillRef idx="3">
            <a:schemeClr val="accent6"/>
          </a:fillRef>
          <a:effectRef idx="2">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38" name="Picture 37" descr="43b282e5574b9381f3f2c3655d492a4e.png"/>
          <p:cNvPicPr>
            <a:picLocks noChangeAspect="1"/>
          </p:cNvPicPr>
          <p:nvPr/>
        </p:nvPicPr>
        <p:blipFill>
          <a:blip r:embed="rId13" cstate="print"/>
          <a:stretch>
            <a:fillRect/>
          </a:stretch>
        </p:blipFill>
        <p:spPr>
          <a:xfrm>
            <a:off x="340995" y="3954107"/>
            <a:ext cx="685800" cy="685800"/>
          </a:xfrm>
          <a:prstGeom prst="rect">
            <a:avLst/>
          </a:prstGeom>
        </p:spPr>
      </p:pic>
      <p:pic>
        <p:nvPicPr>
          <p:cNvPr id="39" name="Picture 38" descr="43b282e5574b9381f3f2c3655d492a4e.png"/>
          <p:cNvPicPr>
            <a:picLocks noChangeAspect="1"/>
          </p:cNvPicPr>
          <p:nvPr/>
        </p:nvPicPr>
        <p:blipFill>
          <a:blip r:embed="rId13" cstate="print"/>
          <a:stretch>
            <a:fillRect/>
          </a:stretch>
        </p:blipFill>
        <p:spPr>
          <a:xfrm>
            <a:off x="340995" y="3039707"/>
            <a:ext cx="685800" cy="685800"/>
          </a:xfrm>
          <a:prstGeom prst="rect">
            <a:avLst/>
          </a:prstGeom>
        </p:spPr>
      </p:pic>
      <p:pic>
        <p:nvPicPr>
          <p:cNvPr id="40" name="Picture 39" descr="43b282e5574b9381f3f2c3655d492a4e.png"/>
          <p:cNvPicPr>
            <a:picLocks noChangeAspect="1"/>
          </p:cNvPicPr>
          <p:nvPr/>
        </p:nvPicPr>
        <p:blipFill>
          <a:blip r:embed="rId13" cstate="print"/>
          <a:stretch>
            <a:fillRect/>
          </a:stretch>
        </p:blipFill>
        <p:spPr>
          <a:xfrm>
            <a:off x="340995" y="5859107"/>
            <a:ext cx="685800" cy="685800"/>
          </a:xfrm>
          <a:prstGeom prst="rect">
            <a:avLst/>
          </a:prstGeom>
        </p:spPr>
      </p:pic>
      <p:pic>
        <p:nvPicPr>
          <p:cNvPr id="41" name="Picture 40" descr="43b282e5574b9381f3f2c3655d492a4e.png"/>
          <p:cNvPicPr>
            <a:picLocks noChangeAspect="1"/>
          </p:cNvPicPr>
          <p:nvPr/>
        </p:nvPicPr>
        <p:blipFill>
          <a:blip r:embed="rId13" cstate="print"/>
          <a:stretch>
            <a:fillRect/>
          </a:stretch>
        </p:blipFill>
        <p:spPr>
          <a:xfrm>
            <a:off x="340995" y="4868507"/>
            <a:ext cx="685800" cy="685800"/>
          </a:xfrm>
          <a:prstGeom prst="rect">
            <a:avLst/>
          </a:prstGeom>
        </p:spPr>
      </p:pic>
      <p:pic>
        <p:nvPicPr>
          <p:cNvPr id="2" name="Picture 1" descr="Logo, company name&#10;&#10;Description automatically generated">
            <a:extLst>
              <a:ext uri="{FF2B5EF4-FFF2-40B4-BE49-F238E27FC236}">
                <a16:creationId xmlns:a16="http://schemas.microsoft.com/office/drawing/2014/main" id="{F7BDEBCC-C994-44BF-1767-CC0D36EE5D80}"/>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0" y="0"/>
            <a:ext cx="1066800" cy="1190500"/>
          </a:xfrm>
          <a:prstGeom prst="rect">
            <a:avLst/>
          </a:prstGeom>
        </p:spPr>
      </p:pic>
      <p:sp>
        <p:nvSpPr>
          <p:cNvPr id="29" name="TextBox 28">
            <a:extLst>
              <a:ext uri="{FF2B5EF4-FFF2-40B4-BE49-F238E27FC236}">
                <a16:creationId xmlns:a16="http://schemas.microsoft.com/office/drawing/2014/main" id="{436B8B28-6A59-0D1B-CD0E-08C1949DA0AA}"/>
              </a:ext>
            </a:extLst>
          </p:cNvPr>
          <p:cNvSpPr txBox="1"/>
          <p:nvPr/>
        </p:nvSpPr>
        <p:spPr>
          <a:xfrm>
            <a:off x="1685403" y="4146800"/>
            <a:ext cx="7312939" cy="415498"/>
          </a:xfrm>
          <a:prstGeom prst="rect">
            <a:avLst/>
          </a:prstGeom>
          <a:noFill/>
        </p:spPr>
        <p:txBody>
          <a:bodyPr wrap="square" rtlCol="0">
            <a:spAutoFit/>
          </a:bodyPr>
          <a:lstStyle/>
          <a:p>
            <a:pPr lvl="0"/>
            <a:r>
              <a:rPr lang="en-US" sz="2100" dirty="0" err="1">
                <a:latin typeface="UTM Avo" panose="02040603050506020204" pitchFamily="18"/>
                <a:cs typeface="Times New Roman" pitchFamily="18" charset="0"/>
              </a:rPr>
              <a:t>Các</a:t>
            </a:r>
            <a:r>
              <a:rPr lang="en-US" sz="2100" dirty="0">
                <a:latin typeface="UTM Avo" panose="02040603050506020204" pitchFamily="18"/>
                <a:cs typeface="Times New Roman" pitchFamily="18" charset="0"/>
              </a:rPr>
              <a:t> </a:t>
            </a:r>
            <a:r>
              <a:rPr lang="en-US" sz="2100" dirty="0" err="1">
                <a:latin typeface="UTM Avo" panose="02040603050506020204" pitchFamily="18"/>
                <a:cs typeface="Times New Roman" pitchFamily="18" charset="0"/>
              </a:rPr>
              <a:t>cực</a:t>
            </a:r>
            <a:r>
              <a:rPr lang="en-US" sz="2100" dirty="0">
                <a:latin typeface="UTM Avo" panose="02040603050506020204" pitchFamily="18"/>
                <a:cs typeface="Times New Roman" pitchFamily="18" charset="0"/>
              </a:rPr>
              <a:t> </a:t>
            </a:r>
            <a:r>
              <a:rPr lang="en-US" sz="2100" dirty="0" err="1">
                <a:latin typeface="UTM Avo" panose="02040603050506020204" pitchFamily="18"/>
                <a:cs typeface="Times New Roman" pitchFamily="18" charset="0"/>
              </a:rPr>
              <a:t>cùng</a:t>
            </a:r>
            <a:r>
              <a:rPr lang="en-US" sz="2100" dirty="0">
                <a:latin typeface="UTM Avo" panose="02040603050506020204" pitchFamily="18"/>
                <a:cs typeface="Times New Roman" pitchFamily="18" charset="0"/>
              </a:rPr>
              <a:t> </a:t>
            </a:r>
            <a:r>
              <a:rPr lang="en-US" sz="2100" dirty="0" err="1">
                <a:latin typeface="UTM Avo" panose="02040603050506020204" pitchFamily="18"/>
                <a:cs typeface="Times New Roman" pitchFamily="18" charset="0"/>
              </a:rPr>
              <a:t>tên</a:t>
            </a:r>
            <a:r>
              <a:rPr lang="en-US" sz="2100" dirty="0">
                <a:latin typeface="UTM Avo" panose="02040603050506020204" pitchFamily="18"/>
                <a:cs typeface="Times New Roman" pitchFamily="18" charset="0"/>
              </a:rPr>
              <a:t> </a:t>
            </a:r>
            <a:r>
              <a:rPr lang="en-US" sz="2100" dirty="0" err="1">
                <a:latin typeface="UTM Avo" panose="02040603050506020204" pitchFamily="18"/>
                <a:cs typeface="Times New Roman" pitchFamily="18" charset="0"/>
              </a:rPr>
              <a:t>thì</a:t>
            </a:r>
            <a:r>
              <a:rPr lang="en-US" sz="2100" dirty="0">
                <a:latin typeface="UTM Avo" panose="02040603050506020204" pitchFamily="18"/>
                <a:cs typeface="Times New Roman" pitchFamily="18" charset="0"/>
              </a:rPr>
              <a:t> </a:t>
            </a:r>
            <a:r>
              <a:rPr lang="en-US" sz="2100" dirty="0" err="1">
                <a:latin typeface="UTM Avo" panose="02040603050506020204" pitchFamily="18"/>
                <a:cs typeface="Times New Roman" pitchFamily="18" charset="0"/>
              </a:rPr>
              <a:t>đẩy</a:t>
            </a:r>
            <a:r>
              <a:rPr lang="en-US" sz="2100" dirty="0">
                <a:latin typeface="UTM Avo" panose="02040603050506020204" pitchFamily="18"/>
                <a:cs typeface="Times New Roman" pitchFamily="18" charset="0"/>
              </a:rPr>
              <a:t> </a:t>
            </a:r>
            <a:r>
              <a:rPr lang="en-US" sz="2100" dirty="0" err="1">
                <a:latin typeface="UTM Avo" panose="02040603050506020204" pitchFamily="18"/>
                <a:cs typeface="Times New Roman" pitchFamily="18" charset="0"/>
              </a:rPr>
              <a:t>nhau</a:t>
            </a:r>
            <a:r>
              <a:rPr lang="en-US" sz="2100" dirty="0">
                <a:latin typeface="UTM Avo" panose="02040603050506020204" pitchFamily="18"/>
                <a:cs typeface="Times New Roman" pitchFamily="18" charset="0"/>
              </a:rPr>
              <a:t>, </a:t>
            </a:r>
            <a:r>
              <a:rPr lang="en-US" sz="2100" dirty="0" err="1">
                <a:latin typeface="UTM Avo" panose="02040603050506020204" pitchFamily="18"/>
                <a:cs typeface="Times New Roman" pitchFamily="18" charset="0"/>
              </a:rPr>
              <a:t>khác</a:t>
            </a:r>
            <a:r>
              <a:rPr lang="en-US" sz="2100" dirty="0">
                <a:latin typeface="UTM Avo" panose="02040603050506020204" pitchFamily="18"/>
                <a:cs typeface="Times New Roman" pitchFamily="18" charset="0"/>
              </a:rPr>
              <a:t> </a:t>
            </a:r>
            <a:r>
              <a:rPr lang="en-US" sz="2100" dirty="0" err="1">
                <a:latin typeface="UTM Avo" panose="02040603050506020204" pitchFamily="18"/>
                <a:cs typeface="Times New Roman" pitchFamily="18" charset="0"/>
              </a:rPr>
              <a:t>tên</a:t>
            </a:r>
            <a:r>
              <a:rPr lang="en-US" sz="2100" dirty="0">
                <a:latin typeface="UTM Avo" panose="02040603050506020204" pitchFamily="18"/>
                <a:cs typeface="Times New Roman" pitchFamily="18" charset="0"/>
              </a:rPr>
              <a:t> </a:t>
            </a:r>
            <a:r>
              <a:rPr lang="en-US" sz="2100" dirty="0" err="1">
                <a:latin typeface="UTM Avo" panose="02040603050506020204" pitchFamily="18"/>
                <a:cs typeface="Times New Roman" pitchFamily="18" charset="0"/>
              </a:rPr>
              <a:t>thì</a:t>
            </a:r>
            <a:r>
              <a:rPr lang="en-US" sz="2100" dirty="0">
                <a:latin typeface="UTM Avo" panose="02040603050506020204" pitchFamily="18"/>
                <a:cs typeface="Times New Roman" pitchFamily="18" charset="0"/>
              </a:rPr>
              <a:t> </a:t>
            </a:r>
            <a:r>
              <a:rPr lang="en-US" sz="2100" dirty="0" err="1">
                <a:latin typeface="UTM Avo" panose="02040603050506020204" pitchFamily="18"/>
                <a:cs typeface="Times New Roman" pitchFamily="18" charset="0"/>
              </a:rPr>
              <a:t>hút</a:t>
            </a:r>
            <a:r>
              <a:rPr lang="en-US" sz="2100" dirty="0">
                <a:latin typeface="UTM Avo" panose="02040603050506020204" pitchFamily="18"/>
                <a:cs typeface="Times New Roman" pitchFamily="18" charset="0"/>
              </a:rPr>
              <a:t> </a:t>
            </a:r>
            <a:r>
              <a:rPr lang="en-US" sz="2100" dirty="0" err="1">
                <a:latin typeface="UTM Avo" panose="02040603050506020204" pitchFamily="18"/>
                <a:cs typeface="Times New Roman" pitchFamily="18" charset="0"/>
              </a:rPr>
              <a:t>nhau</a:t>
            </a:r>
            <a:r>
              <a:rPr lang="en-US" sz="2100" dirty="0">
                <a:latin typeface="UTM Avo" panose="02040603050506020204" pitchFamily="18"/>
                <a:cs typeface="Times New Roman" pitchFamily="18" charset="0"/>
              </a:rPr>
              <a:t>.</a:t>
            </a:r>
          </a:p>
        </p:txBody>
      </p:sp>
      <p:sp>
        <p:nvSpPr>
          <p:cNvPr id="30" name="TextBox 29">
            <a:extLst>
              <a:ext uri="{FF2B5EF4-FFF2-40B4-BE49-F238E27FC236}">
                <a16:creationId xmlns:a16="http://schemas.microsoft.com/office/drawing/2014/main" id="{576E59B6-C363-951C-A2AE-0AEB3756921F}"/>
              </a:ext>
            </a:extLst>
          </p:cNvPr>
          <p:cNvSpPr txBox="1"/>
          <p:nvPr/>
        </p:nvSpPr>
        <p:spPr>
          <a:xfrm>
            <a:off x="1685403" y="3293712"/>
            <a:ext cx="7507231" cy="415498"/>
          </a:xfrm>
          <a:prstGeom prst="rect">
            <a:avLst/>
          </a:prstGeom>
          <a:noFill/>
        </p:spPr>
        <p:txBody>
          <a:bodyPr wrap="square" rtlCol="0">
            <a:spAutoFit/>
          </a:bodyPr>
          <a:lstStyle/>
          <a:p>
            <a:pPr lvl="0"/>
            <a:r>
              <a:rPr lang="en-US" sz="2100" dirty="0" err="1">
                <a:latin typeface="UTM Avo" panose="02040603050506020204" pitchFamily="18"/>
                <a:cs typeface="Times New Roman" pitchFamily="18" charset="0"/>
              </a:rPr>
              <a:t>Các</a:t>
            </a:r>
            <a:r>
              <a:rPr lang="en-US" sz="2100" dirty="0">
                <a:latin typeface="UTM Avo" panose="02040603050506020204" pitchFamily="18"/>
                <a:cs typeface="Times New Roman" pitchFamily="18" charset="0"/>
              </a:rPr>
              <a:t> </a:t>
            </a:r>
            <a:r>
              <a:rPr lang="en-US" sz="2100" dirty="0" err="1">
                <a:latin typeface="UTM Avo" panose="02040603050506020204" pitchFamily="18"/>
                <a:cs typeface="Times New Roman" pitchFamily="18" charset="0"/>
              </a:rPr>
              <a:t>cực</a:t>
            </a:r>
            <a:r>
              <a:rPr lang="en-US" sz="2100" dirty="0">
                <a:latin typeface="UTM Avo" panose="02040603050506020204" pitchFamily="18"/>
                <a:cs typeface="Times New Roman" pitchFamily="18" charset="0"/>
              </a:rPr>
              <a:t> </a:t>
            </a:r>
            <a:r>
              <a:rPr lang="en-US" sz="2100" dirty="0" err="1">
                <a:latin typeface="UTM Avo" panose="02040603050506020204" pitchFamily="18"/>
                <a:cs typeface="Times New Roman" pitchFamily="18" charset="0"/>
              </a:rPr>
              <a:t>cùng</a:t>
            </a:r>
            <a:r>
              <a:rPr lang="en-US" sz="2100" dirty="0">
                <a:latin typeface="UTM Avo" panose="02040603050506020204" pitchFamily="18"/>
                <a:cs typeface="Times New Roman" pitchFamily="18" charset="0"/>
              </a:rPr>
              <a:t> </a:t>
            </a:r>
            <a:r>
              <a:rPr lang="en-US" sz="2100" dirty="0" err="1">
                <a:latin typeface="UTM Avo" panose="02040603050506020204" pitchFamily="18"/>
                <a:cs typeface="Times New Roman" pitchFamily="18" charset="0"/>
              </a:rPr>
              <a:t>tên</a:t>
            </a:r>
            <a:r>
              <a:rPr lang="en-US" sz="2100" dirty="0">
                <a:latin typeface="UTM Avo" panose="02040603050506020204" pitchFamily="18"/>
                <a:cs typeface="Times New Roman" pitchFamily="18" charset="0"/>
              </a:rPr>
              <a:t> </a:t>
            </a:r>
            <a:r>
              <a:rPr lang="en-US" sz="2100" dirty="0" err="1">
                <a:latin typeface="UTM Avo" panose="02040603050506020204" pitchFamily="18"/>
                <a:cs typeface="Times New Roman" pitchFamily="18" charset="0"/>
              </a:rPr>
              <a:t>thì</a:t>
            </a:r>
            <a:r>
              <a:rPr lang="en-US" sz="2100" dirty="0">
                <a:latin typeface="UTM Avo" panose="02040603050506020204" pitchFamily="18"/>
                <a:cs typeface="Times New Roman" pitchFamily="18" charset="0"/>
              </a:rPr>
              <a:t> </a:t>
            </a:r>
            <a:r>
              <a:rPr lang="en-US" sz="2100" dirty="0" err="1">
                <a:latin typeface="UTM Avo" panose="02040603050506020204" pitchFamily="18"/>
                <a:cs typeface="Times New Roman" pitchFamily="18" charset="0"/>
              </a:rPr>
              <a:t>hút</a:t>
            </a:r>
            <a:r>
              <a:rPr lang="en-US" sz="2100" dirty="0">
                <a:latin typeface="UTM Avo" panose="02040603050506020204" pitchFamily="18"/>
                <a:cs typeface="Times New Roman" pitchFamily="18" charset="0"/>
              </a:rPr>
              <a:t> </a:t>
            </a:r>
            <a:r>
              <a:rPr lang="en-US" sz="2100" dirty="0" err="1">
                <a:latin typeface="UTM Avo" panose="02040603050506020204" pitchFamily="18"/>
                <a:cs typeface="Times New Roman" pitchFamily="18" charset="0"/>
              </a:rPr>
              <a:t>nhau</a:t>
            </a:r>
            <a:r>
              <a:rPr lang="en-US" sz="2100" dirty="0">
                <a:latin typeface="UTM Avo" panose="02040603050506020204" pitchFamily="18"/>
                <a:cs typeface="Times New Roman" pitchFamily="18" charset="0"/>
              </a:rPr>
              <a:t>, </a:t>
            </a:r>
            <a:r>
              <a:rPr lang="en-US" sz="2100" dirty="0" err="1">
                <a:latin typeface="UTM Avo" panose="02040603050506020204" pitchFamily="18"/>
                <a:cs typeface="Times New Roman" pitchFamily="18" charset="0"/>
              </a:rPr>
              <a:t>khác</a:t>
            </a:r>
            <a:r>
              <a:rPr lang="en-US" sz="2100" dirty="0">
                <a:latin typeface="UTM Avo" panose="02040603050506020204" pitchFamily="18"/>
                <a:cs typeface="Times New Roman" pitchFamily="18" charset="0"/>
              </a:rPr>
              <a:t> </a:t>
            </a:r>
            <a:r>
              <a:rPr lang="en-US" sz="2100" dirty="0" err="1">
                <a:latin typeface="UTM Avo" panose="02040603050506020204" pitchFamily="18"/>
                <a:cs typeface="Times New Roman" pitchFamily="18" charset="0"/>
              </a:rPr>
              <a:t>tên</a:t>
            </a:r>
            <a:r>
              <a:rPr lang="en-US" sz="2100" dirty="0">
                <a:latin typeface="UTM Avo" panose="02040603050506020204" pitchFamily="18"/>
                <a:cs typeface="Times New Roman" pitchFamily="18" charset="0"/>
              </a:rPr>
              <a:t> </a:t>
            </a:r>
            <a:r>
              <a:rPr lang="en-US" sz="2100" dirty="0" err="1">
                <a:latin typeface="UTM Avo" panose="02040603050506020204" pitchFamily="18"/>
                <a:cs typeface="Times New Roman" pitchFamily="18" charset="0"/>
              </a:rPr>
              <a:t>thì</a:t>
            </a:r>
            <a:r>
              <a:rPr lang="en-US" sz="2100" dirty="0">
                <a:latin typeface="UTM Avo" panose="02040603050506020204" pitchFamily="18"/>
                <a:cs typeface="Times New Roman" pitchFamily="18" charset="0"/>
              </a:rPr>
              <a:t> </a:t>
            </a:r>
            <a:r>
              <a:rPr lang="en-US" sz="2100" dirty="0" err="1">
                <a:latin typeface="UTM Avo" panose="02040603050506020204" pitchFamily="18"/>
                <a:cs typeface="Times New Roman" pitchFamily="18" charset="0"/>
              </a:rPr>
              <a:t>đẩy</a:t>
            </a:r>
            <a:r>
              <a:rPr lang="en-US" sz="2100" dirty="0">
                <a:latin typeface="UTM Avo" panose="02040603050506020204" pitchFamily="18"/>
                <a:cs typeface="Times New Roman" pitchFamily="18" charset="0"/>
              </a:rPr>
              <a:t> </a:t>
            </a:r>
            <a:r>
              <a:rPr lang="en-US" sz="2100" dirty="0" err="1">
                <a:latin typeface="UTM Avo" panose="02040603050506020204" pitchFamily="18"/>
                <a:cs typeface="Times New Roman" pitchFamily="18" charset="0"/>
              </a:rPr>
              <a:t>nhau</a:t>
            </a:r>
            <a:r>
              <a:rPr lang="en-US" sz="2100" dirty="0">
                <a:latin typeface="UTM Avo" panose="02040603050506020204" pitchFamily="18"/>
                <a:cs typeface="Times New Roman" pitchFamily="18" charset="0"/>
              </a:rPr>
              <a:t>.</a:t>
            </a:r>
          </a:p>
        </p:txBody>
      </p:sp>
      <p:sp>
        <p:nvSpPr>
          <p:cNvPr id="31" name="TextBox 30">
            <a:extLst>
              <a:ext uri="{FF2B5EF4-FFF2-40B4-BE49-F238E27FC236}">
                <a16:creationId xmlns:a16="http://schemas.microsoft.com/office/drawing/2014/main" id="{AFE524A7-A40C-1BC0-D517-AC467F84DF45}"/>
              </a:ext>
            </a:extLst>
          </p:cNvPr>
          <p:cNvSpPr txBox="1"/>
          <p:nvPr/>
        </p:nvSpPr>
        <p:spPr>
          <a:xfrm>
            <a:off x="1696010" y="4866279"/>
            <a:ext cx="7302332" cy="738664"/>
          </a:xfrm>
          <a:prstGeom prst="rect">
            <a:avLst/>
          </a:prstGeom>
          <a:noFill/>
        </p:spPr>
        <p:txBody>
          <a:bodyPr wrap="square" rtlCol="0">
            <a:spAutoFit/>
          </a:bodyPr>
          <a:lstStyle/>
          <a:p>
            <a:r>
              <a:rPr lang="en-US" sz="2100" dirty="0" err="1">
                <a:latin typeface="UTM Avo" panose="02040603050506020204" pitchFamily="18"/>
                <a:ea typeface="Times New Roman" panose="02020603050405020304" pitchFamily="18" charset="0"/>
                <a:cs typeface="Times New Roman" panose="02020603050405020304" pitchFamily="18" charset="0"/>
              </a:rPr>
              <a:t>Các</a:t>
            </a:r>
            <a:r>
              <a:rPr lang="en-US" sz="2100" dirty="0">
                <a:latin typeface="UTM Avo" panose="02040603050506020204" pitchFamily="18"/>
                <a:ea typeface="Times New Roman" panose="02020603050405020304" pitchFamily="18" charset="0"/>
                <a:cs typeface="Times New Roman" panose="02020603050405020304" pitchFamily="18" charset="0"/>
              </a:rPr>
              <a:t> </a:t>
            </a:r>
            <a:r>
              <a:rPr lang="en-US" sz="2100" dirty="0" err="1">
                <a:latin typeface="UTM Avo" panose="02040603050506020204" pitchFamily="18"/>
                <a:ea typeface="Times New Roman" panose="02020603050405020304" pitchFamily="18" charset="0"/>
                <a:cs typeface="Times New Roman" panose="02020603050405020304" pitchFamily="18" charset="0"/>
              </a:rPr>
              <a:t>cực</a:t>
            </a:r>
            <a:r>
              <a:rPr lang="en-US" sz="2100" dirty="0">
                <a:latin typeface="UTM Avo" panose="02040603050506020204" pitchFamily="18"/>
                <a:ea typeface="Times New Roman" panose="02020603050405020304" pitchFamily="18" charset="0"/>
                <a:cs typeface="Times New Roman" panose="02020603050405020304" pitchFamily="18" charset="0"/>
              </a:rPr>
              <a:t> </a:t>
            </a:r>
            <a:r>
              <a:rPr lang="en-US" sz="2100" dirty="0" err="1">
                <a:latin typeface="UTM Avo" panose="02040603050506020204" pitchFamily="18"/>
                <a:ea typeface="Times New Roman" panose="02020603050405020304" pitchFamily="18" charset="0"/>
                <a:cs typeface="Times New Roman" panose="02020603050405020304" pitchFamily="18" charset="0"/>
              </a:rPr>
              <a:t>cùng</a:t>
            </a:r>
            <a:r>
              <a:rPr lang="en-US" sz="2100" dirty="0">
                <a:latin typeface="UTM Avo" panose="02040603050506020204" pitchFamily="18"/>
                <a:ea typeface="Times New Roman" panose="02020603050405020304" pitchFamily="18" charset="0"/>
                <a:cs typeface="Times New Roman" panose="02020603050405020304" pitchFamily="18" charset="0"/>
              </a:rPr>
              <a:t> </a:t>
            </a:r>
            <a:r>
              <a:rPr lang="en-US" sz="2100" dirty="0" err="1">
                <a:latin typeface="UTM Avo" panose="02040603050506020204" pitchFamily="18"/>
                <a:ea typeface="Times New Roman" panose="02020603050405020304" pitchFamily="18" charset="0"/>
                <a:cs typeface="Times New Roman" panose="02020603050405020304" pitchFamily="18" charset="0"/>
              </a:rPr>
              <a:t>tên</a:t>
            </a:r>
            <a:r>
              <a:rPr lang="en-US" sz="2100" dirty="0">
                <a:latin typeface="UTM Avo" panose="02040603050506020204" pitchFamily="18"/>
                <a:ea typeface="Times New Roman" panose="02020603050405020304" pitchFamily="18" charset="0"/>
                <a:cs typeface="Times New Roman" panose="02020603050405020304" pitchFamily="18" charset="0"/>
              </a:rPr>
              <a:t> </a:t>
            </a:r>
            <a:r>
              <a:rPr lang="en-US" sz="2100" dirty="0" err="1">
                <a:latin typeface="UTM Avo" panose="02040603050506020204" pitchFamily="18"/>
                <a:ea typeface="Times New Roman" panose="02020603050405020304" pitchFamily="18" charset="0"/>
                <a:cs typeface="Times New Roman" panose="02020603050405020304" pitchFamily="18" charset="0"/>
              </a:rPr>
              <a:t>thì</a:t>
            </a:r>
            <a:r>
              <a:rPr lang="en-US" sz="2100" dirty="0">
                <a:latin typeface="UTM Avo" panose="02040603050506020204" pitchFamily="18"/>
                <a:ea typeface="Times New Roman" panose="02020603050405020304" pitchFamily="18" charset="0"/>
                <a:cs typeface="Times New Roman" panose="02020603050405020304" pitchFamily="18" charset="0"/>
              </a:rPr>
              <a:t> </a:t>
            </a:r>
            <a:r>
              <a:rPr lang="en-US" sz="2100" dirty="0" err="1">
                <a:latin typeface="UTM Avo" panose="02040603050506020204" pitchFamily="18"/>
                <a:ea typeface="Times New Roman" panose="02020603050405020304" pitchFamily="18" charset="0"/>
                <a:cs typeface="Times New Roman" panose="02020603050405020304" pitchFamily="18" charset="0"/>
              </a:rPr>
              <a:t>đẩy</a:t>
            </a:r>
            <a:r>
              <a:rPr lang="en-US" sz="2100" dirty="0">
                <a:latin typeface="UTM Avo" panose="02040603050506020204" pitchFamily="18"/>
                <a:ea typeface="Times New Roman" panose="02020603050405020304" pitchFamily="18" charset="0"/>
                <a:cs typeface="Times New Roman" panose="02020603050405020304" pitchFamily="18" charset="0"/>
              </a:rPr>
              <a:t> </a:t>
            </a:r>
            <a:r>
              <a:rPr lang="en-US" sz="2100" dirty="0" err="1">
                <a:latin typeface="UTM Avo" panose="02040603050506020204" pitchFamily="18"/>
                <a:ea typeface="Times New Roman" panose="02020603050405020304" pitchFamily="18" charset="0"/>
                <a:cs typeface="Times New Roman" panose="02020603050405020304" pitchFamily="18" charset="0"/>
              </a:rPr>
              <a:t>nhau</a:t>
            </a:r>
            <a:r>
              <a:rPr lang="en-US" sz="2100" dirty="0">
                <a:latin typeface="UTM Avo" panose="02040603050506020204" pitchFamily="18"/>
                <a:ea typeface="Times New Roman" panose="02020603050405020304" pitchFamily="18" charset="0"/>
                <a:cs typeface="Times New Roman" panose="02020603050405020304" pitchFamily="18" charset="0"/>
              </a:rPr>
              <a:t>, </a:t>
            </a:r>
            <a:r>
              <a:rPr lang="en-US" sz="2100" dirty="0" err="1">
                <a:latin typeface="UTM Avo" panose="02040603050506020204" pitchFamily="18"/>
                <a:ea typeface="Times New Roman" panose="02020603050405020304" pitchFamily="18" charset="0"/>
                <a:cs typeface="Times New Roman" panose="02020603050405020304" pitchFamily="18" charset="0"/>
              </a:rPr>
              <a:t>khác</a:t>
            </a:r>
            <a:r>
              <a:rPr lang="en-US" sz="2100" dirty="0">
                <a:latin typeface="UTM Avo" panose="02040603050506020204" pitchFamily="18"/>
                <a:ea typeface="Times New Roman" panose="02020603050405020304" pitchFamily="18" charset="0"/>
                <a:cs typeface="Times New Roman" panose="02020603050405020304" pitchFamily="18" charset="0"/>
              </a:rPr>
              <a:t> </a:t>
            </a:r>
            <a:r>
              <a:rPr lang="en-US" sz="2100" dirty="0" err="1">
                <a:latin typeface="UTM Avo" panose="02040603050506020204" pitchFamily="18"/>
                <a:ea typeface="Times New Roman" panose="02020603050405020304" pitchFamily="18" charset="0"/>
                <a:cs typeface="Times New Roman" panose="02020603050405020304" pitchFamily="18" charset="0"/>
              </a:rPr>
              <a:t>tên</a:t>
            </a:r>
            <a:r>
              <a:rPr lang="en-US" sz="2100" dirty="0">
                <a:latin typeface="UTM Avo" panose="02040603050506020204" pitchFamily="18"/>
                <a:ea typeface="Times New Roman" panose="02020603050405020304" pitchFamily="18" charset="0"/>
                <a:cs typeface="Times New Roman" panose="02020603050405020304" pitchFamily="18" charset="0"/>
              </a:rPr>
              <a:t> </a:t>
            </a:r>
            <a:r>
              <a:rPr lang="en-US" sz="2100" dirty="0" err="1">
                <a:latin typeface="UTM Avo" panose="02040603050506020204" pitchFamily="18"/>
                <a:ea typeface="Times New Roman" panose="02020603050405020304" pitchFamily="18" charset="0"/>
                <a:cs typeface="Times New Roman" panose="02020603050405020304" pitchFamily="18" charset="0"/>
              </a:rPr>
              <a:t>thì</a:t>
            </a:r>
            <a:r>
              <a:rPr lang="en-US" sz="2100" dirty="0">
                <a:latin typeface="UTM Avo" panose="02040603050506020204" pitchFamily="18"/>
                <a:ea typeface="Times New Roman" panose="02020603050405020304" pitchFamily="18" charset="0"/>
                <a:cs typeface="Times New Roman" panose="02020603050405020304" pitchFamily="18" charset="0"/>
              </a:rPr>
              <a:t> </a:t>
            </a:r>
            <a:r>
              <a:rPr lang="en-US" sz="2100" dirty="0" err="1">
                <a:latin typeface="UTM Avo" panose="02040603050506020204" pitchFamily="18"/>
                <a:ea typeface="Times New Roman" panose="02020603050405020304" pitchFamily="18" charset="0"/>
                <a:cs typeface="Times New Roman" panose="02020603050405020304" pitchFamily="18" charset="0"/>
              </a:rPr>
              <a:t>hút</a:t>
            </a:r>
            <a:r>
              <a:rPr lang="en-US" sz="2100" dirty="0">
                <a:latin typeface="UTM Avo" panose="02040603050506020204" pitchFamily="18"/>
                <a:ea typeface="Times New Roman" panose="02020603050405020304" pitchFamily="18" charset="0"/>
                <a:cs typeface="Times New Roman" panose="02020603050405020304" pitchFamily="18" charset="0"/>
              </a:rPr>
              <a:t> </a:t>
            </a:r>
            <a:r>
              <a:rPr lang="en-US" sz="2100" dirty="0" err="1">
                <a:latin typeface="UTM Avo" panose="02040603050506020204" pitchFamily="18"/>
                <a:ea typeface="Times New Roman" panose="02020603050405020304" pitchFamily="18" charset="0"/>
                <a:cs typeface="Times New Roman" panose="02020603050405020304" pitchFamily="18" charset="0"/>
              </a:rPr>
              <a:t>nhau</a:t>
            </a:r>
            <a:r>
              <a:rPr lang="en-US" sz="2100" dirty="0">
                <a:latin typeface="UTM Avo" panose="02040603050506020204" pitchFamily="18"/>
                <a:ea typeface="Times New Roman" panose="02020603050405020304" pitchFamily="18" charset="0"/>
                <a:cs typeface="Times New Roman" panose="02020603050405020304" pitchFamily="18" charset="0"/>
              </a:rPr>
              <a:t>. </a:t>
            </a:r>
            <a:r>
              <a:rPr lang="en-US" sz="2100" dirty="0" err="1">
                <a:latin typeface="UTM Avo" panose="02040603050506020204" pitchFamily="18"/>
                <a:ea typeface="Times New Roman" panose="02020603050405020304" pitchFamily="18" charset="0"/>
                <a:cs typeface="Times New Roman" panose="02020603050405020304" pitchFamily="18" charset="0"/>
              </a:rPr>
              <a:t>Các</a:t>
            </a:r>
            <a:r>
              <a:rPr lang="en-US" sz="2100" dirty="0">
                <a:latin typeface="UTM Avo" panose="02040603050506020204" pitchFamily="18"/>
                <a:ea typeface="Times New Roman" panose="02020603050405020304" pitchFamily="18" charset="0"/>
                <a:cs typeface="Times New Roman" panose="02020603050405020304" pitchFamily="18" charset="0"/>
              </a:rPr>
              <a:t> </a:t>
            </a:r>
            <a:r>
              <a:rPr lang="en-US" sz="2100" dirty="0" err="1">
                <a:latin typeface="UTM Avo" panose="02040603050506020204" pitchFamily="18"/>
                <a:ea typeface="Times New Roman" panose="02020603050405020304" pitchFamily="18" charset="0"/>
                <a:cs typeface="Times New Roman" panose="02020603050405020304" pitchFamily="18" charset="0"/>
              </a:rPr>
              <a:t>cực</a:t>
            </a:r>
            <a:r>
              <a:rPr lang="en-US" sz="2100" dirty="0">
                <a:latin typeface="UTM Avo" panose="02040603050506020204" pitchFamily="18"/>
                <a:ea typeface="Times New Roman" panose="02020603050405020304" pitchFamily="18" charset="0"/>
                <a:cs typeface="Times New Roman" panose="02020603050405020304" pitchFamily="18" charset="0"/>
              </a:rPr>
              <a:t> </a:t>
            </a:r>
            <a:r>
              <a:rPr lang="en-US" sz="2100" dirty="0" err="1">
                <a:latin typeface="UTM Avo" panose="02040603050506020204" pitchFamily="18"/>
                <a:ea typeface="Times New Roman" panose="02020603050405020304" pitchFamily="18" charset="0"/>
                <a:cs typeface="Times New Roman" panose="02020603050405020304" pitchFamily="18" charset="0"/>
              </a:rPr>
              <a:t>cùng</a:t>
            </a:r>
            <a:r>
              <a:rPr lang="en-US" sz="2100" dirty="0">
                <a:latin typeface="UTM Avo" panose="02040603050506020204" pitchFamily="18"/>
                <a:ea typeface="Times New Roman" panose="02020603050405020304" pitchFamily="18" charset="0"/>
                <a:cs typeface="Times New Roman" panose="02020603050405020304" pitchFamily="18" charset="0"/>
              </a:rPr>
              <a:t> </a:t>
            </a:r>
            <a:r>
              <a:rPr lang="en-US" sz="2100" dirty="0" err="1">
                <a:latin typeface="UTM Avo" panose="02040603050506020204" pitchFamily="18"/>
                <a:ea typeface="Times New Roman" panose="02020603050405020304" pitchFamily="18" charset="0"/>
                <a:cs typeface="Times New Roman" panose="02020603050405020304" pitchFamily="18" charset="0"/>
              </a:rPr>
              <a:t>tên</a:t>
            </a:r>
            <a:r>
              <a:rPr lang="en-US" sz="2100" dirty="0">
                <a:latin typeface="UTM Avo" panose="02040603050506020204" pitchFamily="18"/>
                <a:ea typeface="Times New Roman" panose="02020603050405020304" pitchFamily="18" charset="0"/>
                <a:cs typeface="Times New Roman" panose="02020603050405020304" pitchFamily="18" charset="0"/>
              </a:rPr>
              <a:t> </a:t>
            </a:r>
            <a:r>
              <a:rPr lang="en-US" sz="2100" dirty="0" err="1">
                <a:latin typeface="UTM Avo" panose="02040603050506020204" pitchFamily="18"/>
                <a:ea typeface="Times New Roman" panose="02020603050405020304" pitchFamily="18" charset="0"/>
                <a:cs typeface="Times New Roman" panose="02020603050405020304" pitchFamily="18" charset="0"/>
              </a:rPr>
              <a:t>thì</a:t>
            </a:r>
            <a:r>
              <a:rPr lang="en-US" sz="2100" dirty="0">
                <a:latin typeface="UTM Avo" panose="02040603050506020204" pitchFamily="18"/>
                <a:ea typeface="Times New Roman" panose="02020603050405020304" pitchFamily="18" charset="0"/>
                <a:cs typeface="Times New Roman" panose="02020603050405020304" pitchFamily="18" charset="0"/>
              </a:rPr>
              <a:t> </a:t>
            </a:r>
            <a:r>
              <a:rPr lang="en-US" sz="2100" dirty="0" err="1">
                <a:latin typeface="UTM Avo" panose="02040603050506020204" pitchFamily="18"/>
                <a:ea typeface="Times New Roman" panose="02020603050405020304" pitchFamily="18" charset="0"/>
                <a:cs typeface="Times New Roman" panose="02020603050405020304" pitchFamily="18" charset="0"/>
              </a:rPr>
              <a:t>hút</a:t>
            </a:r>
            <a:r>
              <a:rPr lang="en-US" sz="2100" dirty="0">
                <a:latin typeface="UTM Avo" panose="02040603050506020204" pitchFamily="18"/>
                <a:ea typeface="Times New Roman" panose="02020603050405020304" pitchFamily="18" charset="0"/>
                <a:cs typeface="Times New Roman" panose="02020603050405020304" pitchFamily="18" charset="0"/>
              </a:rPr>
              <a:t> </a:t>
            </a:r>
            <a:r>
              <a:rPr lang="en-US" sz="2100" dirty="0" err="1">
                <a:latin typeface="UTM Avo" panose="02040603050506020204" pitchFamily="18"/>
                <a:ea typeface="Times New Roman" panose="02020603050405020304" pitchFamily="18" charset="0"/>
                <a:cs typeface="Times New Roman" panose="02020603050405020304" pitchFamily="18" charset="0"/>
              </a:rPr>
              <a:t>nhau</a:t>
            </a:r>
            <a:r>
              <a:rPr lang="en-US" sz="2100" dirty="0">
                <a:latin typeface="UTM Avo" panose="02040603050506020204" pitchFamily="18"/>
                <a:ea typeface="Times New Roman" panose="02020603050405020304" pitchFamily="18" charset="0"/>
                <a:cs typeface="Times New Roman" panose="02020603050405020304" pitchFamily="18" charset="0"/>
              </a:rPr>
              <a:t>, </a:t>
            </a:r>
            <a:r>
              <a:rPr lang="en-US" sz="2100" dirty="0" err="1">
                <a:latin typeface="UTM Avo" panose="02040603050506020204" pitchFamily="18"/>
                <a:ea typeface="Times New Roman" panose="02020603050405020304" pitchFamily="18" charset="0"/>
                <a:cs typeface="Times New Roman" panose="02020603050405020304" pitchFamily="18" charset="0"/>
              </a:rPr>
              <a:t>khác</a:t>
            </a:r>
            <a:r>
              <a:rPr lang="en-US" sz="2100" dirty="0">
                <a:latin typeface="UTM Avo" panose="02040603050506020204" pitchFamily="18"/>
                <a:ea typeface="Times New Roman" panose="02020603050405020304" pitchFamily="18" charset="0"/>
                <a:cs typeface="Times New Roman" panose="02020603050405020304" pitchFamily="18" charset="0"/>
              </a:rPr>
              <a:t> </a:t>
            </a:r>
            <a:r>
              <a:rPr lang="en-US" sz="2100" dirty="0" err="1">
                <a:latin typeface="UTM Avo" panose="02040603050506020204" pitchFamily="18"/>
                <a:ea typeface="Times New Roman" panose="02020603050405020304" pitchFamily="18" charset="0"/>
                <a:cs typeface="Times New Roman" panose="02020603050405020304" pitchFamily="18" charset="0"/>
              </a:rPr>
              <a:t>tên</a:t>
            </a:r>
            <a:r>
              <a:rPr lang="en-US" sz="2100" dirty="0">
                <a:latin typeface="UTM Avo" panose="02040603050506020204" pitchFamily="18"/>
                <a:ea typeface="Times New Roman" panose="02020603050405020304" pitchFamily="18" charset="0"/>
                <a:cs typeface="Times New Roman" panose="02020603050405020304" pitchFamily="18" charset="0"/>
              </a:rPr>
              <a:t> </a:t>
            </a:r>
            <a:r>
              <a:rPr lang="en-US" sz="2100" dirty="0" err="1">
                <a:latin typeface="UTM Avo" panose="02040603050506020204" pitchFamily="18"/>
                <a:ea typeface="Times New Roman" panose="02020603050405020304" pitchFamily="18" charset="0"/>
                <a:cs typeface="Times New Roman" panose="02020603050405020304" pitchFamily="18" charset="0"/>
              </a:rPr>
              <a:t>thì</a:t>
            </a:r>
            <a:r>
              <a:rPr lang="en-US" sz="2100" dirty="0">
                <a:latin typeface="UTM Avo" panose="02040603050506020204" pitchFamily="18"/>
                <a:ea typeface="Times New Roman" panose="02020603050405020304" pitchFamily="18" charset="0"/>
                <a:cs typeface="Times New Roman" panose="02020603050405020304" pitchFamily="18" charset="0"/>
              </a:rPr>
              <a:t> </a:t>
            </a:r>
            <a:r>
              <a:rPr lang="en-US" sz="2100" dirty="0" err="1">
                <a:latin typeface="UTM Avo" panose="02040603050506020204" pitchFamily="18"/>
                <a:ea typeface="Times New Roman" panose="02020603050405020304" pitchFamily="18" charset="0"/>
                <a:cs typeface="Times New Roman" panose="02020603050405020304" pitchFamily="18" charset="0"/>
              </a:rPr>
              <a:t>đẩy</a:t>
            </a:r>
            <a:r>
              <a:rPr lang="en-US" sz="2100" dirty="0">
                <a:latin typeface="UTM Avo" panose="02040603050506020204" pitchFamily="18"/>
                <a:ea typeface="Times New Roman" panose="02020603050405020304" pitchFamily="18" charset="0"/>
                <a:cs typeface="Times New Roman" panose="02020603050405020304" pitchFamily="18" charset="0"/>
              </a:rPr>
              <a:t> </a:t>
            </a:r>
            <a:r>
              <a:rPr lang="en-US" sz="2100" dirty="0" err="1">
                <a:latin typeface="UTM Avo" panose="02040603050506020204" pitchFamily="18"/>
                <a:ea typeface="Times New Roman" panose="02020603050405020304" pitchFamily="18" charset="0"/>
                <a:cs typeface="Times New Roman" panose="02020603050405020304" pitchFamily="18" charset="0"/>
              </a:rPr>
              <a:t>nhau</a:t>
            </a:r>
            <a:r>
              <a:rPr lang="en-US" sz="2100" dirty="0">
                <a:latin typeface="UTM Avo" panose="02040603050506020204" pitchFamily="18"/>
                <a:ea typeface="Times New Roman" panose="02020603050405020304" pitchFamily="18" charset="0"/>
                <a:cs typeface="Times New Roman" panose="02020603050405020304" pitchFamily="18" charset="0"/>
              </a:rPr>
              <a:t>.</a:t>
            </a:r>
            <a:endParaRPr lang="en-US" sz="2100" dirty="0">
              <a:latin typeface="UTM Avo" panose="02040603050506020204" pitchFamily="18"/>
              <a:ea typeface="Calibri" panose="020F0502020204030204" pitchFamily="34" charset="0"/>
              <a:cs typeface="Times New Roman" panose="02020603050405020304" pitchFamily="18" charset="0"/>
            </a:endParaRPr>
          </a:p>
        </p:txBody>
      </p:sp>
      <p:sp>
        <p:nvSpPr>
          <p:cNvPr id="37" name="TextBox 36">
            <a:extLst>
              <a:ext uri="{FF2B5EF4-FFF2-40B4-BE49-F238E27FC236}">
                <a16:creationId xmlns:a16="http://schemas.microsoft.com/office/drawing/2014/main" id="{CFB8F60B-6D2D-C16F-1014-E4BCF113EAB3}"/>
              </a:ext>
            </a:extLst>
          </p:cNvPr>
          <p:cNvSpPr txBox="1"/>
          <p:nvPr/>
        </p:nvSpPr>
        <p:spPr>
          <a:xfrm>
            <a:off x="1685403" y="5798786"/>
            <a:ext cx="7349388" cy="738664"/>
          </a:xfrm>
          <a:prstGeom prst="rect">
            <a:avLst/>
          </a:prstGeom>
          <a:noFill/>
        </p:spPr>
        <p:txBody>
          <a:bodyPr wrap="square" rtlCol="0">
            <a:spAutoFit/>
          </a:bodyPr>
          <a:lstStyle/>
          <a:p>
            <a:r>
              <a:rPr lang="en-US" sz="2100" dirty="0" err="1">
                <a:latin typeface="UTM Avo" panose="02040603050506020204" pitchFamily="18"/>
                <a:ea typeface="Times New Roman" panose="02020603050405020304" pitchFamily="18" charset="0"/>
                <a:cs typeface="Times New Roman" panose="02020603050405020304" pitchFamily="18" charset="0"/>
              </a:rPr>
              <a:t>Các</a:t>
            </a:r>
            <a:r>
              <a:rPr lang="en-US" sz="2100" dirty="0">
                <a:latin typeface="UTM Avo" panose="02040603050506020204" pitchFamily="18"/>
                <a:ea typeface="Times New Roman" panose="02020603050405020304" pitchFamily="18" charset="0"/>
                <a:cs typeface="Times New Roman" panose="02020603050405020304" pitchFamily="18" charset="0"/>
              </a:rPr>
              <a:t> </a:t>
            </a:r>
            <a:r>
              <a:rPr lang="en-US" sz="2100" dirty="0" err="1">
                <a:latin typeface="UTM Avo" panose="02040603050506020204" pitchFamily="18"/>
                <a:ea typeface="Times New Roman" panose="02020603050405020304" pitchFamily="18" charset="0"/>
                <a:cs typeface="Times New Roman" panose="02020603050405020304" pitchFamily="18" charset="0"/>
              </a:rPr>
              <a:t>cực</a:t>
            </a:r>
            <a:r>
              <a:rPr lang="en-US" sz="2100" dirty="0">
                <a:latin typeface="UTM Avo" panose="02040603050506020204" pitchFamily="18"/>
                <a:ea typeface="Times New Roman" panose="02020603050405020304" pitchFamily="18" charset="0"/>
                <a:cs typeface="Times New Roman" panose="02020603050405020304" pitchFamily="18" charset="0"/>
              </a:rPr>
              <a:t> </a:t>
            </a:r>
            <a:r>
              <a:rPr lang="en-US" sz="2100" dirty="0" err="1">
                <a:latin typeface="UTM Avo" panose="02040603050506020204" pitchFamily="18"/>
                <a:ea typeface="Times New Roman" panose="02020603050405020304" pitchFamily="18" charset="0"/>
                <a:cs typeface="Times New Roman" panose="02020603050405020304" pitchFamily="18" charset="0"/>
              </a:rPr>
              <a:t>cùng</a:t>
            </a:r>
            <a:r>
              <a:rPr lang="en-US" sz="2100" dirty="0">
                <a:latin typeface="UTM Avo" panose="02040603050506020204" pitchFamily="18"/>
                <a:ea typeface="Times New Roman" panose="02020603050405020304" pitchFamily="18" charset="0"/>
                <a:cs typeface="Times New Roman" panose="02020603050405020304" pitchFamily="18" charset="0"/>
              </a:rPr>
              <a:t> </a:t>
            </a:r>
            <a:r>
              <a:rPr lang="en-US" sz="2100" dirty="0" err="1">
                <a:latin typeface="UTM Avo" panose="02040603050506020204" pitchFamily="18"/>
                <a:ea typeface="Times New Roman" panose="02020603050405020304" pitchFamily="18" charset="0"/>
                <a:cs typeface="Times New Roman" panose="02020603050405020304" pitchFamily="18" charset="0"/>
              </a:rPr>
              <a:t>tên</a:t>
            </a:r>
            <a:r>
              <a:rPr lang="en-US" sz="2100" dirty="0">
                <a:latin typeface="UTM Avo" panose="02040603050506020204" pitchFamily="18"/>
                <a:ea typeface="Times New Roman" panose="02020603050405020304" pitchFamily="18" charset="0"/>
                <a:cs typeface="Times New Roman" panose="02020603050405020304" pitchFamily="18" charset="0"/>
              </a:rPr>
              <a:t> </a:t>
            </a:r>
            <a:r>
              <a:rPr lang="en-US" sz="2100" dirty="0" err="1">
                <a:latin typeface="UTM Avo" panose="02040603050506020204" pitchFamily="18"/>
                <a:ea typeface="Times New Roman" panose="02020603050405020304" pitchFamily="18" charset="0"/>
                <a:cs typeface="Times New Roman" panose="02020603050405020304" pitchFamily="18" charset="0"/>
              </a:rPr>
              <a:t>thì</a:t>
            </a:r>
            <a:r>
              <a:rPr lang="en-US" sz="2100" dirty="0">
                <a:latin typeface="UTM Avo" panose="02040603050506020204" pitchFamily="18"/>
                <a:ea typeface="Times New Roman" panose="02020603050405020304" pitchFamily="18" charset="0"/>
                <a:cs typeface="Times New Roman" panose="02020603050405020304" pitchFamily="18" charset="0"/>
              </a:rPr>
              <a:t> </a:t>
            </a:r>
            <a:r>
              <a:rPr lang="en-US" sz="2100" dirty="0" err="1">
                <a:latin typeface="UTM Avo" panose="02040603050506020204" pitchFamily="18"/>
                <a:ea typeface="Times New Roman" panose="02020603050405020304" pitchFamily="18" charset="0"/>
                <a:cs typeface="Times New Roman" panose="02020603050405020304" pitchFamily="18" charset="0"/>
              </a:rPr>
              <a:t>hút</a:t>
            </a:r>
            <a:r>
              <a:rPr lang="en-US" sz="2100" dirty="0">
                <a:latin typeface="UTM Avo" panose="02040603050506020204" pitchFamily="18"/>
                <a:ea typeface="Times New Roman" panose="02020603050405020304" pitchFamily="18" charset="0"/>
                <a:cs typeface="Times New Roman" panose="02020603050405020304" pitchFamily="18" charset="0"/>
              </a:rPr>
              <a:t> </a:t>
            </a:r>
            <a:r>
              <a:rPr lang="en-US" sz="2100" dirty="0" err="1">
                <a:latin typeface="UTM Avo" panose="02040603050506020204" pitchFamily="18"/>
                <a:ea typeface="Times New Roman" panose="02020603050405020304" pitchFamily="18" charset="0"/>
                <a:cs typeface="Times New Roman" panose="02020603050405020304" pitchFamily="18" charset="0"/>
              </a:rPr>
              <a:t>nhau</a:t>
            </a:r>
            <a:r>
              <a:rPr lang="en-US" sz="2100" dirty="0">
                <a:latin typeface="UTM Avo" panose="02040603050506020204" pitchFamily="18"/>
                <a:ea typeface="Times New Roman" panose="02020603050405020304" pitchFamily="18" charset="0"/>
                <a:cs typeface="Times New Roman" panose="02020603050405020304" pitchFamily="18" charset="0"/>
              </a:rPr>
              <a:t>, </a:t>
            </a:r>
            <a:r>
              <a:rPr lang="en-US" sz="2100" dirty="0" err="1">
                <a:latin typeface="UTM Avo" panose="02040603050506020204" pitchFamily="18"/>
                <a:ea typeface="Times New Roman" panose="02020603050405020304" pitchFamily="18" charset="0"/>
                <a:cs typeface="Times New Roman" panose="02020603050405020304" pitchFamily="18" charset="0"/>
              </a:rPr>
              <a:t>khác</a:t>
            </a:r>
            <a:r>
              <a:rPr lang="en-US" sz="2100" dirty="0">
                <a:latin typeface="UTM Avo" panose="02040603050506020204" pitchFamily="18"/>
                <a:ea typeface="Times New Roman" panose="02020603050405020304" pitchFamily="18" charset="0"/>
                <a:cs typeface="Times New Roman" panose="02020603050405020304" pitchFamily="18" charset="0"/>
              </a:rPr>
              <a:t> </a:t>
            </a:r>
            <a:r>
              <a:rPr lang="en-US" sz="2100" dirty="0" err="1">
                <a:latin typeface="UTM Avo" panose="02040603050506020204" pitchFamily="18"/>
                <a:ea typeface="Times New Roman" panose="02020603050405020304" pitchFamily="18" charset="0"/>
                <a:cs typeface="Times New Roman" panose="02020603050405020304" pitchFamily="18" charset="0"/>
              </a:rPr>
              <a:t>tên</a:t>
            </a:r>
            <a:r>
              <a:rPr lang="en-US" sz="2100" dirty="0">
                <a:latin typeface="UTM Avo" panose="02040603050506020204" pitchFamily="18"/>
                <a:ea typeface="Times New Roman" panose="02020603050405020304" pitchFamily="18" charset="0"/>
                <a:cs typeface="Times New Roman" panose="02020603050405020304" pitchFamily="18" charset="0"/>
              </a:rPr>
              <a:t> </a:t>
            </a:r>
            <a:r>
              <a:rPr lang="en-US" sz="2100" dirty="0" err="1">
                <a:latin typeface="UTM Avo" panose="02040603050506020204" pitchFamily="18"/>
                <a:ea typeface="Times New Roman" panose="02020603050405020304" pitchFamily="18" charset="0"/>
                <a:cs typeface="Times New Roman" panose="02020603050405020304" pitchFamily="18" charset="0"/>
              </a:rPr>
              <a:t>thì</a:t>
            </a:r>
            <a:r>
              <a:rPr lang="en-US" sz="2100" dirty="0">
                <a:latin typeface="UTM Avo" panose="02040603050506020204" pitchFamily="18"/>
                <a:ea typeface="Times New Roman" panose="02020603050405020304" pitchFamily="18" charset="0"/>
                <a:cs typeface="Times New Roman" panose="02020603050405020304" pitchFamily="18" charset="0"/>
              </a:rPr>
              <a:t> </a:t>
            </a:r>
            <a:r>
              <a:rPr lang="en-US" sz="2100" dirty="0" err="1">
                <a:latin typeface="UTM Avo" panose="02040603050506020204" pitchFamily="18"/>
                <a:ea typeface="Times New Roman" panose="02020603050405020304" pitchFamily="18" charset="0"/>
                <a:cs typeface="Times New Roman" panose="02020603050405020304" pitchFamily="18" charset="0"/>
              </a:rPr>
              <a:t>đẩy</a:t>
            </a:r>
            <a:r>
              <a:rPr lang="en-US" sz="2100" dirty="0">
                <a:latin typeface="UTM Avo" panose="02040603050506020204" pitchFamily="18"/>
                <a:ea typeface="Times New Roman" panose="02020603050405020304" pitchFamily="18" charset="0"/>
                <a:cs typeface="Times New Roman" panose="02020603050405020304" pitchFamily="18" charset="0"/>
              </a:rPr>
              <a:t> </a:t>
            </a:r>
            <a:r>
              <a:rPr lang="en-US" sz="2100" dirty="0" err="1">
                <a:latin typeface="UTM Avo" panose="02040603050506020204" pitchFamily="18"/>
                <a:ea typeface="Times New Roman" panose="02020603050405020304" pitchFamily="18" charset="0"/>
                <a:cs typeface="Times New Roman" panose="02020603050405020304" pitchFamily="18" charset="0"/>
              </a:rPr>
              <a:t>nhau</a:t>
            </a:r>
            <a:r>
              <a:rPr lang="en-US" sz="2100" dirty="0">
                <a:latin typeface="UTM Avo" panose="02040603050506020204" pitchFamily="18"/>
                <a:ea typeface="Times New Roman" panose="02020603050405020304" pitchFamily="18" charset="0"/>
                <a:cs typeface="Times New Roman" panose="02020603050405020304" pitchFamily="18" charset="0"/>
              </a:rPr>
              <a:t>. </a:t>
            </a:r>
            <a:r>
              <a:rPr lang="en-US" sz="2100" dirty="0" err="1">
                <a:latin typeface="UTM Avo" panose="02040603050506020204" pitchFamily="18"/>
                <a:ea typeface="Times New Roman" panose="02020603050405020304" pitchFamily="18" charset="0"/>
                <a:cs typeface="Times New Roman" panose="02020603050405020304" pitchFamily="18" charset="0"/>
              </a:rPr>
              <a:t>Các</a:t>
            </a:r>
            <a:r>
              <a:rPr lang="en-US" sz="2100" dirty="0">
                <a:latin typeface="UTM Avo" panose="02040603050506020204" pitchFamily="18"/>
                <a:ea typeface="Times New Roman" panose="02020603050405020304" pitchFamily="18" charset="0"/>
                <a:cs typeface="Times New Roman" panose="02020603050405020304" pitchFamily="18" charset="0"/>
              </a:rPr>
              <a:t> </a:t>
            </a:r>
            <a:r>
              <a:rPr lang="en-US" sz="2100" dirty="0" err="1">
                <a:latin typeface="UTM Avo" panose="02040603050506020204" pitchFamily="18"/>
                <a:ea typeface="Times New Roman" panose="02020603050405020304" pitchFamily="18" charset="0"/>
                <a:cs typeface="Times New Roman" panose="02020603050405020304" pitchFamily="18" charset="0"/>
              </a:rPr>
              <a:t>cực</a:t>
            </a:r>
            <a:r>
              <a:rPr lang="en-US" sz="2100" dirty="0">
                <a:latin typeface="UTM Avo" panose="02040603050506020204" pitchFamily="18"/>
                <a:ea typeface="Times New Roman" panose="02020603050405020304" pitchFamily="18" charset="0"/>
                <a:cs typeface="Times New Roman" panose="02020603050405020304" pitchFamily="18" charset="0"/>
              </a:rPr>
              <a:t> </a:t>
            </a:r>
            <a:r>
              <a:rPr lang="en-US" sz="2100" dirty="0" err="1">
                <a:latin typeface="UTM Avo" panose="02040603050506020204" pitchFamily="18"/>
                <a:ea typeface="Times New Roman" panose="02020603050405020304" pitchFamily="18" charset="0"/>
                <a:cs typeface="Times New Roman" panose="02020603050405020304" pitchFamily="18" charset="0"/>
              </a:rPr>
              <a:t>cùng</a:t>
            </a:r>
            <a:r>
              <a:rPr lang="en-US" sz="2100" dirty="0">
                <a:latin typeface="UTM Avo" panose="02040603050506020204" pitchFamily="18"/>
                <a:ea typeface="Times New Roman" panose="02020603050405020304" pitchFamily="18" charset="0"/>
                <a:cs typeface="Times New Roman" panose="02020603050405020304" pitchFamily="18" charset="0"/>
              </a:rPr>
              <a:t> </a:t>
            </a:r>
            <a:r>
              <a:rPr lang="en-US" sz="2100" dirty="0" err="1">
                <a:latin typeface="UTM Avo" panose="02040603050506020204" pitchFamily="18"/>
                <a:ea typeface="Times New Roman" panose="02020603050405020304" pitchFamily="18" charset="0"/>
                <a:cs typeface="Times New Roman" panose="02020603050405020304" pitchFamily="18" charset="0"/>
              </a:rPr>
              <a:t>tên</a:t>
            </a:r>
            <a:r>
              <a:rPr lang="en-US" sz="2100" dirty="0">
                <a:latin typeface="UTM Avo" panose="02040603050506020204" pitchFamily="18"/>
                <a:ea typeface="Times New Roman" panose="02020603050405020304" pitchFamily="18" charset="0"/>
                <a:cs typeface="Times New Roman" panose="02020603050405020304" pitchFamily="18" charset="0"/>
              </a:rPr>
              <a:t> </a:t>
            </a:r>
            <a:r>
              <a:rPr lang="en-US" sz="2100" dirty="0" err="1">
                <a:latin typeface="UTM Avo" panose="02040603050506020204" pitchFamily="18"/>
                <a:ea typeface="Times New Roman" panose="02020603050405020304" pitchFamily="18" charset="0"/>
                <a:cs typeface="Times New Roman" panose="02020603050405020304" pitchFamily="18" charset="0"/>
              </a:rPr>
              <a:t>thì</a:t>
            </a:r>
            <a:r>
              <a:rPr lang="en-US" sz="2100" dirty="0">
                <a:latin typeface="UTM Avo" panose="02040603050506020204" pitchFamily="18"/>
                <a:ea typeface="Times New Roman" panose="02020603050405020304" pitchFamily="18" charset="0"/>
                <a:cs typeface="Times New Roman" panose="02020603050405020304" pitchFamily="18" charset="0"/>
              </a:rPr>
              <a:t> </a:t>
            </a:r>
            <a:r>
              <a:rPr lang="en-US" sz="2100" dirty="0" err="1">
                <a:latin typeface="UTM Avo" panose="02040603050506020204" pitchFamily="18"/>
                <a:ea typeface="Times New Roman" panose="02020603050405020304" pitchFamily="18" charset="0"/>
                <a:cs typeface="Times New Roman" panose="02020603050405020304" pitchFamily="18" charset="0"/>
              </a:rPr>
              <a:t>hút</a:t>
            </a:r>
            <a:r>
              <a:rPr lang="en-US" sz="2100" dirty="0">
                <a:latin typeface="UTM Avo" panose="02040603050506020204" pitchFamily="18"/>
                <a:ea typeface="Times New Roman" panose="02020603050405020304" pitchFamily="18" charset="0"/>
                <a:cs typeface="Times New Roman" panose="02020603050405020304" pitchFamily="18" charset="0"/>
              </a:rPr>
              <a:t> </a:t>
            </a:r>
            <a:r>
              <a:rPr lang="en-US" sz="2100" dirty="0" err="1">
                <a:latin typeface="UTM Avo" panose="02040603050506020204" pitchFamily="18"/>
                <a:ea typeface="Times New Roman" panose="02020603050405020304" pitchFamily="18" charset="0"/>
                <a:cs typeface="Times New Roman" panose="02020603050405020304" pitchFamily="18" charset="0"/>
              </a:rPr>
              <a:t>nhau</a:t>
            </a:r>
            <a:r>
              <a:rPr lang="en-US" sz="2100" dirty="0">
                <a:latin typeface="UTM Avo" panose="02040603050506020204" pitchFamily="18"/>
                <a:ea typeface="Times New Roman" panose="02020603050405020304" pitchFamily="18" charset="0"/>
                <a:cs typeface="Times New Roman" panose="02020603050405020304" pitchFamily="18" charset="0"/>
              </a:rPr>
              <a:t>, </a:t>
            </a:r>
            <a:r>
              <a:rPr lang="en-US" sz="2100" dirty="0" err="1">
                <a:latin typeface="UTM Avo" panose="02040603050506020204" pitchFamily="18"/>
                <a:ea typeface="Times New Roman" panose="02020603050405020304" pitchFamily="18" charset="0"/>
                <a:cs typeface="Times New Roman" panose="02020603050405020304" pitchFamily="18" charset="0"/>
              </a:rPr>
              <a:t>khác</a:t>
            </a:r>
            <a:r>
              <a:rPr lang="en-US" sz="2100" dirty="0">
                <a:latin typeface="UTM Avo" panose="02040603050506020204" pitchFamily="18"/>
                <a:ea typeface="Times New Roman" panose="02020603050405020304" pitchFamily="18" charset="0"/>
                <a:cs typeface="Times New Roman" panose="02020603050405020304" pitchFamily="18" charset="0"/>
              </a:rPr>
              <a:t> </a:t>
            </a:r>
            <a:r>
              <a:rPr lang="en-US" sz="2100" dirty="0" err="1">
                <a:latin typeface="UTM Avo" panose="02040603050506020204" pitchFamily="18"/>
                <a:ea typeface="Times New Roman" panose="02020603050405020304" pitchFamily="18" charset="0"/>
                <a:cs typeface="Times New Roman" panose="02020603050405020304" pitchFamily="18" charset="0"/>
              </a:rPr>
              <a:t>tên</a:t>
            </a:r>
            <a:r>
              <a:rPr lang="en-US" sz="2100" dirty="0">
                <a:latin typeface="UTM Avo" panose="02040603050506020204" pitchFamily="18"/>
                <a:ea typeface="Times New Roman" panose="02020603050405020304" pitchFamily="18" charset="0"/>
                <a:cs typeface="Times New Roman" panose="02020603050405020304" pitchFamily="18" charset="0"/>
              </a:rPr>
              <a:t> </a:t>
            </a:r>
            <a:r>
              <a:rPr lang="en-US" sz="2100" dirty="0" err="1">
                <a:latin typeface="UTM Avo" panose="02040603050506020204" pitchFamily="18"/>
                <a:ea typeface="Times New Roman" panose="02020603050405020304" pitchFamily="18" charset="0"/>
                <a:cs typeface="Times New Roman" panose="02020603050405020304" pitchFamily="18" charset="0"/>
              </a:rPr>
              <a:t>thì</a:t>
            </a:r>
            <a:r>
              <a:rPr lang="en-US" sz="2100" dirty="0">
                <a:latin typeface="UTM Avo" panose="02040603050506020204" pitchFamily="18"/>
                <a:ea typeface="Times New Roman" panose="02020603050405020304" pitchFamily="18" charset="0"/>
                <a:cs typeface="Times New Roman" panose="02020603050405020304" pitchFamily="18" charset="0"/>
              </a:rPr>
              <a:t> </a:t>
            </a:r>
            <a:r>
              <a:rPr lang="en-US" sz="2100" dirty="0" err="1">
                <a:latin typeface="UTM Avo" panose="02040603050506020204" pitchFamily="18"/>
                <a:ea typeface="Times New Roman" panose="02020603050405020304" pitchFamily="18" charset="0"/>
                <a:cs typeface="Times New Roman" panose="02020603050405020304" pitchFamily="18" charset="0"/>
              </a:rPr>
              <a:t>đẩy</a:t>
            </a:r>
            <a:r>
              <a:rPr lang="en-US" sz="2100" dirty="0">
                <a:latin typeface="UTM Avo" panose="02040603050506020204" pitchFamily="18"/>
                <a:ea typeface="Times New Roman" panose="02020603050405020304" pitchFamily="18" charset="0"/>
                <a:cs typeface="Times New Roman" panose="02020603050405020304" pitchFamily="18" charset="0"/>
              </a:rPr>
              <a:t> </a:t>
            </a:r>
            <a:r>
              <a:rPr lang="en-US" sz="2100" dirty="0" err="1">
                <a:latin typeface="UTM Avo" panose="02040603050506020204" pitchFamily="18"/>
                <a:ea typeface="Times New Roman" panose="02020603050405020304" pitchFamily="18" charset="0"/>
                <a:cs typeface="Times New Roman" panose="02020603050405020304" pitchFamily="18" charset="0"/>
              </a:rPr>
              <a:t>nhau</a:t>
            </a:r>
            <a:r>
              <a:rPr lang="en-US" sz="2100" dirty="0">
                <a:latin typeface="UTM Avo" panose="02040603050506020204" pitchFamily="18"/>
                <a:ea typeface="Times New Roman" panose="02020603050405020304" pitchFamily="18" charset="0"/>
                <a:cs typeface="Times New Roman" panose="02020603050405020304" pitchFamily="18" charset="0"/>
              </a:rPr>
              <a:t>.</a:t>
            </a:r>
            <a:endParaRPr lang="en-US" sz="2100" dirty="0">
              <a:latin typeface="UTM Avo" panose="02040603050506020204" pitchFamily="18"/>
              <a:ea typeface="Calibri" panose="020F0502020204030204" pitchFamily="34" charset="0"/>
              <a:cs typeface="Times New Roman" panose="02020603050405020304" pitchFamily="18" charset="0"/>
            </a:endParaRPr>
          </a:p>
        </p:txBody>
      </p:sp>
      <p:sp>
        <p:nvSpPr>
          <p:cNvPr id="42" name="TextBox 41">
            <a:extLst>
              <a:ext uri="{FF2B5EF4-FFF2-40B4-BE49-F238E27FC236}">
                <a16:creationId xmlns:a16="http://schemas.microsoft.com/office/drawing/2014/main" id="{CE4442BB-7895-3810-67A2-32FD1853A925}"/>
              </a:ext>
            </a:extLst>
          </p:cNvPr>
          <p:cNvSpPr txBox="1"/>
          <p:nvPr/>
        </p:nvSpPr>
        <p:spPr>
          <a:xfrm>
            <a:off x="3429000" y="665877"/>
            <a:ext cx="5638800" cy="1246495"/>
          </a:xfrm>
          <a:prstGeom prst="rect">
            <a:avLst/>
          </a:prstGeom>
          <a:solidFill>
            <a:schemeClr val="accent6">
              <a:lumMod val="60000"/>
              <a:lumOff val="40000"/>
            </a:schemeClr>
          </a:solidFill>
        </p:spPr>
        <p:txBody>
          <a:bodyPr wrap="square" rtlCol="0">
            <a:spAutoFit/>
          </a:bodyPr>
          <a:lstStyle>
            <a:defPPr>
              <a:defRPr lang="en-US"/>
            </a:defPPr>
            <a:lvl1pPr marR="0" lvl="0" indent="0" algn="ctr" fontAlgn="auto">
              <a:lnSpc>
                <a:spcPct val="100000"/>
              </a:lnSpc>
              <a:spcBef>
                <a:spcPts val="0"/>
              </a:spcBef>
              <a:spcAft>
                <a:spcPts val="0"/>
              </a:spcAft>
              <a:buClrTx/>
              <a:buSzTx/>
              <a:buFontTx/>
              <a:buNone/>
              <a:tabLst/>
              <a:defRPr sz="2400" b="1">
                <a:solidFill>
                  <a:prstClr val="black"/>
                </a:solidFill>
                <a:latin typeface="UTM Avo" panose="02040603050506020204" pitchFamily="18"/>
                <a:cs typeface="Times New Roman" pitchFamily="18" charset="0"/>
              </a:defRPr>
            </a:lvl1pPr>
          </a:lstStyle>
          <a:p>
            <a:r>
              <a:rPr lang="vi-VN" dirty="0"/>
              <a:t>Câu </a:t>
            </a:r>
            <a:r>
              <a:rPr lang="en-US" dirty="0"/>
              <a:t>2</a:t>
            </a:r>
            <a:r>
              <a:rPr lang="vi-VN" dirty="0"/>
              <a:t>: </a:t>
            </a:r>
            <a:r>
              <a:rPr lang="vi-VN" b="0" dirty="0"/>
              <a:t>Phát biểu nào sau đây là đúng nhất khi nói về sự tương tác giữa hai nam châm</a:t>
            </a:r>
            <a:r>
              <a:rPr lang="en-US" b="0" dirty="0"/>
              <a:t>?</a:t>
            </a:r>
            <a:endParaRPr lang="vi-VN" b="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42"/>
                                        </p:tgtEl>
                                        <p:attrNameLst>
                                          <p:attrName>style.visibility</p:attrName>
                                        </p:attrNameLst>
                                      </p:cBhvr>
                                      <p:to>
                                        <p:strVal val="visible"/>
                                      </p:to>
                                    </p:set>
                                    <p:animEffect transition="in" filter="fade">
                                      <p:cBhvr>
                                        <p:cTn id="11" dur="500"/>
                                        <p:tgtEl>
                                          <p:spTgt spid="42"/>
                                        </p:tgtEl>
                                      </p:cBhvr>
                                    </p:animEffect>
                                  </p:childTnLst>
                                </p:cTn>
                              </p:par>
                            </p:childTnLst>
                          </p:cTn>
                        </p:par>
                        <p:par>
                          <p:cTn id="12" fill="hold">
                            <p:stCondLst>
                              <p:cond delay="500"/>
                            </p:stCondLst>
                            <p:childTnLst>
                              <p:par>
                                <p:cTn id="13" presetID="16" presetClass="entr" presetSubtype="21" fill="hold" grpId="0" nodeType="afterEffect">
                                  <p:stCondLst>
                                    <p:cond delay="0"/>
                                  </p:stCondLst>
                                  <p:childTnLst>
                                    <p:set>
                                      <p:cBhvr>
                                        <p:cTn id="14" dur="1" fill="hold">
                                          <p:stCondLst>
                                            <p:cond delay="0"/>
                                          </p:stCondLst>
                                        </p:cTn>
                                        <p:tgtEl>
                                          <p:spTgt spid="37"/>
                                        </p:tgtEl>
                                        <p:attrNameLst>
                                          <p:attrName>style.visibility</p:attrName>
                                        </p:attrNameLst>
                                      </p:cBhvr>
                                      <p:to>
                                        <p:strVal val="visible"/>
                                      </p:to>
                                    </p:set>
                                    <p:animEffect transition="in" filter="barn(inVertical)">
                                      <p:cBhvr>
                                        <p:cTn id="15" dur="500"/>
                                        <p:tgtEl>
                                          <p:spTgt spid="37"/>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31"/>
                                        </p:tgtEl>
                                        <p:attrNameLst>
                                          <p:attrName>style.visibility</p:attrName>
                                        </p:attrNameLst>
                                      </p:cBhvr>
                                      <p:to>
                                        <p:strVal val="visible"/>
                                      </p:to>
                                    </p:set>
                                    <p:animEffect transition="in" filter="barn(inVertical)">
                                      <p:cBhvr>
                                        <p:cTn id="18" dur="500"/>
                                        <p:tgtEl>
                                          <p:spTgt spid="31"/>
                                        </p:tgtEl>
                                      </p:cBhvr>
                                    </p:animEffect>
                                  </p:childTnLst>
                                </p:cTn>
                              </p:par>
                              <p:par>
                                <p:cTn id="19" presetID="16" presetClass="entr" presetSubtype="21" fill="hold" grpId="0" nodeType="withEffect">
                                  <p:stCondLst>
                                    <p:cond delay="0"/>
                                  </p:stCondLst>
                                  <p:childTnLst>
                                    <p:set>
                                      <p:cBhvr>
                                        <p:cTn id="20" dur="1" fill="hold">
                                          <p:stCondLst>
                                            <p:cond delay="0"/>
                                          </p:stCondLst>
                                        </p:cTn>
                                        <p:tgtEl>
                                          <p:spTgt spid="29"/>
                                        </p:tgtEl>
                                        <p:attrNameLst>
                                          <p:attrName>style.visibility</p:attrName>
                                        </p:attrNameLst>
                                      </p:cBhvr>
                                      <p:to>
                                        <p:strVal val="visible"/>
                                      </p:to>
                                    </p:set>
                                    <p:animEffect transition="in" filter="barn(inVertical)">
                                      <p:cBhvr>
                                        <p:cTn id="21" dur="500"/>
                                        <p:tgtEl>
                                          <p:spTgt spid="29"/>
                                        </p:tgtEl>
                                      </p:cBhvr>
                                    </p:animEffect>
                                  </p:childTnLst>
                                </p:cTn>
                              </p:par>
                              <p:par>
                                <p:cTn id="22" presetID="16" presetClass="entr" presetSubtype="21" fill="hold" grpId="0" nodeType="withEffect">
                                  <p:stCondLst>
                                    <p:cond delay="0"/>
                                  </p:stCondLst>
                                  <p:childTnLst>
                                    <p:set>
                                      <p:cBhvr>
                                        <p:cTn id="23" dur="1" fill="hold">
                                          <p:stCondLst>
                                            <p:cond delay="0"/>
                                          </p:stCondLst>
                                        </p:cTn>
                                        <p:tgtEl>
                                          <p:spTgt spid="30"/>
                                        </p:tgtEl>
                                        <p:attrNameLst>
                                          <p:attrName>style.visibility</p:attrName>
                                        </p:attrNameLst>
                                      </p:cBhvr>
                                      <p:to>
                                        <p:strVal val="visible"/>
                                      </p:to>
                                    </p:set>
                                    <p:animEffect transition="in" filter="barn(inVertical)">
                                      <p:cBhvr>
                                        <p:cTn id="24" dur="500"/>
                                        <p:tgtEl>
                                          <p:spTgt spid="30"/>
                                        </p:tgtEl>
                                      </p:cBhvr>
                                    </p:animEffect>
                                  </p:childTnLst>
                                </p:cTn>
                              </p:par>
                            </p:childTnLst>
                          </p:cTn>
                        </p:par>
                      </p:childTnLst>
                    </p:cTn>
                  </p:par>
                  <p:par>
                    <p:cTn id="25" fill="hold">
                      <p:stCondLst>
                        <p:cond delay="indefinite"/>
                      </p:stCondLst>
                      <p:childTnLst>
                        <p:par>
                          <p:cTn id="26" fill="hold">
                            <p:stCondLst>
                              <p:cond delay="0"/>
                            </p:stCondLst>
                            <p:childTnLst>
                              <p:par>
                                <p:cTn id="27" presetID="8" presetClass="emph" presetSubtype="0" fill="hold" nodeType="clickEffect">
                                  <p:stCondLst>
                                    <p:cond delay="0"/>
                                  </p:stCondLst>
                                  <p:childTnLst>
                                    <p:animRot by="-21600000">
                                      <p:cBhvr>
                                        <p:cTn id="28" dur="15000" fill="hold"/>
                                        <p:tgtEl>
                                          <p:spTgt spid="25"/>
                                        </p:tgtEl>
                                        <p:attrNameLst>
                                          <p:attrName>r</p:attrName>
                                        </p:attrNameLst>
                                      </p:cBhvr>
                                    </p:animRot>
                                  </p:childTnLst>
                                </p:cTn>
                              </p:par>
                            </p:childTnLst>
                          </p:cTn>
                        </p:par>
                        <p:par>
                          <p:cTn id="29" fill="hold">
                            <p:stCondLst>
                              <p:cond delay="15000"/>
                            </p:stCondLst>
                            <p:childTnLst>
                              <p:par>
                                <p:cTn id="30" presetID="1" presetClass="entr" presetSubtype="0" fill="hold" grpId="0" nodeType="afterEffect">
                                  <p:stCondLst>
                                    <p:cond delay="0"/>
                                  </p:stCondLst>
                                  <p:childTnLst>
                                    <p:set>
                                      <p:cBhvr>
                                        <p:cTn id="31" dur="1" fill="hold">
                                          <p:stCondLst>
                                            <p:cond delay="0"/>
                                          </p:stCondLst>
                                        </p:cTn>
                                        <p:tgtEl>
                                          <p:spTgt spid="24"/>
                                        </p:tgtEl>
                                        <p:attrNameLst>
                                          <p:attrName>style.visibility</p:attrName>
                                        </p:attrNameLst>
                                      </p:cBhvr>
                                      <p:to>
                                        <p:strVal val="visible"/>
                                      </p:to>
                                    </p:set>
                                  </p:childTnLst>
                                  <p:subTnLst>
                                    <p:audio>
                                      <p:cMediaNode>
                                        <p:cTn display="0" masterRel="sameClick">
                                          <p:stCondLst>
                                            <p:cond evt="begin" delay="0">
                                              <p:tn val="30"/>
                                            </p:cond>
                                          </p:stCondLst>
                                          <p:endCondLst>
                                            <p:cond evt="onStopAudio" delay="0">
                                              <p:tgtEl>
                                                <p:sldTgt/>
                                              </p:tgtEl>
                                            </p:cond>
                                          </p:endCondLst>
                                        </p:cTn>
                                        <p:tgtEl>
                                          <p:sndTgt r:embed="rId3" name="bomb.wav"/>
                                        </p:tgtEl>
                                      </p:cMediaNode>
                                    </p:audio>
                                  </p:subTnLst>
                                </p:cTn>
                              </p:par>
                              <p:par>
                                <p:cTn id="32" presetID="1" presetClass="entr" presetSubtype="0" fill="hold" nodeType="withEffect">
                                  <p:stCondLst>
                                    <p:cond delay="0"/>
                                  </p:stCondLst>
                                  <p:childTnLst>
                                    <p:set>
                                      <p:cBhvr>
                                        <p:cTn id="33" dur="1" fill="hold">
                                          <p:stCondLst>
                                            <p:cond delay="0"/>
                                          </p:stCondLst>
                                        </p:cTn>
                                        <p:tgtEl>
                                          <p:spTgt spid="26"/>
                                        </p:tgtEl>
                                        <p:attrNameLst>
                                          <p:attrName>style.visibility</p:attrName>
                                        </p:attrNameLst>
                                      </p:cBhvr>
                                      <p:to>
                                        <p:strVal val="visible"/>
                                      </p:to>
                                    </p:set>
                                  </p:childTnLst>
                                </p:cTn>
                              </p:par>
                              <p:par>
                                <p:cTn id="34" presetID="1" presetClass="entr" presetSubtype="0" fill="hold" nodeType="withEffect">
                                  <p:stCondLst>
                                    <p:cond delay="0"/>
                                  </p:stCondLst>
                                  <p:childTnLst>
                                    <p:set>
                                      <p:cBhvr>
                                        <p:cTn id="35"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6" restart="whenNotActive" fill="hold" evtFilter="cancelBubble" nodeType="interactiveSeq">
                <p:stCondLst>
                  <p:cond evt="onClick" delay="0">
                    <p:tgtEl>
                      <p:spTgt spid="14"/>
                    </p:tgtEl>
                  </p:cond>
                </p:stCondLst>
                <p:endSync evt="end" delay="0">
                  <p:rtn val="all"/>
                </p:endSync>
                <p:childTnLst>
                  <p:par>
                    <p:cTn id="37" fill="hold">
                      <p:stCondLst>
                        <p:cond delay="0"/>
                      </p:stCondLst>
                      <p:childTnLst>
                        <p:par>
                          <p:cTn id="38" fill="hold">
                            <p:stCondLst>
                              <p:cond delay="0"/>
                            </p:stCondLst>
                            <p:childTnLst>
                              <p:par>
                                <p:cTn id="39" presetID="1" presetClass="emph" presetSubtype="2" fill="hold" nodeType="clickEffect">
                                  <p:stCondLst>
                                    <p:cond delay="0"/>
                                  </p:stCondLst>
                                  <p:childTnLst>
                                    <p:animClr clrSpc="rgb" dir="cw">
                                      <p:cBhvr>
                                        <p:cTn id="40" dur="2000" fill="hold"/>
                                        <p:tgtEl>
                                          <p:spTgt spid="7"/>
                                        </p:tgtEl>
                                        <p:attrNameLst>
                                          <p:attrName>fillcolor</p:attrName>
                                        </p:attrNameLst>
                                      </p:cBhvr>
                                      <p:to>
                                        <a:srgbClr val="00B050"/>
                                      </p:to>
                                    </p:animClr>
                                    <p:set>
                                      <p:cBhvr>
                                        <p:cTn id="41" dur="2000" fill="hold"/>
                                        <p:tgtEl>
                                          <p:spTgt spid="7"/>
                                        </p:tgtEl>
                                        <p:attrNameLst>
                                          <p:attrName>fill.type</p:attrName>
                                        </p:attrNameLst>
                                      </p:cBhvr>
                                      <p:to>
                                        <p:strVal val="solid"/>
                                      </p:to>
                                    </p:set>
                                    <p:set>
                                      <p:cBhvr>
                                        <p:cTn id="42" dur="2000" fill="hold"/>
                                        <p:tgtEl>
                                          <p:spTgt spid="7"/>
                                        </p:tgtEl>
                                        <p:attrNameLst>
                                          <p:attrName>fill.on</p:attrName>
                                        </p:attrNameLst>
                                      </p:cBhvr>
                                      <p:to>
                                        <p:strVal val="true"/>
                                      </p:to>
                                    </p:set>
                                  </p:childTnLst>
                                  <p:subTnLst>
                                    <p:audio>
                                      <p:cMediaNode>
                                        <p:cTn display="0" masterRel="sameClick">
                                          <p:stCondLst>
                                            <p:cond evt="begin" delay="0">
                                              <p:tn val="39"/>
                                            </p:cond>
                                          </p:stCondLst>
                                          <p:endCondLst>
                                            <p:cond evt="onStopAudio" delay="0">
                                              <p:tgtEl>
                                                <p:sldTgt/>
                                              </p:tgtEl>
                                            </p:cond>
                                          </p:endCondLst>
                                        </p:cTn>
                                        <p:tgtEl>
                                          <p:sndTgt r:embed="rId4" name="voltage.wav"/>
                                        </p:tgtEl>
                                      </p:cMediaNode>
                                    </p:audio>
                                  </p:subTnLst>
                                </p:cTn>
                              </p:par>
                              <p:par>
                                <p:cTn id="43" presetID="1" presetClass="entr" presetSubtype="0" fill="hold" nodeType="withEffect">
                                  <p:stCondLst>
                                    <p:cond delay="0"/>
                                  </p:stCondLst>
                                  <p:childTnLst>
                                    <p:set>
                                      <p:cBhvr>
                                        <p:cTn id="44" dur="1" fill="hold">
                                          <p:stCondLst>
                                            <p:cond delay="0"/>
                                          </p:stCondLst>
                                        </p:cTn>
                                        <p:tgtEl>
                                          <p:spTgt spid="33"/>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33"/>
                                        </p:tgtEl>
                                        <p:attrNameLst>
                                          <p:attrName>style.visibility</p:attrName>
                                        </p:attrNameLst>
                                      </p:cBhvr>
                                      <p:to>
                                        <p:strVal val="visible"/>
                                      </p:to>
                                    </p:set>
                                  </p:childTnLst>
                                </p:cTn>
                              </p:par>
                            </p:childTnLst>
                          </p:cTn>
                        </p:par>
                      </p:childTnLst>
                    </p:cTn>
                  </p:par>
                </p:childTnLst>
              </p:cTn>
              <p:nextCondLst>
                <p:cond evt="onClick" delay="0">
                  <p:tgtEl>
                    <p:spTgt spid="14"/>
                  </p:tgtEl>
                </p:cond>
              </p:nextCondLst>
            </p:seq>
            <p:seq concurrent="1" nextAc="seek">
              <p:cTn id="47" restart="whenNotActive" fill="hold" evtFilter="cancelBubble" nodeType="interactiveSeq">
                <p:stCondLst>
                  <p:cond evt="onClick" delay="0">
                    <p:tgtEl>
                      <p:spTgt spid="17"/>
                    </p:tgtEl>
                  </p:cond>
                </p:stCondLst>
                <p:endSync evt="end" delay="0">
                  <p:rtn val="all"/>
                </p:endSync>
                <p:childTnLst>
                  <p:par>
                    <p:cTn id="48" fill="hold">
                      <p:stCondLst>
                        <p:cond delay="0"/>
                      </p:stCondLst>
                      <p:childTnLst>
                        <p:par>
                          <p:cTn id="49" fill="hold">
                            <p:stCondLst>
                              <p:cond delay="0"/>
                            </p:stCondLst>
                            <p:childTnLst>
                              <p:par>
                                <p:cTn id="50" presetID="1" presetClass="emph" presetSubtype="2" fill="hold" nodeType="clickEffect">
                                  <p:stCondLst>
                                    <p:cond delay="0"/>
                                  </p:stCondLst>
                                  <p:childTnLst>
                                    <p:animClr clrSpc="rgb" dir="cw">
                                      <p:cBhvr>
                                        <p:cTn id="51" dur="2000" fill="hold"/>
                                        <p:tgtEl>
                                          <p:spTgt spid="12"/>
                                        </p:tgtEl>
                                        <p:attrNameLst>
                                          <p:attrName>fillcolor</p:attrName>
                                        </p:attrNameLst>
                                      </p:cBhvr>
                                      <p:to>
                                        <a:schemeClr val="accent2"/>
                                      </p:to>
                                    </p:animClr>
                                    <p:set>
                                      <p:cBhvr>
                                        <p:cTn id="52" dur="2000" fill="hold"/>
                                        <p:tgtEl>
                                          <p:spTgt spid="12"/>
                                        </p:tgtEl>
                                        <p:attrNameLst>
                                          <p:attrName>fill.type</p:attrName>
                                        </p:attrNameLst>
                                      </p:cBhvr>
                                      <p:to>
                                        <p:strVal val="solid"/>
                                      </p:to>
                                    </p:set>
                                    <p:set>
                                      <p:cBhvr>
                                        <p:cTn id="53" dur="2000" fill="hold"/>
                                        <p:tgtEl>
                                          <p:spTgt spid="12"/>
                                        </p:tgtEl>
                                        <p:attrNameLst>
                                          <p:attrName>fill.on</p:attrName>
                                        </p:attrNameLst>
                                      </p:cBhvr>
                                      <p:to>
                                        <p:strVal val="true"/>
                                      </p:to>
                                    </p:set>
                                  </p:childTnLst>
                                  <p:subTnLst>
                                    <p:audio>
                                      <p:cMediaNode>
                                        <p:cTn display="0" masterRel="sameClick">
                                          <p:stCondLst>
                                            <p:cond evt="begin" delay="0">
                                              <p:tn val="50"/>
                                            </p:cond>
                                          </p:stCondLst>
                                          <p:endCondLst>
                                            <p:cond evt="onStopAudio" delay="0">
                                              <p:tgtEl>
                                                <p:sldTgt/>
                                              </p:tgtEl>
                                            </p:cond>
                                          </p:endCondLst>
                                        </p:cTn>
                                        <p:tgtEl>
                                          <p:sndTgt r:embed="rId5" name="sai-1.wav"/>
                                        </p:tgtEl>
                                      </p:cMediaNode>
                                    </p:audio>
                                  </p:subTnLst>
                                </p:cTn>
                              </p:par>
                              <p:par>
                                <p:cTn id="54" presetID="1" presetClass="entr" presetSubtype="0" fill="hold" nodeType="withEffect">
                                  <p:stCondLst>
                                    <p:cond delay="0"/>
                                  </p:stCondLst>
                                  <p:childTnLst>
                                    <p:set>
                                      <p:cBhvr>
                                        <p:cTn id="55" dur="1" fill="hold">
                                          <p:stCondLst>
                                            <p:cond delay="0"/>
                                          </p:stCondLst>
                                        </p:cTn>
                                        <p:tgtEl>
                                          <p:spTgt spid="34"/>
                                        </p:tgtEl>
                                        <p:attrNameLst>
                                          <p:attrName>style.visibility</p:attrName>
                                        </p:attrNameLst>
                                      </p:cBhvr>
                                      <p:to>
                                        <p:strVal val="visible"/>
                                      </p:to>
                                    </p:set>
                                  </p:childTnLst>
                                </p:cTn>
                              </p:par>
                            </p:childTnLst>
                          </p:cTn>
                        </p:par>
                      </p:childTnLst>
                    </p:cTn>
                  </p:par>
                </p:childTnLst>
              </p:cTn>
              <p:nextCondLst>
                <p:cond evt="onClick" delay="0">
                  <p:tgtEl>
                    <p:spTgt spid="17"/>
                  </p:tgtEl>
                </p:cond>
              </p:nextCondLst>
            </p:seq>
            <p:seq concurrent="1" nextAc="seek">
              <p:cTn id="56" restart="whenNotActive" fill="hold" evtFilter="cancelBubble" nodeType="interactiveSeq">
                <p:stCondLst>
                  <p:cond evt="onClick" delay="0">
                    <p:tgtEl>
                      <p:spTgt spid="16"/>
                    </p:tgtEl>
                  </p:cond>
                </p:stCondLst>
                <p:endSync evt="end" delay="0">
                  <p:rtn val="all"/>
                </p:endSync>
                <p:childTnLst>
                  <p:par>
                    <p:cTn id="57" fill="hold">
                      <p:stCondLst>
                        <p:cond delay="0"/>
                      </p:stCondLst>
                      <p:childTnLst>
                        <p:par>
                          <p:cTn id="58" fill="hold">
                            <p:stCondLst>
                              <p:cond delay="0"/>
                            </p:stCondLst>
                            <p:childTnLst>
                              <p:par>
                                <p:cTn id="59" presetID="1" presetClass="emph" presetSubtype="2" fill="hold" nodeType="clickEffect">
                                  <p:stCondLst>
                                    <p:cond delay="0"/>
                                  </p:stCondLst>
                                  <p:childTnLst>
                                    <p:animClr clrSpc="rgb" dir="cw">
                                      <p:cBhvr>
                                        <p:cTn id="60" dur="2000" fill="hold"/>
                                        <p:tgtEl>
                                          <p:spTgt spid="11"/>
                                        </p:tgtEl>
                                        <p:attrNameLst>
                                          <p:attrName>fillcolor</p:attrName>
                                        </p:attrNameLst>
                                      </p:cBhvr>
                                      <p:to>
                                        <a:schemeClr val="accent2"/>
                                      </p:to>
                                    </p:animClr>
                                    <p:set>
                                      <p:cBhvr>
                                        <p:cTn id="61" dur="2000" fill="hold"/>
                                        <p:tgtEl>
                                          <p:spTgt spid="11"/>
                                        </p:tgtEl>
                                        <p:attrNameLst>
                                          <p:attrName>fill.type</p:attrName>
                                        </p:attrNameLst>
                                      </p:cBhvr>
                                      <p:to>
                                        <p:strVal val="solid"/>
                                      </p:to>
                                    </p:set>
                                    <p:set>
                                      <p:cBhvr>
                                        <p:cTn id="62" dur="2000" fill="hold"/>
                                        <p:tgtEl>
                                          <p:spTgt spid="11"/>
                                        </p:tgtEl>
                                        <p:attrNameLst>
                                          <p:attrName>fill.on</p:attrName>
                                        </p:attrNameLst>
                                      </p:cBhvr>
                                      <p:to>
                                        <p:strVal val="true"/>
                                      </p:to>
                                    </p:set>
                                  </p:childTnLst>
                                  <p:subTnLst>
                                    <p:audio>
                                      <p:cMediaNode>
                                        <p:cTn display="0" masterRel="sameClick">
                                          <p:stCondLst>
                                            <p:cond evt="begin" delay="0">
                                              <p:tn val="59"/>
                                            </p:cond>
                                          </p:stCondLst>
                                          <p:endCondLst>
                                            <p:cond evt="onStopAudio" delay="0">
                                              <p:tgtEl>
                                                <p:sldTgt/>
                                              </p:tgtEl>
                                            </p:cond>
                                          </p:endCondLst>
                                        </p:cTn>
                                        <p:tgtEl>
                                          <p:sndTgt r:embed="rId5" name="sai-1.wav"/>
                                        </p:tgtEl>
                                      </p:cMediaNode>
                                    </p:audio>
                                  </p:subTnLst>
                                </p:cTn>
                              </p:par>
                              <p:par>
                                <p:cTn id="63" presetID="1" presetClass="entr" presetSubtype="0" fill="hold" nodeType="withEffect">
                                  <p:stCondLst>
                                    <p:cond delay="0"/>
                                  </p:stCondLst>
                                  <p:childTnLst>
                                    <p:set>
                                      <p:cBhvr>
                                        <p:cTn id="64" dur="1" fill="hold">
                                          <p:stCondLst>
                                            <p:cond delay="0"/>
                                          </p:stCondLst>
                                        </p:cTn>
                                        <p:tgtEl>
                                          <p:spTgt spid="35"/>
                                        </p:tgtEl>
                                        <p:attrNameLst>
                                          <p:attrName>style.visibility</p:attrName>
                                        </p:attrNameLst>
                                      </p:cBhvr>
                                      <p:to>
                                        <p:strVal val="visible"/>
                                      </p:to>
                                    </p:set>
                                  </p:childTnLst>
                                </p:cTn>
                              </p:par>
                            </p:childTnLst>
                          </p:cTn>
                        </p:par>
                      </p:childTnLst>
                    </p:cTn>
                  </p:par>
                </p:childTnLst>
              </p:cTn>
              <p:nextCondLst>
                <p:cond evt="onClick" delay="0">
                  <p:tgtEl>
                    <p:spTgt spid="16"/>
                  </p:tgtEl>
                </p:cond>
              </p:nextCondLst>
            </p:seq>
            <p:seq concurrent="1" nextAc="seek">
              <p:cTn id="65" restart="whenNotActive" fill="hold" evtFilter="cancelBubble" nodeType="interactiveSeq">
                <p:stCondLst>
                  <p:cond evt="onClick" delay="0">
                    <p:tgtEl>
                      <p:spTgt spid="15"/>
                    </p:tgtEl>
                  </p:cond>
                </p:stCondLst>
                <p:endSync evt="end" delay="0">
                  <p:rtn val="all"/>
                </p:endSync>
                <p:childTnLst>
                  <p:par>
                    <p:cTn id="66" fill="hold">
                      <p:stCondLst>
                        <p:cond delay="0"/>
                      </p:stCondLst>
                      <p:childTnLst>
                        <p:par>
                          <p:cTn id="67" fill="hold">
                            <p:stCondLst>
                              <p:cond delay="0"/>
                            </p:stCondLst>
                            <p:childTnLst>
                              <p:par>
                                <p:cTn id="68" presetID="1" presetClass="emph" presetSubtype="2" fill="hold" nodeType="clickEffect">
                                  <p:stCondLst>
                                    <p:cond delay="0"/>
                                  </p:stCondLst>
                                  <p:childTnLst>
                                    <p:animClr clrSpc="rgb" dir="cw">
                                      <p:cBhvr>
                                        <p:cTn id="69" dur="2000" fill="hold"/>
                                        <p:tgtEl>
                                          <p:spTgt spid="13"/>
                                        </p:tgtEl>
                                        <p:attrNameLst>
                                          <p:attrName>fillcolor</p:attrName>
                                        </p:attrNameLst>
                                      </p:cBhvr>
                                      <p:to>
                                        <a:schemeClr val="accent2"/>
                                      </p:to>
                                    </p:animClr>
                                    <p:set>
                                      <p:cBhvr>
                                        <p:cTn id="70" dur="2000" fill="hold"/>
                                        <p:tgtEl>
                                          <p:spTgt spid="13"/>
                                        </p:tgtEl>
                                        <p:attrNameLst>
                                          <p:attrName>fill.type</p:attrName>
                                        </p:attrNameLst>
                                      </p:cBhvr>
                                      <p:to>
                                        <p:strVal val="solid"/>
                                      </p:to>
                                    </p:set>
                                    <p:set>
                                      <p:cBhvr>
                                        <p:cTn id="71" dur="2000" fill="hold"/>
                                        <p:tgtEl>
                                          <p:spTgt spid="13"/>
                                        </p:tgtEl>
                                        <p:attrNameLst>
                                          <p:attrName>fill.on</p:attrName>
                                        </p:attrNameLst>
                                      </p:cBhvr>
                                      <p:to>
                                        <p:strVal val="true"/>
                                      </p:to>
                                    </p:set>
                                  </p:childTnLst>
                                  <p:subTnLst>
                                    <p:audio>
                                      <p:cMediaNode>
                                        <p:cTn display="0" masterRel="sameClick">
                                          <p:stCondLst>
                                            <p:cond evt="begin" delay="0">
                                              <p:tn val="68"/>
                                            </p:cond>
                                          </p:stCondLst>
                                          <p:endCondLst>
                                            <p:cond evt="onStopAudio" delay="0">
                                              <p:tgtEl>
                                                <p:sldTgt/>
                                              </p:tgtEl>
                                            </p:cond>
                                          </p:endCondLst>
                                        </p:cTn>
                                        <p:tgtEl>
                                          <p:sndTgt r:embed="rId5" name="sai-1.wav"/>
                                        </p:tgtEl>
                                      </p:cMediaNode>
                                    </p:audio>
                                  </p:subTnLst>
                                </p:cTn>
                              </p:par>
                              <p:par>
                                <p:cTn id="72" presetID="1" presetClass="entr" presetSubtype="0" fill="hold" nodeType="withEffect">
                                  <p:stCondLst>
                                    <p:cond delay="0"/>
                                  </p:stCondLst>
                                  <p:childTnLst>
                                    <p:set>
                                      <p:cBhvr>
                                        <p:cTn id="73" dur="1" fill="hold">
                                          <p:stCondLst>
                                            <p:cond delay="0"/>
                                          </p:stCondLst>
                                        </p:cTn>
                                        <p:tgtEl>
                                          <p:spTgt spid="36"/>
                                        </p:tgtEl>
                                        <p:attrNameLst>
                                          <p:attrName>style.visibility</p:attrName>
                                        </p:attrNameLst>
                                      </p:cBhvr>
                                      <p:to>
                                        <p:strVal val="visible"/>
                                      </p:to>
                                    </p:set>
                                  </p:childTnLst>
                                </p:cTn>
                              </p:par>
                            </p:childTnLst>
                          </p:cTn>
                        </p:par>
                      </p:childTnLst>
                    </p:cTn>
                  </p:par>
                </p:childTnLst>
              </p:cTn>
              <p:nextCondLst>
                <p:cond evt="onClick" delay="0">
                  <p:tgtEl>
                    <p:spTgt spid="15"/>
                  </p:tgtEl>
                </p:cond>
              </p:nextCondLst>
            </p:seq>
          </p:childTnLst>
        </p:cTn>
      </p:par>
    </p:tnLst>
    <p:bldLst>
      <p:bldP spid="24" grpId="0" animBg="1"/>
      <p:bldP spid="29" grpId="0"/>
      <p:bldP spid="30" grpId="0"/>
      <p:bldP spid="31" grpId="0"/>
      <p:bldP spid="37" grpId="0"/>
      <p:bldP spid="4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14" descr="kim phut"/>
          <p:cNvPicPr>
            <a:picLocks noChangeAspect="1" noChangeArrowheads="1"/>
          </p:cNvPicPr>
          <p:nvPr/>
        </p:nvPicPr>
        <p:blipFill>
          <a:blip r:embed="rId6" cstate="print"/>
          <a:srcRect/>
          <a:stretch>
            <a:fillRect/>
          </a:stretch>
        </p:blipFill>
        <p:spPr bwMode="auto">
          <a:xfrm>
            <a:off x="8077200" y="4191001"/>
            <a:ext cx="1143000" cy="1075765"/>
          </a:xfrm>
          <a:prstGeom prst="rect">
            <a:avLst/>
          </a:prstGeom>
          <a:noFill/>
          <a:ln w="9525">
            <a:noFill/>
            <a:miter lim="800000"/>
            <a:headEnd/>
            <a:tailEnd/>
          </a:ln>
        </p:spPr>
      </p:pic>
      <p:pic>
        <p:nvPicPr>
          <p:cNvPr id="6" name="Picture 5" descr="1456.png"/>
          <p:cNvPicPr>
            <a:picLocks noChangeAspect="1"/>
          </p:cNvPicPr>
          <p:nvPr/>
        </p:nvPicPr>
        <p:blipFill>
          <a:blip r:embed="rId7" cstate="print"/>
          <a:stretch>
            <a:fillRect/>
          </a:stretch>
        </p:blipFill>
        <p:spPr>
          <a:xfrm>
            <a:off x="3048000" y="3276600"/>
            <a:ext cx="3513222" cy="575440"/>
          </a:xfrm>
          <a:prstGeom prst="rect">
            <a:avLst/>
          </a:prstGeom>
        </p:spPr>
      </p:pic>
      <p:sp>
        <p:nvSpPr>
          <p:cNvPr id="7" name="Oval 6"/>
          <p:cNvSpPr/>
          <p:nvPr/>
        </p:nvSpPr>
        <p:spPr>
          <a:xfrm>
            <a:off x="2133600" y="4114800"/>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pic>
        <p:nvPicPr>
          <p:cNvPr id="8" name="Picture 7" descr="1456.png"/>
          <p:cNvPicPr>
            <a:picLocks noChangeAspect="1"/>
          </p:cNvPicPr>
          <p:nvPr/>
        </p:nvPicPr>
        <p:blipFill>
          <a:blip r:embed="rId7" cstate="print"/>
          <a:stretch>
            <a:fillRect/>
          </a:stretch>
        </p:blipFill>
        <p:spPr>
          <a:xfrm>
            <a:off x="3048000" y="4114800"/>
            <a:ext cx="3513222" cy="575440"/>
          </a:xfrm>
          <a:prstGeom prst="rect">
            <a:avLst/>
          </a:prstGeom>
        </p:spPr>
      </p:pic>
      <p:pic>
        <p:nvPicPr>
          <p:cNvPr id="9" name="Picture 8" descr="1456.png"/>
          <p:cNvPicPr>
            <a:picLocks noChangeAspect="1"/>
          </p:cNvPicPr>
          <p:nvPr/>
        </p:nvPicPr>
        <p:blipFill>
          <a:blip r:embed="rId7" cstate="print"/>
          <a:stretch>
            <a:fillRect/>
          </a:stretch>
        </p:blipFill>
        <p:spPr>
          <a:xfrm>
            <a:off x="3048000" y="5105400"/>
            <a:ext cx="3513222" cy="575440"/>
          </a:xfrm>
          <a:prstGeom prst="rect">
            <a:avLst/>
          </a:prstGeom>
        </p:spPr>
      </p:pic>
      <p:pic>
        <p:nvPicPr>
          <p:cNvPr id="10" name="Picture 9" descr="1456.png"/>
          <p:cNvPicPr>
            <a:picLocks noChangeAspect="1"/>
          </p:cNvPicPr>
          <p:nvPr/>
        </p:nvPicPr>
        <p:blipFill>
          <a:blip r:embed="rId7" cstate="print"/>
          <a:stretch>
            <a:fillRect/>
          </a:stretch>
        </p:blipFill>
        <p:spPr>
          <a:xfrm>
            <a:off x="3048000" y="6019800"/>
            <a:ext cx="3513222" cy="575440"/>
          </a:xfrm>
          <a:prstGeom prst="rect">
            <a:avLst/>
          </a:prstGeom>
        </p:spPr>
      </p:pic>
      <p:sp>
        <p:nvSpPr>
          <p:cNvPr id="11" name="Oval 10"/>
          <p:cNvSpPr/>
          <p:nvPr/>
        </p:nvSpPr>
        <p:spPr>
          <a:xfrm>
            <a:off x="2133600" y="5029200"/>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2" name="Oval 11"/>
          <p:cNvSpPr/>
          <p:nvPr/>
        </p:nvSpPr>
        <p:spPr>
          <a:xfrm>
            <a:off x="2133600" y="3200400"/>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3" name="Oval 12"/>
          <p:cNvSpPr/>
          <p:nvPr/>
        </p:nvSpPr>
        <p:spPr>
          <a:xfrm>
            <a:off x="2133600" y="5943600"/>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4" name="TextBox 13"/>
          <p:cNvSpPr txBox="1"/>
          <p:nvPr/>
        </p:nvSpPr>
        <p:spPr>
          <a:xfrm>
            <a:off x="2209800" y="4191000"/>
            <a:ext cx="4572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B</a:t>
            </a:r>
          </a:p>
        </p:txBody>
      </p:sp>
      <p:sp>
        <p:nvSpPr>
          <p:cNvPr id="15" name="TextBox 14"/>
          <p:cNvSpPr txBox="1"/>
          <p:nvPr/>
        </p:nvSpPr>
        <p:spPr>
          <a:xfrm>
            <a:off x="2209800" y="6019800"/>
            <a:ext cx="4572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D</a:t>
            </a:r>
          </a:p>
        </p:txBody>
      </p:sp>
      <p:sp>
        <p:nvSpPr>
          <p:cNvPr id="16" name="TextBox 15"/>
          <p:cNvSpPr txBox="1"/>
          <p:nvPr/>
        </p:nvSpPr>
        <p:spPr>
          <a:xfrm>
            <a:off x="2209800" y="5105400"/>
            <a:ext cx="4572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C</a:t>
            </a:r>
          </a:p>
        </p:txBody>
      </p:sp>
      <p:sp>
        <p:nvSpPr>
          <p:cNvPr id="17" name="TextBox 16"/>
          <p:cNvSpPr txBox="1"/>
          <p:nvPr/>
        </p:nvSpPr>
        <p:spPr>
          <a:xfrm>
            <a:off x="2209800" y="3276600"/>
            <a:ext cx="4572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A</a:t>
            </a:r>
          </a:p>
        </p:txBody>
      </p:sp>
      <p:pic>
        <p:nvPicPr>
          <p:cNvPr id="23" name="Picture 22" descr="dongho1"/>
          <p:cNvPicPr>
            <a:picLocks noChangeAspect="1" noChangeArrowheads="1"/>
          </p:cNvPicPr>
          <p:nvPr/>
        </p:nvPicPr>
        <p:blipFill>
          <a:blip r:embed="rId8" cstate="print"/>
          <a:srcRect/>
          <a:stretch>
            <a:fillRect/>
          </a:stretch>
        </p:blipFill>
        <p:spPr bwMode="auto">
          <a:xfrm>
            <a:off x="7772400" y="3733801"/>
            <a:ext cx="1752600" cy="1768573"/>
          </a:xfrm>
          <a:prstGeom prst="rect">
            <a:avLst/>
          </a:prstGeom>
          <a:noFill/>
        </p:spPr>
      </p:pic>
      <p:sp>
        <p:nvSpPr>
          <p:cNvPr id="24" name="Cloud 23"/>
          <p:cNvSpPr/>
          <p:nvPr/>
        </p:nvSpPr>
        <p:spPr>
          <a:xfrm>
            <a:off x="8915400" y="2895600"/>
            <a:ext cx="1752600" cy="914400"/>
          </a:xfrm>
          <a:prstGeom prst="cloud">
            <a:avLst/>
          </a:prstGeom>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imes New Roman" pitchFamily="18" charset="0"/>
                <a:ea typeface="+mn-ea"/>
                <a:cs typeface="Times New Roman" pitchFamily="18" charset="0"/>
              </a:rPr>
              <a:t>HẾT GIỜ</a:t>
            </a:r>
          </a:p>
        </p:txBody>
      </p:sp>
      <p:pic>
        <p:nvPicPr>
          <p:cNvPr id="26" name="Picture 25" descr="112.png"/>
          <p:cNvPicPr>
            <a:picLocks noChangeAspect="1"/>
          </p:cNvPicPr>
          <p:nvPr/>
        </p:nvPicPr>
        <p:blipFill>
          <a:blip r:embed="rId9" cstate="print"/>
          <a:stretch>
            <a:fillRect/>
          </a:stretch>
        </p:blipFill>
        <p:spPr>
          <a:xfrm>
            <a:off x="990600" y="-228600"/>
            <a:ext cx="9144000" cy="3276600"/>
          </a:xfrm>
          <a:prstGeom prst="rect">
            <a:avLst/>
          </a:prstGeom>
        </p:spPr>
      </p:pic>
      <p:pic>
        <p:nvPicPr>
          <p:cNvPr id="33" name="Picture 32" descr="tich.png"/>
          <p:cNvPicPr>
            <a:picLocks noChangeAspect="1"/>
          </p:cNvPicPr>
          <p:nvPr/>
        </p:nvPicPr>
        <p:blipFill>
          <a:blip r:embed="rId10" cstate="print"/>
          <a:stretch>
            <a:fillRect/>
          </a:stretch>
        </p:blipFill>
        <p:spPr>
          <a:xfrm>
            <a:off x="6629400" y="3962400"/>
            <a:ext cx="723900" cy="723900"/>
          </a:xfrm>
          <a:prstGeom prst="rect">
            <a:avLst/>
          </a:prstGeom>
        </p:spPr>
      </p:pic>
      <p:pic>
        <p:nvPicPr>
          <p:cNvPr id="34" name="Picture 33" descr="sai.png"/>
          <p:cNvPicPr>
            <a:picLocks noChangeAspect="1"/>
          </p:cNvPicPr>
          <p:nvPr/>
        </p:nvPicPr>
        <p:blipFill>
          <a:blip r:embed="rId11" cstate="print"/>
          <a:stretch>
            <a:fillRect/>
          </a:stretch>
        </p:blipFill>
        <p:spPr>
          <a:xfrm>
            <a:off x="6629400" y="3276600"/>
            <a:ext cx="533400" cy="533400"/>
          </a:xfrm>
          <a:prstGeom prst="rect">
            <a:avLst/>
          </a:prstGeom>
        </p:spPr>
      </p:pic>
      <p:pic>
        <p:nvPicPr>
          <p:cNvPr id="35" name="Picture 34" descr="sai.png"/>
          <p:cNvPicPr>
            <a:picLocks noChangeAspect="1"/>
          </p:cNvPicPr>
          <p:nvPr/>
        </p:nvPicPr>
        <p:blipFill>
          <a:blip r:embed="rId11" cstate="print"/>
          <a:stretch>
            <a:fillRect/>
          </a:stretch>
        </p:blipFill>
        <p:spPr>
          <a:xfrm>
            <a:off x="6629400" y="5105400"/>
            <a:ext cx="533400" cy="533400"/>
          </a:xfrm>
          <a:prstGeom prst="rect">
            <a:avLst/>
          </a:prstGeom>
        </p:spPr>
      </p:pic>
      <p:pic>
        <p:nvPicPr>
          <p:cNvPr id="36" name="Picture 35" descr="sai.png"/>
          <p:cNvPicPr>
            <a:picLocks noChangeAspect="1"/>
          </p:cNvPicPr>
          <p:nvPr/>
        </p:nvPicPr>
        <p:blipFill>
          <a:blip r:embed="rId11" cstate="print"/>
          <a:stretch>
            <a:fillRect/>
          </a:stretch>
        </p:blipFill>
        <p:spPr>
          <a:xfrm>
            <a:off x="6629400" y="5943600"/>
            <a:ext cx="533400" cy="533400"/>
          </a:xfrm>
          <a:prstGeom prst="rect">
            <a:avLst/>
          </a:prstGeom>
        </p:spPr>
      </p:pic>
      <p:sp>
        <p:nvSpPr>
          <p:cNvPr id="32" name="5-Point Star 31">
            <a:hlinkClick r:id="rId12" action="ppaction://hlinksldjump"/>
          </p:cNvPr>
          <p:cNvSpPr/>
          <p:nvPr/>
        </p:nvSpPr>
        <p:spPr>
          <a:xfrm>
            <a:off x="9906000" y="5867400"/>
            <a:ext cx="762000" cy="685800"/>
          </a:xfrm>
          <a:prstGeom prst="star5">
            <a:avLst/>
          </a:prstGeom>
        </p:spPr>
        <p:style>
          <a:lnRef idx="1">
            <a:schemeClr val="accent6"/>
          </a:lnRef>
          <a:fillRef idx="3">
            <a:schemeClr val="accent6"/>
          </a:fillRef>
          <a:effectRef idx="2">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38" name="Picture 37" descr="43b282e5574b9381f3f2c3655d492a4e.png"/>
          <p:cNvPicPr>
            <a:picLocks noChangeAspect="1"/>
          </p:cNvPicPr>
          <p:nvPr/>
        </p:nvPicPr>
        <p:blipFill>
          <a:blip r:embed="rId13" cstate="print"/>
          <a:stretch>
            <a:fillRect/>
          </a:stretch>
        </p:blipFill>
        <p:spPr>
          <a:xfrm>
            <a:off x="1524000" y="4038600"/>
            <a:ext cx="685800" cy="685800"/>
          </a:xfrm>
          <a:prstGeom prst="rect">
            <a:avLst/>
          </a:prstGeom>
        </p:spPr>
      </p:pic>
      <p:pic>
        <p:nvPicPr>
          <p:cNvPr id="39" name="Picture 38" descr="43b282e5574b9381f3f2c3655d492a4e.png"/>
          <p:cNvPicPr>
            <a:picLocks noChangeAspect="1"/>
          </p:cNvPicPr>
          <p:nvPr/>
        </p:nvPicPr>
        <p:blipFill>
          <a:blip r:embed="rId13" cstate="print"/>
          <a:stretch>
            <a:fillRect/>
          </a:stretch>
        </p:blipFill>
        <p:spPr>
          <a:xfrm>
            <a:off x="1524000" y="3124200"/>
            <a:ext cx="685800" cy="685800"/>
          </a:xfrm>
          <a:prstGeom prst="rect">
            <a:avLst/>
          </a:prstGeom>
        </p:spPr>
      </p:pic>
      <p:pic>
        <p:nvPicPr>
          <p:cNvPr id="40" name="Picture 39" descr="43b282e5574b9381f3f2c3655d492a4e.png"/>
          <p:cNvPicPr>
            <a:picLocks noChangeAspect="1"/>
          </p:cNvPicPr>
          <p:nvPr/>
        </p:nvPicPr>
        <p:blipFill>
          <a:blip r:embed="rId13" cstate="print"/>
          <a:stretch>
            <a:fillRect/>
          </a:stretch>
        </p:blipFill>
        <p:spPr>
          <a:xfrm>
            <a:off x="1524000" y="5943600"/>
            <a:ext cx="685800" cy="685800"/>
          </a:xfrm>
          <a:prstGeom prst="rect">
            <a:avLst/>
          </a:prstGeom>
        </p:spPr>
      </p:pic>
      <p:pic>
        <p:nvPicPr>
          <p:cNvPr id="41" name="Picture 40" descr="43b282e5574b9381f3f2c3655d492a4e.png"/>
          <p:cNvPicPr>
            <a:picLocks noChangeAspect="1"/>
          </p:cNvPicPr>
          <p:nvPr/>
        </p:nvPicPr>
        <p:blipFill>
          <a:blip r:embed="rId13" cstate="print"/>
          <a:stretch>
            <a:fillRect/>
          </a:stretch>
        </p:blipFill>
        <p:spPr>
          <a:xfrm>
            <a:off x="1524000" y="4953000"/>
            <a:ext cx="685800" cy="685800"/>
          </a:xfrm>
          <a:prstGeom prst="rect">
            <a:avLst/>
          </a:prstGeom>
        </p:spPr>
      </p:pic>
      <p:pic>
        <p:nvPicPr>
          <p:cNvPr id="2" name="Picture 1" descr="Logo, company name&#10;&#10;Description automatically generated">
            <a:extLst>
              <a:ext uri="{FF2B5EF4-FFF2-40B4-BE49-F238E27FC236}">
                <a16:creationId xmlns:a16="http://schemas.microsoft.com/office/drawing/2014/main" id="{F7BDEBCC-C994-44BF-1767-CC0D36EE5D80}"/>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0" y="0"/>
            <a:ext cx="1066800" cy="1190500"/>
          </a:xfrm>
          <a:prstGeom prst="rect">
            <a:avLst/>
          </a:prstGeom>
        </p:spPr>
      </p:pic>
      <p:sp>
        <p:nvSpPr>
          <p:cNvPr id="29" name="TextBox 28">
            <a:extLst>
              <a:ext uri="{FF2B5EF4-FFF2-40B4-BE49-F238E27FC236}">
                <a16:creationId xmlns:a16="http://schemas.microsoft.com/office/drawing/2014/main" id="{436B8B28-6A59-0D1B-CD0E-08C1949DA0AA}"/>
              </a:ext>
            </a:extLst>
          </p:cNvPr>
          <p:cNvSpPr txBox="1"/>
          <p:nvPr/>
        </p:nvSpPr>
        <p:spPr>
          <a:xfrm>
            <a:off x="3154680" y="4242210"/>
            <a:ext cx="3276600" cy="415498"/>
          </a:xfrm>
          <a:prstGeom prst="rect">
            <a:avLst/>
          </a:prstGeom>
          <a:noFill/>
        </p:spPr>
        <p:txBody>
          <a:bodyPr wrap="square" rtlCol="0">
            <a:spAutoFit/>
          </a:bodyPr>
          <a:lstStyle/>
          <a:p>
            <a:r>
              <a:rPr lang="vi-VN" sz="2100" kern="0" dirty="0">
                <a:solidFill>
                  <a:srgbClr val="000000"/>
                </a:solidFill>
                <a:latin typeface="UTM Avo" panose="02040603050506020204" pitchFamily="18"/>
                <a:ea typeface="Times New Roman" panose="02020603050405020304" pitchFamily="18" charset="0"/>
                <a:cs typeface="Times New Roman" panose="02020603050405020304" pitchFamily="18" charset="0"/>
                <a:sym typeface="Arial"/>
              </a:rPr>
              <a:t>Hai</a:t>
            </a:r>
            <a:r>
              <a:rPr lang="en-US" sz="2100" kern="0" dirty="0">
                <a:solidFill>
                  <a:srgbClr val="000000"/>
                </a:solidFill>
                <a:latin typeface="UTM Avo" panose="02040603050506020204" pitchFamily="18"/>
                <a:ea typeface="Times New Roman" panose="02020603050405020304" pitchFamily="18" charset="0"/>
                <a:cs typeface="Times New Roman" panose="02020603050405020304" pitchFamily="18" charset="0"/>
                <a:sym typeface="Arial"/>
              </a:rPr>
              <a:t> </a:t>
            </a:r>
            <a:r>
              <a:rPr lang="en-US" sz="2100" kern="0" dirty="0" err="1">
                <a:solidFill>
                  <a:srgbClr val="000000"/>
                </a:solidFill>
                <a:latin typeface="UTM Avo" panose="02040603050506020204" pitchFamily="18"/>
                <a:ea typeface="Times New Roman" panose="02020603050405020304" pitchFamily="18" charset="0"/>
                <a:cs typeface="Times New Roman" panose="02020603050405020304" pitchFamily="18" charset="0"/>
                <a:sym typeface="Arial"/>
              </a:rPr>
              <a:t>cực</a:t>
            </a:r>
            <a:endParaRPr lang="en-US" sz="2100" dirty="0">
              <a:latin typeface="UTM Avo" panose="02040603050506020204" pitchFamily="18"/>
            </a:endParaRPr>
          </a:p>
        </p:txBody>
      </p:sp>
      <p:sp>
        <p:nvSpPr>
          <p:cNvPr id="30" name="TextBox 29">
            <a:extLst>
              <a:ext uri="{FF2B5EF4-FFF2-40B4-BE49-F238E27FC236}">
                <a16:creationId xmlns:a16="http://schemas.microsoft.com/office/drawing/2014/main" id="{576E59B6-C363-951C-A2AE-0AEB3756921F}"/>
              </a:ext>
            </a:extLst>
          </p:cNvPr>
          <p:cNvSpPr txBox="1"/>
          <p:nvPr/>
        </p:nvSpPr>
        <p:spPr>
          <a:xfrm>
            <a:off x="3124200" y="3410910"/>
            <a:ext cx="3276600" cy="415498"/>
          </a:xfrm>
          <a:prstGeom prst="rect">
            <a:avLst/>
          </a:prstGeom>
          <a:noFill/>
        </p:spPr>
        <p:txBody>
          <a:bodyPr wrap="square" rtlCol="0">
            <a:spAutoFit/>
          </a:bodyPr>
          <a:lstStyle/>
          <a:p>
            <a:r>
              <a:rPr lang="en-US" sz="2100" kern="0" dirty="0" err="1">
                <a:solidFill>
                  <a:srgbClr val="000000"/>
                </a:solidFill>
                <a:latin typeface="UTM Avo" panose="02040603050506020204" pitchFamily="18"/>
                <a:ea typeface="Times New Roman" panose="02020603050405020304" pitchFamily="18" charset="0"/>
                <a:cs typeface="Times New Roman" panose="02020603050405020304" pitchFamily="18" charset="0"/>
                <a:sym typeface="Arial"/>
              </a:rPr>
              <a:t>Một</a:t>
            </a:r>
            <a:r>
              <a:rPr lang="en-US" sz="2100" kern="0" dirty="0">
                <a:solidFill>
                  <a:srgbClr val="000000"/>
                </a:solidFill>
                <a:latin typeface="UTM Avo" panose="02040603050506020204" pitchFamily="18"/>
                <a:ea typeface="Times New Roman" panose="02020603050405020304" pitchFamily="18" charset="0"/>
                <a:cs typeface="Times New Roman" panose="02020603050405020304" pitchFamily="18" charset="0"/>
                <a:sym typeface="Arial"/>
              </a:rPr>
              <a:t> </a:t>
            </a:r>
            <a:r>
              <a:rPr lang="en-US" sz="2100" kern="0" dirty="0" err="1">
                <a:solidFill>
                  <a:srgbClr val="000000"/>
                </a:solidFill>
                <a:latin typeface="UTM Avo" panose="02040603050506020204" pitchFamily="18"/>
                <a:ea typeface="Times New Roman" panose="02020603050405020304" pitchFamily="18" charset="0"/>
                <a:cs typeface="Times New Roman" panose="02020603050405020304" pitchFamily="18" charset="0"/>
                <a:sym typeface="Arial"/>
              </a:rPr>
              <a:t>cực</a:t>
            </a:r>
            <a:endParaRPr lang="en-US" sz="2100" dirty="0">
              <a:latin typeface="UTM Avo" panose="02040603050506020204" pitchFamily="18"/>
            </a:endParaRPr>
          </a:p>
        </p:txBody>
      </p:sp>
      <p:sp>
        <p:nvSpPr>
          <p:cNvPr id="31" name="TextBox 30">
            <a:extLst>
              <a:ext uri="{FF2B5EF4-FFF2-40B4-BE49-F238E27FC236}">
                <a16:creationId xmlns:a16="http://schemas.microsoft.com/office/drawing/2014/main" id="{AFE524A7-A40C-1BC0-D517-AC467F84DF45}"/>
              </a:ext>
            </a:extLst>
          </p:cNvPr>
          <p:cNvSpPr txBox="1"/>
          <p:nvPr/>
        </p:nvSpPr>
        <p:spPr>
          <a:xfrm>
            <a:off x="3154680" y="5196520"/>
            <a:ext cx="3276600" cy="415498"/>
          </a:xfrm>
          <a:prstGeom prst="rect">
            <a:avLst/>
          </a:prstGeom>
          <a:noFill/>
        </p:spPr>
        <p:txBody>
          <a:bodyPr wrap="square" rtlCol="0">
            <a:spAutoFit/>
          </a:bodyPr>
          <a:lstStyle/>
          <a:p>
            <a:r>
              <a:rPr lang="en-US" sz="2100" kern="0" dirty="0">
                <a:solidFill>
                  <a:srgbClr val="000000"/>
                </a:solidFill>
                <a:latin typeface="UTM Avo" panose="02040603050506020204" pitchFamily="18"/>
                <a:ea typeface="Times New Roman" panose="02020603050405020304" pitchFamily="18" charset="0"/>
                <a:cs typeface="Times New Roman" panose="02020603050405020304" pitchFamily="18" charset="0"/>
                <a:sym typeface="Arial"/>
              </a:rPr>
              <a:t>Ba </a:t>
            </a:r>
            <a:r>
              <a:rPr lang="en-US" sz="2100" kern="0" dirty="0" err="1">
                <a:solidFill>
                  <a:srgbClr val="000000"/>
                </a:solidFill>
                <a:latin typeface="UTM Avo" panose="02040603050506020204" pitchFamily="18"/>
                <a:ea typeface="Times New Roman" panose="02020603050405020304" pitchFamily="18" charset="0"/>
                <a:cs typeface="Times New Roman" panose="02020603050405020304" pitchFamily="18" charset="0"/>
                <a:sym typeface="Arial"/>
              </a:rPr>
              <a:t>cực</a:t>
            </a:r>
            <a:endParaRPr lang="en-US" sz="2100" dirty="0">
              <a:latin typeface="UTM Avo" panose="02040603050506020204" pitchFamily="18"/>
            </a:endParaRPr>
          </a:p>
        </p:txBody>
      </p:sp>
      <p:sp>
        <p:nvSpPr>
          <p:cNvPr id="37" name="TextBox 36">
            <a:extLst>
              <a:ext uri="{FF2B5EF4-FFF2-40B4-BE49-F238E27FC236}">
                <a16:creationId xmlns:a16="http://schemas.microsoft.com/office/drawing/2014/main" id="{CFB8F60B-6D2D-C16F-1014-E4BCF113EAB3}"/>
              </a:ext>
            </a:extLst>
          </p:cNvPr>
          <p:cNvSpPr txBox="1"/>
          <p:nvPr/>
        </p:nvSpPr>
        <p:spPr>
          <a:xfrm>
            <a:off x="3154680" y="5984161"/>
            <a:ext cx="3276600" cy="508473"/>
          </a:xfrm>
          <a:prstGeom prst="rect">
            <a:avLst/>
          </a:prstGeom>
          <a:noFill/>
        </p:spPr>
        <p:txBody>
          <a:bodyPr wrap="square" rtlCol="0">
            <a:spAutoFit/>
          </a:bodyPr>
          <a:lstStyle/>
          <a:p>
            <a:pPr lvl="0" algn="just">
              <a:lnSpc>
                <a:spcPct val="150000"/>
              </a:lnSpc>
              <a:buClr>
                <a:srgbClr val="000000"/>
              </a:buClr>
              <a:defRPr/>
            </a:pPr>
            <a:r>
              <a:rPr lang="en-US" sz="2100" kern="0" dirty="0" err="1">
                <a:solidFill>
                  <a:srgbClr val="000000"/>
                </a:solidFill>
                <a:latin typeface="UTM Avo" panose="02040603050506020204" pitchFamily="18"/>
                <a:ea typeface="Times New Roman" panose="02020603050405020304" pitchFamily="18" charset="0"/>
                <a:cs typeface="Times New Roman" panose="02020603050405020304" pitchFamily="18" charset="0"/>
                <a:sym typeface="Arial"/>
              </a:rPr>
              <a:t>Bốn</a:t>
            </a:r>
            <a:r>
              <a:rPr lang="en-US" sz="2100" kern="0" dirty="0">
                <a:solidFill>
                  <a:srgbClr val="000000"/>
                </a:solidFill>
                <a:latin typeface="UTM Avo" panose="02040603050506020204" pitchFamily="18"/>
                <a:ea typeface="Times New Roman" panose="02020603050405020304" pitchFamily="18" charset="0"/>
                <a:cs typeface="Times New Roman" panose="02020603050405020304" pitchFamily="18" charset="0"/>
                <a:sym typeface="Arial"/>
              </a:rPr>
              <a:t> </a:t>
            </a:r>
            <a:r>
              <a:rPr lang="en-US" sz="2100" kern="0" dirty="0" err="1">
                <a:solidFill>
                  <a:srgbClr val="000000"/>
                </a:solidFill>
                <a:latin typeface="UTM Avo" panose="02040603050506020204" pitchFamily="18"/>
                <a:ea typeface="Times New Roman" panose="02020603050405020304" pitchFamily="18" charset="0"/>
                <a:cs typeface="Times New Roman" panose="02020603050405020304" pitchFamily="18" charset="0"/>
                <a:sym typeface="Arial"/>
              </a:rPr>
              <a:t>cực</a:t>
            </a:r>
            <a:endParaRPr lang="en-US" sz="2100" kern="0" dirty="0">
              <a:solidFill>
                <a:srgbClr val="000000"/>
              </a:solidFill>
              <a:latin typeface="UTM Avo" panose="02040603050506020204" pitchFamily="18"/>
              <a:ea typeface="Calibri" panose="020F0502020204030204" pitchFamily="34" charset="0"/>
              <a:cs typeface="Times New Roman" panose="02020603050405020304" pitchFamily="18" charset="0"/>
              <a:sym typeface="Arial"/>
            </a:endParaRPr>
          </a:p>
        </p:txBody>
      </p:sp>
      <p:sp>
        <p:nvSpPr>
          <p:cNvPr id="42" name="TextBox 41">
            <a:extLst>
              <a:ext uri="{FF2B5EF4-FFF2-40B4-BE49-F238E27FC236}">
                <a16:creationId xmlns:a16="http://schemas.microsoft.com/office/drawing/2014/main" id="{CE4442BB-7895-3810-67A2-32FD1853A925}"/>
              </a:ext>
            </a:extLst>
          </p:cNvPr>
          <p:cNvSpPr txBox="1"/>
          <p:nvPr/>
        </p:nvSpPr>
        <p:spPr>
          <a:xfrm>
            <a:off x="3474720" y="1219200"/>
            <a:ext cx="5638800" cy="523220"/>
          </a:xfrm>
          <a:prstGeom prst="rect">
            <a:avLst/>
          </a:prstGeom>
          <a:solidFill>
            <a:schemeClr val="accent6">
              <a:lumMod val="60000"/>
              <a:lumOff val="40000"/>
            </a:schemeClr>
          </a:solidFill>
        </p:spPr>
        <p:txBody>
          <a:bodyPr wrap="square" rtlCol="0">
            <a:spAutoFit/>
          </a:bodyPr>
          <a:lstStyle>
            <a:defPPr>
              <a:defRPr lang="en-US"/>
            </a:defPPr>
            <a:lvl1pPr marR="0" lvl="0" indent="0" algn="ctr" fontAlgn="auto">
              <a:lnSpc>
                <a:spcPct val="100000"/>
              </a:lnSpc>
              <a:spcBef>
                <a:spcPts val="0"/>
              </a:spcBef>
              <a:spcAft>
                <a:spcPts val="0"/>
              </a:spcAft>
              <a:buClrTx/>
              <a:buSzTx/>
              <a:buFontTx/>
              <a:buNone/>
              <a:tabLst/>
              <a:defRPr sz="2400" b="1">
                <a:solidFill>
                  <a:prstClr val="black"/>
                </a:solidFill>
                <a:latin typeface="UTM Avo" panose="02040603050506020204" pitchFamily="18"/>
                <a:cs typeface="Times New Roman" pitchFamily="18" charset="0"/>
              </a:defRPr>
            </a:lvl1pPr>
          </a:lstStyle>
          <a:p>
            <a:r>
              <a:rPr lang="en-US" dirty="0" err="1"/>
              <a:t>Câu</a:t>
            </a:r>
            <a:r>
              <a:rPr lang="en-US" dirty="0"/>
              <a:t> 3: </a:t>
            </a:r>
            <a:r>
              <a:rPr lang="en-US" b="0" dirty="0" err="1"/>
              <a:t>Một</a:t>
            </a:r>
            <a:r>
              <a:rPr lang="en-US" b="0" dirty="0"/>
              <a:t> </a:t>
            </a:r>
            <a:r>
              <a:rPr lang="en-US" b="0" dirty="0" err="1"/>
              <a:t>nam</a:t>
            </a:r>
            <a:r>
              <a:rPr lang="en-US" b="0" dirty="0"/>
              <a:t> </a:t>
            </a:r>
            <a:r>
              <a:rPr lang="en-US" b="0" dirty="0" err="1"/>
              <a:t>châm</a:t>
            </a:r>
            <a:r>
              <a:rPr lang="en-US" b="0" dirty="0"/>
              <a:t> </a:t>
            </a:r>
            <a:r>
              <a:rPr lang="en-US" b="0" dirty="0" err="1"/>
              <a:t>có</a:t>
            </a:r>
            <a:r>
              <a:rPr lang="en-US" b="0" dirty="0"/>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42"/>
                                        </p:tgtEl>
                                        <p:attrNameLst>
                                          <p:attrName>style.visibility</p:attrName>
                                        </p:attrNameLst>
                                      </p:cBhvr>
                                      <p:to>
                                        <p:strVal val="visible"/>
                                      </p:to>
                                    </p:set>
                                    <p:animEffect transition="in" filter="fade">
                                      <p:cBhvr>
                                        <p:cTn id="11" dur="500"/>
                                        <p:tgtEl>
                                          <p:spTgt spid="42"/>
                                        </p:tgtEl>
                                      </p:cBhvr>
                                    </p:animEffect>
                                  </p:childTnLst>
                                </p:cTn>
                              </p:par>
                            </p:childTnLst>
                          </p:cTn>
                        </p:par>
                        <p:par>
                          <p:cTn id="12" fill="hold">
                            <p:stCondLst>
                              <p:cond delay="500"/>
                            </p:stCondLst>
                            <p:childTnLst>
                              <p:par>
                                <p:cTn id="13" presetID="16" presetClass="entr" presetSubtype="21" fill="hold" grpId="0" nodeType="afterEffect">
                                  <p:stCondLst>
                                    <p:cond delay="0"/>
                                  </p:stCondLst>
                                  <p:childTnLst>
                                    <p:set>
                                      <p:cBhvr>
                                        <p:cTn id="14" dur="1" fill="hold">
                                          <p:stCondLst>
                                            <p:cond delay="0"/>
                                          </p:stCondLst>
                                        </p:cTn>
                                        <p:tgtEl>
                                          <p:spTgt spid="37"/>
                                        </p:tgtEl>
                                        <p:attrNameLst>
                                          <p:attrName>style.visibility</p:attrName>
                                        </p:attrNameLst>
                                      </p:cBhvr>
                                      <p:to>
                                        <p:strVal val="visible"/>
                                      </p:to>
                                    </p:set>
                                    <p:animEffect transition="in" filter="barn(inVertical)">
                                      <p:cBhvr>
                                        <p:cTn id="15" dur="500"/>
                                        <p:tgtEl>
                                          <p:spTgt spid="37"/>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31"/>
                                        </p:tgtEl>
                                        <p:attrNameLst>
                                          <p:attrName>style.visibility</p:attrName>
                                        </p:attrNameLst>
                                      </p:cBhvr>
                                      <p:to>
                                        <p:strVal val="visible"/>
                                      </p:to>
                                    </p:set>
                                    <p:animEffect transition="in" filter="barn(inVertical)">
                                      <p:cBhvr>
                                        <p:cTn id="18" dur="500"/>
                                        <p:tgtEl>
                                          <p:spTgt spid="31"/>
                                        </p:tgtEl>
                                      </p:cBhvr>
                                    </p:animEffect>
                                  </p:childTnLst>
                                </p:cTn>
                              </p:par>
                              <p:par>
                                <p:cTn id="19" presetID="16" presetClass="entr" presetSubtype="21" fill="hold" grpId="0" nodeType="withEffect">
                                  <p:stCondLst>
                                    <p:cond delay="0"/>
                                  </p:stCondLst>
                                  <p:childTnLst>
                                    <p:set>
                                      <p:cBhvr>
                                        <p:cTn id="20" dur="1" fill="hold">
                                          <p:stCondLst>
                                            <p:cond delay="0"/>
                                          </p:stCondLst>
                                        </p:cTn>
                                        <p:tgtEl>
                                          <p:spTgt spid="29"/>
                                        </p:tgtEl>
                                        <p:attrNameLst>
                                          <p:attrName>style.visibility</p:attrName>
                                        </p:attrNameLst>
                                      </p:cBhvr>
                                      <p:to>
                                        <p:strVal val="visible"/>
                                      </p:to>
                                    </p:set>
                                    <p:animEffect transition="in" filter="barn(inVertical)">
                                      <p:cBhvr>
                                        <p:cTn id="21" dur="500"/>
                                        <p:tgtEl>
                                          <p:spTgt spid="29"/>
                                        </p:tgtEl>
                                      </p:cBhvr>
                                    </p:animEffect>
                                  </p:childTnLst>
                                </p:cTn>
                              </p:par>
                              <p:par>
                                <p:cTn id="22" presetID="16" presetClass="entr" presetSubtype="21" fill="hold" grpId="0" nodeType="withEffect">
                                  <p:stCondLst>
                                    <p:cond delay="0"/>
                                  </p:stCondLst>
                                  <p:childTnLst>
                                    <p:set>
                                      <p:cBhvr>
                                        <p:cTn id="23" dur="1" fill="hold">
                                          <p:stCondLst>
                                            <p:cond delay="0"/>
                                          </p:stCondLst>
                                        </p:cTn>
                                        <p:tgtEl>
                                          <p:spTgt spid="30"/>
                                        </p:tgtEl>
                                        <p:attrNameLst>
                                          <p:attrName>style.visibility</p:attrName>
                                        </p:attrNameLst>
                                      </p:cBhvr>
                                      <p:to>
                                        <p:strVal val="visible"/>
                                      </p:to>
                                    </p:set>
                                    <p:animEffect transition="in" filter="barn(inVertical)">
                                      <p:cBhvr>
                                        <p:cTn id="24" dur="500"/>
                                        <p:tgtEl>
                                          <p:spTgt spid="30"/>
                                        </p:tgtEl>
                                      </p:cBhvr>
                                    </p:animEffect>
                                  </p:childTnLst>
                                </p:cTn>
                              </p:par>
                            </p:childTnLst>
                          </p:cTn>
                        </p:par>
                      </p:childTnLst>
                    </p:cTn>
                  </p:par>
                  <p:par>
                    <p:cTn id="25" fill="hold">
                      <p:stCondLst>
                        <p:cond delay="indefinite"/>
                      </p:stCondLst>
                      <p:childTnLst>
                        <p:par>
                          <p:cTn id="26" fill="hold">
                            <p:stCondLst>
                              <p:cond delay="0"/>
                            </p:stCondLst>
                            <p:childTnLst>
                              <p:par>
                                <p:cTn id="27" presetID="8" presetClass="emph" presetSubtype="0" fill="hold" nodeType="clickEffect">
                                  <p:stCondLst>
                                    <p:cond delay="0"/>
                                  </p:stCondLst>
                                  <p:childTnLst>
                                    <p:animRot by="-21600000">
                                      <p:cBhvr>
                                        <p:cTn id="28" dur="15000" fill="hold"/>
                                        <p:tgtEl>
                                          <p:spTgt spid="25"/>
                                        </p:tgtEl>
                                        <p:attrNameLst>
                                          <p:attrName>r</p:attrName>
                                        </p:attrNameLst>
                                      </p:cBhvr>
                                    </p:animRot>
                                  </p:childTnLst>
                                </p:cTn>
                              </p:par>
                            </p:childTnLst>
                          </p:cTn>
                        </p:par>
                        <p:par>
                          <p:cTn id="29" fill="hold">
                            <p:stCondLst>
                              <p:cond delay="15000"/>
                            </p:stCondLst>
                            <p:childTnLst>
                              <p:par>
                                <p:cTn id="30" presetID="1" presetClass="entr" presetSubtype="0" fill="hold" grpId="0" nodeType="afterEffect">
                                  <p:stCondLst>
                                    <p:cond delay="0"/>
                                  </p:stCondLst>
                                  <p:childTnLst>
                                    <p:set>
                                      <p:cBhvr>
                                        <p:cTn id="31" dur="1" fill="hold">
                                          <p:stCondLst>
                                            <p:cond delay="0"/>
                                          </p:stCondLst>
                                        </p:cTn>
                                        <p:tgtEl>
                                          <p:spTgt spid="24"/>
                                        </p:tgtEl>
                                        <p:attrNameLst>
                                          <p:attrName>style.visibility</p:attrName>
                                        </p:attrNameLst>
                                      </p:cBhvr>
                                      <p:to>
                                        <p:strVal val="visible"/>
                                      </p:to>
                                    </p:set>
                                  </p:childTnLst>
                                  <p:subTnLst>
                                    <p:audio>
                                      <p:cMediaNode>
                                        <p:cTn display="0" masterRel="sameClick">
                                          <p:stCondLst>
                                            <p:cond evt="begin" delay="0">
                                              <p:tn val="30"/>
                                            </p:cond>
                                          </p:stCondLst>
                                          <p:endCondLst>
                                            <p:cond evt="onStopAudio" delay="0">
                                              <p:tgtEl>
                                                <p:sldTgt/>
                                              </p:tgtEl>
                                            </p:cond>
                                          </p:endCondLst>
                                        </p:cTn>
                                        <p:tgtEl>
                                          <p:sndTgt r:embed="rId3" name="bomb.wav"/>
                                        </p:tgtEl>
                                      </p:cMediaNode>
                                    </p:audio>
                                  </p:subTnLst>
                                </p:cTn>
                              </p:par>
                              <p:par>
                                <p:cTn id="32" presetID="1" presetClass="entr" presetSubtype="0" fill="hold" nodeType="withEffect">
                                  <p:stCondLst>
                                    <p:cond delay="0"/>
                                  </p:stCondLst>
                                  <p:childTnLst>
                                    <p:set>
                                      <p:cBhvr>
                                        <p:cTn id="33" dur="1" fill="hold">
                                          <p:stCondLst>
                                            <p:cond delay="0"/>
                                          </p:stCondLst>
                                        </p:cTn>
                                        <p:tgtEl>
                                          <p:spTgt spid="26"/>
                                        </p:tgtEl>
                                        <p:attrNameLst>
                                          <p:attrName>style.visibility</p:attrName>
                                        </p:attrNameLst>
                                      </p:cBhvr>
                                      <p:to>
                                        <p:strVal val="visible"/>
                                      </p:to>
                                    </p:set>
                                  </p:childTnLst>
                                </p:cTn>
                              </p:par>
                              <p:par>
                                <p:cTn id="34" presetID="1" presetClass="entr" presetSubtype="0" fill="hold" nodeType="withEffect">
                                  <p:stCondLst>
                                    <p:cond delay="0"/>
                                  </p:stCondLst>
                                  <p:childTnLst>
                                    <p:set>
                                      <p:cBhvr>
                                        <p:cTn id="35"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6" restart="whenNotActive" fill="hold" evtFilter="cancelBubble" nodeType="interactiveSeq">
                <p:stCondLst>
                  <p:cond evt="onClick" delay="0">
                    <p:tgtEl>
                      <p:spTgt spid="14"/>
                    </p:tgtEl>
                  </p:cond>
                </p:stCondLst>
                <p:endSync evt="end" delay="0">
                  <p:rtn val="all"/>
                </p:endSync>
                <p:childTnLst>
                  <p:par>
                    <p:cTn id="37" fill="hold">
                      <p:stCondLst>
                        <p:cond delay="0"/>
                      </p:stCondLst>
                      <p:childTnLst>
                        <p:par>
                          <p:cTn id="38" fill="hold">
                            <p:stCondLst>
                              <p:cond delay="0"/>
                            </p:stCondLst>
                            <p:childTnLst>
                              <p:par>
                                <p:cTn id="39" presetID="1" presetClass="emph" presetSubtype="2" fill="hold" nodeType="clickEffect">
                                  <p:stCondLst>
                                    <p:cond delay="0"/>
                                  </p:stCondLst>
                                  <p:childTnLst>
                                    <p:animClr clrSpc="rgb" dir="cw">
                                      <p:cBhvr>
                                        <p:cTn id="40" dur="2000" fill="hold"/>
                                        <p:tgtEl>
                                          <p:spTgt spid="7"/>
                                        </p:tgtEl>
                                        <p:attrNameLst>
                                          <p:attrName>fillcolor</p:attrName>
                                        </p:attrNameLst>
                                      </p:cBhvr>
                                      <p:to>
                                        <a:srgbClr val="00B050"/>
                                      </p:to>
                                    </p:animClr>
                                    <p:set>
                                      <p:cBhvr>
                                        <p:cTn id="41" dur="2000" fill="hold"/>
                                        <p:tgtEl>
                                          <p:spTgt spid="7"/>
                                        </p:tgtEl>
                                        <p:attrNameLst>
                                          <p:attrName>fill.type</p:attrName>
                                        </p:attrNameLst>
                                      </p:cBhvr>
                                      <p:to>
                                        <p:strVal val="solid"/>
                                      </p:to>
                                    </p:set>
                                    <p:set>
                                      <p:cBhvr>
                                        <p:cTn id="42" dur="2000" fill="hold"/>
                                        <p:tgtEl>
                                          <p:spTgt spid="7"/>
                                        </p:tgtEl>
                                        <p:attrNameLst>
                                          <p:attrName>fill.on</p:attrName>
                                        </p:attrNameLst>
                                      </p:cBhvr>
                                      <p:to>
                                        <p:strVal val="true"/>
                                      </p:to>
                                    </p:set>
                                  </p:childTnLst>
                                  <p:subTnLst>
                                    <p:audio>
                                      <p:cMediaNode>
                                        <p:cTn display="0" masterRel="sameClick">
                                          <p:stCondLst>
                                            <p:cond evt="begin" delay="0">
                                              <p:tn val="39"/>
                                            </p:cond>
                                          </p:stCondLst>
                                          <p:endCondLst>
                                            <p:cond evt="onStopAudio" delay="0">
                                              <p:tgtEl>
                                                <p:sldTgt/>
                                              </p:tgtEl>
                                            </p:cond>
                                          </p:endCondLst>
                                        </p:cTn>
                                        <p:tgtEl>
                                          <p:sndTgt r:embed="rId4" name="voltage.wav"/>
                                        </p:tgtEl>
                                      </p:cMediaNode>
                                    </p:audio>
                                  </p:subTnLst>
                                </p:cTn>
                              </p:par>
                              <p:par>
                                <p:cTn id="43" presetID="1" presetClass="entr" presetSubtype="0" fill="hold" nodeType="withEffect">
                                  <p:stCondLst>
                                    <p:cond delay="0"/>
                                  </p:stCondLst>
                                  <p:childTnLst>
                                    <p:set>
                                      <p:cBhvr>
                                        <p:cTn id="44" dur="1" fill="hold">
                                          <p:stCondLst>
                                            <p:cond delay="0"/>
                                          </p:stCondLst>
                                        </p:cTn>
                                        <p:tgtEl>
                                          <p:spTgt spid="33"/>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33"/>
                                        </p:tgtEl>
                                        <p:attrNameLst>
                                          <p:attrName>style.visibility</p:attrName>
                                        </p:attrNameLst>
                                      </p:cBhvr>
                                      <p:to>
                                        <p:strVal val="visible"/>
                                      </p:to>
                                    </p:set>
                                  </p:childTnLst>
                                </p:cTn>
                              </p:par>
                            </p:childTnLst>
                          </p:cTn>
                        </p:par>
                      </p:childTnLst>
                    </p:cTn>
                  </p:par>
                </p:childTnLst>
              </p:cTn>
              <p:nextCondLst>
                <p:cond evt="onClick" delay="0">
                  <p:tgtEl>
                    <p:spTgt spid="14"/>
                  </p:tgtEl>
                </p:cond>
              </p:nextCondLst>
            </p:seq>
            <p:seq concurrent="1" nextAc="seek">
              <p:cTn id="47" restart="whenNotActive" fill="hold" evtFilter="cancelBubble" nodeType="interactiveSeq">
                <p:stCondLst>
                  <p:cond evt="onClick" delay="0">
                    <p:tgtEl>
                      <p:spTgt spid="17"/>
                    </p:tgtEl>
                  </p:cond>
                </p:stCondLst>
                <p:endSync evt="end" delay="0">
                  <p:rtn val="all"/>
                </p:endSync>
                <p:childTnLst>
                  <p:par>
                    <p:cTn id="48" fill="hold">
                      <p:stCondLst>
                        <p:cond delay="0"/>
                      </p:stCondLst>
                      <p:childTnLst>
                        <p:par>
                          <p:cTn id="49" fill="hold">
                            <p:stCondLst>
                              <p:cond delay="0"/>
                            </p:stCondLst>
                            <p:childTnLst>
                              <p:par>
                                <p:cTn id="50" presetID="1" presetClass="emph" presetSubtype="2" fill="hold" nodeType="clickEffect">
                                  <p:stCondLst>
                                    <p:cond delay="0"/>
                                  </p:stCondLst>
                                  <p:childTnLst>
                                    <p:animClr clrSpc="rgb" dir="cw">
                                      <p:cBhvr>
                                        <p:cTn id="51" dur="2000" fill="hold"/>
                                        <p:tgtEl>
                                          <p:spTgt spid="12"/>
                                        </p:tgtEl>
                                        <p:attrNameLst>
                                          <p:attrName>fillcolor</p:attrName>
                                        </p:attrNameLst>
                                      </p:cBhvr>
                                      <p:to>
                                        <a:schemeClr val="accent2"/>
                                      </p:to>
                                    </p:animClr>
                                    <p:set>
                                      <p:cBhvr>
                                        <p:cTn id="52" dur="2000" fill="hold"/>
                                        <p:tgtEl>
                                          <p:spTgt spid="12"/>
                                        </p:tgtEl>
                                        <p:attrNameLst>
                                          <p:attrName>fill.type</p:attrName>
                                        </p:attrNameLst>
                                      </p:cBhvr>
                                      <p:to>
                                        <p:strVal val="solid"/>
                                      </p:to>
                                    </p:set>
                                    <p:set>
                                      <p:cBhvr>
                                        <p:cTn id="53" dur="2000" fill="hold"/>
                                        <p:tgtEl>
                                          <p:spTgt spid="12"/>
                                        </p:tgtEl>
                                        <p:attrNameLst>
                                          <p:attrName>fill.on</p:attrName>
                                        </p:attrNameLst>
                                      </p:cBhvr>
                                      <p:to>
                                        <p:strVal val="true"/>
                                      </p:to>
                                    </p:set>
                                  </p:childTnLst>
                                  <p:subTnLst>
                                    <p:audio>
                                      <p:cMediaNode>
                                        <p:cTn display="0" masterRel="sameClick">
                                          <p:stCondLst>
                                            <p:cond evt="begin" delay="0">
                                              <p:tn val="50"/>
                                            </p:cond>
                                          </p:stCondLst>
                                          <p:endCondLst>
                                            <p:cond evt="onStopAudio" delay="0">
                                              <p:tgtEl>
                                                <p:sldTgt/>
                                              </p:tgtEl>
                                            </p:cond>
                                          </p:endCondLst>
                                        </p:cTn>
                                        <p:tgtEl>
                                          <p:sndTgt r:embed="rId5" name="sai-1.wav"/>
                                        </p:tgtEl>
                                      </p:cMediaNode>
                                    </p:audio>
                                  </p:subTnLst>
                                </p:cTn>
                              </p:par>
                              <p:par>
                                <p:cTn id="54" presetID="1" presetClass="entr" presetSubtype="0" fill="hold" nodeType="withEffect">
                                  <p:stCondLst>
                                    <p:cond delay="0"/>
                                  </p:stCondLst>
                                  <p:childTnLst>
                                    <p:set>
                                      <p:cBhvr>
                                        <p:cTn id="55" dur="1" fill="hold">
                                          <p:stCondLst>
                                            <p:cond delay="0"/>
                                          </p:stCondLst>
                                        </p:cTn>
                                        <p:tgtEl>
                                          <p:spTgt spid="34"/>
                                        </p:tgtEl>
                                        <p:attrNameLst>
                                          <p:attrName>style.visibility</p:attrName>
                                        </p:attrNameLst>
                                      </p:cBhvr>
                                      <p:to>
                                        <p:strVal val="visible"/>
                                      </p:to>
                                    </p:set>
                                  </p:childTnLst>
                                </p:cTn>
                              </p:par>
                            </p:childTnLst>
                          </p:cTn>
                        </p:par>
                      </p:childTnLst>
                    </p:cTn>
                  </p:par>
                </p:childTnLst>
              </p:cTn>
              <p:nextCondLst>
                <p:cond evt="onClick" delay="0">
                  <p:tgtEl>
                    <p:spTgt spid="17"/>
                  </p:tgtEl>
                </p:cond>
              </p:nextCondLst>
            </p:seq>
            <p:seq concurrent="1" nextAc="seek">
              <p:cTn id="56" restart="whenNotActive" fill="hold" evtFilter="cancelBubble" nodeType="interactiveSeq">
                <p:stCondLst>
                  <p:cond evt="onClick" delay="0">
                    <p:tgtEl>
                      <p:spTgt spid="16"/>
                    </p:tgtEl>
                  </p:cond>
                </p:stCondLst>
                <p:endSync evt="end" delay="0">
                  <p:rtn val="all"/>
                </p:endSync>
                <p:childTnLst>
                  <p:par>
                    <p:cTn id="57" fill="hold">
                      <p:stCondLst>
                        <p:cond delay="0"/>
                      </p:stCondLst>
                      <p:childTnLst>
                        <p:par>
                          <p:cTn id="58" fill="hold">
                            <p:stCondLst>
                              <p:cond delay="0"/>
                            </p:stCondLst>
                            <p:childTnLst>
                              <p:par>
                                <p:cTn id="59" presetID="1" presetClass="emph" presetSubtype="2" fill="hold" nodeType="clickEffect">
                                  <p:stCondLst>
                                    <p:cond delay="0"/>
                                  </p:stCondLst>
                                  <p:childTnLst>
                                    <p:animClr clrSpc="rgb" dir="cw">
                                      <p:cBhvr>
                                        <p:cTn id="60" dur="2000" fill="hold"/>
                                        <p:tgtEl>
                                          <p:spTgt spid="11"/>
                                        </p:tgtEl>
                                        <p:attrNameLst>
                                          <p:attrName>fillcolor</p:attrName>
                                        </p:attrNameLst>
                                      </p:cBhvr>
                                      <p:to>
                                        <a:schemeClr val="accent2"/>
                                      </p:to>
                                    </p:animClr>
                                    <p:set>
                                      <p:cBhvr>
                                        <p:cTn id="61" dur="2000" fill="hold"/>
                                        <p:tgtEl>
                                          <p:spTgt spid="11"/>
                                        </p:tgtEl>
                                        <p:attrNameLst>
                                          <p:attrName>fill.type</p:attrName>
                                        </p:attrNameLst>
                                      </p:cBhvr>
                                      <p:to>
                                        <p:strVal val="solid"/>
                                      </p:to>
                                    </p:set>
                                    <p:set>
                                      <p:cBhvr>
                                        <p:cTn id="62" dur="2000" fill="hold"/>
                                        <p:tgtEl>
                                          <p:spTgt spid="11"/>
                                        </p:tgtEl>
                                        <p:attrNameLst>
                                          <p:attrName>fill.on</p:attrName>
                                        </p:attrNameLst>
                                      </p:cBhvr>
                                      <p:to>
                                        <p:strVal val="true"/>
                                      </p:to>
                                    </p:set>
                                  </p:childTnLst>
                                  <p:subTnLst>
                                    <p:audio>
                                      <p:cMediaNode>
                                        <p:cTn display="0" masterRel="sameClick">
                                          <p:stCondLst>
                                            <p:cond evt="begin" delay="0">
                                              <p:tn val="59"/>
                                            </p:cond>
                                          </p:stCondLst>
                                          <p:endCondLst>
                                            <p:cond evt="onStopAudio" delay="0">
                                              <p:tgtEl>
                                                <p:sldTgt/>
                                              </p:tgtEl>
                                            </p:cond>
                                          </p:endCondLst>
                                        </p:cTn>
                                        <p:tgtEl>
                                          <p:sndTgt r:embed="rId5" name="sai-1.wav"/>
                                        </p:tgtEl>
                                      </p:cMediaNode>
                                    </p:audio>
                                  </p:subTnLst>
                                </p:cTn>
                              </p:par>
                              <p:par>
                                <p:cTn id="63" presetID="1" presetClass="entr" presetSubtype="0" fill="hold" nodeType="withEffect">
                                  <p:stCondLst>
                                    <p:cond delay="0"/>
                                  </p:stCondLst>
                                  <p:childTnLst>
                                    <p:set>
                                      <p:cBhvr>
                                        <p:cTn id="64" dur="1" fill="hold">
                                          <p:stCondLst>
                                            <p:cond delay="0"/>
                                          </p:stCondLst>
                                        </p:cTn>
                                        <p:tgtEl>
                                          <p:spTgt spid="35"/>
                                        </p:tgtEl>
                                        <p:attrNameLst>
                                          <p:attrName>style.visibility</p:attrName>
                                        </p:attrNameLst>
                                      </p:cBhvr>
                                      <p:to>
                                        <p:strVal val="visible"/>
                                      </p:to>
                                    </p:set>
                                  </p:childTnLst>
                                </p:cTn>
                              </p:par>
                            </p:childTnLst>
                          </p:cTn>
                        </p:par>
                      </p:childTnLst>
                    </p:cTn>
                  </p:par>
                </p:childTnLst>
              </p:cTn>
              <p:nextCondLst>
                <p:cond evt="onClick" delay="0">
                  <p:tgtEl>
                    <p:spTgt spid="16"/>
                  </p:tgtEl>
                </p:cond>
              </p:nextCondLst>
            </p:seq>
            <p:seq concurrent="1" nextAc="seek">
              <p:cTn id="65" restart="whenNotActive" fill="hold" evtFilter="cancelBubble" nodeType="interactiveSeq">
                <p:stCondLst>
                  <p:cond evt="onClick" delay="0">
                    <p:tgtEl>
                      <p:spTgt spid="15"/>
                    </p:tgtEl>
                  </p:cond>
                </p:stCondLst>
                <p:endSync evt="end" delay="0">
                  <p:rtn val="all"/>
                </p:endSync>
                <p:childTnLst>
                  <p:par>
                    <p:cTn id="66" fill="hold">
                      <p:stCondLst>
                        <p:cond delay="0"/>
                      </p:stCondLst>
                      <p:childTnLst>
                        <p:par>
                          <p:cTn id="67" fill="hold">
                            <p:stCondLst>
                              <p:cond delay="0"/>
                            </p:stCondLst>
                            <p:childTnLst>
                              <p:par>
                                <p:cTn id="68" presetID="1" presetClass="emph" presetSubtype="2" fill="hold" nodeType="clickEffect">
                                  <p:stCondLst>
                                    <p:cond delay="0"/>
                                  </p:stCondLst>
                                  <p:childTnLst>
                                    <p:animClr clrSpc="rgb" dir="cw">
                                      <p:cBhvr>
                                        <p:cTn id="69" dur="2000" fill="hold"/>
                                        <p:tgtEl>
                                          <p:spTgt spid="13"/>
                                        </p:tgtEl>
                                        <p:attrNameLst>
                                          <p:attrName>fillcolor</p:attrName>
                                        </p:attrNameLst>
                                      </p:cBhvr>
                                      <p:to>
                                        <a:schemeClr val="accent2"/>
                                      </p:to>
                                    </p:animClr>
                                    <p:set>
                                      <p:cBhvr>
                                        <p:cTn id="70" dur="2000" fill="hold"/>
                                        <p:tgtEl>
                                          <p:spTgt spid="13"/>
                                        </p:tgtEl>
                                        <p:attrNameLst>
                                          <p:attrName>fill.type</p:attrName>
                                        </p:attrNameLst>
                                      </p:cBhvr>
                                      <p:to>
                                        <p:strVal val="solid"/>
                                      </p:to>
                                    </p:set>
                                    <p:set>
                                      <p:cBhvr>
                                        <p:cTn id="71" dur="2000" fill="hold"/>
                                        <p:tgtEl>
                                          <p:spTgt spid="13"/>
                                        </p:tgtEl>
                                        <p:attrNameLst>
                                          <p:attrName>fill.on</p:attrName>
                                        </p:attrNameLst>
                                      </p:cBhvr>
                                      <p:to>
                                        <p:strVal val="true"/>
                                      </p:to>
                                    </p:set>
                                  </p:childTnLst>
                                  <p:subTnLst>
                                    <p:audio>
                                      <p:cMediaNode>
                                        <p:cTn display="0" masterRel="sameClick">
                                          <p:stCondLst>
                                            <p:cond evt="begin" delay="0">
                                              <p:tn val="68"/>
                                            </p:cond>
                                          </p:stCondLst>
                                          <p:endCondLst>
                                            <p:cond evt="onStopAudio" delay="0">
                                              <p:tgtEl>
                                                <p:sldTgt/>
                                              </p:tgtEl>
                                            </p:cond>
                                          </p:endCondLst>
                                        </p:cTn>
                                        <p:tgtEl>
                                          <p:sndTgt r:embed="rId5" name="sai-1.wav"/>
                                        </p:tgtEl>
                                      </p:cMediaNode>
                                    </p:audio>
                                  </p:subTnLst>
                                </p:cTn>
                              </p:par>
                              <p:par>
                                <p:cTn id="72" presetID="1" presetClass="entr" presetSubtype="0" fill="hold" nodeType="withEffect">
                                  <p:stCondLst>
                                    <p:cond delay="0"/>
                                  </p:stCondLst>
                                  <p:childTnLst>
                                    <p:set>
                                      <p:cBhvr>
                                        <p:cTn id="73" dur="1" fill="hold">
                                          <p:stCondLst>
                                            <p:cond delay="0"/>
                                          </p:stCondLst>
                                        </p:cTn>
                                        <p:tgtEl>
                                          <p:spTgt spid="36"/>
                                        </p:tgtEl>
                                        <p:attrNameLst>
                                          <p:attrName>style.visibility</p:attrName>
                                        </p:attrNameLst>
                                      </p:cBhvr>
                                      <p:to>
                                        <p:strVal val="visible"/>
                                      </p:to>
                                    </p:set>
                                  </p:childTnLst>
                                </p:cTn>
                              </p:par>
                            </p:childTnLst>
                          </p:cTn>
                        </p:par>
                      </p:childTnLst>
                    </p:cTn>
                  </p:par>
                </p:childTnLst>
              </p:cTn>
              <p:nextCondLst>
                <p:cond evt="onClick" delay="0">
                  <p:tgtEl>
                    <p:spTgt spid="15"/>
                  </p:tgtEl>
                </p:cond>
              </p:nextCondLst>
            </p:seq>
          </p:childTnLst>
        </p:cTn>
      </p:par>
    </p:tnLst>
    <p:bldLst>
      <p:bldP spid="24" grpId="0" animBg="1"/>
      <p:bldP spid="29" grpId="0"/>
      <p:bldP spid="30" grpId="0"/>
      <p:bldP spid="31" grpId="0"/>
      <p:bldP spid="37" grpId="0"/>
      <p:bldP spid="4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14" descr="kim phut"/>
          <p:cNvPicPr>
            <a:picLocks noChangeAspect="1" noChangeArrowheads="1"/>
          </p:cNvPicPr>
          <p:nvPr/>
        </p:nvPicPr>
        <p:blipFill>
          <a:blip r:embed="rId6" cstate="print"/>
          <a:srcRect/>
          <a:stretch>
            <a:fillRect/>
          </a:stretch>
        </p:blipFill>
        <p:spPr bwMode="auto">
          <a:xfrm>
            <a:off x="8077200" y="4191001"/>
            <a:ext cx="1143000" cy="1075765"/>
          </a:xfrm>
          <a:prstGeom prst="rect">
            <a:avLst/>
          </a:prstGeom>
          <a:noFill/>
          <a:ln w="9525">
            <a:noFill/>
            <a:miter lim="800000"/>
            <a:headEnd/>
            <a:tailEnd/>
          </a:ln>
        </p:spPr>
      </p:pic>
      <p:pic>
        <p:nvPicPr>
          <p:cNvPr id="6" name="Picture 5" descr="1456.png"/>
          <p:cNvPicPr>
            <a:picLocks noChangeAspect="1"/>
          </p:cNvPicPr>
          <p:nvPr/>
        </p:nvPicPr>
        <p:blipFill>
          <a:blip r:embed="rId7" cstate="print"/>
          <a:stretch>
            <a:fillRect/>
          </a:stretch>
        </p:blipFill>
        <p:spPr>
          <a:xfrm>
            <a:off x="3048000" y="3276600"/>
            <a:ext cx="3513222" cy="575440"/>
          </a:xfrm>
          <a:prstGeom prst="rect">
            <a:avLst/>
          </a:prstGeom>
        </p:spPr>
      </p:pic>
      <p:sp>
        <p:nvSpPr>
          <p:cNvPr id="7" name="Oval 6"/>
          <p:cNvSpPr/>
          <p:nvPr/>
        </p:nvSpPr>
        <p:spPr>
          <a:xfrm>
            <a:off x="2133600" y="5943600"/>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pic>
        <p:nvPicPr>
          <p:cNvPr id="8" name="Picture 7" descr="1456.png"/>
          <p:cNvPicPr>
            <a:picLocks noChangeAspect="1"/>
          </p:cNvPicPr>
          <p:nvPr/>
        </p:nvPicPr>
        <p:blipFill>
          <a:blip r:embed="rId7" cstate="print"/>
          <a:stretch>
            <a:fillRect/>
          </a:stretch>
        </p:blipFill>
        <p:spPr>
          <a:xfrm>
            <a:off x="3048000" y="4114800"/>
            <a:ext cx="3513222" cy="575440"/>
          </a:xfrm>
          <a:prstGeom prst="rect">
            <a:avLst/>
          </a:prstGeom>
        </p:spPr>
      </p:pic>
      <p:pic>
        <p:nvPicPr>
          <p:cNvPr id="9" name="Picture 8" descr="1456.png"/>
          <p:cNvPicPr>
            <a:picLocks noChangeAspect="1"/>
          </p:cNvPicPr>
          <p:nvPr/>
        </p:nvPicPr>
        <p:blipFill>
          <a:blip r:embed="rId7" cstate="print"/>
          <a:stretch>
            <a:fillRect/>
          </a:stretch>
        </p:blipFill>
        <p:spPr>
          <a:xfrm>
            <a:off x="3048000" y="5105400"/>
            <a:ext cx="3513222" cy="575440"/>
          </a:xfrm>
          <a:prstGeom prst="rect">
            <a:avLst/>
          </a:prstGeom>
        </p:spPr>
      </p:pic>
      <p:pic>
        <p:nvPicPr>
          <p:cNvPr id="10" name="Picture 9" descr="1456.png"/>
          <p:cNvPicPr>
            <a:picLocks noChangeAspect="1"/>
          </p:cNvPicPr>
          <p:nvPr/>
        </p:nvPicPr>
        <p:blipFill>
          <a:blip r:embed="rId7" cstate="print"/>
          <a:stretch>
            <a:fillRect/>
          </a:stretch>
        </p:blipFill>
        <p:spPr>
          <a:xfrm>
            <a:off x="3048000" y="6019800"/>
            <a:ext cx="3513222" cy="575440"/>
          </a:xfrm>
          <a:prstGeom prst="rect">
            <a:avLst/>
          </a:prstGeom>
        </p:spPr>
      </p:pic>
      <p:sp>
        <p:nvSpPr>
          <p:cNvPr id="11" name="Oval 10"/>
          <p:cNvSpPr/>
          <p:nvPr/>
        </p:nvSpPr>
        <p:spPr>
          <a:xfrm>
            <a:off x="2133600" y="5029200"/>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2" name="Oval 11"/>
          <p:cNvSpPr/>
          <p:nvPr/>
        </p:nvSpPr>
        <p:spPr>
          <a:xfrm>
            <a:off x="2133600" y="4038600"/>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3" name="Oval 12"/>
          <p:cNvSpPr/>
          <p:nvPr/>
        </p:nvSpPr>
        <p:spPr>
          <a:xfrm>
            <a:off x="2133600" y="3124200"/>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4" name="TextBox 13"/>
          <p:cNvSpPr txBox="1"/>
          <p:nvPr/>
        </p:nvSpPr>
        <p:spPr>
          <a:xfrm>
            <a:off x="2209800" y="6019800"/>
            <a:ext cx="4572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D</a:t>
            </a:r>
          </a:p>
        </p:txBody>
      </p:sp>
      <p:sp>
        <p:nvSpPr>
          <p:cNvPr id="15" name="TextBox 14"/>
          <p:cNvSpPr txBox="1"/>
          <p:nvPr/>
        </p:nvSpPr>
        <p:spPr>
          <a:xfrm>
            <a:off x="2209800" y="3200400"/>
            <a:ext cx="4572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A</a:t>
            </a:r>
          </a:p>
        </p:txBody>
      </p:sp>
      <p:sp>
        <p:nvSpPr>
          <p:cNvPr id="16" name="TextBox 15"/>
          <p:cNvSpPr txBox="1"/>
          <p:nvPr/>
        </p:nvSpPr>
        <p:spPr>
          <a:xfrm>
            <a:off x="2209800" y="5105400"/>
            <a:ext cx="4572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C</a:t>
            </a:r>
          </a:p>
        </p:txBody>
      </p:sp>
      <p:sp>
        <p:nvSpPr>
          <p:cNvPr id="17" name="TextBox 16"/>
          <p:cNvSpPr txBox="1"/>
          <p:nvPr/>
        </p:nvSpPr>
        <p:spPr>
          <a:xfrm>
            <a:off x="2209800" y="4114800"/>
            <a:ext cx="4572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B</a:t>
            </a:r>
          </a:p>
        </p:txBody>
      </p:sp>
      <p:pic>
        <p:nvPicPr>
          <p:cNvPr id="23" name="Picture 22" descr="dongho1"/>
          <p:cNvPicPr>
            <a:picLocks noChangeAspect="1" noChangeArrowheads="1"/>
          </p:cNvPicPr>
          <p:nvPr/>
        </p:nvPicPr>
        <p:blipFill>
          <a:blip r:embed="rId8" cstate="print"/>
          <a:srcRect/>
          <a:stretch>
            <a:fillRect/>
          </a:stretch>
        </p:blipFill>
        <p:spPr bwMode="auto">
          <a:xfrm>
            <a:off x="7772400" y="3733801"/>
            <a:ext cx="1752600" cy="1768573"/>
          </a:xfrm>
          <a:prstGeom prst="rect">
            <a:avLst/>
          </a:prstGeom>
          <a:noFill/>
        </p:spPr>
      </p:pic>
      <p:sp>
        <p:nvSpPr>
          <p:cNvPr id="24" name="Cloud 23"/>
          <p:cNvSpPr/>
          <p:nvPr/>
        </p:nvSpPr>
        <p:spPr>
          <a:xfrm>
            <a:off x="8915400" y="2895600"/>
            <a:ext cx="1752600" cy="914400"/>
          </a:xfrm>
          <a:prstGeom prst="cloud">
            <a:avLst/>
          </a:prstGeom>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imes New Roman" pitchFamily="18" charset="0"/>
                <a:ea typeface="+mn-ea"/>
                <a:cs typeface="Times New Roman" pitchFamily="18" charset="0"/>
              </a:rPr>
              <a:t>HẾT GIỜ</a:t>
            </a:r>
          </a:p>
        </p:txBody>
      </p:sp>
      <p:pic>
        <p:nvPicPr>
          <p:cNvPr id="26" name="Picture 25" descr="112.png"/>
          <p:cNvPicPr>
            <a:picLocks noChangeAspect="1"/>
          </p:cNvPicPr>
          <p:nvPr/>
        </p:nvPicPr>
        <p:blipFill>
          <a:blip r:embed="rId9" cstate="print"/>
          <a:stretch>
            <a:fillRect/>
          </a:stretch>
        </p:blipFill>
        <p:spPr>
          <a:xfrm>
            <a:off x="914400" y="-228601"/>
            <a:ext cx="9406890" cy="3420687"/>
          </a:xfrm>
          <a:prstGeom prst="rect">
            <a:avLst/>
          </a:prstGeom>
        </p:spPr>
      </p:pic>
      <p:pic>
        <p:nvPicPr>
          <p:cNvPr id="33" name="Picture 32" descr="tich.png"/>
          <p:cNvPicPr>
            <a:picLocks noChangeAspect="1"/>
          </p:cNvPicPr>
          <p:nvPr/>
        </p:nvPicPr>
        <p:blipFill>
          <a:blip r:embed="rId10" cstate="print"/>
          <a:stretch>
            <a:fillRect/>
          </a:stretch>
        </p:blipFill>
        <p:spPr>
          <a:xfrm>
            <a:off x="6553200" y="5867400"/>
            <a:ext cx="723900" cy="723900"/>
          </a:xfrm>
          <a:prstGeom prst="rect">
            <a:avLst/>
          </a:prstGeom>
        </p:spPr>
      </p:pic>
      <p:pic>
        <p:nvPicPr>
          <p:cNvPr id="34" name="Picture 33" descr="sai.png"/>
          <p:cNvPicPr>
            <a:picLocks noChangeAspect="1"/>
          </p:cNvPicPr>
          <p:nvPr/>
        </p:nvPicPr>
        <p:blipFill>
          <a:blip r:embed="rId11" cstate="print"/>
          <a:stretch>
            <a:fillRect/>
          </a:stretch>
        </p:blipFill>
        <p:spPr>
          <a:xfrm>
            <a:off x="6553200" y="3276600"/>
            <a:ext cx="533400" cy="533400"/>
          </a:xfrm>
          <a:prstGeom prst="rect">
            <a:avLst/>
          </a:prstGeom>
        </p:spPr>
      </p:pic>
      <p:pic>
        <p:nvPicPr>
          <p:cNvPr id="35" name="Picture 34" descr="sai.png"/>
          <p:cNvPicPr>
            <a:picLocks noChangeAspect="1"/>
          </p:cNvPicPr>
          <p:nvPr/>
        </p:nvPicPr>
        <p:blipFill>
          <a:blip r:embed="rId11" cstate="print"/>
          <a:stretch>
            <a:fillRect/>
          </a:stretch>
        </p:blipFill>
        <p:spPr>
          <a:xfrm>
            <a:off x="6553200" y="4191000"/>
            <a:ext cx="533400" cy="533400"/>
          </a:xfrm>
          <a:prstGeom prst="rect">
            <a:avLst/>
          </a:prstGeom>
        </p:spPr>
      </p:pic>
      <p:pic>
        <p:nvPicPr>
          <p:cNvPr id="36" name="Picture 35" descr="sai.png"/>
          <p:cNvPicPr>
            <a:picLocks noChangeAspect="1"/>
          </p:cNvPicPr>
          <p:nvPr/>
        </p:nvPicPr>
        <p:blipFill>
          <a:blip r:embed="rId11" cstate="print"/>
          <a:stretch>
            <a:fillRect/>
          </a:stretch>
        </p:blipFill>
        <p:spPr>
          <a:xfrm>
            <a:off x="6553200" y="5181600"/>
            <a:ext cx="533400" cy="533400"/>
          </a:xfrm>
          <a:prstGeom prst="rect">
            <a:avLst/>
          </a:prstGeom>
        </p:spPr>
      </p:pic>
      <p:sp>
        <p:nvSpPr>
          <p:cNvPr id="37" name="5-Point Star 36">
            <a:hlinkClick r:id="rId12" action="ppaction://hlinksldjump"/>
          </p:cNvPr>
          <p:cNvSpPr/>
          <p:nvPr/>
        </p:nvSpPr>
        <p:spPr>
          <a:xfrm>
            <a:off x="9914022" y="5905500"/>
            <a:ext cx="762000" cy="685800"/>
          </a:xfrm>
          <a:prstGeom prst="star5">
            <a:avLst/>
          </a:prstGeom>
        </p:spPr>
        <p:style>
          <a:lnRef idx="1">
            <a:schemeClr val="accent6"/>
          </a:lnRef>
          <a:fillRef idx="3">
            <a:schemeClr val="accent6"/>
          </a:fillRef>
          <a:effectRef idx="2">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38" name="Picture 37" descr="43b282e5574b9381f3f2c3655d492a4e.png"/>
          <p:cNvPicPr>
            <a:picLocks noChangeAspect="1"/>
          </p:cNvPicPr>
          <p:nvPr/>
        </p:nvPicPr>
        <p:blipFill>
          <a:blip r:embed="rId13" cstate="print"/>
          <a:stretch>
            <a:fillRect/>
          </a:stretch>
        </p:blipFill>
        <p:spPr>
          <a:xfrm>
            <a:off x="1524000" y="4038600"/>
            <a:ext cx="685800" cy="685800"/>
          </a:xfrm>
          <a:prstGeom prst="rect">
            <a:avLst/>
          </a:prstGeom>
        </p:spPr>
      </p:pic>
      <p:pic>
        <p:nvPicPr>
          <p:cNvPr id="39" name="Picture 38" descr="43b282e5574b9381f3f2c3655d492a4e.png"/>
          <p:cNvPicPr>
            <a:picLocks noChangeAspect="1"/>
          </p:cNvPicPr>
          <p:nvPr/>
        </p:nvPicPr>
        <p:blipFill>
          <a:blip r:embed="rId13" cstate="print"/>
          <a:stretch>
            <a:fillRect/>
          </a:stretch>
        </p:blipFill>
        <p:spPr>
          <a:xfrm>
            <a:off x="1524000" y="3124200"/>
            <a:ext cx="685800" cy="685800"/>
          </a:xfrm>
          <a:prstGeom prst="rect">
            <a:avLst/>
          </a:prstGeom>
        </p:spPr>
      </p:pic>
      <p:pic>
        <p:nvPicPr>
          <p:cNvPr id="40" name="Picture 39" descr="43b282e5574b9381f3f2c3655d492a4e.png"/>
          <p:cNvPicPr>
            <a:picLocks noChangeAspect="1"/>
          </p:cNvPicPr>
          <p:nvPr/>
        </p:nvPicPr>
        <p:blipFill>
          <a:blip r:embed="rId13" cstate="print"/>
          <a:stretch>
            <a:fillRect/>
          </a:stretch>
        </p:blipFill>
        <p:spPr>
          <a:xfrm>
            <a:off x="1524000" y="5029200"/>
            <a:ext cx="685800" cy="685800"/>
          </a:xfrm>
          <a:prstGeom prst="rect">
            <a:avLst/>
          </a:prstGeom>
        </p:spPr>
      </p:pic>
      <p:pic>
        <p:nvPicPr>
          <p:cNvPr id="41" name="Picture 40" descr="43b282e5574b9381f3f2c3655d492a4e.png"/>
          <p:cNvPicPr>
            <a:picLocks noChangeAspect="1"/>
          </p:cNvPicPr>
          <p:nvPr/>
        </p:nvPicPr>
        <p:blipFill>
          <a:blip r:embed="rId13" cstate="print"/>
          <a:stretch>
            <a:fillRect/>
          </a:stretch>
        </p:blipFill>
        <p:spPr>
          <a:xfrm>
            <a:off x="1524000" y="5943600"/>
            <a:ext cx="685800" cy="685800"/>
          </a:xfrm>
          <a:prstGeom prst="rect">
            <a:avLst/>
          </a:prstGeom>
        </p:spPr>
      </p:pic>
      <p:pic>
        <p:nvPicPr>
          <p:cNvPr id="2" name="Picture 1" descr="Logo, company name&#10;&#10;Description automatically generated">
            <a:extLst>
              <a:ext uri="{FF2B5EF4-FFF2-40B4-BE49-F238E27FC236}">
                <a16:creationId xmlns:a16="http://schemas.microsoft.com/office/drawing/2014/main" id="{C039DA7A-2F63-CF16-1DA8-61C151A2788A}"/>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0" y="0"/>
            <a:ext cx="1066800" cy="1190500"/>
          </a:xfrm>
          <a:prstGeom prst="rect">
            <a:avLst/>
          </a:prstGeom>
        </p:spPr>
      </p:pic>
      <p:sp>
        <p:nvSpPr>
          <p:cNvPr id="3" name="TextBox 2">
            <a:extLst>
              <a:ext uri="{FF2B5EF4-FFF2-40B4-BE49-F238E27FC236}">
                <a16:creationId xmlns:a16="http://schemas.microsoft.com/office/drawing/2014/main" id="{70CD8BF6-EAC7-F2CA-EA4A-7FBBD8F582F6}"/>
              </a:ext>
            </a:extLst>
          </p:cNvPr>
          <p:cNvSpPr txBox="1"/>
          <p:nvPr/>
        </p:nvSpPr>
        <p:spPr>
          <a:xfrm>
            <a:off x="3124200" y="6099771"/>
            <a:ext cx="3276600" cy="415498"/>
          </a:xfrm>
          <a:prstGeom prst="rect">
            <a:avLst/>
          </a:prstGeom>
          <a:noFill/>
        </p:spPr>
        <p:txBody>
          <a:bodyPr wrap="square" rtlCol="0">
            <a:spAutoFit/>
          </a:bodyPr>
          <a:lstStyle>
            <a:defPPr>
              <a:defRPr lang="en-US"/>
            </a:defPPr>
            <a:lvl1pPr>
              <a:defRPr sz="2100" kern="0">
                <a:solidFill>
                  <a:srgbClr val="000000"/>
                </a:solidFill>
                <a:latin typeface="UTM Avo" panose="02040603050506020204" pitchFamily="18"/>
                <a:ea typeface="Times New Roman" panose="02020603050405020304" pitchFamily="18" charset="0"/>
                <a:cs typeface="Times New Roman" panose="02020603050405020304" pitchFamily="18" charset="0"/>
              </a:defRPr>
            </a:lvl1pPr>
          </a:lstStyle>
          <a:p>
            <a:r>
              <a:rPr lang="vi-VN" dirty="0">
                <a:sym typeface="Arial"/>
              </a:rPr>
              <a:t>Gỗ</a:t>
            </a:r>
            <a:endParaRPr lang="en-US" dirty="0">
              <a:sym typeface="Arial"/>
            </a:endParaRPr>
          </a:p>
        </p:txBody>
      </p:sp>
      <p:sp>
        <p:nvSpPr>
          <p:cNvPr id="4" name="TextBox 3">
            <a:extLst>
              <a:ext uri="{FF2B5EF4-FFF2-40B4-BE49-F238E27FC236}">
                <a16:creationId xmlns:a16="http://schemas.microsoft.com/office/drawing/2014/main" id="{2518CD8C-EE0E-ED42-93C8-4982F3A2CFDB}"/>
              </a:ext>
            </a:extLst>
          </p:cNvPr>
          <p:cNvSpPr txBox="1"/>
          <p:nvPr/>
        </p:nvSpPr>
        <p:spPr>
          <a:xfrm>
            <a:off x="3124200" y="4191000"/>
            <a:ext cx="3276600" cy="523220"/>
          </a:xfrm>
          <a:prstGeom prst="rect">
            <a:avLst/>
          </a:prstGeom>
          <a:noFill/>
        </p:spPr>
        <p:txBody>
          <a:bodyPr wrap="square" rtlCol="0">
            <a:spAutoFit/>
          </a:bodyPr>
          <a:lstStyle>
            <a:defPPr>
              <a:defRPr lang="en-US"/>
            </a:defPPr>
            <a:lvl1pPr>
              <a:defRPr sz="2100" kern="0">
                <a:solidFill>
                  <a:srgbClr val="000000"/>
                </a:solidFill>
                <a:latin typeface="UTM Avo" panose="02040603050506020204" pitchFamily="18"/>
                <a:ea typeface="Times New Roman" panose="02020603050405020304" pitchFamily="18" charset="0"/>
                <a:cs typeface="Times New Roman" panose="02020603050405020304" pitchFamily="18" charset="0"/>
              </a:defRPr>
            </a:lvl1pPr>
          </a:lstStyle>
          <a:p>
            <a:r>
              <a:rPr lang="en-US" dirty="0" err="1">
                <a:sym typeface="Arial"/>
              </a:rPr>
              <a:t>Thép</a:t>
            </a:r>
            <a:r>
              <a:rPr lang="en-US" dirty="0">
                <a:sym typeface="Arial"/>
              </a:rPr>
              <a:t>	</a:t>
            </a:r>
            <a:endParaRPr lang="en-US" dirty="0"/>
          </a:p>
        </p:txBody>
      </p:sp>
      <p:sp>
        <p:nvSpPr>
          <p:cNvPr id="27" name="TextBox 26">
            <a:extLst>
              <a:ext uri="{FF2B5EF4-FFF2-40B4-BE49-F238E27FC236}">
                <a16:creationId xmlns:a16="http://schemas.microsoft.com/office/drawing/2014/main" id="{27B3EF40-08D5-7300-EBD1-4C07C0C33F36}"/>
              </a:ext>
            </a:extLst>
          </p:cNvPr>
          <p:cNvSpPr txBox="1"/>
          <p:nvPr/>
        </p:nvSpPr>
        <p:spPr>
          <a:xfrm>
            <a:off x="3124200" y="5185371"/>
            <a:ext cx="3276600" cy="415498"/>
          </a:xfrm>
          <a:prstGeom prst="rect">
            <a:avLst/>
          </a:prstGeom>
          <a:noFill/>
        </p:spPr>
        <p:txBody>
          <a:bodyPr wrap="square" rtlCol="0">
            <a:spAutoFit/>
          </a:bodyPr>
          <a:lstStyle>
            <a:defPPr>
              <a:defRPr lang="en-US"/>
            </a:defPPr>
            <a:lvl1pPr>
              <a:defRPr sz="2100" kern="0">
                <a:solidFill>
                  <a:srgbClr val="000000"/>
                </a:solidFill>
                <a:latin typeface="UTM Avo" panose="02040603050506020204" pitchFamily="18"/>
                <a:ea typeface="Times New Roman" panose="02020603050405020304" pitchFamily="18" charset="0"/>
                <a:cs typeface="Times New Roman" panose="02020603050405020304" pitchFamily="18" charset="0"/>
              </a:defRPr>
            </a:lvl1pPr>
          </a:lstStyle>
          <a:p>
            <a:r>
              <a:rPr lang="vi-VN" dirty="0">
                <a:sym typeface="Arial"/>
              </a:rPr>
              <a:t>Cobalt</a:t>
            </a:r>
            <a:endParaRPr lang="en-US" dirty="0"/>
          </a:p>
        </p:txBody>
      </p:sp>
      <p:sp>
        <p:nvSpPr>
          <p:cNvPr id="29" name="TextBox 28">
            <a:extLst>
              <a:ext uri="{FF2B5EF4-FFF2-40B4-BE49-F238E27FC236}">
                <a16:creationId xmlns:a16="http://schemas.microsoft.com/office/drawing/2014/main" id="{D3D1D9EA-6DFA-BEE7-3BC8-BA4232C22ECC}"/>
              </a:ext>
            </a:extLst>
          </p:cNvPr>
          <p:cNvSpPr txBox="1"/>
          <p:nvPr/>
        </p:nvSpPr>
        <p:spPr>
          <a:xfrm>
            <a:off x="3297434" y="991528"/>
            <a:ext cx="5638800" cy="923330"/>
          </a:xfrm>
          <a:prstGeom prst="rect">
            <a:avLst/>
          </a:prstGeom>
          <a:solidFill>
            <a:schemeClr val="accent6">
              <a:lumMod val="60000"/>
              <a:lumOff val="40000"/>
            </a:schemeClr>
          </a:solidFill>
        </p:spPr>
        <p:txBody>
          <a:bodyPr wrap="square" rtlCol="0">
            <a:spAutoFit/>
          </a:bodyPr>
          <a:lstStyle>
            <a:defPPr>
              <a:defRPr lang="en-US"/>
            </a:defPPr>
            <a:lvl1pPr marR="0" lvl="0" indent="0" algn="ctr" fontAlgn="auto">
              <a:lnSpc>
                <a:spcPct val="100000"/>
              </a:lnSpc>
              <a:spcBef>
                <a:spcPts val="0"/>
              </a:spcBef>
              <a:spcAft>
                <a:spcPts val="0"/>
              </a:spcAft>
              <a:buClrTx/>
              <a:buSzTx/>
              <a:buFontTx/>
              <a:buNone/>
              <a:tabLst/>
              <a:defRPr sz="2400" b="1">
                <a:solidFill>
                  <a:prstClr val="black"/>
                </a:solidFill>
                <a:latin typeface="UTM Avo" panose="02040603050506020204" pitchFamily="18"/>
                <a:cs typeface="Times New Roman" pitchFamily="18" charset="0"/>
              </a:defRPr>
            </a:lvl1pPr>
          </a:lstStyle>
          <a:p>
            <a:r>
              <a:rPr lang="vi-VN" dirty="0"/>
              <a:t>Câu </a:t>
            </a:r>
            <a:r>
              <a:rPr lang="en-US" dirty="0"/>
              <a:t>4</a:t>
            </a:r>
            <a:r>
              <a:rPr lang="vi-VN" dirty="0"/>
              <a:t>: </a:t>
            </a:r>
            <a:r>
              <a:rPr lang="vi-VN" b="0" dirty="0"/>
              <a:t>Vật liệu nào sau đây không tương tác với nam châm:</a:t>
            </a:r>
          </a:p>
        </p:txBody>
      </p:sp>
      <p:sp>
        <p:nvSpPr>
          <p:cNvPr id="32" name="TextBox 31">
            <a:extLst>
              <a:ext uri="{FF2B5EF4-FFF2-40B4-BE49-F238E27FC236}">
                <a16:creationId xmlns:a16="http://schemas.microsoft.com/office/drawing/2014/main" id="{790A6ACD-A806-AEC2-BF31-93B229F3DE6E}"/>
              </a:ext>
            </a:extLst>
          </p:cNvPr>
          <p:cNvSpPr txBox="1"/>
          <p:nvPr/>
        </p:nvSpPr>
        <p:spPr>
          <a:xfrm>
            <a:off x="3128010" y="3345636"/>
            <a:ext cx="3276600" cy="523220"/>
          </a:xfrm>
          <a:prstGeom prst="rect">
            <a:avLst/>
          </a:prstGeom>
          <a:noFill/>
        </p:spPr>
        <p:txBody>
          <a:bodyPr wrap="square" rtlCol="0">
            <a:spAutoFit/>
          </a:bodyPr>
          <a:lstStyle>
            <a:defPPr>
              <a:defRPr lang="en-US"/>
            </a:defPPr>
            <a:lvl1pPr>
              <a:defRPr sz="2100" kern="0">
                <a:solidFill>
                  <a:srgbClr val="000000"/>
                </a:solidFill>
                <a:latin typeface="UTM Avo" panose="02040603050506020204" pitchFamily="18"/>
                <a:ea typeface="Times New Roman" panose="02020603050405020304" pitchFamily="18" charset="0"/>
                <a:cs typeface="Times New Roman" panose="02020603050405020304" pitchFamily="18" charset="0"/>
              </a:defRPr>
            </a:lvl1pPr>
          </a:lstStyle>
          <a:p>
            <a:r>
              <a:rPr lang="vi-VN" dirty="0">
                <a:sym typeface="Arial"/>
              </a:rPr>
              <a:t>Sắt</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fade">
                                      <p:cBhvr>
                                        <p:cTn id="11" dur="500"/>
                                        <p:tgtEl>
                                          <p:spTgt spid="29"/>
                                        </p:tgtEl>
                                      </p:cBhvr>
                                    </p:animEffect>
                                  </p:childTnLst>
                                </p:cTn>
                              </p:par>
                            </p:childTnLst>
                          </p:cTn>
                        </p:par>
                        <p:par>
                          <p:cTn id="12" fill="hold">
                            <p:stCondLst>
                              <p:cond delay="500"/>
                            </p:stCondLst>
                            <p:childTnLst>
                              <p:par>
                                <p:cTn id="13" presetID="16" presetClass="entr" presetSubtype="21" fill="hold" grpId="0" nodeType="afterEffect">
                                  <p:stCondLst>
                                    <p:cond delay="0"/>
                                  </p:stCondLst>
                                  <p:childTnLst>
                                    <p:set>
                                      <p:cBhvr>
                                        <p:cTn id="14" dur="1" fill="hold">
                                          <p:stCondLst>
                                            <p:cond delay="0"/>
                                          </p:stCondLst>
                                        </p:cTn>
                                        <p:tgtEl>
                                          <p:spTgt spid="27"/>
                                        </p:tgtEl>
                                        <p:attrNameLst>
                                          <p:attrName>style.visibility</p:attrName>
                                        </p:attrNameLst>
                                      </p:cBhvr>
                                      <p:to>
                                        <p:strVal val="visible"/>
                                      </p:to>
                                    </p:set>
                                    <p:animEffect transition="in" filter="barn(inVertical)">
                                      <p:cBhvr>
                                        <p:cTn id="15" dur="500"/>
                                        <p:tgtEl>
                                          <p:spTgt spid="27"/>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barn(inVertical)">
                                      <p:cBhvr>
                                        <p:cTn id="18" dur="500"/>
                                        <p:tgtEl>
                                          <p:spTgt spid="4"/>
                                        </p:tgtEl>
                                      </p:cBhvr>
                                    </p:animEffect>
                                  </p:childTnLst>
                                </p:cTn>
                              </p:par>
                              <p:par>
                                <p:cTn id="19" presetID="16" presetClass="entr" presetSubtype="21" fill="hold" grpId="0" nodeType="withEffect">
                                  <p:stCondLst>
                                    <p:cond delay="0"/>
                                  </p:stCondLst>
                                  <p:childTnLst>
                                    <p:set>
                                      <p:cBhvr>
                                        <p:cTn id="20" dur="1" fill="hold">
                                          <p:stCondLst>
                                            <p:cond delay="0"/>
                                          </p:stCondLst>
                                        </p:cTn>
                                        <p:tgtEl>
                                          <p:spTgt spid="32"/>
                                        </p:tgtEl>
                                        <p:attrNameLst>
                                          <p:attrName>style.visibility</p:attrName>
                                        </p:attrNameLst>
                                      </p:cBhvr>
                                      <p:to>
                                        <p:strVal val="visible"/>
                                      </p:to>
                                    </p:set>
                                    <p:animEffect transition="in" filter="barn(inVertical)">
                                      <p:cBhvr>
                                        <p:cTn id="21" dur="500"/>
                                        <p:tgtEl>
                                          <p:spTgt spid="32"/>
                                        </p:tgtEl>
                                      </p:cBhvr>
                                    </p:animEffect>
                                  </p:childTnLst>
                                </p:cTn>
                              </p:par>
                              <p:par>
                                <p:cTn id="22" presetID="16" presetClass="entr" presetSubtype="21" fill="hold" grpId="0" nodeType="with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barn(inVertical)">
                                      <p:cBhvr>
                                        <p:cTn id="24" dur="500"/>
                                        <p:tgtEl>
                                          <p:spTgt spid="3"/>
                                        </p:tgtEl>
                                      </p:cBhvr>
                                    </p:animEffect>
                                  </p:childTnLst>
                                </p:cTn>
                              </p:par>
                            </p:childTnLst>
                          </p:cTn>
                        </p:par>
                      </p:childTnLst>
                    </p:cTn>
                  </p:par>
                  <p:par>
                    <p:cTn id="25" fill="hold">
                      <p:stCondLst>
                        <p:cond delay="indefinite"/>
                      </p:stCondLst>
                      <p:childTnLst>
                        <p:par>
                          <p:cTn id="26" fill="hold">
                            <p:stCondLst>
                              <p:cond delay="0"/>
                            </p:stCondLst>
                            <p:childTnLst>
                              <p:par>
                                <p:cTn id="27" presetID="8" presetClass="emph" presetSubtype="0" fill="hold" nodeType="clickEffect">
                                  <p:stCondLst>
                                    <p:cond delay="0"/>
                                  </p:stCondLst>
                                  <p:childTnLst>
                                    <p:animRot by="-21600000">
                                      <p:cBhvr>
                                        <p:cTn id="28" dur="15000" fill="hold"/>
                                        <p:tgtEl>
                                          <p:spTgt spid="25"/>
                                        </p:tgtEl>
                                        <p:attrNameLst>
                                          <p:attrName>r</p:attrName>
                                        </p:attrNameLst>
                                      </p:cBhvr>
                                    </p:animRot>
                                  </p:childTnLst>
                                </p:cTn>
                              </p:par>
                            </p:childTnLst>
                          </p:cTn>
                        </p:par>
                        <p:par>
                          <p:cTn id="29" fill="hold">
                            <p:stCondLst>
                              <p:cond delay="15000"/>
                            </p:stCondLst>
                            <p:childTnLst>
                              <p:par>
                                <p:cTn id="30" presetID="1" presetClass="entr" presetSubtype="0" fill="hold" grpId="0" nodeType="afterEffect">
                                  <p:stCondLst>
                                    <p:cond delay="0"/>
                                  </p:stCondLst>
                                  <p:childTnLst>
                                    <p:set>
                                      <p:cBhvr>
                                        <p:cTn id="31" dur="1" fill="hold">
                                          <p:stCondLst>
                                            <p:cond delay="0"/>
                                          </p:stCondLst>
                                        </p:cTn>
                                        <p:tgtEl>
                                          <p:spTgt spid="24"/>
                                        </p:tgtEl>
                                        <p:attrNameLst>
                                          <p:attrName>style.visibility</p:attrName>
                                        </p:attrNameLst>
                                      </p:cBhvr>
                                      <p:to>
                                        <p:strVal val="visible"/>
                                      </p:to>
                                    </p:set>
                                  </p:childTnLst>
                                  <p:subTnLst>
                                    <p:audio>
                                      <p:cMediaNode>
                                        <p:cTn display="0" masterRel="sameClick">
                                          <p:stCondLst>
                                            <p:cond evt="begin" delay="0">
                                              <p:tn val="30"/>
                                            </p:cond>
                                          </p:stCondLst>
                                          <p:endCondLst>
                                            <p:cond evt="onStopAudio" delay="0">
                                              <p:tgtEl>
                                                <p:sldTgt/>
                                              </p:tgtEl>
                                            </p:cond>
                                          </p:endCondLst>
                                        </p:cTn>
                                        <p:tgtEl>
                                          <p:sndTgt r:embed="rId3" name="bomb.wav"/>
                                        </p:tgtEl>
                                      </p:cMediaNode>
                                    </p:audio>
                                  </p:subTnLst>
                                </p:cTn>
                              </p:par>
                              <p:par>
                                <p:cTn id="32" presetID="1" presetClass="entr" presetSubtype="0" fill="hold" nodeType="withEffect">
                                  <p:stCondLst>
                                    <p:cond delay="0"/>
                                  </p:stCondLst>
                                  <p:childTnLst>
                                    <p:set>
                                      <p:cBhvr>
                                        <p:cTn id="33" dur="1" fill="hold">
                                          <p:stCondLst>
                                            <p:cond delay="0"/>
                                          </p:stCondLst>
                                        </p:cTn>
                                        <p:tgtEl>
                                          <p:spTgt spid="26"/>
                                        </p:tgtEl>
                                        <p:attrNameLst>
                                          <p:attrName>style.visibility</p:attrName>
                                        </p:attrNameLst>
                                      </p:cBhvr>
                                      <p:to>
                                        <p:strVal val="visible"/>
                                      </p:to>
                                    </p:set>
                                  </p:childTnLst>
                                </p:cTn>
                              </p:par>
                              <p:par>
                                <p:cTn id="34" presetID="1" presetClass="entr" presetSubtype="0" fill="hold" nodeType="withEffect">
                                  <p:stCondLst>
                                    <p:cond delay="0"/>
                                  </p:stCondLst>
                                  <p:childTnLst>
                                    <p:set>
                                      <p:cBhvr>
                                        <p:cTn id="35" dur="1" fill="hold">
                                          <p:stCondLst>
                                            <p:cond delay="0"/>
                                          </p:stCondLst>
                                        </p:cTn>
                                        <p:tgtEl>
                                          <p:spTgt spid="26"/>
                                        </p:tgtEl>
                                        <p:attrNameLst>
                                          <p:attrName>style.visibility</p:attrName>
                                        </p:attrNameLst>
                                      </p:cBhvr>
                                      <p:to>
                                        <p:strVal val="visible"/>
                                      </p:to>
                                    </p:set>
                                  </p:childTnLst>
                                </p:cTn>
                              </p:par>
                              <p:par>
                                <p:cTn id="36" presetID="1" presetClass="entr" presetSubtype="0" fill="hold" nodeType="withEffect">
                                  <p:stCondLst>
                                    <p:cond delay="0"/>
                                  </p:stCondLst>
                                  <p:childTnLst>
                                    <p:set>
                                      <p:cBhvr>
                                        <p:cTn id="37"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8" restart="whenNotActive" fill="hold" evtFilter="cancelBubble" nodeType="interactiveSeq">
                <p:stCondLst>
                  <p:cond evt="onClick" delay="0">
                    <p:tgtEl>
                      <p:spTgt spid="14"/>
                    </p:tgtEl>
                  </p:cond>
                </p:stCondLst>
                <p:endSync evt="end" delay="0">
                  <p:rtn val="all"/>
                </p:endSync>
                <p:childTnLst>
                  <p:par>
                    <p:cTn id="39" fill="hold">
                      <p:stCondLst>
                        <p:cond delay="0"/>
                      </p:stCondLst>
                      <p:childTnLst>
                        <p:par>
                          <p:cTn id="40" fill="hold">
                            <p:stCondLst>
                              <p:cond delay="0"/>
                            </p:stCondLst>
                            <p:childTnLst>
                              <p:par>
                                <p:cTn id="41" presetID="1" presetClass="emph" presetSubtype="2" fill="hold" nodeType="clickEffect">
                                  <p:stCondLst>
                                    <p:cond delay="0"/>
                                  </p:stCondLst>
                                  <p:childTnLst>
                                    <p:animClr clrSpc="rgb" dir="cw">
                                      <p:cBhvr>
                                        <p:cTn id="42" dur="2000" fill="hold"/>
                                        <p:tgtEl>
                                          <p:spTgt spid="7"/>
                                        </p:tgtEl>
                                        <p:attrNameLst>
                                          <p:attrName>fillcolor</p:attrName>
                                        </p:attrNameLst>
                                      </p:cBhvr>
                                      <p:to>
                                        <a:srgbClr val="00B050"/>
                                      </p:to>
                                    </p:animClr>
                                    <p:set>
                                      <p:cBhvr>
                                        <p:cTn id="43" dur="2000" fill="hold"/>
                                        <p:tgtEl>
                                          <p:spTgt spid="7"/>
                                        </p:tgtEl>
                                        <p:attrNameLst>
                                          <p:attrName>fill.type</p:attrName>
                                        </p:attrNameLst>
                                      </p:cBhvr>
                                      <p:to>
                                        <p:strVal val="solid"/>
                                      </p:to>
                                    </p:set>
                                    <p:set>
                                      <p:cBhvr>
                                        <p:cTn id="44" dur="2000" fill="hold"/>
                                        <p:tgtEl>
                                          <p:spTgt spid="7"/>
                                        </p:tgtEl>
                                        <p:attrNameLst>
                                          <p:attrName>fill.on</p:attrName>
                                        </p:attrNameLst>
                                      </p:cBhvr>
                                      <p:to>
                                        <p:strVal val="true"/>
                                      </p:to>
                                    </p:set>
                                  </p:childTnLst>
                                  <p:subTnLst>
                                    <p:audio>
                                      <p:cMediaNode>
                                        <p:cTn display="0" masterRel="sameClick">
                                          <p:stCondLst>
                                            <p:cond evt="begin" delay="0">
                                              <p:tn val="41"/>
                                            </p:cond>
                                          </p:stCondLst>
                                          <p:endCondLst>
                                            <p:cond evt="onStopAudio" delay="0">
                                              <p:tgtEl>
                                                <p:sldTgt/>
                                              </p:tgtEl>
                                            </p:cond>
                                          </p:endCondLst>
                                        </p:cTn>
                                        <p:tgtEl>
                                          <p:sndTgt r:embed="rId4" name="voltage.wav"/>
                                        </p:tgtEl>
                                      </p:cMediaNode>
                                    </p:audio>
                                  </p:subTnLst>
                                </p:cTn>
                              </p:par>
                              <p:par>
                                <p:cTn id="45" presetID="1" presetClass="entr" presetSubtype="0" fill="hold" nodeType="withEffect">
                                  <p:stCondLst>
                                    <p:cond delay="0"/>
                                  </p:stCondLst>
                                  <p:childTnLst>
                                    <p:set>
                                      <p:cBhvr>
                                        <p:cTn id="46" dur="1" fill="hold">
                                          <p:stCondLst>
                                            <p:cond delay="0"/>
                                          </p:stCondLst>
                                        </p:cTn>
                                        <p:tgtEl>
                                          <p:spTgt spid="33"/>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33"/>
                                        </p:tgtEl>
                                        <p:attrNameLst>
                                          <p:attrName>style.visibility</p:attrName>
                                        </p:attrNameLst>
                                      </p:cBhvr>
                                      <p:to>
                                        <p:strVal val="visible"/>
                                      </p:to>
                                    </p:set>
                                  </p:childTnLst>
                                </p:cTn>
                              </p:par>
                            </p:childTnLst>
                          </p:cTn>
                        </p:par>
                      </p:childTnLst>
                    </p:cTn>
                  </p:par>
                </p:childTnLst>
              </p:cTn>
              <p:nextCondLst>
                <p:cond evt="onClick" delay="0">
                  <p:tgtEl>
                    <p:spTgt spid="14"/>
                  </p:tgtEl>
                </p:cond>
              </p:nextCondLst>
            </p:seq>
            <p:seq concurrent="1" nextAc="seek">
              <p:cTn id="49" restart="whenNotActive" fill="hold" evtFilter="cancelBubble" nodeType="interactiveSeq">
                <p:stCondLst>
                  <p:cond evt="onClick" delay="0">
                    <p:tgtEl>
                      <p:spTgt spid="17"/>
                    </p:tgtEl>
                  </p:cond>
                </p:stCondLst>
                <p:endSync evt="end" delay="0">
                  <p:rtn val="all"/>
                </p:endSync>
                <p:childTnLst>
                  <p:par>
                    <p:cTn id="50" fill="hold">
                      <p:stCondLst>
                        <p:cond delay="0"/>
                      </p:stCondLst>
                      <p:childTnLst>
                        <p:par>
                          <p:cTn id="51" fill="hold">
                            <p:stCondLst>
                              <p:cond delay="0"/>
                            </p:stCondLst>
                            <p:childTnLst>
                              <p:par>
                                <p:cTn id="52" presetID="1" presetClass="emph" presetSubtype="2" fill="hold" nodeType="clickEffect">
                                  <p:stCondLst>
                                    <p:cond delay="0"/>
                                  </p:stCondLst>
                                  <p:childTnLst>
                                    <p:animClr clrSpc="rgb" dir="cw">
                                      <p:cBhvr>
                                        <p:cTn id="53" dur="2000" fill="hold"/>
                                        <p:tgtEl>
                                          <p:spTgt spid="12"/>
                                        </p:tgtEl>
                                        <p:attrNameLst>
                                          <p:attrName>fillcolor</p:attrName>
                                        </p:attrNameLst>
                                      </p:cBhvr>
                                      <p:to>
                                        <a:schemeClr val="accent2"/>
                                      </p:to>
                                    </p:animClr>
                                    <p:set>
                                      <p:cBhvr>
                                        <p:cTn id="54" dur="2000" fill="hold"/>
                                        <p:tgtEl>
                                          <p:spTgt spid="12"/>
                                        </p:tgtEl>
                                        <p:attrNameLst>
                                          <p:attrName>fill.type</p:attrName>
                                        </p:attrNameLst>
                                      </p:cBhvr>
                                      <p:to>
                                        <p:strVal val="solid"/>
                                      </p:to>
                                    </p:set>
                                    <p:set>
                                      <p:cBhvr>
                                        <p:cTn id="55" dur="2000" fill="hold"/>
                                        <p:tgtEl>
                                          <p:spTgt spid="12"/>
                                        </p:tgtEl>
                                        <p:attrNameLst>
                                          <p:attrName>fill.on</p:attrName>
                                        </p:attrNameLst>
                                      </p:cBhvr>
                                      <p:to>
                                        <p:strVal val="true"/>
                                      </p:to>
                                    </p:set>
                                  </p:childTnLst>
                                  <p:subTnLst>
                                    <p:audio>
                                      <p:cMediaNode>
                                        <p:cTn display="0" masterRel="sameClick">
                                          <p:stCondLst>
                                            <p:cond evt="begin" delay="0">
                                              <p:tn val="52"/>
                                            </p:cond>
                                          </p:stCondLst>
                                          <p:endCondLst>
                                            <p:cond evt="onStopAudio" delay="0">
                                              <p:tgtEl>
                                                <p:sldTgt/>
                                              </p:tgtEl>
                                            </p:cond>
                                          </p:endCondLst>
                                        </p:cTn>
                                        <p:tgtEl>
                                          <p:sndTgt r:embed="rId5" name="sai-1.wav"/>
                                        </p:tgtEl>
                                      </p:cMediaNode>
                                    </p:audio>
                                  </p:subTnLst>
                                </p:cTn>
                              </p:par>
                              <p:par>
                                <p:cTn id="56" presetID="1" presetClass="entr" presetSubtype="0" fill="hold" nodeType="withEffect">
                                  <p:stCondLst>
                                    <p:cond delay="0"/>
                                  </p:stCondLst>
                                  <p:childTnLst>
                                    <p:set>
                                      <p:cBhvr>
                                        <p:cTn id="57" dur="1" fill="hold">
                                          <p:stCondLst>
                                            <p:cond delay="0"/>
                                          </p:stCondLst>
                                        </p:cTn>
                                        <p:tgtEl>
                                          <p:spTgt spid="35"/>
                                        </p:tgtEl>
                                        <p:attrNameLst>
                                          <p:attrName>style.visibility</p:attrName>
                                        </p:attrNameLst>
                                      </p:cBhvr>
                                      <p:to>
                                        <p:strVal val="visible"/>
                                      </p:to>
                                    </p:set>
                                  </p:childTnLst>
                                </p:cTn>
                              </p:par>
                            </p:childTnLst>
                          </p:cTn>
                        </p:par>
                      </p:childTnLst>
                    </p:cTn>
                  </p:par>
                </p:childTnLst>
              </p:cTn>
              <p:nextCondLst>
                <p:cond evt="onClick" delay="0">
                  <p:tgtEl>
                    <p:spTgt spid="17"/>
                  </p:tgtEl>
                </p:cond>
              </p:nextCondLst>
            </p:seq>
            <p:seq concurrent="1" nextAc="seek">
              <p:cTn id="58" restart="whenNotActive" fill="hold" evtFilter="cancelBubble" nodeType="interactiveSeq">
                <p:stCondLst>
                  <p:cond evt="onClick" delay="0">
                    <p:tgtEl>
                      <p:spTgt spid="16"/>
                    </p:tgtEl>
                  </p:cond>
                </p:stCondLst>
                <p:endSync evt="end" delay="0">
                  <p:rtn val="all"/>
                </p:endSync>
                <p:childTnLst>
                  <p:par>
                    <p:cTn id="59" fill="hold">
                      <p:stCondLst>
                        <p:cond delay="0"/>
                      </p:stCondLst>
                      <p:childTnLst>
                        <p:par>
                          <p:cTn id="60" fill="hold">
                            <p:stCondLst>
                              <p:cond delay="0"/>
                            </p:stCondLst>
                            <p:childTnLst>
                              <p:par>
                                <p:cTn id="61" presetID="1" presetClass="emph" presetSubtype="2" fill="hold" nodeType="clickEffect">
                                  <p:stCondLst>
                                    <p:cond delay="0"/>
                                  </p:stCondLst>
                                  <p:childTnLst>
                                    <p:animClr clrSpc="rgb" dir="cw">
                                      <p:cBhvr>
                                        <p:cTn id="62" dur="2000" fill="hold"/>
                                        <p:tgtEl>
                                          <p:spTgt spid="11"/>
                                        </p:tgtEl>
                                        <p:attrNameLst>
                                          <p:attrName>fillcolor</p:attrName>
                                        </p:attrNameLst>
                                      </p:cBhvr>
                                      <p:to>
                                        <a:schemeClr val="accent2"/>
                                      </p:to>
                                    </p:animClr>
                                    <p:set>
                                      <p:cBhvr>
                                        <p:cTn id="63" dur="2000" fill="hold"/>
                                        <p:tgtEl>
                                          <p:spTgt spid="11"/>
                                        </p:tgtEl>
                                        <p:attrNameLst>
                                          <p:attrName>fill.type</p:attrName>
                                        </p:attrNameLst>
                                      </p:cBhvr>
                                      <p:to>
                                        <p:strVal val="solid"/>
                                      </p:to>
                                    </p:set>
                                    <p:set>
                                      <p:cBhvr>
                                        <p:cTn id="64" dur="2000" fill="hold"/>
                                        <p:tgtEl>
                                          <p:spTgt spid="11"/>
                                        </p:tgtEl>
                                        <p:attrNameLst>
                                          <p:attrName>fill.on</p:attrName>
                                        </p:attrNameLst>
                                      </p:cBhvr>
                                      <p:to>
                                        <p:strVal val="true"/>
                                      </p:to>
                                    </p:set>
                                  </p:childTnLst>
                                  <p:subTnLst>
                                    <p:audio>
                                      <p:cMediaNode>
                                        <p:cTn display="0" masterRel="sameClick">
                                          <p:stCondLst>
                                            <p:cond evt="begin" delay="0">
                                              <p:tn val="61"/>
                                            </p:cond>
                                          </p:stCondLst>
                                          <p:endCondLst>
                                            <p:cond evt="onStopAudio" delay="0">
                                              <p:tgtEl>
                                                <p:sldTgt/>
                                              </p:tgtEl>
                                            </p:cond>
                                          </p:endCondLst>
                                        </p:cTn>
                                        <p:tgtEl>
                                          <p:sndTgt r:embed="rId5" name="sai-1.wav"/>
                                        </p:tgtEl>
                                      </p:cMediaNode>
                                    </p:audio>
                                  </p:subTnLst>
                                </p:cTn>
                              </p:par>
                              <p:par>
                                <p:cTn id="65" presetID="1" presetClass="entr" presetSubtype="0" fill="hold" nodeType="withEffect">
                                  <p:stCondLst>
                                    <p:cond delay="0"/>
                                  </p:stCondLst>
                                  <p:childTnLst>
                                    <p:set>
                                      <p:cBhvr>
                                        <p:cTn id="66" dur="1" fill="hold">
                                          <p:stCondLst>
                                            <p:cond delay="0"/>
                                          </p:stCondLst>
                                        </p:cTn>
                                        <p:tgtEl>
                                          <p:spTgt spid="36"/>
                                        </p:tgtEl>
                                        <p:attrNameLst>
                                          <p:attrName>style.visibility</p:attrName>
                                        </p:attrNameLst>
                                      </p:cBhvr>
                                      <p:to>
                                        <p:strVal val="visible"/>
                                      </p:to>
                                    </p:set>
                                  </p:childTnLst>
                                </p:cTn>
                              </p:par>
                            </p:childTnLst>
                          </p:cTn>
                        </p:par>
                      </p:childTnLst>
                    </p:cTn>
                  </p:par>
                </p:childTnLst>
              </p:cTn>
              <p:nextCondLst>
                <p:cond evt="onClick" delay="0">
                  <p:tgtEl>
                    <p:spTgt spid="16"/>
                  </p:tgtEl>
                </p:cond>
              </p:nextCondLst>
            </p:seq>
            <p:seq concurrent="1" nextAc="seek">
              <p:cTn id="67" restart="whenNotActive" fill="hold" evtFilter="cancelBubble" nodeType="interactiveSeq">
                <p:stCondLst>
                  <p:cond evt="onClick" delay="0">
                    <p:tgtEl>
                      <p:spTgt spid="15"/>
                    </p:tgtEl>
                  </p:cond>
                </p:stCondLst>
                <p:endSync evt="end" delay="0">
                  <p:rtn val="all"/>
                </p:endSync>
                <p:childTnLst>
                  <p:par>
                    <p:cTn id="68" fill="hold">
                      <p:stCondLst>
                        <p:cond delay="0"/>
                      </p:stCondLst>
                      <p:childTnLst>
                        <p:par>
                          <p:cTn id="69" fill="hold">
                            <p:stCondLst>
                              <p:cond delay="0"/>
                            </p:stCondLst>
                            <p:childTnLst>
                              <p:par>
                                <p:cTn id="70" presetID="1" presetClass="emph" presetSubtype="2" fill="hold" nodeType="clickEffect">
                                  <p:stCondLst>
                                    <p:cond delay="0"/>
                                  </p:stCondLst>
                                  <p:childTnLst>
                                    <p:animClr clrSpc="rgb" dir="cw">
                                      <p:cBhvr>
                                        <p:cTn id="71" dur="2000" fill="hold"/>
                                        <p:tgtEl>
                                          <p:spTgt spid="13"/>
                                        </p:tgtEl>
                                        <p:attrNameLst>
                                          <p:attrName>fillcolor</p:attrName>
                                        </p:attrNameLst>
                                      </p:cBhvr>
                                      <p:to>
                                        <a:schemeClr val="accent2"/>
                                      </p:to>
                                    </p:animClr>
                                    <p:set>
                                      <p:cBhvr>
                                        <p:cTn id="72" dur="2000" fill="hold"/>
                                        <p:tgtEl>
                                          <p:spTgt spid="13"/>
                                        </p:tgtEl>
                                        <p:attrNameLst>
                                          <p:attrName>fill.type</p:attrName>
                                        </p:attrNameLst>
                                      </p:cBhvr>
                                      <p:to>
                                        <p:strVal val="solid"/>
                                      </p:to>
                                    </p:set>
                                    <p:set>
                                      <p:cBhvr>
                                        <p:cTn id="73" dur="2000" fill="hold"/>
                                        <p:tgtEl>
                                          <p:spTgt spid="13"/>
                                        </p:tgtEl>
                                        <p:attrNameLst>
                                          <p:attrName>fill.on</p:attrName>
                                        </p:attrNameLst>
                                      </p:cBhvr>
                                      <p:to>
                                        <p:strVal val="true"/>
                                      </p:to>
                                    </p:set>
                                  </p:childTnLst>
                                  <p:subTnLst>
                                    <p:audio>
                                      <p:cMediaNode>
                                        <p:cTn display="0" masterRel="sameClick">
                                          <p:stCondLst>
                                            <p:cond evt="begin" delay="0">
                                              <p:tn val="70"/>
                                            </p:cond>
                                          </p:stCondLst>
                                          <p:endCondLst>
                                            <p:cond evt="onStopAudio" delay="0">
                                              <p:tgtEl>
                                                <p:sldTgt/>
                                              </p:tgtEl>
                                            </p:cond>
                                          </p:endCondLst>
                                        </p:cTn>
                                        <p:tgtEl>
                                          <p:sndTgt r:embed="rId5" name="sai-1.wav"/>
                                        </p:tgtEl>
                                      </p:cMediaNode>
                                    </p:audio>
                                  </p:subTnLst>
                                </p:cTn>
                              </p:par>
                              <p:par>
                                <p:cTn id="74" presetID="1" presetClass="entr" presetSubtype="0" fill="hold" nodeType="withEffect">
                                  <p:stCondLst>
                                    <p:cond delay="0"/>
                                  </p:stCondLst>
                                  <p:childTnLst>
                                    <p:set>
                                      <p:cBhvr>
                                        <p:cTn id="75" dur="1" fill="hold">
                                          <p:stCondLst>
                                            <p:cond delay="0"/>
                                          </p:stCondLst>
                                        </p:cTn>
                                        <p:tgtEl>
                                          <p:spTgt spid="34"/>
                                        </p:tgtEl>
                                        <p:attrNameLst>
                                          <p:attrName>style.visibility</p:attrName>
                                        </p:attrNameLst>
                                      </p:cBhvr>
                                      <p:to>
                                        <p:strVal val="visible"/>
                                      </p:to>
                                    </p:set>
                                  </p:childTnLst>
                                </p:cTn>
                              </p:par>
                            </p:childTnLst>
                          </p:cTn>
                        </p:par>
                      </p:childTnLst>
                    </p:cTn>
                  </p:par>
                </p:childTnLst>
              </p:cTn>
              <p:nextCondLst>
                <p:cond evt="onClick" delay="0">
                  <p:tgtEl>
                    <p:spTgt spid="15"/>
                  </p:tgtEl>
                </p:cond>
              </p:nextCondLst>
            </p:seq>
          </p:childTnLst>
        </p:cTn>
      </p:par>
    </p:tnLst>
    <p:bldLst>
      <p:bldP spid="24" grpId="0" animBg="1"/>
      <p:bldP spid="3" grpId="0"/>
      <p:bldP spid="4" grpId="0"/>
      <p:bldP spid="27" grpId="0"/>
      <p:bldP spid="29" grpId="0" animBg="1"/>
      <p:bldP spid="32"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776AA90-29FF-3FBC-92EE-FE7CB5572B8A}"/>
              </a:ext>
            </a:extLst>
          </p:cNvPr>
          <p:cNvSpPr txBox="1"/>
          <p:nvPr/>
        </p:nvSpPr>
        <p:spPr>
          <a:xfrm>
            <a:off x="1362933" y="4205136"/>
            <a:ext cx="9466134" cy="1962717"/>
          </a:xfrm>
          <a:prstGeom prst="rect">
            <a:avLst/>
          </a:prstGeom>
          <a:noFill/>
          <a:ln w="38100">
            <a:solidFill>
              <a:schemeClr val="accent6">
                <a:lumMod val="60000"/>
                <a:lumOff val="40000"/>
              </a:schemeClr>
            </a:solidFill>
            <a:prstDash val="lgDash"/>
          </a:ln>
        </p:spPr>
        <p:txBody>
          <a:bodyPr wrap="square">
            <a:spAutoFit/>
          </a:bodyPr>
          <a:lstStyle/>
          <a:p>
            <a:pPr marR="18415" algn="just">
              <a:lnSpc>
                <a:spcPct val="150000"/>
              </a:lnSpc>
              <a:tabLst>
                <a:tab pos="2743200" algn="l"/>
              </a:tabLst>
            </a:pPr>
            <a:r>
              <a:rPr lang="en-US" sz="2100" dirty="0" err="1">
                <a:solidFill>
                  <a:srgbClr val="000000"/>
                </a:solidFill>
                <a:effectLst/>
                <a:latin typeface="UTM Avo" panose="02040603050506020204" pitchFamily="18"/>
                <a:ea typeface="Calibri" panose="020F0502020204030204" pitchFamily="34" charset="0"/>
                <a:cs typeface="Times New Roman" panose="02020603050405020304" pitchFamily="18" charset="0"/>
              </a:rPr>
              <a:t>Lần</a:t>
            </a:r>
            <a:r>
              <a:rPr lang="en-US" sz="2100" dirty="0">
                <a:solidFill>
                  <a:srgbClr val="000000"/>
                </a:solidFill>
                <a:effectLst/>
                <a:latin typeface="UTM Avo" panose="02040603050506020204" pitchFamily="18"/>
                <a:ea typeface="Calibri" panose="020F0502020204030204" pitchFamily="34" charset="0"/>
                <a:cs typeface="Times New Roman" panose="02020603050405020304" pitchFamily="18" charset="0"/>
              </a:rPr>
              <a:t> </a:t>
            </a:r>
            <a:r>
              <a:rPr lang="en-US" sz="2100" dirty="0" err="1">
                <a:solidFill>
                  <a:srgbClr val="000000"/>
                </a:solidFill>
                <a:effectLst/>
                <a:latin typeface="UTM Avo" panose="02040603050506020204" pitchFamily="18"/>
                <a:ea typeface="Calibri" panose="020F0502020204030204" pitchFamily="34" charset="0"/>
                <a:cs typeface="Times New Roman" panose="02020603050405020304" pitchFamily="18" charset="0"/>
              </a:rPr>
              <a:t>lượt</a:t>
            </a:r>
            <a:r>
              <a:rPr lang="en-US" sz="2100" dirty="0">
                <a:solidFill>
                  <a:srgbClr val="000000"/>
                </a:solidFill>
                <a:effectLst/>
                <a:latin typeface="UTM Avo" panose="02040603050506020204" pitchFamily="18"/>
                <a:ea typeface="Calibri" panose="020F0502020204030204" pitchFamily="34" charset="0"/>
                <a:cs typeface="Times New Roman" panose="02020603050405020304" pitchFamily="18" charset="0"/>
              </a:rPr>
              <a:t> </a:t>
            </a:r>
            <a:r>
              <a:rPr lang="en-US" sz="2100" dirty="0" err="1">
                <a:solidFill>
                  <a:srgbClr val="000000"/>
                </a:solidFill>
                <a:effectLst/>
                <a:latin typeface="UTM Avo" panose="02040603050506020204" pitchFamily="18"/>
                <a:ea typeface="Calibri" panose="020F0502020204030204" pitchFamily="34" charset="0"/>
                <a:cs typeface="Times New Roman" panose="02020603050405020304" pitchFamily="18" charset="0"/>
              </a:rPr>
              <a:t>đưa</a:t>
            </a:r>
            <a:r>
              <a:rPr lang="en-US" sz="2100" dirty="0">
                <a:solidFill>
                  <a:srgbClr val="000000"/>
                </a:solidFill>
                <a:effectLst/>
                <a:latin typeface="UTM Avo" panose="02040603050506020204" pitchFamily="18"/>
                <a:ea typeface="Calibri" panose="020F0502020204030204" pitchFamily="34" charset="0"/>
                <a:cs typeface="Times New Roman" panose="02020603050405020304" pitchFamily="18" charset="0"/>
              </a:rPr>
              <a:t> </a:t>
            </a:r>
            <a:r>
              <a:rPr lang="en-US" sz="2100" dirty="0" err="1">
                <a:solidFill>
                  <a:srgbClr val="000000"/>
                </a:solidFill>
                <a:effectLst/>
                <a:latin typeface="UTM Avo" panose="02040603050506020204" pitchFamily="18"/>
                <a:ea typeface="Calibri" panose="020F0502020204030204" pitchFamily="34" charset="0"/>
                <a:cs typeface="Times New Roman" panose="02020603050405020304" pitchFamily="18" charset="0"/>
              </a:rPr>
              <a:t>từ</a:t>
            </a:r>
            <a:r>
              <a:rPr lang="en-US" sz="2100" dirty="0">
                <a:solidFill>
                  <a:srgbClr val="000000"/>
                </a:solidFill>
                <a:effectLst/>
                <a:latin typeface="UTM Avo" panose="02040603050506020204" pitchFamily="18"/>
                <a:ea typeface="Calibri" panose="020F0502020204030204" pitchFamily="34" charset="0"/>
                <a:cs typeface="Times New Roman" panose="02020603050405020304" pitchFamily="18" charset="0"/>
              </a:rPr>
              <a:t> </a:t>
            </a:r>
            <a:r>
              <a:rPr lang="en-US" sz="2100" dirty="0" err="1">
                <a:solidFill>
                  <a:srgbClr val="000000"/>
                </a:solidFill>
                <a:effectLst/>
                <a:latin typeface="UTM Avo" panose="02040603050506020204" pitchFamily="18"/>
                <a:ea typeface="Calibri" panose="020F0502020204030204" pitchFamily="34" charset="0"/>
                <a:cs typeface="Times New Roman" panose="02020603050405020304" pitchFamily="18" charset="0"/>
              </a:rPr>
              <a:t>cực</a:t>
            </a:r>
            <a:r>
              <a:rPr lang="en-US" sz="2100" dirty="0">
                <a:solidFill>
                  <a:srgbClr val="000000"/>
                </a:solidFill>
                <a:effectLst/>
                <a:latin typeface="UTM Avo" panose="02040603050506020204" pitchFamily="18"/>
                <a:ea typeface="Calibri" panose="020F0502020204030204" pitchFamily="34" charset="0"/>
                <a:cs typeface="Times New Roman" panose="02020603050405020304" pitchFamily="18" charset="0"/>
              </a:rPr>
              <a:t> </a:t>
            </a:r>
            <a:r>
              <a:rPr lang="en-US" sz="2100" dirty="0" err="1">
                <a:solidFill>
                  <a:srgbClr val="000000"/>
                </a:solidFill>
                <a:latin typeface="UTM Avo" panose="02040603050506020204" pitchFamily="18"/>
                <a:ea typeface="Calibri" panose="020F0502020204030204" pitchFamily="34" charset="0"/>
                <a:cs typeface="Times New Roman" panose="02020603050405020304" pitchFamily="18" charset="0"/>
              </a:rPr>
              <a:t>B</a:t>
            </a:r>
            <a:r>
              <a:rPr lang="en-US" sz="2100" dirty="0" err="1">
                <a:solidFill>
                  <a:srgbClr val="000000"/>
                </a:solidFill>
                <a:effectLst/>
                <a:latin typeface="UTM Avo" panose="02040603050506020204" pitchFamily="18"/>
                <a:ea typeface="Calibri" panose="020F0502020204030204" pitchFamily="34" charset="0"/>
                <a:cs typeface="Times New Roman" panose="02020603050405020304" pitchFamily="18" charset="0"/>
              </a:rPr>
              <a:t>ắc</a:t>
            </a:r>
            <a:r>
              <a:rPr lang="en-US" sz="2100" dirty="0">
                <a:solidFill>
                  <a:srgbClr val="000000"/>
                </a:solidFill>
                <a:effectLst/>
                <a:latin typeface="UTM Avo" panose="02040603050506020204" pitchFamily="18"/>
                <a:ea typeface="Calibri" panose="020F0502020204030204" pitchFamily="34" charset="0"/>
                <a:cs typeface="Times New Roman" panose="02020603050405020304" pitchFamily="18" charset="0"/>
              </a:rPr>
              <a:t> </a:t>
            </a:r>
            <a:r>
              <a:rPr lang="en-US" sz="2100" dirty="0" err="1">
                <a:solidFill>
                  <a:srgbClr val="000000"/>
                </a:solidFill>
                <a:effectLst/>
                <a:latin typeface="UTM Avo" panose="02040603050506020204" pitchFamily="18"/>
                <a:ea typeface="Calibri" panose="020F0502020204030204" pitchFamily="34" charset="0"/>
                <a:cs typeface="Times New Roman" panose="02020603050405020304" pitchFamily="18" charset="0"/>
              </a:rPr>
              <a:t>của</a:t>
            </a:r>
            <a:r>
              <a:rPr lang="en-US" sz="2100" dirty="0">
                <a:solidFill>
                  <a:srgbClr val="000000"/>
                </a:solidFill>
                <a:effectLst/>
                <a:latin typeface="UTM Avo" panose="02040603050506020204" pitchFamily="18"/>
                <a:ea typeface="Calibri" panose="020F0502020204030204" pitchFamily="34" charset="0"/>
                <a:cs typeface="Times New Roman" panose="02020603050405020304" pitchFamily="18" charset="0"/>
              </a:rPr>
              <a:t> </a:t>
            </a:r>
            <a:r>
              <a:rPr lang="en-US" sz="2100" dirty="0" err="1">
                <a:solidFill>
                  <a:srgbClr val="000000"/>
                </a:solidFill>
                <a:effectLst/>
                <a:latin typeface="UTM Avo" panose="02040603050506020204" pitchFamily="18"/>
                <a:ea typeface="Calibri" panose="020F0502020204030204" pitchFamily="34" charset="0"/>
                <a:cs typeface="Times New Roman" panose="02020603050405020304" pitchFamily="18" charset="0"/>
              </a:rPr>
              <a:t>nam</a:t>
            </a:r>
            <a:r>
              <a:rPr lang="en-US" sz="2100" dirty="0">
                <a:solidFill>
                  <a:srgbClr val="000000"/>
                </a:solidFill>
                <a:effectLst/>
                <a:latin typeface="UTM Avo" panose="02040603050506020204" pitchFamily="18"/>
                <a:ea typeface="Calibri" panose="020F0502020204030204" pitchFamily="34" charset="0"/>
                <a:cs typeface="Times New Roman" panose="02020603050405020304" pitchFamily="18" charset="0"/>
              </a:rPr>
              <a:t> châm A </a:t>
            </a:r>
            <a:r>
              <a:rPr lang="en-US" sz="2100" dirty="0" err="1">
                <a:solidFill>
                  <a:srgbClr val="000000"/>
                </a:solidFill>
                <a:effectLst/>
                <a:latin typeface="UTM Avo" panose="02040603050506020204" pitchFamily="18"/>
                <a:ea typeface="Calibri" panose="020F0502020204030204" pitchFamily="34" charset="0"/>
                <a:cs typeface="Times New Roman" panose="02020603050405020304" pitchFamily="18" charset="0"/>
              </a:rPr>
              <a:t>lại</a:t>
            </a:r>
            <a:r>
              <a:rPr lang="en-US" sz="2100" dirty="0">
                <a:solidFill>
                  <a:srgbClr val="000000"/>
                </a:solidFill>
                <a:effectLst/>
                <a:latin typeface="UTM Avo" panose="02040603050506020204" pitchFamily="18"/>
                <a:ea typeface="Calibri" panose="020F0502020204030204" pitchFamily="34" charset="0"/>
                <a:cs typeface="Times New Roman" panose="02020603050405020304" pitchFamily="18" charset="0"/>
              </a:rPr>
              <a:t> </a:t>
            </a:r>
            <a:r>
              <a:rPr lang="en-US" sz="2100" dirty="0" err="1">
                <a:solidFill>
                  <a:srgbClr val="000000"/>
                </a:solidFill>
                <a:effectLst/>
                <a:latin typeface="UTM Avo" panose="02040603050506020204" pitchFamily="18"/>
                <a:ea typeface="Calibri" panose="020F0502020204030204" pitchFamily="34" charset="0"/>
                <a:cs typeface="Times New Roman" panose="02020603050405020304" pitchFamily="18" charset="0"/>
              </a:rPr>
              <a:t>gần</a:t>
            </a:r>
            <a:r>
              <a:rPr lang="en-US" sz="2100" dirty="0">
                <a:solidFill>
                  <a:srgbClr val="000000"/>
                </a:solidFill>
                <a:effectLst/>
                <a:latin typeface="UTM Avo" panose="02040603050506020204" pitchFamily="18"/>
                <a:ea typeface="Calibri" panose="020F0502020204030204" pitchFamily="34" charset="0"/>
                <a:cs typeface="Times New Roman" panose="02020603050405020304" pitchFamily="18" charset="0"/>
              </a:rPr>
              <a:t> </a:t>
            </a:r>
            <a:r>
              <a:rPr lang="en-US" sz="2100" dirty="0" err="1">
                <a:solidFill>
                  <a:srgbClr val="000000"/>
                </a:solidFill>
                <a:effectLst/>
                <a:latin typeface="UTM Avo" panose="02040603050506020204" pitchFamily="18"/>
                <a:ea typeface="Calibri" panose="020F0502020204030204" pitchFamily="34" charset="0"/>
                <a:cs typeface="Times New Roman" panose="02020603050405020304" pitchFamily="18" charset="0"/>
              </a:rPr>
              <a:t>hai</a:t>
            </a:r>
            <a:r>
              <a:rPr lang="en-US" sz="2100" dirty="0">
                <a:solidFill>
                  <a:srgbClr val="000000"/>
                </a:solidFill>
                <a:effectLst/>
                <a:latin typeface="UTM Avo" panose="02040603050506020204" pitchFamily="18"/>
                <a:ea typeface="Calibri" panose="020F0502020204030204" pitchFamily="34" charset="0"/>
                <a:cs typeface="Times New Roman" panose="02020603050405020304" pitchFamily="18" charset="0"/>
              </a:rPr>
              <a:t> </a:t>
            </a:r>
            <a:r>
              <a:rPr lang="en-US" sz="2100" dirty="0" err="1">
                <a:solidFill>
                  <a:srgbClr val="000000"/>
                </a:solidFill>
                <a:effectLst/>
                <a:latin typeface="UTM Avo" panose="02040603050506020204" pitchFamily="18"/>
                <a:ea typeface="Calibri" panose="020F0502020204030204" pitchFamily="34" charset="0"/>
                <a:cs typeface="Times New Roman" panose="02020603050405020304" pitchFamily="18" charset="0"/>
              </a:rPr>
              <a:t>từ</a:t>
            </a:r>
            <a:r>
              <a:rPr lang="en-US" sz="2100" dirty="0">
                <a:solidFill>
                  <a:srgbClr val="000000"/>
                </a:solidFill>
                <a:effectLst/>
                <a:latin typeface="UTM Avo" panose="02040603050506020204" pitchFamily="18"/>
                <a:ea typeface="Calibri" panose="020F0502020204030204" pitchFamily="34" charset="0"/>
                <a:cs typeface="Times New Roman" panose="02020603050405020304" pitchFamily="18" charset="0"/>
              </a:rPr>
              <a:t> </a:t>
            </a:r>
            <a:r>
              <a:rPr lang="en-US" sz="2100" dirty="0" err="1">
                <a:solidFill>
                  <a:srgbClr val="000000"/>
                </a:solidFill>
                <a:effectLst/>
                <a:latin typeface="UTM Avo" panose="02040603050506020204" pitchFamily="18"/>
                <a:ea typeface="Calibri" panose="020F0502020204030204" pitchFamily="34" charset="0"/>
                <a:cs typeface="Times New Roman" panose="02020603050405020304" pitchFamily="18" charset="0"/>
              </a:rPr>
              <a:t>cực</a:t>
            </a:r>
            <a:r>
              <a:rPr lang="en-US" sz="2100" dirty="0">
                <a:solidFill>
                  <a:srgbClr val="000000"/>
                </a:solidFill>
                <a:effectLst/>
                <a:latin typeface="UTM Avo" panose="02040603050506020204" pitchFamily="18"/>
                <a:ea typeface="Calibri" panose="020F0502020204030204" pitchFamily="34" charset="0"/>
                <a:cs typeface="Times New Roman" panose="02020603050405020304" pitchFamily="18" charset="0"/>
              </a:rPr>
              <a:t> </a:t>
            </a:r>
            <a:r>
              <a:rPr lang="en-US" sz="2100" dirty="0" err="1">
                <a:solidFill>
                  <a:srgbClr val="000000"/>
                </a:solidFill>
                <a:effectLst/>
                <a:latin typeface="UTM Avo" panose="02040603050506020204" pitchFamily="18"/>
                <a:ea typeface="Calibri" panose="020F0502020204030204" pitchFamily="34" charset="0"/>
                <a:cs typeface="Times New Roman" panose="02020603050405020304" pitchFamily="18" charset="0"/>
              </a:rPr>
              <a:t>của</a:t>
            </a:r>
            <a:r>
              <a:rPr lang="en-US" sz="2100" dirty="0">
                <a:solidFill>
                  <a:srgbClr val="000000"/>
                </a:solidFill>
                <a:effectLst/>
                <a:latin typeface="UTM Avo" panose="02040603050506020204" pitchFamily="18"/>
                <a:ea typeface="Calibri" panose="020F0502020204030204" pitchFamily="34" charset="0"/>
                <a:cs typeface="Times New Roman" panose="02020603050405020304" pitchFamily="18" charset="0"/>
              </a:rPr>
              <a:t> </a:t>
            </a:r>
            <a:r>
              <a:rPr lang="en-US" sz="2100" dirty="0" err="1">
                <a:solidFill>
                  <a:srgbClr val="000000"/>
                </a:solidFill>
                <a:latin typeface="UTM Avo" panose="02040603050506020204" pitchFamily="18"/>
                <a:ea typeface="Calibri" panose="020F0502020204030204" pitchFamily="34" charset="0"/>
                <a:cs typeface="Times New Roman" panose="02020603050405020304" pitchFamily="18" charset="0"/>
              </a:rPr>
              <a:t>n</a:t>
            </a:r>
            <a:r>
              <a:rPr lang="en-US" sz="2100" dirty="0" err="1">
                <a:solidFill>
                  <a:srgbClr val="000000"/>
                </a:solidFill>
                <a:effectLst/>
                <a:latin typeface="UTM Avo" panose="02040603050506020204" pitchFamily="18"/>
                <a:ea typeface="Calibri" panose="020F0502020204030204" pitchFamily="34" charset="0"/>
                <a:cs typeface="Times New Roman" panose="02020603050405020304" pitchFamily="18" charset="0"/>
              </a:rPr>
              <a:t>am</a:t>
            </a:r>
            <a:r>
              <a:rPr lang="en-US" sz="2100" dirty="0">
                <a:solidFill>
                  <a:srgbClr val="000000"/>
                </a:solidFill>
                <a:effectLst/>
                <a:latin typeface="UTM Avo" panose="02040603050506020204" pitchFamily="18"/>
                <a:ea typeface="Calibri" panose="020F0502020204030204" pitchFamily="34" charset="0"/>
                <a:cs typeface="Times New Roman" panose="02020603050405020304" pitchFamily="18" charset="0"/>
              </a:rPr>
              <a:t> châm B. </a:t>
            </a:r>
            <a:r>
              <a:rPr lang="en-US" sz="2100" dirty="0" err="1">
                <a:solidFill>
                  <a:srgbClr val="000000"/>
                </a:solidFill>
                <a:effectLst/>
                <a:latin typeface="UTM Avo" panose="02040603050506020204" pitchFamily="18"/>
                <a:ea typeface="Calibri" panose="020F0502020204030204" pitchFamily="34" charset="0"/>
                <a:cs typeface="Times New Roman" panose="02020603050405020304" pitchFamily="18" charset="0"/>
              </a:rPr>
              <a:t>Thì</a:t>
            </a:r>
            <a:r>
              <a:rPr lang="en-US" sz="2100" dirty="0">
                <a:solidFill>
                  <a:srgbClr val="000000"/>
                </a:solidFill>
                <a:effectLst/>
                <a:latin typeface="UTM Avo" panose="02040603050506020204" pitchFamily="18"/>
                <a:ea typeface="Calibri" panose="020F0502020204030204" pitchFamily="34" charset="0"/>
                <a:cs typeface="Times New Roman" panose="02020603050405020304" pitchFamily="18" charset="0"/>
              </a:rPr>
              <a:t>:</a:t>
            </a:r>
            <a:endParaRPr lang="en-US" sz="2100" dirty="0">
              <a:effectLst/>
              <a:latin typeface="UTM Avo" panose="02040603050506020204" pitchFamily="18"/>
              <a:ea typeface="Calibri" panose="020F0502020204030204" pitchFamily="34" charset="0"/>
              <a:cs typeface="Times New Roman" panose="02020603050405020304" pitchFamily="18" charset="0"/>
            </a:endParaRPr>
          </a:p>
          <a:p>
            <a:pPr marL="342900" marR="18415" indent="-342900" algn="just">
              <a:lnSpc>
                <a:spcPct val="150000"/>
              </a:lnSpc>
              <a:buFont typeface="Arial" panose="020B0604020202020204" pitchFamily="34" charset="0"/>
              <a:buChar char="•"/>
              <a:tabLst>
                <a:tab pos="2743200" algn="l"/>
              </a:tabLst>
            </a:pPr>
            <a:r>
              <a:rPr lang="en-US" sz="2100" dirty="0" err="1">
                <a:solidFill>
                  <a:srgbClr val="000000"/>
                </a:solidFill>
                <a:latin typeface="UTM Avo" panose="02040603050506020204" pitchFamily="18"/>
                <a:ea typeface="Calibri" panose="020F0502020204030204" pitchFamily="34" charset="0"/>
                <a:cs typeface="Times New Roman" panose="02020603050405020304" pitchFamily="18" charset="0"/>
              </a:rPr>
              <a:t>Đầu</a:t>
            </a:r>
            <a:r>
              <a:rPr lang="en-US" sz="2100" dirty="0">
                <a:solidFill>
                  <a:srgbClr val="000000"/>
                </a:solidFill>
                <a:latin typeface="UTM Avo" panose="02040603050506020204" pitchFamily="18"/>
                <a:ea typeface="Calibri" panose="020F0502020204030204" pitchFamily="34" charset="0"/>
                <a:cs typeface="Times New Roman" panose="02020603050405020304" pitchFamily="18" charset="0"/>
              </a:rPr>
              <a:t> </a:t>
            </a:r>
            <a:r>
              <a:rPr lang="en-US" sz="2100" dirty="0" err="1">
                <a:solidFill>
                  <a:srgbClr val="000000"/>
                </a:solidFill>
                <a:latin typeface="UTM Avo" panose="02040603050506020204" pitchFamily="18"/>
                <a:ea typeface="Calibri" panose="020F0502020204030204" pitchFamily="34" charset="0"/>
                <a:cs typeface="Times New Roman" panose="02020603050405020304" pitchFamily="18" charset="0"/>
              </a:rPr>
              <a:t>bị</a:t>
            </a:r>
            <a:r>
              <a:rPr lang="en-US" sz="2100" dirty="0">
                <a:solidFill>
                  <a:srgbClr val="000000"/>
                </a:solidFill>
                <a:effectLst/>
                <a:latin typeface="UTM Avo" panose="02040603050506020204" pitchFamily="18"/>
                <a:ea typeface="Calibri" panose="020F0502020204030204" pitchFamily="34" charset="0"/>
                <a:cs typeface="Times New Roman" panose="02020603050405020304" pitchFamily="18" charset="0"/>
              </a:rPr>
              <a:t> nam châm A </a:t>
            </a:r>
            <a:r>
              <a:rPr lang="en-US" sz="2100" dirty="0" err="1">
                <a:solidFill>
                  <a:srgbClr val="000000"/>
                </a:solidFill>
                <a:effectLst/>
                <a:latin typeface="UTM Avo" panose="02040603050506020204" pitchFamily="18"/>
                <a:ea typeface="Calibri" panose="020F0502020204030204" pitchFamily="34" charset="0"/>
                <a:cs typeface="Times New Roman" panose="02020603050405020304" pitchFamily="18" charset="0"/>
              </a:rPr>
              <a:t>hút</a:t>
            </a:r>
            <a:r>
              <a:rPr lang="en-US" sz="2100" dirty="0">
                <a:solidFill>
                  <a:srgbClr val="000000"/>
                </a:solidFill>
                <a:effectLst/>
                <a:latin typeface="UTM Avo" panose="02040603050506020204" pitchFamily="18"/>
                <a:ea typeface="Calibri" panose="020F0502020204030204" pitchFamily="34" charset="0"/>
                <a:cs typeface="Times New Roman" panose="02020603050405020304" pitchFamily="18" charset="0"/>
              </a:rPr>
              <a:t>, </a:t>
            </a:r>
            <a:r>
              <a:rPr lang="en-US" sz="2100" dirty="0" err="1">
                <a:solidFill>
                  <a:srgbClr val="000000"/>
                </a:solidFill>
                <a:effectLst/>
                <a:latin typeface="UTM Avo" panose="02040603050506020204" pitchFamily="18"/>
                <a:ea typeface="Calibri" panose="020F0502020204030204" pitchFamily="34" charset="0"/>
                <a:cs typeface="Times New Roman" panose="02020603050405020304" pitchFamily="18" charset="0"/>
              </a:rPr>
              <a:t>là</a:t>
            </a:r>
            <a:r>
              <a:rPr lang="en-US" sz="2100" dirty="0">
                <a:solidFill>
                  <a:srgbClr val="000000"/>
                </a:solidFill>
                <a:effectLst/>
                <a:latin typeface="UTM Avo" panose="02040603050506020204" pitchFamily="18"/>
                <a:ea typeface="Calibri" panose="020F0502020204030204" pitchFamily="34" charset="0"/>
                <a:cs typeface="Times New Roman" panose="02020603050405020304" pitchFamily="18" charset="0"/>
              </a:rPr>
              <a:t> </a:t>
            </a:r>
            <a:r>
              <a:rPr lang="en-US" sz="2100" dirty="0" err="1">
                <a:solidFill>
                  <a:srgbClr val="000000"/>
                </a:solidFill>
                <a:effectLst/>
                <a:latin typeface="UTM Avo" panose="02040603050506020204" pitchFamily="18"/>
                <a:ea typeface="Calibri" panose="020F0502020204030204" pitchFamily="34" charset="0"/>
                <a:cs typeface="Times New Roman" panose="02020603050405020304" pitchFamily="18" charset="0"/>
              </a:rPr>
              <a:t>cực</a:t>
            </a:r>
            <a:r>
              <a:rPr lang="en-US" sz="2100" dirty="0">
                <a:solidFill>
                  <a:srgbClr val="000000"/>
                </a:solidFill>
                <a:effectLst/>
                <a:latin typeface="UTM Avo" panose="02040603050506020204" pitchFamily="18"/>
                <a:ea typeface="Calibri" panose="020F0502020204030204" pitchFamily="34" charset="0"/>
                <a:cs typeface="Times New Roman" panose="02020603050405020304" pitchFamily="18" charset="0"/>
              </a:rPr>
              <a:t> </a:t>
            </a:r>
            <a:r>
              <a:rPr lang="en-US" sz="2100" dirty="0" err="1">
                <a:solidFill>
                  <a:srgbClr val="000000"/>
                </a:solidFill>
                <a:effectLst/>
                <a:latin typeface="UTM Avo" panose="02040603050506020204" pitchFamily="18"/>
                <a:ea typeface="Calibri" panose="020F0502020204030204" pitchFamily="34" charset="0"/>
                <a:cs typeface="Times New Roman" panose="02020603050405020304" pitchFamily="18" charset="0"/>
              </a:rPr>
              <a:t>từ</a:t>
            </a:r>
            <a:r>
              <a:rPr lang="en-US" sz="2100" dirty="0">
                <a:solidFill>
                  <a:srgbClr val="000000"/>
                </a:solidFill>
                <a:effectLst/>
                <a:latin typeface="UTM Avo" panose="02040603050506020204" pitchFamily="18"/>
                <a:ea typeface="Calibri" panose="020F0502020204030204" pitchFamily="34" charset="0"/>
                <a:cs typeface="Times New Roman" panose="02020603050405020304" pitchFamily="18" charset="0"/>
              </a:rPr>
              <a:t> Nam </a:t>
            </a:r>
            <a:r>
              <a:rPr lang="en-US" sz="2100" dirty="0" err="1">
                <a:solidFill>
                  <a:srgbClr val="000000"/>
                </a:solidFill>
                <a:effectLst/>
                <a:latin typeface="UTM Avo" panose="02040603050506020204" pitchFamily="18"/>
                <a:ea typeface="Calibri" panose="020F0502020204030204" pitchFamily="34" charset="0"/>
                <a:cs typeface="Times New Roman" panose="02020603050405020304" pitchFamily="18" charset="0"/>
              </a:rPr>
              <a:t>của</a:t>
            </a:r>
            <a:r>
              <a:rPr lang="en-US" sz="2100" dirty="0">
                <a:solidFill>
                  <a:srgbClr val="000000"/>
                </a:solidFill>
                <a:effectLst/>
                <a:latin typeface="UTM Avo" panose="02040603050506020204" pitchFamily="18"/>
                <a:ea typeface="Calibri" panose="020F0502020204030204" pitchFamily="34" charset="0"/>
                <a:cs typeface="Times New Roman" panose="02020603050405020304" pitchFamily="18" charset="0"/>
              </a:rPr>
              <a:t> nam châm B.</a:t>
            </a:r>
            <a:endParaRPr lang="en-US" sz="2100" dirty="0">
              <a:effectLst/>
              <a:latin typeface="UTM Avo" panose="02040603050506020204" pitchFamily="18"/>
              <a:ea typeface="Calibri" panose="020F0502020204030204" pitchFamily="34" charset="0"/>
              <a:cs typeface="Times New Roman" panose="02020603050405020304" pitchFamily="18" charset="0"/>
            </a:endParaRPr>
          </a:p>
          <a:p>
            <a:pPr marL="342900" marR="18415" indent="-342900" algn="just">
              <a:lnSpc>
                <a:spcPct val="150000"/>
              </a:lnSpc>
              <a:buFont typeface="Arial" panose="020B0604020202020204" pitchFamily="34" charset="0"/>
              <a:buChar char="•"/>
              <a:tabLst>
                <a:tab pos="2743200" algn="l"/>
              </a:tabLst>
            </a:pPr>
            <a:r>
              <a:rPr lang="en-US" sz="2100" dirty="0" err="1">
                <a:solidFill>
                  <a:srgbClr val="000000"/>
                </a:solidFill>
                <a:effectLst/>
                <a:latin typeface="UTM Avo" panose="02040603050506020204" pitchFamily="18"/>
                <a:ea typeface="Calibri" panose="020F0502020204030204" pitchFamily="34" charset="0"/>
                <a:cs typeface="Times New Roman" panose="02020603050405020304" pitchFamily="18" charset="0"/>
              </a:rPr>
              <a:t>Đầu</a:t>
            </a:r>
            <a:r>
              <a:rPr lang="en-US" sz="2100" dirty="0">
                <a:solidFill>
                  <a:srgbClr val="000000"/>
                </a:solidFill>
                <a:effectLst/>
                <a:latin typeface="UTM Avo" panose="02040603050506020204" pitchFamily="18"/>
                <a:ea typeface="Calibri" panose="020F0502020204030204" pitchFamily="34" charset="0"/>
                <a:cs typeface="Times New Roman" panose="02020603050405020304" pitchFamily="18" charset="0"/>
              </a:rPr>
              <a:t> </a:t>
            </a:r>
            <a:r>
              <a:rPr lang="en-US" sz="2100" dirty="0" err="1">
                <a:solidFill>
                  <a:srgbClr val="000000"/>
                </a:solidFill>
                <a:effectLst/>
                <a:latin typeface="UTM Avo" panose="02040603050506020204" pitchFamily="18"/>
                <a:ea typeface="Calibri" panose="020F0502020204030204" pitchFamily="34" charset="0"/>
                <a:cs typeface="Times New Roman" panose="02020603050405020304" pitchFamily="18" charset="0"/>
              </a:rPr>
              <a:t>bị</a:t>
            </a:r>
            <a:r>
              <a:rPr lang="en-US" sz="2100" dirty="0">
                <a:solidFill>
                  <a:srgbClr val="000000"/>
                </a:solidFill>
                <a:effectLst/>
                <a:latin typeface="UTM Avo" panose="02040603050506020204" pitchFamily="18"/>
                <a:ea typeface="Calibri" panose="020F0502020204030204" pitchFamily="34" charset="0"/>
                <a:cs typeface="Times New Roman" panose="02020603050405020304" pitchFamily="18" charset="0"/>
              </a:rPr>
              <a:t> nam châm A </a:t>
            </a:r>
            <a:r>
              <a:rPr lang="en-US" sz="2100" dirty="0" err="1">
                <a:solidFill>
                  <a:srgbClr val="000000"/>
                </a:solidFill>
                <a:effectLst/>
                <a:latin typeface="UTM Avo" panose="02040603050506020204" pitchFamily="18"/>
                <a:ea typeface="Calibri" panose="020F0502020204030204" pitchFamily="34" charset="0"/>
                <a:cs typeface="Times New Roman" panose="02020603050405020304" pitchFamily="18" charset="0"/>
              </a:rPr>
              <a:t>đẩy</a:t>
            </a:r>
            <a:r>
              <a:rPr lang="en-US" sz="2100" dirty="0">
                <a:solidFill>
                  <a:srgbClr val="000000"/>
                </a:solidFill>
                <a:effectLst/>
                <a:latin typeface="UTM Avo" panose="02040603050506020204" pitchFamily="18"/>
                <a:ea typeface="Calibri" panose="020F0502020204030204" pitchFamily="34" charset="0"/>
                <a:cs typeface="Times New Roman" panose="02020603050405020304" pitchFamily="18" charset="0"/>
              </a:rPr>
              <a:t>, </a:t>
            </a:r>
            <a:r>
              <a:rPr lang="en-US" sz="2100" dirty="0" err="1">
                <a:solidFill>
                  <a:srgbClr val="000000"/>
                </a:solidFill>
                <a:effectLst/>
                <a:latin typeface="UTM Avo" panose="02040603050506020204" pitchFamily="18"/>
                <a:ea typeface="Calibri" panose="020F0502020204030204" pitchFamily="34" charset="0"/>
                <a:cs typeface="Times New Roman" panose="02020603050405020304" pitchFamily="18" charset="0"/>
              </a:rPr>
              <a:t>là</a:t>
            </a:r>
            <a:r>
              <a:rPr lang="en-US" sz="2100" dirty="0">
                <a:solidFill>
                  <a:srgbClr val="000000"/>
                </a:solidFill>
                <a:effectLst/>
                <a:latin typeface="UTM Avo" panose="02040603050506020204" pitchFamily="18"/>
                <a:ea typeface="Calibri" panose="020F0502020204030204" pitchFamily="34" charset="0"/>
                <a:cs typeface="Times New Roman" panose="02020603050405020304" pitchFamily="18" charset="0"/>
              </a:rPr>
              <a:t> </a:t>
            </a:r>
            <a:r>
              <a:rPr lang="en-US" sz="2100" dirty="0" err="1">
                <a:solidFill>
                  <a:srgbClr val="000000"/>
                </a:solidFill>
                <a:effectLst/>
                <a:latin typeface="UTM Avo" panose="02040603050506020204" pitchFamily="18"/>
                <a:ea typeface="Calibri" panose="020F0502020204030204" pitchFamily="34" charset="0"/>
                <a:cs typeface="Times New Roman" panose="02020603050405020304" pitchFamily="18" charset="0"/>
              </a:rPr>
              <a:t>cực</a:t>
            </a:r>
            <a:r>
              <a:rPr lang="en-US" sz="2100" dirty="0">
                <a:solidFill>
                  <a:srgbClr val="000000"/>
                </a:solidFill>
                <a:effectLst/>
                <a:latin typeface="UTM Avo" panose="02040603050506020204" pitchFamily="18"/>
                <a:ea typeface="Calibri" panose="020F0502020204030204" pitchFamily="34" charset="0"/>
                <a:cs typeface="Times New Roman" panose="02020603050405020304" pitchFamily="18" charset="0"/>
              </a:rPr>
              <a:t> </a:t>
            </a:r>
            <a:r>
              <a:rPr lang="en-US" sz="2100" dirty="0" err="1">
                <a:solidFill>
                  <a:srgbClr val="000000"/>
                </a:solidFill>
                <a:effectLst/>
                <a:latin typeface="UTM Avo" panose="02040603050506020204" pitchFamily="18"/>
                <a:ea typeface="Calibri" panose="020F0502020204030204" pitchFamily="34" charset="0"/>
                <a:cs typeface="Times New Roman" panose="02020603050405020304" pitchFamily="18" charset="0"/>
              </a:rPr>
              <a:t>từ</a:t>
            </a:r>
            <a:r>
              <a:rPr lang="en-US" sz="2100" dirty="0">
                <a:solidFill>
                  <a:srgbClr val="000000"/>
                </a:solidFill>
                <a:effectLst/>
                <a:latin typeface="UTM Avo" panose="02040603050506020204" pitchFamily="18"/>
                <a:ea typeface="Calibri" panose="020F0502020204030204" pitchFamily="34" charset="0"/>
                <a:cs typeface="Times New Roman" panose="02020603050405020304" pitchFamily="18" charset="0"/>
              </a:rPr>
              <a:t> </a:t>
            </a:r>
            <a:r>
              <a:rPr lang="en-US" sz="2100" dirty="0" err="1">
                <a:solidFill>
                  <a:srgbClr val="000000"/>
                </a:solidFill>
                <a:effectLst/>
                <a:latin typeface="UTM Avo" panose="02040603050506020204" pitchFamily="18"/>
                <a:ea typeface="Calibri" panose="020F0502020204030204" pitchFamily="34" charset="0"/>
                <a:cs typeface="Times New Roman" panose="02020603050405020304" pitchFamily="18" charset="0"/>
              </a:rPr>
              <a:t>Bắc</a:t>
            </a:r>
            <a:r>
              <a:rPr lang="en-US" sz="2100" dirty="0">
                <a:solidFill>
                  <a:srgbClr val="000000"/>
                </a:solidFill>
                <a:effectLst/>
                <a:latin typeface="UTM Avo" panose="02040603050506020204" pitchFamily="18"/>
                <a:ea typeface="Calibri" panose="020F0502020204030204" pitchFamily="34" charset="0"/>
                <a:cs typeface="Times New Roman" panose="02020603050405020304" pitchFamily="18" charset="0"/>
              </a:rPr>
              <a:t> </a:t>
            </a:r>
            <a:r>
              <a:rPr lang="en-US" sz="2100" dirty="0" err="1">
                <a:solidFill>
                  <a:srgbClr val="000000"/>
                </a:solidFill>
                <a:effectLst/>
                <a:latin typeface="UTM Avo" panose="02040603050506020204" pitchFamily="18"/>
                <a:ea typeface="Calibri" panose="020F0502020204030204" pitchFamily="34" charset="0"/>
                <a:cs typeface="Times New Roman" panose="02020603050405020304" pitchFamily="18" charset="0"/>
              </a:rPr>
              <a:t>của</a:t>
            </a:r>
            <a:r>
              <a:rPr lang="en-US" sz="2100" dirty="0">
                <a:solidFill>
                  <a:srgbClr val="000000"/>
                </a:solidFill>
                <a:effectLst/>
                <a:latin typeface="UTM Avo" panose="02040603050506020204" pitchFamily="18"/>
                <a:ea typeface="Calibri" panose="020F0502020204030204" pitchFamily="34" charset="0"/>
                <a:cs typeface="Times New Roman" panose="02020603050405020304" pitchFamily="18" charset="0"/>
              </a:rPr>
              <a:t> nam châm B.</a:t>
            </a:r>
            <a:endParaRPr lang="en-US" sz="2100" dirty="0">
              <a:effectLst/>
              <a:latin typeface="UTM Avo" panose="02040603050506020204" pitchFamily="18"/>
              <a:ea typeface="Calibri" panose="020F0502020204030204" pitchFamily="34" charset="0"/>
              <a:cs typeface="Times New Roman" panose="02020603050405020304" pitchFamily="18" charset="0"/>
            </a:endParaRPr>
          </a:p>
        </p:txBody>
      </p:sp>
      <p:grpSp>
        <p:nvGrpSpPr>
          <p:cNvPr id="3" name="Group 2">
            <a:extLst>
              <a:ext uri="{FF2B5EF4-FFF2-40B4-BE49-F238E27FC236}">
                <a16:creationId xmlns:a16="http://schemas.microsoft.com/office/drawing/2014/main" id="{97246E6D-9976-F333-94CA-2E6C5215189E}"/>
              </a:ext>
            </a:extLst>
          </p:cNvPr>
          <p:cNvGrpSpPr/>
          <p:nvPr/>
        </p:nvGrpSpPr>
        <p:grpSpPr>
          <a:xfrm>
            <a:off x="1211333" y="1863091"/>
            <a:ext cx="9769334" cy="2261842"/>
            <a:chOff x="494806" y="307207"/>
            <a:chExt cx="7989454" cy="2090455"/>
          </a:xfrm>
        </p:grpSpPr>
        <p:sp>
          <p:nvSpPr>
            <p:cNvPr id="4" name="TextBox 3">
              <a:extLst>
                <a:ext uri="{FF2B5EF4-FFF2-40B4-BE49-F238E27FC236}">
                  <a16:creationId xmlns:a16="http://schemas.microsoft.com/office/drawing/2014/main" id="{00A85950-E2F7-4364-ADEB-5BF84ADE24FA}"/>
                </a:ext>
              </a:extLst>
            </p:cNvPr>
            <p:cNvSpPr txBox="1"/>
            <p:nvPr/>
          </p:nvSpPr>
          <p:spPr>
            <a:xfrm>
              <a:off x="494806" y="307207"/>
              <a:ext cx="7989454" cy="1511295"/>
            </a:xfrm>
            <a:prstGeom prst="roundRect">
              <a:avLst/>
            </a:prstGeom>
            <a:solidFill>
              <a:srgbClr val="FFFFFF"/>
            </a:solidFill>
            <a:ln w="38100">
              <a:solidFill>
                <a:srgbClr val="95C4C6"/>
              </a:solidFill>
            </a:ln>
          </p:spPr>
          <p:txBody>
            <a:bodyPr wrap="square">
              <a:spAutoFit/>
            </a:bodyPr>
            <a:lstStyle/>
            <a:p>
              <a:pPr marL="0" marR="19685" lvl="0" indent="0" algn="just"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100" b="1" i="0" u="none" strike="noStrike" kern="0" cap="none" spc="0" normalizeH="0" baseline="0" noProof="0" dirty="0" err="1">
                  <a:ln>
                    <a:noFill/>
                  </a:ln>
                  <a:solidFill>
                    <a:srgbClr val="000000"/>
                  </a:solidFill>
                  <a:effectLst/>
                  <a:uLnTx/>
                  <a:uFillTx/>
                  <a:latin typeface="UTM Avo" panose="02040603050506020204" pitchFamily="18"/>
                  <a:ea typeface="Calibri" panose="020F0502020204030204" pitchFamily="34" charset="0"/>
                  <a:cs typeface="Times New Roman" panose="02020603050405020304" pitchFamily="18" charset="0"/>
                  <a:sym typeface="Arial"/>
                </a:rPr>
                <a:t>Câu</a:t>
              </a:r>
              <a:r>
                <a:rPr kumimoji="0" lang="en-US" sz="2100" b="1" i="0" u="none" strike="noStrike" kern="0" cap="none" spc="0" normalizeH="0" baseline="0" noProof="0" dirty="0">
                  <a:ln>
                    <a:noFill/>
                  </a:ln>
                  <a:solidFill>
                    <a:srgbClr val="000000"/>
                  </a:solidFill>
                  <a:effectLst/>
                  <a:uLnTx/>
                  <a:uFillTx/>
                  <a:latin typeface="UTM Avo" panose="02040603050506020204" pitchFamily="18"/>
                  <a:ea typeface="Calibri" panose="020F0502020204030204" pitchFamily="34" charset="0"/>
                  <a:cs typeface="Times New Roman" panose="02020603050405020304" pitchFamily="18" charset="0"/>
                  <a:sym typeface="Arial"/>
                </a:rPr>
                <a:t> 1. </a:t>
              </a:r>
              <a:r>
                <a:rPr kumimoji="0" lang="en-US" sz="2100" b="0" i="0" u="none" strike="noStrike" kern="0" cap="none" spc="0" normalizeH="0" baseline="0" noProof="0" dirty="0" err="1">
                  <a:ln>
                    <a:noFill/>
                  </a:ln>
                  <a:solidFill>
                    <a:srgbClr val="000000"/>
                  </a:solidFill>
                  <a:effectLst/>
                  <a:uLnTx/>
                  <a:uFillTx/>
                  <a:latin typeface="UTM Avo" panose="02040603050506020204" pitchFamily="18"/>
                  <a:ea typeface="Calibri" panose="020F0502020204030204" pitchFamily="34" charset="0"/>
                  <a:cs typeface="Times New Roman" panose="02020603050405020304" pitchFamily="18" charset="0"/>
                  <a:sym typeface="Arial"/>
                </a:rPr>
                <a:t>Có</a:t>
              </a:r>
              <a:r>
                <a:rPr kumimoji="0" lang="en-US" sz="2100" b="0" i="0" u="none" strike="noStrike" kern="0" cap="none" spc="0" normalizeH="0" baseline="0" noProof="0" dirty="0">
                  <a:ln>
                    <a:noFill/>
                  </a:ln>
                  <a:solidFill>
                    <a:srgbClr val="000000"/>
                  </a:solidFill>
                  <a:effectLst/>
                  <a:uLnTx/>
                  <a:uFillTx/>
                  <a:latin typeface="UTM Avo" panose="02040603050506020204" pitchFamily="18"/>
                  <a:ea typeface="Calibri" panose="020F0502020204030204" pitchFamily="34" charset="0"/>
                  <a:cs typeface="Times New Roman" panose="02020603050405020304" pitchFamily="18" charset="0"/>
                  <a:sym typeface="Arial"/>
                </a:rPr>
                <a:t> hai thanh nam châm giống hệt nhau, ở thanh A có kí hiệu chỉ rõ tên các cực từ, ở thanh B chưa có tên các cực từ. Làm thế nào để biết tên các cực từ ở thanh nam châm B?</a:t>
              </a:r>
            </a:p>
          </p:txBody>
        </p:sp>
        <p:pic>
          <p:nvPicPr>
            <p:cNvPr id="5" name="Picture 2">
              <a:extLst>
                <a:ext uri="{FF2B5EF4-FFF2-40B4-BE49-F238E27FC236}">
                  <a16:creationId xmlns:a16="http://schemas.microsoft.com/office/drawing/2014/main" id="{C1C7BAF0-4EE3-776C-861E-4F38CB5DA038}"/>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7544092" y="1447997"/>
              <a:ext cx="940168" cy="949665"/>
            </a:xfrm>
            <a:prstGeom prst="rect">
              <a:avLst/>
            </a:prstGeom>
          </p:spPr>
        </p:pic>
      </p:grpSp>
      <p:sp>
        <p:nvSpPr>
          <p:cNvPr id="6" name="TextBox 5">
            <a:extLst>
              <a:ext uri="{FF2B5EF4-FFF2-40B4-BE49-F238E27FC236}">
                <a16:creationId xmlns:a16="http://schemas.microsoft.com/office/drawing/2014/main" id="{DF2F18EB-68C3-D9CA-8000-3A04BA35A1F0}"/>
              </a:ext>
            </a:extLst>
          </p:cNvPr>
          <p:cNvSpPr txBox="1"/>
          <p:nvPr/>
        </p:nvSpPr>
        <p:spPr>
          <a:xfrm>
            <a:off x="4451122" y="3611171"/>
            <a:ext cx="3289756" cy="594458"/>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vi-VN" sz="2500" b="1" i="0" strike="noStrike" kern="0" cap="none" spc="0" normalizeH="0" baseline="0" noProof="0" dirty="0">
                <a:ln>
                  <a:noFill/>
                </a:ln>
                <a:effectLst/>
                <a:uLnTx/>
                <a:uFillTx/>
                <a:latin typeface="UTM Avo" panose="02040603050506020204" pitchFamily="18"/>
                <a:ea typeface="Times New Roman" panose="02020603050405020304" pitchFamily="18" charset="0"/>
                <a:cs typeface="Times New Roman" panose="02020603050405020304" pitchFamily="18" charset="0"/>
                <a:sym typeface="Arial"/>
              </a:rPr>
              <a:t>Trả lời </a:t>
            </a:r>
          </a:p>
        </p:txBody>
      </p:sp>
    </p:spTree>
    <p:extLst>
      <p:ext uri="{BB962C8B-B14F-4D97-AF65-F5344CB8AC3E}">
        <p14:creationId xmlns:p14="http://schemas.microsoft.com/office/powerpoint/2010/main" val="3729282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4">
            <a:extLst>
              <a:ext uri="{FF2B5EF4-FFF2-40B4-BE49-F238E27FC236}">
                <a16:creationId xmlns:a16="http://schemas.microsoft.com/office/drawing/2014/main" id="{B0EEC644-2EFE-D276-1069-9B817C524E0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647560" y="1815756"/>
            <a:ext cx="10896880" cy="3766438"/>
          </a:xfrm>
          <a:prstGeom prst="rect">
            <a:avLst/>
          </a:prstGeom>
        </p:spPr>
      </p:pic>
      <p:sp>
        <p:nvSpPr>
          <p:cNvPr id="5" name="TextBox 4">
            <a:extLst>
              <a:ext uri="{FF2B5EF4-FFF2-40B4-BE49-F238E27FC236}">
                <a16:creationId xmlns:a16="http://schemas.microsoft.com/office/drawing/2014/main" id="{31E8C627-54ED-8508-4176-B3B9CC3BBDF3}"/>
              </a:ext>
            </a:extLst>
          </p:cNvPr>
          <p:cNvSpPr txBox="1"/>
          <p:nvPr/>
        </p:nvSpPr>
        <p:spPr>
          <a:xfrm>
            <a:off x="1773208" y="2640295"/>
            <a:ext cx="8645584" cy="2559547"/>
          </a:xfrm>
          <a:prstGeom prst="rect">
            <a:avLst/>
          </a:prstGeom>
          <a:noFill/>
        </p:spPr>
        <p:txBody>
          <a:bodyPr wrap="square">
            <a:spAutoFit/>
          </a:bodyPr>
          <a:lstStyle/>
          <a:p>
            <a:pPr algn="just">
              <a:lnSpc>
                <a:spcPct val="150000"/>
              </a:lnSpc>
              <a:spcAft>
                <a:spcPts val="800"/>
              </a:spcAft>
            </a:pPr>
            <a:r>
              <a:rPr lang="en-US" sz="2200" b="1" dirty="0" err="1">
                <a:effectLst/>
                <a:latin typeface="UTM Avo" panose="02040603050506020204" pitchFamily="18"/>
                <a:ea typeface="Times New Roman" panose="02020603050405020304" pitchFamily="18" charset="0"/>
                <a:cs typeface="Times New Roman" panose="02020603050405020304" pitchFamily="18" charset="0"/>
              </a:rPr>
              <a:t>Câu</a:t>
            </a:r>
            <a:r>
              <a:rPr lang="en-US" sz="2200" b="1" dirty="0">
                <a:effectLst/>
                <a:latin typeface="UTM Avo" panose="02040603050506020204" pitchFamily="18"/>
                <a:ea typeface="Times New Roman" panose="02020603050405020304" pitchFamily="18" charset="0"/>
                <a:cs typeface="Times New Roman" panose="02020603050405020304" pitchFamily="18" charset="0"/>
              </a:rPr>
              <a:t> 2. </a:t>
            </a:r>
            <a:r>
              <a:rPr lang="en-US" sz="2200" dirty="0">
                <a:effectLst/>
                <a:latin typeface="UTM Avo" panose="02040603050506020204" pitchFamily="18"/>
                <a:ea typeface="Times New Roman" panose="02020603050405020304" pitchFamily="18" charset="0"/>
                <a:cs typeface="Times New Roman" panose="02020603050405020304" pitchFamily="18" charset="0"/>
              </a:rPr>
              <a:t>Tại các cực từ, nam châm tác dụng mạnh nhất lên vật liệu từ hoặc lên nam châm. Có hai thanh giống hệt nhau, một thanh là nam châm, một thanh là sắt. Không dùng thêm dụng cụ nào khác, làm thế nào để xác định được thanh nào là nam châm, thanh nào là sắt?</a:t>
            </a:r>
            <a:endParaRPr lang="en-US" sz="2200" dirty="0">
              <a:effectLst/>
              <a:latin typeface="UTM Avo" panose="02040603050506020204" pitchFamily="18"/>
              <a:ea typeface="Calibri" panose="020F0502020204030204" pitchFamily="34" charset="0"/>
              <a:cs typeface="Times New Roman" panose="02020603050405020304" pitchFamily="18" charset="0"/>
            </a:endParaRPr>
          </a:p>
        </p:txBody>
      </p:sp>
      <p:pic>
        <p:nvPicPr>
          <p:cNvPr id="6" name="Picture 8">
            <a:extLst>
              <a:ext uri="{FF2B5EF4-FFF2-40B4-BE49-F238E27FC236}">
                <a16:creationId xmlns:a16="http://schemas.microsoft.com/office/drawing/2014/main" id="{6BA192AC-DD8E-9DF9-3659-3C304412653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9632597" y="991217"/>
            <a:ext cx="2064573" cy="1649078"/>
          </a:xfrm>
          <a:prstGeom prst="rect">
            <a:avLst/>
          </a:prstGeom>
        </p:spPr>
      </p:pic>
    </p:spTree>
    <p:extLst>
      <p:ext uri="{BB962C8B-B14F-4D97-AF65-F5344CB8AC3E}">
        <p14:creationId xmlns:p14="http://schemas.microsoft.com/office/powerpoint/2010/main" val="2475343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82B6F6B-69C4-5F4C-DAD0-1D27B4C6A55D}"/>
              </a:ext>
            </a:extLst>
          </p:cNvPr>
          <p:cNvSpPr txBox="1"/>
          <p:nvPr/>
        </p:nvSpPr>
        <p:spPr>
          <a:xfrm>
            <a:off x="786962" y="1932081"/>
            <a:ext cx="10618076" cy="4590937"/>
          </a:xfrm>
          <a:prstGeom prst="rect">
            <a:avLst/>
          </a:prstGeom>
          <a:noFill/>
          <a:ln w="38100">
            <a:solidFill>
              <a:schemeClr val="accent6">
                <a:lumMod val="60000"/>
                <a:lumOff val="40000"/>
              </a:schemeClr>
            </a:solidFill>
            <a:prstDash val="dash"/>
          </a:ln>
        </p:spPr>
        <p:txBody>
          <a:bodyPr wrap="square">
            <a:spAutoFit/>
          </a:bodyPr>
          <a:lstStyle/>
          <a:p>
            <a:pPr algn="just">
              <a:lnSpc>
                <a:spcPct val="150000"/>
              </a:lnSpc>
            </a:pPr>
            <a:r>
              <a:rPr lang="en-US" sz="2200" dirty="0">
                <a:effectLst/>
                <a:latin typeface="UTM Avo" panose="02040603050506020204" pitchFamily="18"/>
                <a:ea typeface="Times New Roman" panose="02020603050405020304" pitchFamily="18" charset="0"/>
                <a:cs typeface="Times New Roman" panose="02020603050405020304" pitchFamily="18" charset="0"/>
              </a:rPr>
              <a:t>Giả sử thanh A là nam châm, thanh B là sắt. Đưa một đầu của thanh A lại gần trung điểm (điểm chính giữa) của thanh B nếu:</a:t>
            </a:r>
            <a:endParaRPr lang="en-US" sz="2200" dirty="0">
              <a:effectLst/>
              <a:latin typeface="UTM Avo" panose="02040603050506020204" pitchFamily="18"/>
              <a:ea typeface="Calibri" panose="020F0502020204030204" pitchFamily="34" charset="0"/>
              <a:cs typeface="Times New Roman" panose="02020603050405020304" pitchFamily="18" charset="0"/>
            </a:endParaRPr>
          </a:p>
          <a:p>
            <a:pPr marL="342900" indent="-342900" algn="just">
              <a:lnSpc>
                <a:spcPct val="150000"/>
              </a:lnSpc>
              <a:buFont typeface="Arial" panose="020B0604020202020204" pitchFamily="34" charset="0"/>
              <a:buChar char="•"/>
            </a:pPr>
            <a:r>
              <a:rPr lang="en-US" sz="2200" dirty="0">
                <a:effectLst/>
                <a:latin typeface="UTM Avo" panose="02040603050506020204" pitchFamily="18"/>
                <a:ea typeface="Times New Roman" panose="02020603050405020304" pitchFamily="18" charset="0"/>
                <a:cs typeface="Times New Roman" panose="02020603050405020304" pitchFamily="18" charset="0"/>
              </a:rPr>
              <a:t>Thanh A và thanh B hút nhau mạnh thì chứng tỏ điều giả sử là đúng. Vì ở 2 đầu cực của nam châm tác dụng mạnh lên các vật liệu từ hoặc lên nam châm.</a:t>
            </a:r>
            <a:endParaRPr lang="en-US" sz="2200" dirty="0">
              <a:effectLst/>
              <a:latin typeface="UTM Avo" panose="02040603050506020204" pitchFamily="18"/>
              <a:ea typeface="Calibri" panose="020F0502020204030204" pitchFamily="34" charset="0"/>
              <a:cs typeface="Times New Roman" panose="02020603050405020304" pitchFamily="18" charset="0"/>
            </a:endParaRPr>
          </a:p>
          <a:p>
            <a:pPr marL="342900" indent="-342900" algn="just">
              <a:lnSpc>
                <a:spcPct val="150000"/>
              </a:lnSpc>
              <a:buFont typeface="Arial" panose="020B0604020202020204" pitchFamily="34" charset="0"/>
              <a:buChar char="•"/>
            </a:pPr>
            <a:r>
              <a:rPr lang="en-US" sz="2200" dirty="0">
                <a:effectLst/>
                <a:latin typeface="UTM Avo" panose="02040603050506020204" pitchFamily="18"/>
                <a:ea typeface="Times New Roman" panose="02020603050405020304" pitchFamily="18" charset="0"/>
                <a:cs typeface="Times New Roman" panose="02020603050405020304" pitchFamily="18" charset="0"/>
              </a:rPr>
              <a:t>Thanh A và thanh B hút nhau rất yếu chứng tỏ thanh A phải là sắt, thanh B là nam châm. Vì thanh B là nam châm nên tại các cực từ nam châm tác dụng mạnh nhất còn ở điểm chính giữa của nó thì tác dụng lên các vật liệu từ hoặc lên nam châm rất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yếu</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endParaRPr lang="en-US" sz="2200" dirty="0">
              <a:effectLst/>
              <a:latin typeface="UTM Avo" panose="02040603050506020204" pitchFamily="18"/>
              <a:ea typeface="Calibri" panose="020F0502020204030204" pitchFamily="34" charset="0"/>
              <a:cs typeface="Times New Roman" panose="02020603050405020304" pitchFamily="18" charset="0"/>
            </a:endParaRPr>
          </a:p>
        </p:txBody>
      </p:sp>
      <p:sp>
        <p:nvSpPr>
          <p:cNvPr id="3" name="TextBox 2">
            <a:extLst>
              <a:ext uri="{FF2B5EF4-FFF2-40B4-BE49-F238E27FC236}">
                <a16:creationId xmlns:a16="http://schemas.microsoft.com/office/drawing/2014/main" id="{565C39B0-FEA4-21A1-DEA5-A011BD42F998}"/>
              </a:ext>
            </a:extLst>
          </p:cNvPr>
          <p:cNvSpPr txBox="1"/>
          <p:nvPr/>
        </p:nvSpPr>
        <p:spPr>
          <a:xfrm>
            <a:off x="4451122" y="1337623"/>
            <a:ext cx="3289756" cy="594458"/>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vi-VN" sz="2500" b="1" i="0" strike="noStrike" kern="0" cap="none" spc="0" normalizeH="0" baseline="0" noProof="0" dirty="0">
                <a:ln>
                  <a:noFill/>
                </a:ln>
                <a:effectLst/>
                <a:uLnTx/>
                <a:uFillTx/>
                <a:latin typeface="UTM Avo" panose="02040603050506020204" pitchFamily="18"/>
                <a:ea typeface="Times New Roman" panose="02020603050405020304" pitchFamily="18" charset="0"/>
                <a:cs typeface="Times New Roman" panose="02020603050405020304" pitchFamily="18" charset="0"/>
                <a:sym typeface="Arial"/>
              </a:rPr>
              <a:t>Trả lời </a:t>
            </a:r>
          </a:p>
        </p:txBody>
      </p:sp>
    </p:spTree>
    <p:extLst>
      <p:ext uri="{BB962C8B-B14F-4D97-AF65-F5344CB8AC3E}">
        <p14:creationId xmlns:p14="http://schemas.microsoft.com/office/powerpoint/2010/main" val="2259742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0" end="0"/>
                                            </p:txEl>
                                          </p:spTgt>
                                        </p:tgtEl>
                                        <p:attrNameLst>
                                          <p:attrName>style.visibility</p:attrName>
                                        </p:attrNameLst>
                                      </p:cBhvr>
                                      <p:to>
                                        <p:strVal val="visible"/>
                                      </p:to>
                                    </p:set>
                                    <p:animEffect transition="in" filter="fade">
                                      <p:cBhvr>
                                        <p:cTn id="17" dur="500"/>
                                        <p:tgtEl>
                                          <p:spTgt spid="2">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
                                            <p:txEl>
                                              <p:pRg st="1" end="1"/>
                                            </p:txEl>
                                          </p:spTgt>
                                        </p:tgtEl>
                                        <p:attrNameLst>
                                          <p:attrName>style.visibility</p:attrName>
                                        </p:attrNameLst>
                                      </p:cBhvr>
                                      <p:to>
                                        <p:strVal val="visible"/>
                                      </p:to>
                                    </p:set>
                                    <p:animEffect transition="in" filter="fade">
                                      <p:cBhvr>
                                        <p:cTn id="22" dur="500"/>
                                        <p:tgtEl>
                                          <p:spTgt spid="2">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
                                            <p:txEl>
                                              <p:pRg st="2" end="2"/>
                                            </p:txEl>
                                          </p:spTgt>
                                        </p:tgtEl>
                                        <p:attrNameLst>
                                          <p:attrName>style.visibility</p:attrName>
                                        </p:attrNameLst>
                                      </p:cBhvr>
                                      <p:to>
                                        <p:strVal val="visible"/>
                                      </p:to>
                                    </p:set>
                                    <p:animEffect transition="in" filter="fade">
                                      <p:cBhvr>
                                        <p:cTn id="27"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13">
            <a:extLst>
              <a:ext uri="{FF2B5EF4-FFF2-40B4-BE49-F238E27FC236}">
                <a16:creationId xmlns:a16="http://schemas.microsoft.com/office/drawing/2014/main" id="{226ED490-956C-C23E-7FD6-616B07C33A84}"/>
              </a:ext>
            </a:extLst>
          </p:cNvPr>
          <p:cNvPicPr>
            <a:picLocks noChangeAspect="1"/>
          </p:cNvPicPr>
          <p:nvPr/>
        </p:nvPicPr>
        <p:blipFill>
          <a:blip r:embed="rId3"/>
          <a:srcRect/>
          <a:stretch>
            <a:fillRect/>
          </a:stretch>
        </p:blipFill>
        <p:spPr>
          <a:xfrm>
            <a:off x="8747879" y="4222389"/>
            <a:ext cx="2758315" cy="2279057"/>
          </a:xfrm>
          <a:prstGeom prst="rect">
            <a:avLst/>
          </a:prstGeom>
        </p:spPr>
      </p:pic>
      <p:sp>
        <p:nvSpPr>
          <p:cNvPr id="4" name="TextBox 3">
            <a:extLst>
              <a:ext uri="{FF2B5EF4-FFF2-40B4-BE49-F238E27FC236}">
                <a16:creationId xmlns:a16="http://schemas.microsoft.com/office/drawing/2014/main" id="{1AB25BC8-2BF2-4AFD-A829-73BEE046B497}"/>
              </a:ext>
            </a:extLst>
          </p:cNvPr>
          <p:cNvSpPr txBox="1"/>
          <p:nvPr/>
        </p:nvSpPr>
        <p:spPr>
          <a:xfrm>
            <a:off x="2023531" y="4957497"/>
            <a:ext cx="5517004" cy="1543949"/>
          </a:xfrm>
          <a:prstGeom prst="rect">
            <a:avLst/>
          </a:prstGeom>
          <a:noFill/>
          <a:ln w="38100">
            <a:solidFill>
              <a:schemeClr val="accent6">
                <a:lumMod val="60000"/>
                <a:lumOff val="40000"/>
              </a:schemeClr>
            </a:solidFill>
            <a:prstDash val="dash"/>
          </a:ln>
        </p:spPr>
        <p:txBody>
          <a:bodyPr wrap="square">
            <a:spAutoFit/>
          </a:bodyPr>
          <a:lstStyle>
            <a:defPPr>
              <a:defRPr lang="en-US"/>
            </a:defPPr>
            <a:lvl1pPr algn="just">
              <a:lnSpc>
                <a:spcPct val="150000"/>
              </a:lnSpc>
              <a:defRPr sz="2200">
                <a:effectLst/>
                <a:latin typeface="UTM Avo" panose="02040603050506020204" pitchFamily="18"/>
                <a:ea typeface="Times New Roman" panose="02020603050405020304" pitchFamily="18" charset="0"/>
                <a:cs typeface="Times New Roman" panose="02020603050405020304" pitchFamily="18" charset="0"/>
              </a:defRPr>
            </a:lvl1pPr>
          </a:lstStyle>
          <a:p>
            <a:r>
              <a:rPr lang="en-US" dirty="0" err="1">
                <a:sym typeface="Arial"/>
              </a:rPr>
              <a:t>Không</a:t>
            </a:r>
            <a:r>
              <a:rPr lang="en-US" dirty="0">
                <a:sym typeface="Arial"/>
              </a:rPr>
              <a:t> thể tách được. Vì các chất này đều thuộc nhóm vật liệu từ, nam châm đều hút các chất này rất mạnh.</a:t>
            </a:r>
          </a:p>
        </p:txBody>
      </p:sp>
      <p:sp>
        <p:nvSpPr>
          <p:cNvPr id="5" name="TextBox 4">
            <a:extLst>
              <a:ext uri="{FF2B5EF4-FFF2-40B4-BE49-F238E27FC236}">
                <a16:creationId xmlns:a16="http://schemas.microsoft.com/office/drawing/2014/main" id="{797385AA-871C-5094-2C28-5705F62DF5EB}"/>
              </a:ext>
            </a:extLst>
          </p:cNvPr>
          <p:cNvSpPr txBox="1"/>
          <p:nvPr/>
        </p:nvSpPr>
        <p:spPr>
          <a:xfrm>
            <a:off x="1329566" y="1777459"/>
            <a:ext cx="9532867" cy="2269983"/>
          </a:xfrm>
          <a:prstGeom prst="roundRect">
            <a:avLst/>
          </a:prstGeom>
          <a:solidFill>
            <a:srgbClr val="FFFFFF"/>
          </a:solidFill>
          <a:ln w="38100">
            <a:solidFill>
              <a:srgbClr val="95C4C6"/>
            </a:solidFill>
          </a:ln>
        </p:spPr>
        <p:txBody>
          <a:bodyPr wrap="square">
            <a:spAutoFit/>
          </a:bodyPr>
          <a:lstStyle/>
          <a:p>
            <a:pPr algn="just">
              <a:lnSpc>
                <a:spcPct val="150000"/>
              </a:lnSpc>
              <a:spcAft>
                <a:spcPts val="800"/>
              </a:spcAft>
            </a:pPr>
            <a:r>
              <a:rPr lang="en-US" sz="2200" b="1" dirty="0" err="1">
                <a:effectLst/>
                <a:latin typeface="UTM Avo" panose="02040603050506020204" pitchFamily="18"/>
                <a:ea typeface="Times New Roman" panose="02020603050405020304" pitchFamily="18" charset="0"/>
                <a:cs typeface="Times New Roman" panose="02020603050405020304" pitchFamily="18" charset="0"/>
              </a:rPr>
              <a:t>Câu</a:t>
            </a:r>
            <a:r>
              <a:rPr lang="en-US" sz="2200" b="1" dirty="0">
                <a:effectLst/>
                <a:latin typeface="UTM Avo" panose="02040603050506020204" pitchFamily="18"/>
                <a:ea typeface="Times New Roman" panose="02020603050405020304" pitchFamily="18" charset="0"/>
                <a:cs typeface="Times New Roman" panose="02020603050405020304" pitchFamily="18" charset="0"/>
              </a:rPr>
              <a:t> 3.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Một</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hỗn</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hợp</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có</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chứa</a:t>
            </a:r>
            <a:r>
              <a:rPr lang="en-US" sz="2200" dirty="0">
                <a:effectLst/>
                <a:latin typeface="UTM Avo" panose="02040603050506020204" pitchFamily="18"/>
                <a:ea typeface="Times New Roman" panose="02020603050405020304" pitchFamily="18" charset="0"/>
                <a:cs typeface="Times New Roman" panose="02020603050405020304" pitchFamily="18" charset="0"/>
              </a:rPr>
              <a:t> nickel,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sắt</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hoặc</a:t>
            </a:r>
            <a:r>
              <a:rPr lang="en-US" sz="2200" dirty="0">
                <a:effectLst/>
                <a:latin typeface="UTM Avo" panose="02040603050506020204" pitchFamily="18"/>
                <a:ea typeface="Times New Roman" panose="02020603050405020304" pitchFamily="18" charset="0"/>
                <a:cs typeface="Times New Roman" panose="02020603050405020304" pitchFamily="18" charset="0"/>
              </a:rPr>
              <a:t> cobalt.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Em</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có</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thể</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sử</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dụng</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nam</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châm</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để</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tách</a:t>
            </a:r>
            <a:r>
              <a:rPr lang="en-US" sz="2200" dirty="0">
                <a:effectLst/>
                <a:latin typeface="UTM Avo" panose="02040603050506020204" pitchFamily="18"/>
                <a:ea typeface="Times New Roman" panose="02020603050405020304" pitchFamily="18" charset="0"/>
                <a:cs typeface="Times New Roman" panose="02020603050405020304" pitchFamily="18" charset="0"/>
              </a:rPr>
              <a:t> nickel,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sắt</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hoặc</a:t>
            </a:r>
            <a:r>
              <a:rPr lang="en-US" sz="2200" dirty="0">
                <a:effectLst/>
                <a:latin typeface="UTM Avo" panose="02040603050506020204" pitchFamily="18"/>
                <a:ea typeface="Times New Roman" panose="02020603050405020304" pitchFamily="18" charset="0"/>
                <a:cs typeface="Times New Roman" panose="02020603050405020304" pitchFamily="18" charset="0"/>
              </a:rPr>
              <a:t> cobalt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ra</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khỏi</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hỗn</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hợp</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này</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không</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Tại</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sao</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sắt</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hoặc</a:t>
            </a:r>
            <a:r>
              <a:rPr lang="en-US" sz="2200" dirty="0">
                <a:effectLst/>
                <a:latin typeface="UTM Avo" panose="02040603050506020204" pitchFamily="18"/>
                <a:ea typeface="Times New Roman" panose="02020603050405020304" pitchFamily="18" charset="0"/>
                <a:cs typeface="Times New Roman" panose="02020603050405020304" pitchFamily="18" charset="0"/>
              </a:rPr>
              <a:t> cobalt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ra</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khỏi</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hỗn</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hợp</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này</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không</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Tại</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sao</a:t>
            </a:r>
            <a:r>
              <a:rPr lang="en-US" sz="2200" dirty="0">
                <a:effectLst/>
                <a:latin typeface="UTM Avo" panose="02040603050506020204" pitchFamily="18"/>
                <a:ea typeface="Times New Roman" panose="02020603050405020304" pitchFamily="18" charset="0"/>
                <a:cs typeface="Times New Roman" panose="02020603050405020304" pitchFamily="18" charset="0"/>
              </a:rPr>
              <a:t>?</a:t>
            </a:r>
            <a:endParaRPr lang="en-US" sz="2200" dirty="0">
              <a:effectLst/>
              <a:latin typeface="UTM Avo" panose="02040603050506020204" pitchFamily="18"/>
              <a:ea typeface="Calibri" panose="020F050202020403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AE835E6D-BD02-6AB3-E086-07F44891726A}"/>
              </a:ext>
            </a:extLst>
          </p:cNvPr>
          <p:cNvSpPr txBox="1"/>
          <p:nvPr/>
        </p:nvSpPr>
        <p:spPr>
          <a:xfrm>
            <a:off x="3137155" y="4363039"/>
            <a:ext cx="3289756" cy="594458"/>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vi-VN" sz="2500" b="1" i="0" strike="noStrike" kern="0" cap="none" spc="0" normalizeH="0" baseline="0" noProof="0" dirty="0">
                <a:ln>
                  <a:noFill/>
                </a:ln>
                <a:effectLst/>
                <a:uLnTx/>
                <a:uFillTx/>
                <a:latin typeface="UTM Avo" panose="02040603050506020204" pitchFamily="18"/>
                <a:ea typeface="Times New Roman" panose="02020603050405020304" pitchFamily="18" charset="0"/>
                <a:cs typeface="Times New Roman" panose="02020603050405020304" pitchFamily="18" charset="0"/>
                <a:sym typeface="Arial"/>
              </a:rPr>
              <a:t>Trả lời </a:t>
            </a:r>
          </a:p>
        </p:txBody>
      </p:sp>
    </p:spTree>
    <p:extLst>
      <p:ext uri="{BB962C8B-B14F-4D97-AF65-F5344CB8AC3E}">
        <p14:creationId xmlns:p14="http://schemas.microsoft.com/office/powerpoint/2010/main" val="4427637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2"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A283F1C8-6B3F-3038-C85F-0C6895DF82E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21200" y="3172460"/>
            <a:ext cx="3149600" cy="1701800"/>
          </a:xfrm>
          <a:prstGeom prst="rect">
            <a:avLst/>
          </a:prstGeom>
        </p:spPr>
      </p:pic>
    </p:spTree>
    <p:extLst>
      <p:ext uri="{BB962C8B-B14F-4D97-AF65-F5344CB8AC3E}">
        <p14:creationId xmlns:p14="http://schemas.microsoft.com/office/powerpoint/2010/main" val="9658899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oogle Shape;964;p53">
            <a:extLst>
              <a:ext uri="{FF2B5EF4-FFF2-40B4-BE49-F238E27FC236}">
                <a16:creationId xmlns:a16="http://schemas.microsoft.com/office/drawing/2014/main" id="{F5394E37-F09E-0A6A-46B7-A3A50C4F57DA}"/>
              </a:ext>
            </a:extLst>
          </p:cNvPr>
          <p:cNvGrpSpPr/>
          <p:nvPr/>
        </p:nvGrpSpPr>
        <p:grpSpPr>
          <a:xfrm>
            <a:off x="4764732" y="2818284"/>
            <a:ext cx="1098858" cy="953615"/>
            <a:chOff x="1119600" y="1559196"/>
            <a:chExt cx="857250" cy="720000"/>
          </a:xfrm>
        </p:grpSpPr>
        <p:sp>
          <p:nvSpPr>
            <p:cNvPr id="3" name="Google Shape;965;p53">
              <a:extLst>
                <a:ext uri="{FF2B5EF4-FFF2-40B4-BE49-F238E27FC236}">
                  <a16:creationId xmlns:a16="http://schemas.microsoft.com/office/drawing/2014/main" id="{CD0FF429-45CF-CDA7-7677-7F34D52BD5D6}"/>
                </a:ext>
              </a:extLst>
            </p:cNvPr>
            <p:cNvSpPr/>
            <p:nvPr/>
          </p:nvSpPr>
          <p:spPr>
            <a:xfrm rot="5400000">
              <a:off x="1706850" y="1829196"/>
              <a:ext cx="360000" cy="180000"/>
            </a:xfrm>
            <a:prstGeom prst="triangle">
              <a:avLst>
                <a:gd name="adj" fmla="val 51093"/>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 name="Google Shape;966;p53">
              <a:extLst>
                <a:ext uri="{FF2B5EF4-FFF2-40B4-BE49-F238E27FC236}">
                  <a16:creationId xmlns:a16="http://schemas.microsoft.com/office/drawing/2014/main" id="{8ADBB178-CC83-0871-6786-48F937E8C556}"/>
                </a:ext>
              </a:extLst>
            </p:cNvPr>
            <p:cNvSpPr/>
            <p:nvPr/>
          </p:nvSpPr>
          <p:spPr>
            <a:xfrm>
              <a:off x="1119600" y="1559196"/>
              <a:ext cx="720000" cy="720000"/>
            </a:xfrm>
            <a:prstGeom prst="ellipse">
              <a:avLst/>
            </a:prstGeom>
            <a:solidFill>
              <a:schemeClr val="accent6"/>
            </a:solid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grpSp>
      <p:grpSp>
        <p:nvGrpSpPr>
          <p:cNvPr id="5" name="Google Shape;967;p53">
            <a:extLst>
              <a:ext uri="{FF2B5EF4-FFF2-40B4-BE49-F238E27FC236}">
                <a16:creationId xmlns:a16="http://schemas.microsoft.com/office/drawing/2014/main" id="{9F477F06-EC96-86B9-0C23-3C7A350CD6F5}"/>
              </a:ext>
            </a:extLst>
          </p:cNvPr>
          <p:cNvGrpSpPr/>
          <p:nvPr/>
        </p:nvGrpSpPr>
        <p:grpSpPr>
          <a:xfrm>
            <a:off x="4764732" y="4313609"/>
            <a:ext cx="1098858" cy="936897"/>
            <a:chOff x="1119600" y="1559196"/>
            <a:chExt cx="857250" cy="720000"/>
          </a:xfrm>
        </p:grpSpPr>
        <p:sp>
          <p:nvSpPr>
            <p:cNvPr id="6" name="Google Shape;968;p53">
              <a:extLst>
                <a:ext uri="{FF2B5EF4-FFF2-40B4-BE49-F238E27FC236}">
                  <a16:creationId xmlns:a16="http://schemas.microsoft.com/office/drawing/2014/main" id="{EAD2C61E-74C1-6089-68CC-BDA2C21ABD3D}"/>
                </a:ext>
              </a:extLst>
            </p:cNvPr>
            <p:cNvSpPr/>
            <p:nvPr/>
          </p:nvSpPr>
          <p:spPr>
            <a:xfrm rot="5400000">
              <a:off x="1706850" y="1829196"/>
              <a:ext cx="360000" cy="180000"/>
            </a:xfrm>
            <a:prstGeom prst="triangle">
              <a:avLst>
                <a:gd name="adj" fmla="val 51093"/>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7" name="Google Shape;969;p53">
              <a:extLst>
                <a:ext uri="{FF2B5EF4-FFF2-40B4-BE49-F238E27FC236}">
                  <a16:creationId xmlns:a16="http://schemas.microsoft.com/office/drawing/2014/main" id="{107EBDF4-381B-CCE0-7BF6-D7BE4472C9F4}"/>
                </a:ext>
              </a:extLst>
            </p:cNvPr>
            <p:cNvSpPr/>
            <p:nvPr/>
          </p:nvSpPr>
          <p:spPr>
            <a:xfrm>
              <a:off x="1119600" y="1559196"/>
              <a:ext cx="720000" cy="720000"/>
            </a:xfrm>
            <a:prstGeom prst="ellipse">
              <a:avLst/>
            </a:prstGeom>
            <a:solidFill>
              <a:schemeClr val="accent6"/>
            </a:solid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grpSp>
      <p:pic>
        <p:nvPicPr>
          <p:cNvPr id="8" name="Picture 3">
            <a:extLst>
              <a:ext uri="{FF2B5EF4-FFF2-40B4-BE49-F238E27FC236}">
                <a16:creationId xmlns:a16="http://schemas.microsoft.com/office/drawing/2014/main" id="{856A00F2-A751-0CAB-9857-929F3621D8BF}"/>
              </a:ext>
            </a:extLst>
          </p:cNvPr>
          <p:cNvPicPr>
            <a:picLocks noChangeAspect="1"/>
          </p:cNvPicPr>
          <p:nvPr/>
        </p:nvPicPr>
        <p:blipFill>
          <a:blip r:embed="rId3"/>
          <a:srcRect/>
          <a:stretch>
            <a:fillRect/>
          </a:stretch>
        </p:blipFill>
        <p:spPr>
          <a:xfrm>
            <a:off x="772387" y="2354085"/>
            <a:ext cx="3448764" cy="3919049"/>
          </a:xfrm>
          <a:prstGeom prst="rect">
            <a:avLst/>
          </a:prstGeom>
        </p:spPr>
      </p:pic>
      <p:sp>
        <p:nvSpPr>
          <p:cNvPr id="9" name="TextBox 8">
            <a:extLst>
              <a:ext uri="{FF2B5EF4-FFF2-40B4-BE49-F238E27FC236}">
                <a16:creationId xmlns:a16="http://schemas.microsoft.com/office/drawing/2014/main" id="{CB4B0001-BB4A-2723-41FF-6245696B8256}"/>
              </a:ext>
            </a:extLst>
          </p:cNvPr>
          <p:cNvSpPr txBox="1"/>
          <p:nvPr/>
        </p:nvSpPr>
        <p:spPr>
          <a:xfrm>
            <a:off x="4136956" y="1607493"/>
            <a:ext cx="3918087" cy="633379"/>
          </a:xfrm>
          <a:prstGeom prst="rect">
            <a:avLst/>
          </a:prstGeom>
          <a:noFill/>
        </p:spPr>
        <p:txBody>
          <a:bodyPr wrap="square">
            <a:spAutoFit/>
          </a:bodyPr>
          <a:lstStyle/>
          <a:p>
            <a:pPr marL="0" marR="0" lvl="0" indent="0" algn="l" defTabSz="914400" rtl="0" eaLnBrk="1" fontAlgn="auto" latinLnBrk="0" hangingPunct="1">
              <a:lnSpc>
                <a:spcPct val="150000"/>
              </a:lnSpc>
              <a:spcBef>
                <a:spcPts val="0"/>
              </a:spcBef>
              <a:spcAft>
                <a:spcPts val="0"/>
              </a:spcAft>
              <a:buClr>
                <a:srgbClr val="000000"/>
              </a:buClr>
              <a:buSzTx/>
              <a:buFont typeface="Arial"/>
              <a:buNone/>
              <a:tabLst/>
              <a:defRPr/>
            </a:pPr>
            <a:r>
              <a:rPr kumimoji="0" lang="vi-VN" sz="2700" b="1" i="0" u="none" strike="noStrike" kern="0" cap="none" spc="0" normalizeH="0" baseline="0" noProof="0" dirty="0">
                <a:ln>
                  <a:noFill/>
                </a:ln>
                <a:effectLst/>
                <a:uLnTx/>
                <a:uFillTx/>
                <a:latin typeface="UTM Avo" panose="02040603050506020204" pitchFamily="18"/>
                <a:ea typeface="Calibri" panose="020F0502020204030204" pitchFamily="34" charset="0"/>
                <a:cs typeface="Times New Roman" panose="02020603050405020304" pitchFamily="18" charset="0"/>
                <a:sym typeface="Arial"/>
              </a:rPr>
              <a:t>HƯỚNG DẪN VỀ NHÀ </a:t>
            </a:r>
            <a:endParaRPr kumimoji="0" lang="en-US" sz="2700" b="0" i="0" u="none" strike="noStrike" kern="0" cap="none" spc="0" normalizeH="0" baseline="0" noProof="0" dirty="0">
              <a:ln>
                <a:noFill/>
              </a:ln>
              <a:effectLst/>
              <a:uLnTx/>
              <a:uFillTx/>
              <a:latin typeface="UTM Avo" panose="02040603050506020204" pitchFamily="18"/>
              <a:ea typeface="Calibri" panose="020F0502020204030204" pitchFamily="34" charset="0"/>
              <a:cs typeface="Times New Roman" panose="02020603050405020304" pitchFamily="18" charset="0"/>
              <a:sym typeface="Arial"/>
            </a:endParaRPr>
          </a:p>
        </p:txBody>
      </p:sp>
      <p:sp>
        <p:nvSpPr>
          <p:cNvPr id="10" name="TextBox 9">
            <a:extLst>
              <a:ext uri="{FF2B5EF4-FFF2-40B4-BE49-F238E27FC236}">
                <a16:creationId xmlns:a16="http://schemas.microsoft.com/office/drawing/2014/main" id="{064FE593-6194-6D16-5ECA-1FD105902A3E}"/>
              </a:ext>
            </a:extLst>
          </p:cNvPr>
          <p:cNvSpPr txBox="1"/>
          <p:nvPr/>
        </p:nvSpPr>
        <p:spPr>
          <a:xfrm>
            <a:off x="5978186" y="4229684"/>
            <a:ext cx="2938866" cy="1084143"/>
          </a:xfrm>
          <a:prstGeom prst="rect">
            <a:avLst/>
          </a:prstGeom>
          <a:noFill/>
        </p:spPr>
        <p:txBody>
          <a:bodyPr wrap="square">
            <a:spAutoFit/>
          </a:bodyPr>
          <a:lstStyle/>
          <a:p>
            <a:pPr lvl="0" algn="ctr">
              <a:lnSpc>
                <a:spcPct val="150000"/>
              </a:lnSpc>
              <a:spcAft>
                <a:spcPts val="800"/>
              </a:spcAft>
            </a:pPr>
            <a:r>
              <a:rPr lang="en-US" sz="2300" dirty="0">
                <a:effectLst/>
                <a:latin typeface="UTM Avo" panose="02040603050506020204" pitchFamily="18"/>
                <a:ea typeface="Times New Roman" panose="02020603050405020304" pitchFamily="18" charset="0"/>
                <a:cs typeface="Times New Roman" panose="02020603050405020304" pitchFamily="18" charset="0"/>
              </a:rPr>
              <a:t>Tìm hiểu nội dung </a:t>
            </a:r>
            <a:r>
              <a:rPr lang="en-US" sz="2300" b="1" dirty="0">
                <a:effectLst/>
                <a:latin typeface="UTM Avo" panose="02040603050506020204" pitchFamily="18"/>
                <a:ea typeface="Times New Roman" panose="02020603050405020304" pitchFamily="18" charset="0"/>
                <a:cs typeface="Times New Roman" panose="02020603050405020304" pitchFamily="18" charset="0"/>
              </a:rPr>
              <a:t>Bài 15</a:t>
            </a:r>
            <a:r>
              <a:rPr lang="vi-VN" sz="2300" b="1" dirty="0">
                <a:effectLst/>
                <a:latin typeface="UTM Avo" panose="02040603050506020204" pitchFamily="18"/>
                <a:ea typeface="Times New Roman" panose="02020603050405020304" pitchFamily="18" charset="0"/>
                <a:cs typeface="Times New Roman" panose="02020603050405020304" pitchFamily="18" charset="0"/>
              </a:rPr>
              <a:t>. Từ trường.</a:t>
            </a:r>
            <a:r>
              <a:rPr lang="vi-VN" sz="2300" dirty="0">
                <a:effectLst/>
                <a:latin typeface="UTM Avo" panose="02040603050506020204" pitchFamily="18"/>
                <a:ea typeface="Times New Roman" panose="02020603050405020304" pitchFamily="18" charset="0"/>
                <a:cs typeface="Times New Roman" panose="02020603050405020304" pitchFamily="18" charset="0"/>
              </a:rPr>
              <a:t> </a:t>
            </a:r>
            <a:endParaRPr lang="en-US" sz="2300" dirty="0">
              <a:effectLst/>
              <a:latin typeface="UTM Avo" panose="02040603050506020204" pitchFamily="18"/>
              <a:ea typeface="Calibri" panose="020F0502020204030204" pitchFamily="34" charset="0"/>
              <a:cs typeface="Times New Roman" panose="02020603050405020304" pitchFamily="18" charset="0"/>
            </a:endParaRPr>
          </a:p>
        </p:txBody>
      </p:sp>
      <p:sp>
        <p:nvSpPr>
          <p:cNvPr id="11" name="TextBox 10">
            <a:extLst>
              <a:ext uri="{FF2B5EF4-FFF2-40B4-BE49-F238E27FC236}">
                <a16:creationId xmlns:a16="http://schemas.microsoft.com/office/drawing/2014/main" id="{EA51B8CC-7FF2-E536-CE88-582D170E3E1E}"/>
              </a:ext>
            </a:extLst>
          </p:cNvPr>
          <p:cNvSpPr txBox="1"/>
          <p:nvPr/>
        </p:nvSpPr>
        <p:spPr>
          <a:xfrm>
            <a:off x="5916311" y="2716729"/>
            <a:ext cx="2938866" cy="1079013"/>
          </a:xfrm>
          <a:prstGeom prst="rect">
            <a:avLst/>
          </a:prstGeom>
          <a:noFill/>
        </p:spPr>
        <p:txBody>
          <a:bodyPr wrap="square">
            <a:spAutoFit/>
          </a:bodyPr>
          <a:lstStyle/>
          <a:p>
            <a:pPr marR="0" lvl="0" algn="ctr" defTabSz="914400" rtl="0" eaLnBrk="1" fontAlgn="auto" latinLnBrk="0" hangingPunct="1">
              <a:lnSpc>
                <a:spcPct val="150000"/>
              </a:lnSpc>
              <a:spcBef>
                <a:spcPts val="0"/>
              </a:spcBef>
              <a:spcAft>
                <a:spcPts val="300"/>
              </a:spcAft>
              <a:buClr>
                <a:srgbClr val="000000"/>
              </a:buClr>
              <a:buSzTx/>
              <a:tabLst/>
              <a:defRPr/>
            </a:pPr>
            <a:r>
              <a:rPr kumimoji="0" lang="en-US" sz="2300" b="0" i="0" u="none" strike="noStrike" kern="0" cap="none" spc="0" normalizeH="0" baseline="0" noProof="0" dirty="0">
                <a:ln>
                  <a:noFill/>
                </a:ln>
                <a:effectLst/>
                <a:uLnTx/>
                <a:uFillTx/>
                <a:latin typeface="UTM Avo" panose="02040603050506020204" pitchFamily="18"/>
                <a:ea typeface="Times New Roman" panose="02020603050405020304" pitchFamily="18" charset="0"/>
                <a:cs typeface="Times New Roman" panose="02020603050405020304" pitchFamily="18" charset="0"/>
                <a:sym typeface="Arial"/>
              </a:rPr>
              <a:t>Ôn tập và ghi nhớ kiến thức vừa học.</a:t>
            </a:r>
            <a:endParaRPr kumimoji="0" lang="en-US" sz="2300" b="0" i="0" u="none" strike="noStrike" kern="0" cap="none" spc="0" normalizeH="0" baseline="0" noProof="0" dirty="0">
              <a:ln>
                <a:noFill/>
              </a:ln>
              <a:effectLst/>
              <a:uLnTx/>
              <a:uFillTx/>
              <a:latin typeface="UTM Avo" panose="02040603050506020204" pitchFamily="18"/>
              <a:ea typeface="Calibri" panose="020F0502020204030204" pitchFamily="34" charset="0"/>
              <a:cs typeface="Times New Roman" panose="02020603050405020304" pitchFamily="18" charset="0"/>
              <a:sym typeface="Arial"/>
            </a:endParaRPr>
          </a:p>
        </p:txBody>
      </p:sp>
      <p:pic>
        <p:nvPicPr>
          <p:cNvPr id="12" name="Picture 4">
            <a:extLst>
              <a:ext uri="{FF2B5EF4-FFF2-40B4-BE49-F238E27FC236}">
                <a16:creationId xmlns:a16="http://schemas.microsoft.com/office/drawing/2014/main" id="{42DA118E-3A31-E1C3-62C8-917E75BD2C6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4852969" y="2998285"/>
            <a:ext cx="719880" cy="584003"/>
          </a:xfrm>
          <a:prstGeom prst="rect">
            <a:avLst/>
          </a:prstGeom>
        </p:spPr>
      </p:pic>
      <p:grpSp>
        <p:nvGrpSpPr>
          <p:cNvPr id="13" name="Google Shape;2092;p75">
            <a:extLst>
              <a:ext uri="{FF2B5EF4-FFF2-40B4-BE49-F238E27FC236}">
                <a16:creationId xmlns:a16="http://schemas.microsoft.com/office/drawing/2014/main" id="{1D261E05-816D-D541-AD7C-70EE2EBA995D}"/>
              </a:ext>
            </a:extLst>
          </p:cNvPr>
          <p:cNvGrpSpPr/>
          <p:nvPr/>
        </p:nvGrpSpPr>
        <p:grpSpPr>
          <a:xfrm>
            <a:off x="4890885" y="4495647"/>
            <a:ext cx="602088" cy="520635"/>
            <a:chOff x="1408955" y="2777855"/>
            <a:chExt cx="602088" cy="520635"/>
          </a:xfrm>
        </p:grpSpPr>
        <p:sp>
          <p:nvSpPr>
            <p:cNvPr id="14" name="Google Shape;2093;p75">
              <a:extLst>
                <a:ext uri="{FF2B5EF4-FFF2-40B4-BE49-F238E27FC236}">
                  <a16:creationId xmlns:a16="http://schemas.microsoft.com/office/drawing/2014/main" id="{294EC76F-9608-C7C5-1168-65EBB412DF43}"/>
                </a:ext>
              </a:extLst>
            </p:cNvPr>
            <p:cNvSpPr/>
            <p:nvPr/>
          </p:nvSpPr>
          <p:spPr>
            <a:xfrm>
              <a:off x="1408955" y="2917148"/>
              <a:ext cx="365455" cy="364595"/>
            </a:xfrm>
            <a:custGeom>
              <a:avLst/>
              <a:gdLst/>
              <a:ahLst/>
              <a:cxnLst/>
              <a:rect l="l" t="t" r="r" b="b"/>
              <a:pathLst>
                <a:path w="17413" h="17372" extrusionOk="0">
                  <a:moveTo>
                    <a:pt x="8753" y="3807"/>
                  </a:moveTo>
                  <a:cubicBezTo>
                    <a:pt x="11346" y="3807"/>
                    <a:pt x="13450" y="5787"/>
                    <a:pt x="13610" y="8353"/>
                  </a:cubicBezTo>
                  <a:cubicBezTo>
                    <a:pt x="13844" y="11021"/>
                    <a:pt x="11809" y="13356"/>
                    <a:pt x="9140" y="13523"/>
                  </a:cubicBezTo>
                  <a:cubicBezTo>
                    <a:pt x="9037" y="13530"/>
                    <a:pt x="8934" y="13533"/>
                    <a:pt x="8832" y="13533"/>
                  </a:cubicBezTo>
                  <a:cubicBezTo>
                    <a:pt x="6236" y="13533"/>
                    <a:pt x="4128" y="11522"/>
                    <a:pt x="3903" y="8987"/>
                  </a:cubicBezTo>
                  <a:cubicBezTo>
                    <a:pt x="3736" y="6251"/>
                    <a:pt x="5805" y="3983"/>
                    <a:pt x="8440" y="3816"/>
                  </a:cubicBezTo>
                  <a:cubicBezTo>
                    <a:pt x="8545" y="3810"/>
                    <a:pt x="8649" y="3807"/>
                    <a:pt x="8753" y="3807"/>
                  </a:cubicBezTo>
                  <a:close/>
                  <a:moveTo>
                    <a:pt x="8668" y="0"/>
                  </a:moveTo>
                  <a:cubicBezTo>
                    <a:pt x="8500" y="0"/>
                    <a:pt x="8334" y="5"/>
                    <a:pt x="8173" y="14"/>
                  </a:cubicBezTo>
                  <a:cubicBezTo>
                    <a:pt x="7539" y="47"/>
                    <a:pt x="6872" y="180"/>
                    <a:pt x="6238" y="347"/>
                  </a:cubicBezTo>
                  <a:cubicBezTo>
                    <a:pt x="6205" y="347"/>
                    <a:pt x="6172" y="414"/>
                    <a:pt x="6172" y="481"/>
                  </a:cubicBezTo>
                  <a:lnTo>
                    <a:pt x="6505" y="1581"/>
                  </a:lnTo>
                  <a:cubicBezTo>
                    <a:pt x="5705" y="1848"/>
                    <a:pt x="4937" y="2215"/>
                    <a:pt x="4237" y="2749"/>
                  </a:cubicBezTo>
                  <a:lnTo>
                    <a:pt x="3536" y="1848"/>
                  </a:lnTo>
                  <a:cubicBezTo>
                    <a:pt x="3536" y="1815"/>
                    <a:pt x="3503" y="1815"/>
                    <a:pt x="3436" y="1815"/>
                  </a:cubicBezTo>
                  <a:cubicBezTo>
                    <a:pt x="3403" y="1815"/>
                    <a:pt x="3403" y="1815"/>
                    <a:pt x="3370" y="1848"/>
                  </a:cubicBezTo>
                  <a:cubicBezTo>
                    <a:pt x="2335" y="2649"/>
                    <a:pt x="1502" y="3683"/>
                    <a:pt x="934" y="4817"/>
                  </a:cubicBezTo>
                  <a:cubicBezTo>
                    <a:pt x="901" y="4850"/>
                    <a:pt x="934" y="4917"/>
                    <a:pt x="1001" y="4917"/>
                  </a:cubicBezTo>
                  <a:lnTo>
                    <a:pt x="2035" y="5484"/>
                  </a:lnTo>
                  <a:cubicBezTo>
                    <a:pt x="1735" y="6085"/>
                    <a:pt x="1535" y="6718"/>
                    <a:pt x="1401" y="7385"/>
                  </a:cubicBezTo>
                  <a:lnTo>
                    <a:pt x="234" y="7219"/>
                  </a:lnTo>
                  <a:cubicBezTo>
                    <a:pt x="201" y="7219"/>
                    <a:pt x="101" y="7252"/>
                    <a:pt x="101" y="7319"/>
                  </a:cubicBezTo>
                  <a:cubicBezTo>
                    <a:pt x="34" y="7919"/>
                    <a:pt x="0" y="8586"/>
                    <a:pt x="34" y="9220"/>
                  </a:cubicBezTo>
                  <a:cubicBezTo>
                    <a:pt x="67" y="9854"/>
                    <a:pt x="201" y="10521"/>
                    <a:pt x="367" y="11155"/>
                  </a:cubicBezTo>
                  <a:cubicBezTo>
                    <a:pt x="367" y="11188"/>
                    <a:pt x="434" y="11222"/>
                    <a:pt x="501" y="11222"/>
                  </a:cubicBezTo>
                  <a:lnTo>
                    <a:pt x="1602" y="10888"/>
                  </a:lnTo>
                  <a:cubicBezTo>
                    <a:pt x="1868" y="11689"/>
                    <a:pt x="2235" y="12422"/>
                    <a:pt x="2769" y="13156"/>
                  </a:cubicBezTo>
                  <a:lnTo>
                    <a:pt x="1868" y="13857"/>
                  </a:lnTo>
                  <a:cubicBezTo>
                    <a:pt x="1835" y="13857"/>
                    <a:pt x="1835" y="13890"/>
                    <a:pt x="1835" y="13923"/>
                  </a:cubicBezTo>
                  <a:cubicBezTo>
                    <a:pt x="1835" y="13990"/>
                    <a:pt x="1835" y="13990"/>
                    <a:pt x="1868" y="14024"/>
                  </a:cubicBezTo>
                  <a:cubicBezTo>
                    <a:pt x="2669" y="15058"/>
                    <a:pt x="3703" y="15892"/>
                    <a:pt x="4837" y="16425"/>
                  </a:cubicBezTo>
                  <a:cubicBezTo>
                    <a:pt x="4848" y="16446"/>
                    <a:pt x="4864" y="16454"/>
                    <a:pt x="4883" y="16454"/>
                  </a:cubicBezTo>
                  <a:cubicBezTo>
                    <a:pt x="4923" y="16454"/>
                    <a:pt x="4971" y="16415"/>
                    <a:pt x="4971" y="16392"/>
                  </a:cubicBezTo>
                  <a:lnTo>
                    <a:pt x="5504" y="15358"/>
                  </a:lnTo>
                  <a:cubicBezTo>
                    <a:pt x="6138" y="15658"/>
                    <a:pt x="6739" y="15858"/>
                    <a:pt x="7406" y="15992"/>
                  </a:cubicBezTo>
                  <a:lnTo>
                    <a:pt x="7239" y="17159"/>
                  </a:lnTo>
                  <a:lnTo>
                    <a:pt x="7239" y="17226"/>
                  </a:lnTo>
                  <a:cubicBezTo>
                    <a:pt x="7239" y="17259"/>
                    <a:pt x="7306" y="17259"/>
                    <a:pt x="7339" y="17259"/>
                  </a:cubicBezTo>
                  <a:cubicBezTo>
                    <a:pt x="7814" y="17334"/>
                    <a:pt x="8309" y="17372"/>
                    <a:pt x="8779" y="17372"/>
                  </a:cubicBezTo>
                  <a:cubicBezTo>
                    <a:pt x="8936" y="17372"/>
                    <a:pt x="9090" y="17368"/>
                    <a:pt x="9240" y="17359"/>
                  </a:cubicBezTo>
                  <a:cubicBezTo>
                    <a:pt x="9874" y="17326"/>
                    <a:pt x="10541" y="17192"/>
                    <a:pt x="11175" y="17026"/>
                  </a:cubicBezTo>
                  <a:cubicBezTo>
                    <a:pt x="11208" y="17026"/>
                    <a:pt x="11208" y="16992"/>
                    <a:pt x="11242" y="16992"/>
                  </a:cubicBezTo>
                  <a:lnTo>
                    <a:pt x="11242" y="16892"/>
                  </a:lnTo>
                  <a:lnTo>
                    <a:pt x="10908" y="15758"/>
                  </a:lnTo>
                  <a:cubicBezTo>
                    <a:pt x="11709" y="15525"/>
                    <a:pt x="12476" y="15158"/>
                    <a:pt x="13177" y="14657"/>
                  </a:cubicBezTo>
                  <a:lnTo>
                    <a:pt x="13877" y="15558"/>
                  </a:lnTo>
                  <a:cubicBezTo>
                    <a:pt x="13877" y="15591"/>
                    <a:pt x="13910" y="15591"/>
                    <a:pt x="13977" y="15591"/>
                  </a:cubicBezTo>
                  <a:cubicBezTo>
                    <a:pt x="14010" y="15591"/>
                    <a:pt x="14010" y="15591"/>
                    <a:pt x="14044" y="15558"/>
                  </a:cubicBezTo>
                  <a:cubicBezTo>
                    <a:pt x="15078" y="14757"/>
                    <a:pt x="15912" y="13723"/>
                    <a:pt x="16479" y="12589"/>
                  </a:cubicBezTo>
                  <a:cubicBezTo>
                    <a:pt x="16512" y="12556"/>
                    <a:pt x="16479" y="12489"/>
                    <a:pt x="16412" y="12489"/>
                  </a:cubicBezTo>
                  <a:lnTo>
                    <a:pt x="15378" y="11922"/>
                  </a:lnTo>
                  <a:cubicBezTo>
                    <a:pt x="15678" y="11322"/>
                    <a:pt x="15878" y="10688"/>
                    <a:pt x="16012" y="10021"/>
                  </a:cubicBezTo>
                  <a:lnTo>
                    <a:pt x="17179" y="10187"/>
                  </a:lnTo>
                  <a:lnTo>
                    <a:pt x="17213" y="10187"/>
                  </a:lnTo>
                  <a:cubicBezTo>
                    <a:pt x="17246" y="10187"/>
                    <a:pt x="17313" y="10154"/>
                    <a:pt x="17313" y="10087"/>
                  </a:cubicBezTo>
                  <a:cubicBezTo>
                    <a:pt x="17380" y="9487"/>
                    <a:pt x="17413" y="8820"/>
                    <a:pt x="17380" y="8186"/>
                  </a:cubicBezTo>
                  <a:cubicBezTo>
                    <a:pt x="17380" y="7419"/>
                    <a:pt x="17313" y="6818"/>
                    <a:pt x="17079" y="6185"/>
                  </a:cubicBezTo>
                  <a:cubicBezTo>
                    <a:pt x="17079" y="6151"/>
                    <a:pt x="17046" y="6085"/>
                    <a:pt x="16979" y="6085"/>
                  </a:cubicBezTo>
                  <a:lnTo>
                    <a:pt x="16913" y="6085"/>
                  </a:lnTo>
                  <a:lnTo>
                    <a:pt x="15812" y="6418"/>
                  </a:lnTo>
                  <a:cubicBezTo>
                    <a:pt x="15545" y="5651"/>
                    <a:pt x="15178" y="4884"/>
                    <a:pt x="14644" y="4183"/>
                  </a:cubicBezTo>
                  <a:lnTo>
                    <a:pt x="15545" y="3483"/>
                  </a:lnTo>
                  <a:cubicBezTo>
                    <a:pt x="15578" y="3483"/>
                    <a:pt x="15578" y="3416"/>
                    <a:pt x="15578" y="3383"/>
                  </a:cubicBezTo>
                  <a:cubicBezTo>
                    <a:pt x="15578" y="3349"/>
                    <a:pt x="15578" y="3349"/>
                    <a:pt x="15545" y="3349"/>
                  </a:cubicBezTo>
                  <a:cubicBezTo>
                    <a:pt x="14744" y="2315"/>
                    <a:pt x="13710" y="1481"/>
                    <a:pt x="12576" y="914"/>
                  </a:cubicBezTo>
                  <a:cubicBezTo>
                    <a:pt x="12567" y="905"/>
                    <a:pt x="12553" y="901"/>
                    <a:pt x="12538" y="901"/>
                  </a:cubicBezTo>
                  <a:cubicBezTo>
                    <a:pt x="12496" y="901"/>
                    <a:pt x="12443" y="932"/>
                    <a:pt x="12443" y="981"/>
                  </a:cubicBezTo>
                  <a:lnTo>
                    <a:pt x="11909" y="2015"/>
                  </a:lnTo>
                  <a:cubicBezTo>
                    <a:pt x="11275" y="1715"/>
                    <a:pt x="10675" y="1515"/>
                    <a:pt x="10008" y="1381"/>
                  </a:cubicBezTo>
                  <a:lnTo>
                    <a:pt x="10174" y="214"/>
                  </a:lnTo>
                  <a:cubicBezTo>
                    <a:pt x="10174" y="180"/>
                    <a:pt x="10108" y="80"/>
                    <a:pt x="10074" y="80"/>
                  </a:cubicBezTo>
                  <a:cubicBezTo>
                    <a:pt x="9610" y="31"/>
                    <a:pt x="9129" y="0"/>
                    <a:pt x="866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UTM Avo" panose="02040603050506020204" pitchFamily="18"/>
              </a:endParaRPr>
            </a:p>
          </p:txBody>
        </p:sp>
        <p:sp>
          <p:nvSpPr>
            <p:cNvPr id="15" name="Google Shape;2094;p75">
              <a:extLst>
                <a:ext uri="{FF2B5EF4-FFF2-40B4-BE49-F238E27FC236}">
                  <a16:creationId xmlns:a16="http://schemas.microsoft.com/office/drawing/2014/main" id="{D7AADCB5-C946-989F-6ED9-C6FB885D0DF1}"/>
                </a:ext>
              </a:extLst>
            </p:cNvPr>
            <p:cNvSpPr/>
            <p:nvPr/>
          </p:nvSpPr>
          <p:spPr>
            <a:xfrm>
              <a:off x="1743599" y="2834122"/>
              <a:ext cx="267444" cy="268850"/>
            </a:xfrm>
            <a:custGeom>
              <a:avLst/>
              <a:gdLst/>
              <a:ahLst/>
              <a:cxnLst/>
              <a:rect l="l" t="t" r="r" b="b"/>
              <a:pathLst>
                <a:path w="12743" h="12810" extrusionOk="0">
                  <a:moveTo>
                    <a:pt x="6443" y="3127"/>
                  </a:moveTo>
                  <a:cubicBezTo>
                    <a:pt x="8111" y="3127"/>
                    <a:pt x="9545" y="4451"/>
                    <a:pt x="9640" y="6171"/>
                  </a:cubicBezTo>
                  <a:cubicBezTo>
                    <a:pt x="9774" y="7972"/>
                    <a:pt x="8406" y="9507"/>
                    <a:pt x="6605" y="9640"/>
                  </a:cubicBezTo>
                  <a:cubicBezTo>
                    <a:pt x="6525" y="9646"/>
                    <a:pt x="6446" y="9649"/>
                    <a:pt x="6368" y="9649"/>
                  </a:cubicBezTo>
                  <a:cubicBezTo>
                    <a:pt x="4671" y="9649"/>
                    <a:pt x="3263" y="8294"/>
                    <a:pt x="3136" y="6605"/>
                  </a:cubicBezTo>
                  <a:cubicBezTo>
                    <a:pt x="3036" y="4803"/>
                    <a:pt x="4403" y="3269"/>
                    <a:pt x="6205" y="3136"/>
                  </a:cubicBezTo>
                  <a:cubicBezTo>
                    <a:pt x="6284" y="3130"/>
                    <a:pt x="6364" y="3127"/>
                    <a:pt x="6443" y="3127"/>
                  </a:cubicBezTo>
                  <a:close/>
                  <a:moveTo>
                    <a:pt x="5604" y="0"/>
                  </a:moveTo>
                  <a:cubicBezTo>
                    <a:pt x="5137" y="33"/>
                    <a:pt x="4704" y="167"/>
                    <a:pt x="4237" y="334"/>
                  </a:cubicBezTo>
                  <a:cubicBezTo>
                    <a:pt x="3770" y="500"/>
                    <a:pt x="3336" y="701"/>
                    <a:pt x="2936" y="967"/>
                  </a:cubicBezTo>
                  <a:cubicBezTo>
                    <a:pt x="2902" y="1001"/>
                    <a:pt x="2902" y="1034"/>
                    <a:pt x="2902" y="1067"/>
                  </a:cubicBezTo>
                  <a:lnTo>
                    <a:pt x="3336" y="1835"/>
                  </a:lnTo>
                  <a:cubicBezTo>
                    <a:pt x="2869" y="2168"/>
                    <a:pt x="2402" y="2602"/>
                    <a:pt x="2035" y="3069"/>
                  </a:cubicBezTo>
                  <a:lnTo>
                    <a:pt x="1301" y="2602"/>
                  </a:lnTo>
                  <a:lnTo>
                    <a:pt x="1268" y="2602"/>
                  </a:lnTo>
                  <a:cubicBezTo>
                    <a:pt x="1268" y="2602"/>
                    <a:pt x="1234" y="2602"/>
                    <a:pt x="1234" y="2635"/>
                  </a:cubicBezTo>
                  <a:cubicBezTo>
                    <a:pt x="634" y="3436"/>
                    <a:pt x="267" y="4303"/>
                    <a:pt x="100" y="5204"/>
                  </a:cubicBezTo>
                  <a:cubicBezTo>
                    <a:pt x="100" y="5270"/>
                    <a:pt x="100" y="5304"/>
                    <a:pt x="134" y="5304"/>
                  </a:cubicBezTo>
                  <a:lnTo>
                    <a:pt x="968" y="5471"/>
                  </a:lnTo>
                  <a:cubicBezTo>
                    <a:pt x="901" y="5971"/>
                    <a:pt x="901" y="6471"/>
                    <a:pt x="934" y="6972"/>
                  </a:cubicBezTo>
                  <a:lnTo>
                    <a:pt x="67" y="7105"/>
                  </a:lnTo>
                  <a:cubicBezTo>
                    <a:pt x="0" y="7105"/>
                    <a:pt x="0" y="7105"/>
                    <a:pt x="0" y="7138"/>
                  </a:cubicBezTo>
                  <a:lnTo>
                    <a:pt x="0" y="7172"/>
                  </a:lnTo>
                  <a:cubicBezTo>
                    <a:pt x="0" y="7205"/>
                    <a:pt x="0" y="7305"/>
                    <a:pt x="67" y="7339"/>
                  </a:cubicBezTo>
                  <a:cubicBezTo>
                    <a:pt x="134" y="7772"/>
                    <a:pt x="234" y="8173"/>
                    <a:pt x="334" y="8539"/>
                  </a:cubicBezTo>
                  <a:cubicBezTo>
                    <a:pt x="501" y="9006"/>
                    <a:pt x="734" y="9440"/>
                    <a:pt x="968" y="9840"/>
                  </a:cubicBezTo>
                  <a:lnTo>
                    <a:pt x="1001" y="9874"/>
                  </a:lnTo>
                  <a:lnTo>
                    <a:pt x="1068" y="9874"/>
                  </a:lnTo>
                  <a:lnTo>
                    <a:pt x="1801" y="9440"/>
                  </a:lnTo>
                  <a:cubicBezTo>
                    <a:pt x="2135" y="9940"/>
                    <a:pt x="2569" y="10374"/>
                    <a:pt x="3069" y="10774"/>
                  </a:cubicBezTo>
                  <a:lnTo>
                    <a:pt x="2569" y="11475"/>
                  </a:lnTo>
                  <a:lnTo>
                    <a:pt x="2569" y="11508"/>
                  </a:lnTo>
                  <a:cubicBezTo>
                    <a:pt x="2569" y="11542"/>
                    <a:pt x="2569" y="11542"/>
                    <a:pt x="2602" y="11542"/>
                  </a:cubicBezTo>
                  <a:cubicBezTo>
                    <a:pt x="3403" y="12142"/>
                    <a:pt x="4270" y="12509"/>
                    <a:pt x="5204" y="12676"/>
                  </a:cubicBezTo>
                  <a:cubicBezTo>
                    <a:pt x="5237" y="12676"/>
                    <a:pt x="5271" y="12676"/>
                    <a:pt x="5271" y="12642"/>
                  </a:cubicBezTo>
                  <a:lnTo>
                    <a:pt x="5437" y="11808"/>
                  </a:lnTo>
                  <a:cubicBezTo>
                    <a:pt x="5731" y="11848"/>
                    <a:pt x="6024" y="11864"/>
                    <a:pt x="6317" y="11864"/>
                  </a:cubicBezTo>
                  <a:cubicBezTo>
                    <a:pt x="6524" y="11864"/>
                    <a:pt x="6731" y="11856"/>
                    <a:pt x="6938" y="11842"/>
                  </a:cubicBezTo>
                  <a:lnTo>
                    <a:pt x="7039" y="12709"/>
                  </a:lnTo>
                  <a:cubicBezTo>
                    <a:pt x="7039" y="12776"/>
                    <a:pt x="7072" y="12809"/>
                    <a:pt x="7105" y="12809"/>
                  </a:cubicBezTo>
                  <a:cubicBezTo>
                    <a:pt x="7572" y="12776"/>
                    <a:pt x="8006" y="12642"/>
                    <a:pt x="8473" y="12476"/>
                  </a:cubicBezTo>
                  <a:cubicBezTo>
                    <a:pt x="8940" y="12309"/>
                    <a:pt x="9374" y="12109"/>
                    <a:pt x="9774" y="11842"/>
                  </a:cubicBezTo>
                  <a:cubicBezTo>
                    <a:pt x="9807" y="11808"/>
                    <a:pt x="9807" y="11775"/>
                    <a:pt x="9807" y="11708"/>
                  </a:cubicBezTo>
                  <a:lnTo>
                    <a:pt x="9374" y="10975"/>
                  </a:lnTo>
                  <a:cubicBezTo>
                    <a:pt x="9874" y="10641"/>
                    <a:pt x="10308" y="10207"/>
                    <a:pt x="10708" y="9707"/>
                  </a:cubicBezTo>
                  <a:lnTo>
                    <a:pt x="11408" y="10207"/>
                  </a:lnTo>
                  <a:lnTo>
                    <a:pt x="11442" y="10207"/>
                  </a:lnTo>
                  <a:cubicBezTo>
                    <a:pt x="11475" y="10207"/>
                    <a:pt x="11475" y="10207"/>
                    <a:pt x="11475" y="10174"/>
                  </a:cubicBezTo>
                  <a:cubicBezTo>
                    <a:pt x="12075" y="9373"/>
                    <a:pt x="12442" y="8506"/>
                    <a:pt x="12609" y="7605"/>
                  </a:cubicBezTo>
                  <a:cubicBezTo>
                    <a:pt x="12609" y="7539"/>
                    <a:pt x="12609" y="7505"/>
                    <a:pt x="12576" y="7505"/>
                  </a:cubicBezTo>
                  <a:lnTo>
                    <a:pt x="11742" y="7339"/>
                  </a:lnTo>
                  <a:cubicBezTo>
                    <a:pt x="11809" y="6838"/>
                    <a:pt x="11809" y="6338"/>
                    <a:pt x="11775" y="5838"/>
                  </a:cubicBezTo>
                  <a:lnTo>
                    <a:pt x="12643" y="5704"/>
                  </a:lnTo>
                  <a:cubicBezTo>
                    <a:pt x="12709" y="5704"/>
                    <a:pt x="12743" y="5671"/>
                    <a:pt x="12743" y="5637"/>
                  </a:cubicBezTo>
                  <a:cubicBezTo>
                    <a:pt x="12643" y="5137"/>
                    <a:pt x="12576" y="4670"/>
                    <a:pt x="12409" y="4270"/>
                  </a:cubicBezTo>
                  <a:cubicBezTo>
                    <a:pt x="12242" y="3803"/>
                    <a:pt x="12042" y="3369"/>
                    <a:pt x="11775" y="2969"/>
                  </a:cubicBezTo>
                  <a:cubicBezTo>
                    <a:pt x="11742" y="2902"/>
                    <a:pt x="11709" y="2902"/>
                    <a:pt x="11642" y="2902"/>
                  </a:cubicBezTo>
                  <a:lnTo>
                    <a:pt x="10908" y="3369"/>
                  </a:lnTo>
                  <a:cubicBezTo>
                    <a:pt x="10574" y="2869"/>
                    <a:pt x="10141" y="2402"/>
                    <a:pt x="9640" y="2035"/>
                  </a:cubicBezTo>
                  <a:lnTo>
                    <a:pt x="10141" y="1334"/>
                  </a:lnTo>
                  <a:lnTo>
                    <a:pt x="10141" y="1301"/>
                  </a:lnTo>
                  <a:cubicBezTo>
                    <a:pt x="10141" y="1301"/>
                    <a:pt x="10141" y="1234"/>
                    <a:pt x="10107" y="1234"/>
                  </a:cubicBezTo>
                  <a:cubicBezTo>
                    <a:pt x="9307" y="667"/>
                    <a:pt x="8440" y="300"/>
                    <a:pt x="7506" y="133"/>
                  </a:cubicBezTo>
                  <a:cubicBezTo>
                    <a:pt x="7472" y="133"/>
                    <a:pt x="7439" y="133"/>
                    <a:pt x="7439" y="167"/>
                  </a:cubicBezTo>
                  <a:lnTo>
                    <a:pt x="7272" y="1001"/>
                  </a:lnTo>
                  <a:cubicBezTo>
                    <a:pt x="6979" y="962"/>
                    <a:pt x="6686" y="945"/>
                    <a:pt x="6393" y="945"/>
                  </a:cubicBezTo>
                  <a:cubicBezTo>
                    <a:pt x="6186" y="945"/>
                    <a:pt x="5978" y="954"/>
                    <a:pt x="5771" y="967"/>
                  </a:cubicBezTo>
                  <a:lnTo>
                    <a:pt x="5704" y="67"/>
                  </a:lnTo>
                  <a:cubicBezTo>
                    <a:pt x="5704" y="33"/>
                    <a:pt x="5638" y="0"/>
                    <a:pt x="560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6" name="Google Shape;2095;p75">
              <a:extLst>
                <a:ext uri="{FF2B5EF4-FFF2-40B4-BE49-F238E27FC236}">
                  <a16:creationId xmlns:a16="http://schemas.microsoft.com/office/drawing/2014/main" id="{028F9D72-C91E-B1FB-3796-9731BC11E525}"/>
                </a:ext>
              </a:extLst>
            </p:cNvPr>
            <p:cNvSpPr/>
            <p:nvPr/>
          </p:nvSpPr>
          <p:spPr>
            <a:xfrm>
              <a:off x="1761103" y="3107839"/>
              <a:ext cx="184837" cy="183725"/>
            </a:xfrm>
            <a:custGeom>
              <a:avLst/>
              <a:gdLst/>
              <a:ahLst/>
              <a:cxnLst/>
              <a:rect l="l" t="t" r="r" b="b"/>
              <a:pathLst>
                <a:path w="8807" h="8754" extrusionOk="0">
                  <a:moveTo>
                    <a:pt x="4469" y="2801"/>
                  </a:moveTo>
                  <a:cubicBezTo>
                    <a:pt x="5276" y="2801"/>
                    <a:pt x="5973" y="3394"/>
                    <a:pt x="6038" y="4270"/>
                  </a:cubicBezTo>
                  <a:cubicBezTo>
                    <a:pt x="6071" y="5104"/>
                    <a:pt x="5437" y="5838"/>
                    <a:pt x="4570" y="5872"/>
                  </a:cubicBezTo>
                  <a:cubicBezTo>
                    <a:pt x="4528" y="5875"/>
                    <a:pt x="4486" y="5876"/>
                    <a:pt x="4445" y="5876"/>
                  </a:cubicBezTo>
                  <a:cubicBezTo>
                    <a:pt x="3633" y="5876"/>
                    <a:pt x="2967" y="5263"/>
                    <a:pt x="2936" y="4437"/>
                  </a:cubicBezTo>
                  <a:cubicBezTo>
                    <a:pt x="2902" y="3603"/>
                    <a:pt x="3536" y="2836"/>
                    <a:pt x="4403" y="2803"/>
                  </a:cubicBezTo>
                  <a:cubicBezTo>
                    <a:pt x="4425" y="2802"/>
                    <a:pt x="4447" y="2801"/>
                    <a:pt x="4469" y="2801"/>
                  </a:cubicBezTo>
                  <a:close/>
                  <a:moveTo>
                    <a:pt x="4136" y="1"/>
                  </a:moveTo>
                  <a:cubicBezTo>
                    <a:pt x="3803" y="34"/>
                    <a:pt x="3536" y="101"/>
                    <a:pt x="3202" y="167"/>
                  </a:cubicBezTo>
                  <a:cubicBezTo>
                    <a:pt x="3136" y="167"/>
                    <a:pt x="3136" y="201"/>
                    <a:pt x="3136" y="268"/>
                  </a:cubicBezTo>
                  <a:lnTo>
                    <a:pt x="3302" y="835"/>
                  </a:lnTo>
                  <a:cubicBezTo>
                    <a:pt x="2902" y="968"/>
                    <a:pt x="2502" y="1168"/>
                    <a:pt x="2168" y="1435"/>
                  </a:cubicBezTo>
                  <a:lnTo>
                    <a:pt x="1801" y="968"/>
                  </a:lnTo>
                  <a:lnTo>
                    <a:pt x="1735" y="968"/>
                  </a:lnTo>
                  <a:cubicBezTo>
                    <a:pt x="1468" y="1168"/>
                    <a:pt x="1234" y="1368"/>
                    <a:pt x="1001" y="1635"/>
                  </a:cubicBezTo>
                  <a:cubicBezTo>
                    <a:pt x="801" y="1869"/>
                    <a:pt x="634" y="2136"/>
                    <a:pt x="467" y="2436"/>
                  </a:cubicBezTo>
                  <a:cubicBezTo>
                    <a:pt x="467" y="2469"/>
                    <a:pt x="467" y="2469"/>
                    <a:pt x="500" y="2502"/>
                  </a:cubicBezTo>
                  <a:lnTo>
                    <a:pt x="1068" y="2769"/>
                  </a:lnTo>
                  <a:cubicBezTo>
                    <a:pt x="901" y="3036"/>
                    <a:pt x="801" y="3370"/>
                    <a:pt x="734" y="3703"/>
                  </a:cubicBezTo>
                  <a:lnTo>
                    <a:pt x="134" y="3637"/>
                  </a:lnTo>
                  <a:cubicBezTo>
                    <a:pt x="100" y="3637"/>
                    <a:pt x="100" y="3670"/>
                    <a:pt x="100" y="3670"/>
                  </a:cubicBezTo>
                  <a:cubicBezTo>
                    <a:pt x="67" y="4004"/>
                    <a:pt x="0" y="4337"/>
                    <a:pt x="67" y="4637"/>
                  </a:cubicBezTo>
                  <a:cubicBezTo>
                    <a:pt x="100" y="4971"/>
                    <a:pt x="134" y="5271"/>
                    <a:pt x="234" y="5605"/>
                  </a:cubicBezTo>
                  <a:cubicBezTo>
                    <a:pt x="234" y="5638"/>
                    <a:pt x="267" y="5638"/>
                    <a:pt x="300" y="5638"/>
                  </a:cubicBezTo>
                  <a:lnTo>
                    <a:pt x="901" y="5471"/>
                  </a:lnTo>
                  <a:cubicBezTo>
                    <a:pt x="1001" y="5872"/>
                    <a:pt x="1234" y="6272"/>
                    <a:pt x="1468" y="6605"/>
                  </a:cubicBezTo>
                  <a:lnTo>
                    <a:pt x="1001" y="6972"/>
                  </a:lnTo>
                  <a:lnTo>
                    <a:pt x="1001" y="7006"/>
                  </a:lnTo>
                  <a:lnTo>
                    <a:pt x="1001" y="7072"/>
                  </a:lnTo>
                  <a:cubicBezTo>
                    <a:pt x="1434" y="7539"/>
                    <a:pt x="1935" y="8006"/>
                    <a:pt x="2502" y="8273"/>
                  </a:cubicBezTo>
                  <a:cubicBezTo>
                    <a:pt x="2569" y="8273"/>
                    <a:pt x="2569" y="8273"/>
                    <a:pt x="2602" y="8207"/>
                  </a:cubicBezTo>
                  <a:lnTo>
                    <a:pt x="2835" y="7673"/>
                  </a:lnTo>
                  <a:cubicBezTo>
                    <a:pt x="3136" y="7840"/>
                    <a:pt x="3469" y="7940"/>
                    <a:pt x="3803" y="8006"/>
                  </a:cubicBezTo>
                  <a:lnTo>
                    <a:pt x="3736" y="8607"/>
                  </a:lnTo>
                  <a:lnTo>
                    <a:pt x="3736" y="8640"/>
                  </a:lnTo>
                  <a:lnTo>
                    <a:pt x="3769" y="8674"/>
                  </a:lnTo>
                  <a:cubicBezTo>
                    <a:pt x="4014" y="8722"/>
                    <a:pt x="4258" y="8753"/>
                    <a:pt x="4489" y="8753"/>
                  </a:cubicBezTo>
                  <a:cubicBezTo>
                    <a:pt x="4574" y="8753"/>
                    <a:pt x="4656" y="8749"/>
                    <a:pt x="4737" y="8740"/>
                  </a:cubicBezTo>
                  <a:cubicBezTo>
                    <a:pt x="5070" y="8674"/>
                    <a:pt x="5337" y="8640"/>
                    <a:pt x="5671" y="8573"/>
                  </a:cubicBezTo>
                  <a:cubicBezTo>
                    <a:pt x="5671" y="8573"/>
                    <a:pt x="5738" y="8573"/>
                    <a:pt x="5738" y="8507"/>
                  </a:cubicBezTo>
                  <a:lnTo>
                    <a:pt x="5738" y="8473"/>
                  </a:lnTo>
                  <a:lnTo>
                    <a:pt x="5571" y="7906"/>
                  </a:lnTo>
                  <a:cubicBezTo>
                    <a:pt x="5971" y="7773"/>
                    <a:pt x="6338" y="7539"/>
                    <a:pt x="6672" y="7306"/>
                  </a:cubicBezTo>
                  <a:lnTo>
                    <a:pt x="7072" y="7773"/>
                  </a:lnTo>
                  <a:lnTo>
                    <a:pt x="7105" y="7806"/>
                  </a:lnTo>
                  <a:lnTo>
                    <a:pt x="7139" y="7806"/>
                  </a:lnTo>
                  <a:cubicBezTo>
                    <a:pt x="7639" y="7406"/>
                    <a:pt x="8106" y="6906"/>
                    <a:pt x="8339" y="6305"/>
                  </a:cubicBezTo>
                  <a:cubicBezTo>
                    <a:pt x="8339" y="6272"/>
                    <a:pt x="8339" y="6272"/>
                    <a:pt x="8306" y="6238"/>
                  </a:cubicBezTo>
                  <a:lnTo>
                    <a:pt x="7772" y="5972"/>
                  </a:lnTo>
                  <a:cubicBezTo>
                    <a:pt x="7939" y="5671"/>
                    <a:pt x="8006" y="5338"/>
                    <a:pt x="8106" y="5004"/>
                  </a:cubicBezTo>
                  <a:lnTo>
                    <a:pt x="8673" y="5104"/>
                  </a:lnTo>
                  <a:cubicBezTo>
                    <a:pt x="8740" y="5104"/>
                    <a:pt x="8740" y="5104"/>
                    <a:pt x="8740" y="5038"/>
                  </a:cubicBezTo>
                  <a:cubicBezTo>
                    <a:pt x="8773" y="4704"/>
                    <a:pt x="8806" y="4437"/>
                    <a:pt x="8773" y="4104"/>
                  </a:cubicBezTo>
                  <a:cubicBezTo>
                    <a:pt x="8773" y="3737"/>
                    <a:pt x="8740" y="3436"/>
                    <a:pt x="8640" y="3103"/>
                  </a:cubicBezTo>
                  <a:cubicBezTo>
                    <a:pt x="8640" y="3036"/>
                    <a:pt x="8606" y="3036"/>
                    <a:pt x="8573" y="3036"/>
                  </a:cubicBezTo>
                  <a:lnTo>
                    <a:pt x="7972" y="3203"/>
                  </a:lnTo>
                  <a:cubicBezTo>
                    <a:pt x="7872" y="2803"/>
                    <a:pt x="7639" y="2436"/>
                    <a:pt x="7405" y="2102"/>
                  </a:cubicBezTo>
                  <a:lnTo>
                    <a:pt x="7872" y="1702"/>
                  </a:lnTo>
                  <a:lnTo>
                    <a:pt x="7872" y="1669"/>
                  </a:lnTo>
                  <a:lnTo>
                    <a:pt x="7872" y="1635"/>
                  </a:lnTo>
                  <a:cubicBezTo>
                    <a:pt x="7439" y="1135"/>
                    <a:pt x="6938" y="668"/>
                    <a:pt x="6371" y="434"/>
                  </a:cubicBezTo>
                  <a:cubicBezTo>
                    <a:pt x="6305" y="434"/>
                    <a:pt x="6305" y="434"/>
                    <a:pt x="6271" y="468"/>
                  </a:cubicBezTo>
                  <a:lnTo>
                    <a:pt x="6038" y="1001"/>
                  </a:lnTo>
                  <a:cubicBezTo>
                    <a:pt x="5738" y="835"/>
                    <a:pt x="5404" y="768"/>
                    <a:pt x="5070" y="668"/>
                  </a:cubicBezTo>
                  <a:lnTo>
                    <a:pt x="5137" y="101"/>
                  </a:lnTo>
                  <a:cubicBezTo>
                    <a:pt x="5137" y="34"/>
                    <a:pt x="5137" y="34"/>
                    <a:pt x="5104" y="34"/>
                  </a:cubicBezTo>
                  <a:cubicBezTo>
                    <a:pt x="4870" y="1"/>
                    <a:pt x="4603" y="1"/>
                    <a:pt x="437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7" name="Google Shape;2096;p75">
              <a:extLst>
                <a:ext uri="{FF2B5EF4-FFF2-40B4-BE49-F238E27FC236}">
                  <a16:creationId xmlns:a16="http://schemas.microsoft.com/office/drawing/2014/main" id="{12694420-5951-52D8-1AF7-5A8769599613}"/>
                </a:ext>
              </a:extLst>
            </p:cNvPr>
            <p:cNvSpPr/>
            <p:nvPr/>
          </p:nvSpPr>
          <p:spPr>
            <a:xfrm>
              <a:off x="1461466" y="2976227"/>
              <a:ext cx="77003" cy="155475"/>
            </a:xfrm>
            <a:custGeom>
              <a:avLst/>
              <a:gdLst/>
              <a:ahLst/>
              <a:cxnLst/>
              <a:rect l="l" t="t" r="r" b="b"/>
              <a:pathLst>
                <a:path w="3669" h="7408" extrusionOk="0">
                  <a:moveTo>
                    <a:pt x="3424" y="1"/>
                  </a:moveTo>
                  <a:cubicBezTo>
                    <a:pt x="3395" y="1"/>
                    <a:pt x="3365" y="11"/>
                    <a:pt x="3336" y="34"/>
                  </a:cubicBezTo>
                  <a:cubicBezTo>
                    <a:pt x="2235" y="834"/>
                    <a:pt x="1335" y="1869"/>
                    <a:pt x="801" y="3103"/>
                  </a:cubicBezTo>
                  <a:cubicBezTo>
                    <a:pt x="200" y="4404"/>
                    <a:pt x="0" y="5905"/>
                    <a:pt x="367" y="7272"/>
                  </a:cubicBezTo>
                  <a:cubicBezTo>
                    <a:pt x="381" y="7368"/>
                    <a:pt x="445" y="7407"/>
                    <a:pt x="513" y="7407"/>
                  </a:cubicBezTo>
                  <a:cubicBezTo>
                    <a:pt x="612" y="7407"/>
                    <a:pt x="721" y="7324"/>
                    <a:pt x="701" y="7206"/>
                  </a:cubicBezTo>
                  <a:cubicBezTo>
                    <a:pt x="0" y="4537"/>
                    <a:pt x="1401" y="1935"/>
                    <a:pt x="3503" y="367"/>
                  </a:cubicBezTo>
                  <a:cubicBezTo>
                    <a:pt x="3668" y="230"/>
                    <a:pt x="3560" y="1"/>
                    <a:pt x="342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8" name="Google Shape;2097;p75">
              <a:extLst>
                <a:ext uri="{FF2B5EF4-FFF2-40B4-BE49-F238E27FC236}">
                  <a16:creationId xmlns:a16="http://schemas.microsoft.com/office/drawing/2014/main" id="{F867E827-6D93-7934-32AA-A0907C9F9164}"/>
                </a:ext>
              </a:extLst>
            </p:cNvPr>
            <p:cNvSpPr/>
            <p:nvPr/>
          </p:nvSpPr>
          <p:spPr>
            <a:xfrm>
              <a:off x="1473365" y="3145197"/>
              <a:ext cx="32929" cy="38386"/>
            </a:xfrm>
            <a:custGeom>
              <a:avLst/>
              <a:gdLst/>
              <a:ahLst/>
              <a:cxnLst/>
              <a:rect l="l" t="t" r="r" b="b"/>
              <a:pathLst>
                <a:path w="1569" h="1829" extrusionOk="0">
                  <a:moveTo>
                    <a:pt x="206" y="0"/>
                  </a:moveTo>
                  <a:cubicBezTo>
                    <a:pt x="167" y="0"/>
                    <a:pt x="128" y="8"/>
                    <a:pt x="100" y="22"/>
                  </a:cubicBezTo>
                  <a:cubicBezTo>
                    <a:pt x="0" y="55"/>
                    <a:pt x="0" y="189"/>
                    <a:pt x="34" y="289"/>
                  </a:cubicBezTo>
                  <a:cubicBezTo>
                    <a:pt x="334" y="856"/>
                    <a:pt x="734" y="1356"/>
                    <a:pt x="1268" y="1790"/>
                  </a:cubicBezTo>
                  <a:cubicBezTo>
                    <a:pt x="1306" y="1809"/>
                    <a:pt x="1356" y="1828"/>
                    <a:pt x="1404" y="1828"/>
                  </a:cubicBezTo>
                  <a:cubicBezTo>
                    <a:pt x="1439" y="1828"/>
                    <a:pt x="1473" y="1818"/>
                    <a:pt x="1501" y="1790"/>
                  </a:cubicBezTo>
                  <a:cubicBezTo>
                    <a:pt x="1501" y="1656"/>
                    <a:pt x="1568" y="1523"/>
                    <a:pt x="1468" y="1490"/>
                  </a:cubicBezTo>
                  <a:cubicBezTo>
                    <a:pt x="968" y="1123"/>
                    <a:pt x="601" y="622"/>
                    <a:pt x="334" y="55"/>
                  </a:cubicBezTo>
                  <a:cubicBezTo>
                    <a:pt x="314" y="16"/>
                    <a:pt x="260" y="0"/>
                    <a:pt x="20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9" name="Google Shape;2098;p75">
              <a:extLst>
                <a:ext uri="{FF2B5EF4-FFF2-40B4-BE49-F238E27FC236}">
                  <a16:creationId xmlns:a16="http://schemas.microsoft.com/office/drawing/2014/main" id="{05AE7A0B-78C3-7525-E418-1529A93C02F2}"/>
                </a:ext>
              </a:extLst>
            </p:cNvPr>
            <p:cNvSpPr/>
            <p:nvPr/>
          </p:nvSpPr>
          <p:spPr>
            <a:xfrm>
              <a:off x="1679860" y="3085782"/>
              <a:ext cx="59563" cy="122966"/>
            </a:xfrm>
            <a:custGeom>
              <a:avLst/>
              <a:gdLst/>
              <a:ahLst/>
              <a:cxnLst/>
              <a:rect l="l" t="t" r="r" b="b"/>
              <a:pathLst>
                <a:path w="2838" h="5859" extrusionOk="0">
                  <a:moveTo>
                    <a:pt x="2412" y="1"/>
                  </a:moveTo>
                  <a:cubicBezTo>
                    <a:pt x="2328" y="1"/>
                    <a:pt x="2253" y="51"/>
                    <a:pt x="2270" y="151"/>
                  </a:cubicBezTo>
                  <a:cubicBezTo>
                    <a:pt x="2503" y="2186"/>
                    <a:pt x="1736" y="4287"/>
                    <a:pt x="135" y="5555"/>
                  </a:cubicBezTo>
                  <a:cubicBezTo>
                    <a:pt x="0" y="5663"/>
                    <a:pt x="127" y="5858"/>
                    <a:pt x="287" y="5858"/>
                  </a:cubicBezTo>
                  <a:cubicBezTo>
                    <a:pt x="324" y="5858"/>
                    <a:pt x="364" y="5847"/>
                    <a:pt x="402" y="5822"/>
                  </a:cubicBezTo>
                  <a:cubicBezTo>
                    <a:pt x="1970" y="4421"/>
                    <a:pt x="2837" y="2219"/>
                    <a:pt x="2604" y="151"/>
                  </a:cubicBezTo>
                  <a:cubicBezTo>
                    <a:pt x="2587" y="51"/>
                    <a:pt x="2495" y="1"/>
                    <a:pt x="241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0" name="Google Shape;2099;p75">
              <a:extLst>
                <a:ext uri="{FF2B5EF4-FFF2-40B4-BE49-F238E27FC236}">
                  <a16:creationId xmlns:a16="http://schemas.microsoft.com/office/drawing/2014/main" id="{F23BDAA9-673E-09C8-372B-8D238B890CF2}"/>
                </a:ext>
              </a:extLst>
            </p:cNvPr>
            <p:cNvSpPr/>
            <p:nvPr/>
          </p:nvSpPr>
          <p:spPr>
            <a:xfrm>
              <a:off x="1777892" y="2896706"/>
              <a:ext cx="62291" cy="162863"/>
            </a:xfrm>
            <a:custGeom>
              <a:avLst/>
              <a:gdLst/>
              <a:ahLst/>
              <a:cxnLst/>
              <a:rect l="l" t="t" r="r" b="b"/>
              <a:pathLst>
                <a:path w="2968" h="7760" extrusionOk="0">
                  <a:moveTo>
                    <a:pt x="1502" y="1"/>
                  </a:moveTo>
                  <a:cubicBezTo>
                    <a:pt x="1459" y="1"/>
                    <a:pt x="1413" y="16"/>
                    <a:pt x="1368" y="54"/>
                  </a:cubicBezTo>
                  <a:cubicBezTo>
                    <a:pt x="534" y="921"/>
                    <a:pt x="101" y="2088"/>
                    <a:pt x="34" y="3323"/>
                  </a:cubicBezTo>
                  <a:cubicBezTo>
                    <a:pt x="1" y="4490"/>
                    <a:pt x="434" y="5658"/>
                    <a:pt x="1168" y="6525"/>
                  </a:cubicBezTo>
                  <a:cubicBezTo>
                    <a:pt x="1602" y="7025"/>
                    <a:pt x="2102" y="7425"/>
                    <a:pt x="2669" y="7726"/>
                  </a:cubicBezTo>
                  <a:cubicBezTo>
                    <a:pt x="2699" y="7749"/>
                    <a:pt x="2728" y="7759"/>
                    <a:pt x="2756" y="7759"/>
                  </a:cubicBezTo>
                  <a:cubicBezTo>
                    <a:pt x="2884" y="7759"/>
                    <a:pt x="2967" y="7541"/>
                    <a:pt x="2803" y="7459"/>
                  </a:cubicBezTo>
                  <a:cubicBezTo>
                    <a:pt x="1602" y="6825"/>
                    <a:pt x="735" y="5624"/>
                    <a:pt x="468" y="4257"/>
                  </a:cubicBezTo>
                  <a:cubicBezTo>
                    <a:pt x="167" y="2856"/>
                    <a:pt x="668" y="1354"/>
                    <a:pt x="1635" y="320"/>
                  </a:cubicBezTo>
                  <a:cubicBezTo>
                    <a:pt x="1765" y="191"/>
                    <a:pt x="1653" y="1"/>
                    <a:pt x="150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1" name="Google Shape;2100;p75">
              <a:extLst>
                <a:ext uri="{FF2B5EF4-FFF2-40B4-BE49-F238E27FC236}">
                  <a16:creationId xmlns:a16="http://schemas.microsoft.com/office/drawing/2014/main" id="{6D4556D5-1269-86C6-D3EF-FA1732DD9629}"/>
                </a:ext>
              </a:extLst>
            </p:cNvPr>
            <p:cNvSpPr/>
            <p:nvPr/>
          </p:nvSpPr>
          <p:spPr>
            <a:xfrm>
              <a:off x="1850005" y="3058708"/>
              <a:ext cx="35721" cy="9990"/>
            </a:xfrm>
            <a:custGeom>
              <a:avLst/>
              <a:gdLst/>
              <a:ahLst/>
              <a:cxnLst/>
              <a:rect l="l" t="t" r="r" b="b"/>
              <a:pathLst>
                <a:path w="1702" h="476" extrusionOk="0">
                  <a:moveTo>
                    <a:pt x="203" y="0"/>
                  </a:moveTo>
                  <a:cubicBezTo>
                    <a:pt x="133" y="0"/>
                    <a:pt x="34" y="83"/>
                    <a:pt x="34" y="140"/>
                  </a:cubicBezTo>
                  <a:cubicBezTo>
                    <a:pt x="0" y="240"/>
                    <a:pt x="67" y="307"/>
                    <a:pt x="167" y="340"/>
                  </a:cubicBezTo>
                  <a:cubicBezTo>
                    <a:pt x="430" y="434"/>
                    <a:pt x="683" y="475"/>
                    <a:pt x="937" y="475"/>
                  </a:cubicBezTo>
                  <a:cubicBezTo>
                    <a:pt x="1134" y="475"/>
                    <a:pt x="1331" y="451"/>
                    <a:pt x="1535" y="407"/>
                  </a:cubicBezTo>
                  <a:cubicBezTo>
                    <a:pt x="1668" y="407"/>
                    <a:pt x="1702" y="274"/>
                    <a:pt x="1668" y="173"/>
                  </a:cubicBezTo>
                  <a:cubicBezTo>
                    <a:pt x="1602" y="107"/>
                    <a:pt x="1535" y="73"/>
                    <a:pt x="1468" y="73"/>
                  </a:cubicBezTo>
                  <a:cubicBezTo>
                    <a:pt x="1289" y="101"/>
                    <a:pt x="1115" y="117"/>
                    <a:pt x="944" y="117"/>
                  </a:cubicBezTo>
                  <a:cubicBezTo>
                    <a:pt x="703" y="117"/>
                    <a:pt x="468" y="85"/>
                    <a:pt x="234" y="7"/>
                  </a:cubicBezTo>
                  <a:cubicBezTo>
                    <a:pt x="225" y="2"/>
                    <a:pt x="215" y="0"/>
                    <a:pt x="20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2" name="Google Shape;2101;p75">
              <a:extLst>
                <a:ext uri="{FF2B5EF4-FFF2-40B4-BE49-F238E27FC236}">
                  <a16:creationId xmlns:a16="http://schemas.microsoft.com/office/drawing/2014/main" id="{EA94D4F3-060A-B080-7221-EEBDD3D14949}"/>
                </a:ext>
              </a:extLst>
            </p:cNvPr>
            <p:cNvSpPr/>
            <p:nvPr/>
          </p:nvSpPr>
          <p:spPr>
            <a:xfrm>
              <a:off x="1683911" y="2777855"/>
              <a:ext cx="44053" cy="161058"/>
            </a:xfrm>
            <a:custGeom>
              <a:avLst/>
              <a:gdLst/>
              <a:ahLst/>
              <a:cxnLst/>
              <a:rect l="l" t="t" r="r" b="b"/>
              <a:pathLst>
                <a:path w="2099" h="7674" extrusionOk="0">
                  <a:moveTo>
                    <a:pt x="242" y="0"/>
                  </a:moveTo>
                  <a:cubicBezTo>
                    <a:pt x="125" y="0"/>
                    <a:pt x="1" y="114"/>
                    <a:pt x="42" y="279"/>
                  </a:cubicBezTo>
                  <a:cubicBezTo>
                    <a:pt x="576" y="2681"/>
                    <a:pt x="1143" y="5116"/>
                    <a:pt x="1710" y="7551"/>
                  </a:cubicBezTo>
                  <a:cubicBezTo>
                    <a:pt x="1735" y="7637"/>
                    <a:pt x="1795" y="7673"/>
                    <a:pt x="1860" y="7673"/>
                  </a:cubicBezTo>
                  <a:cubicBezTo>
                    <a:pt x="1972" y="7673"/>
                    <a:pt x="2098" y="7565"/>
                    <a:pt x="2077" y="7418"/>
                  </a:cubicBezTo>
                  <a:cubicBezTo>
                    <a:pt x="1543" y="5016"/>
                    <a:pt x="943" y="2581"/>
                    <a:pt x="409" y="146"/>
                  </a:cubicBezTo>
                  <a:cubicBezTo>
                    <a:pt x="384" y="44"/>
                    <a:pt x="314" y="0"/>
                    <a:pt x="24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3" name="Google Shape;2102;p75">
              <a:extLst>
                <a:ext uri="{FF2B5EF4-FFF2-40B4-BE49-F238E27FC236}">
                  <a16:creationId xmlns:a16="http://schemas.microsoft.com/office/drawing/2014/main" id="{226456D8-0A43-0BC1-D0A9-58E7C668F835}"/>
                </a:ext>
              </a:extLst>
            </p:cNvPr>
            <p:cNvSpPr/>
            <p:nvPr/>
          </p:nvSpPr>
          <p:spPr>
            <a:xfrm>
              <a:off x="1626783" y="2836598"/>
              <a:ext cx="73141" cy="92072"/>
            </a:xfrm>
            <a:custGeom>
              <a:avLst/>
              <a:gdLst/>
              <a:ahLst/>
              <a:cxnLst/>
              <a:rect l="l" t="t" r="r" b="b"/>
              <a:pathLst>
                <a:path w="3485" h="4387" extrusionOk="0">
                  <a:moveTo>
                    <a:pt x="280" y="0"/>
                  </a:moveTo>
                  <a:cubicBezTo>
                    <a:pt x="142" y="0"/>
                    <a:pt x="1" y="149"/>
                    <a:pt x="96" y="316"/>
                  </a:cubicBezTo>
                  <a:cubicBezTo>
                    <a:pt x="1063" y="1650"/>
                    <a:pt x="2097" y="2951"/>
                    <a:pt x="3031" y="4319"/>
                  </a:cubicBezTo>
                  <a:cubicBezTo>
                    <a:pt x="3078" y="4366"/>
                    <a:pt x="3138" y="4386"/>
                    <a:pt x="3197" y="4386"/>
                  </a:cubicBezTo>
                  <a:cubicBezTo>
                    <a:pt x="3346" y="4386"/>
                    <a:pt x="3484" y="4253"/>
                    <a:pt x="3365" y="4085"/>
                  </a:cubicBezTo>
                  <a:cubicBezTo>
                    <a:pt x="2364" y="2751"/>
                    <a:pt x="1363" y="1416"/>
                    <a:pt x="429" y="82"/>
                  </a:cubicBezTo>
                  <a:cubicBezTo>
                    <a:pt x="391" y="25"/>
                    <a:pt x="336" y="0"/>
                    <a:pt x="28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4" name="Google Shape;2103;p75">
              <a:extLst>
                <a:ext uri="{FF2B5EF4-FFF2-40B4-BE49-F238E27FC236}">
                  <a16:creationId xmlns:a16="http://schemas.microsoft.com/office/drawing/2014/main" id="{2155D490-7F11-5405-5D28-22D09A2CD3F5}"/>
                </a:ext>
              </a:extLst>
            </p:cNvPr>
            <p:cNvSpPr/>
            <p:nvPr/>
          </p:nvSpPr>
          <p:spPr>
            <a:xfrm>
              <a:off x="1615471" y="2882855"/>
              <a:ext cx="48334" cy="33076"/>
            </a:xfrm>
            <a:custGeom>
              <a:avLst/>
              <a:gdLst/>
              <a:ahLst/>
              <a:cxnLst/>
              <a:rect l="l" t="t" r="r" b="b"/>
              <a:pathLst>
                <a:path w="2303" h="1576" extrusionOk="0">
                  <a:moveTo>
                    <a:pt x="222" y="1"/>
                  </a:moveTo>
                  <a:cubicBezTo>
                    <a:pt x="141" y="1"/>
                    <a:pt x="59" y="38"/>
                    <a:pt x="34" y="113"/>
                  </a:cubicBezTo>
                  <a:cubicBezTo>
                    <a:pt x="1" y="180"/>
                    <a:pt x="34" y="313"/>
                    <a:pt x="134" y="347"/>
                  </a:cubicBezTo>
                  <a:cubicBezTo>
                    <a:pt x="735" y="780"/>
                    <a:pt x="1368" y="1147"/>
                    <a:pt x="2002" y="1547"/>
                  </a:cubicBezTo>
                  <a:cubicBezTo>
                    <a:pt x="2022" y="1567"/>
                    <a:pt x="2047" y="1575"/>
                    <a:pt x="2074" y="1575"/>
                  </a:cubicBezTo>
                  <a:cubicBezTo>
                    <a:pt x="2139" y="1575"/>
                    <a:pt x="2212" y="1528"/>
                    <a:pt x="2236" y="1481"/>
                  </a:cubicBezTo>
                  <a:cubicBezTo>
                    <a:pt x="2302" y="1381"/>
                    <a:pt x="2236" y="1281"/>
                    <a:pt x="2169" y="1214"/>
                  </a:cubicBezTo>
                  <a:cubicBezTo>
                    <a:pt x="1535" y="814"/>
                    <a:pt x="901" y="447"/>
                    <a:pt x="301" y="13"/>
                  </a:cubicBezTo>
                  <a:cubicBezTo>
                    <a:pt x="276" y="5"/>
                    <a:pt x="249" y="1"/>
                    <a:pt x="22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5" name="Google Shape;2104;p75">
              <a:extLst>
                <a:ext uri="{FF2B5EF4-FFF2-40B4-BE49-F238E27FC236}">
                  <a16:creationId xmlns:a16="http://schemas.microsoft.com/office/drawing/2014/main" id="{A02C97F9-426D-3D4C-7F01-C561A3EA1684}"/>
                </a:ext>
              </a:extLst>
            </p:cNvPr>
            <p:cNvSpPr/>
            <p:nvPr/>
          </p:nvSpPr>
          <p:spPr>
            <a:xfrm>
              <a:off x="1738688" y="2808706"/>
              <a:ext cx="13642" cy="86070"/>
            </a:xfrm>
            <a:custGeom>
              <a:avLst/>
              <a:gdLst/>
              <a:ahLst/>
              <a:cxnLst/>
              <a:rect l="l" t="t" r="r" b="b"/>
              <a:pathLst>
                <a:path w="650" h="4101" extrusionOk="0">
                  <a:moveTo>
                    <a:pt x="495" y="1"/>
                  </a:moveTo>
                  <a:cubicBezTo>
                    <a:pt x="399" y="1"/>
                    <a:pt x="285" y="70"/>
                    <a:pt x="268" y="177"/>
                  </a:cubicBezTo>
                  <a:lnTo>
                    <a:pt x="1" y="3913"/>
                  </a:lnTo>
                  <a:cubicBezTo>
                    <a:pt x="1" y="4042"/>
                    <a:pt x="86" y="4101"/>
                    <a:pt x="175" y="4101"/>
                  </a:cubicBezTo>
                  <a:cubicBezTo>
                    <a:pt x="270" y="4101"/>
                    <a:pt x="368" y="4034"/>
                    <a:pt x="368" y="3913"/>
                  </a:cubicBezTo>
                  <a:lnTo>
                    <a:pt x="634" y="177"/>
                  </a:lnTo>
                  <a:cubicBezTo>
                    <a:pt x="650" y="53"/>
                    <a:pt x="579" y="1"/>
                    <a:pt x="49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6" name="Google Shape;2105;p75">
              <a:extLst>
                <a:ext uri="{FF2B5EF4-FFF2-40B4-BE49-F238E27FC236}">
                  <a16:creationId xmlns:a16="http://schemas.microsoft.com/office/drawing/2014/main" id="{26DF43D1-7B7D-6412-4039-EE9404FDA960}"/>
                </a:ext>
              </a:extLst>
            </p:cNvPr>
            <p:cNvSpPr/>
            <p:nvPr/>
          </p:nvSpPr>
          <p:spPr>
            <a:xfrm>
              <a:off x="1761103" y="2827553"/>
              <a:ext cx="25206" cy="46361"/>
            </a:xfrm>
            <a:custGeom>
              <a:avLst/>
              <a:gdLst/>
              <a:ahLst/>
              <a:cxnLst/>
              <a:rect l="l" t="t" r="r" b="b"/>
              <a:pathLst>
                <a:path w="1201" h="2209" extrusionOk="0">
                  <a:moveTo>
                    <a:pt x="993" y="0"/>
                  </a:moveTo>
                  <a:cubicBezTo>
                    <a:pt x="920" y="0"/>
                    <a:pt x="851" y="38"/>
                    <a:pt x="801" y="113"/>
                  </a:cubicBezTo>
                  <a:cubicBezTo>
                    <a:pt x="567" y="747"/>
                    <a:pt x="300" y="1314"/>
                    <a:pt x="67" y="1948"/>
                  </a:cubicBezTo>
                  <a:cubicBezTo>
                    <a:pt x="0" y="2014"/>
                    <a:pt x="67" y="2148"/>
                    <a:pt x="134" y="2181"/>
                  </a:cubicBezTo>
                  <a:cubicBezTo>
                    <a:pt x="163" y="2201"/>
                    <a:pt x="195" y="2209"/>
                    <a:pt x="227" y="2209"/>
                  </a:cubicBezTo>
                  <a:cubicBezTo>
                    <a:pt x="303" y="2209"/>
                    <a:pt x="377" y="2161"/>
                    <a:pt x="400" y="2114"/>
                  </a:cubicBezTo>
                  <a:cubicBezTo>
                    <a:pt x="634" y="1481"/>
                    <a:pt x="901" y="913"/>
                    <a:pt x="1134" y="280"/>
                  </a:cubicBezTo>
                  <a:cubicBezTo>
                    <a:pt x="1201" y="180"/>
                    <a:pt x="1201" y="113"/>
                    <a:pt x="1068" y="13"/>
                  </a:cubicBezTo>
                  <a:cubicBezTo>
                    <a:pt x="1043" y="4"/>
                    <a:pt x="1018" y="0"/>
                    <a:pt x="99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7" name="Google Shape;2106;p75">
              <a:extLst>
                <a:ext uri="{FF2B5EF4-FFF2-40B4-BE49-F238E27FC236}">
                  <a16:creationId xmlns:a16="http://schemas.microsoft.com/office/drawing/2014/main" id="{2ED19002-8E4E-DF61-0362-702B5DFCE6CA}"/>
                </a:ext>
              </a:extLst>
            </p:cNvPr>
            <p:cNvSpPr/>
            <p:nvPr/>
          </p:nvSpPr>
          <p:spPr>
            <a:xfrm>
              <a:off x="1730587" y="3225621"/>
              <a:ext cx="20736" cy="72869"/>
            </a:xfrm>
            <a:custGeom>
              <a:avLst/>
              <a:gdLst/>
              <a:ahLst/>
              <a:cxnLst/>
              <a:rect l="l" t="t" r="r" b="b"/>
              <a:pathLst>
                <a:path w="988" h="3472" extrusionOk="0">
                  <a:moveTo>
                    <a:pt x="767" y="0"/>
                  </a:moveTo>
                  <a:cubicBezTo>
                    <a:pt x="690" y="0"/>
                    <a:pt x="615" y="47"/>
                    <a:pt x="587" y="159"/>
                  </a:cubicBezTo>
                  <a:cubicBezTo>
                    <a:pt x="387" y="1194"/>
                    <a:pt x="187" y="2194"/>
                    <a:pt x="20" y="3228"/>
                  </a:cubicBezTo>
                  <a:cubicBezTo>
                    <a:pt x="0" y="3384"/>
                    <a:pt x="117" y="3471"/>
                    <a:pt x="224" y="3471"/>
                  </a:cubicBezTo>
                  <a:cubicBezTo>
                    <a:pt x="301" y="3471"/>
                    <a:pt x="373" y="3426"/>
                    <a:pt x="387" y="3328"/>
                  </a:cubicBezTo>
                  <a:cubicBezTo>
                    <a:pt x="587" y="2294"/>
                    <a:pt x="820" y="1294"/>
                    <a:pt x="987" y="226"/>
                  </a:cubicBezTo>
                  <a:cubicBezTo>
                    <a:pt x="987" y="91"/>
                    <a:pt x="875" y="0"/>
                    <a:pt x="76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8" name="Google Shape;2107;p75">
              <a:extLst>
                <a:ext uri="{FF2B5EF4-FFF2-40B4-BE49-F238E27FC236}">
                  <a16:creationId xmlns:a16="http://schemas.microsoft.com/office/drawing/2014/main" id="{EB825D4B-FC8F-365E-0D8A-BA4A67F773E2}"/>
                </a:ext>
              </a:extLst>
            </p:cNvPr>
            <p:cNvSpPr/>
            <p:nvPr/>
          </p:nvSpPr>
          <p:spPr>
            <a:xfrm>
              <a:off x="1699484" y="3240606"/>
              <a:ext cx="31523" cy="41849"/>
            </a:xfrm>
            <a:custGeom>
              <a:avLst/>
              <a:gdLst/>
              <a:ahLst/>
              <a:cxnLst/>
              <a:rect l="l" t="t" r="r" b="b"/>
              <a:pathLst>
                <a:path w="1502" h="1994" extrusionOk="0">
                  <a:moveTo>
                    <a:pt x="1260" y="0"/>
                  </a:moveTo>
                  <a:cubicBezTo>
                    <a:pt x="1187" y="0"/>
                    <a:pt x="1118" y="38"/>
                    <a:pt x="1068" y="113"/>
                  </a:cubicBezTo>
                  <a:cubicBezTo>
                    <a:pt x="735" y="646"/>
                    <a:pt x="368" y="1180"/>
                    <a:pt x="34" y="1714"/>
                  </a:cubicBezTo>
                  <a:cubicBezTo>
                    <a:pt x="1" y="1814"/>
                    <a:pt x="34" y="1947"/>
                    <a:pt x="101" y="1981"/>
                  </a:cubicBezTo>
                  <a:cubicBezTo>
                    <a:pt x="128" y="1990"/>
                    <a:pt x="157" y="1994"/>
                    <a:pt x="186" y="1994"/>
                  </a:cubicBezTo>
                  <a:cubicBezTo>
                    <a:pt x="265" y="1994"/>
                    <a:pt x="343" y="1963"/>
                    <a:pt x="368" y="1914"/>
                  </a:cubicBezTo>
                  <a:cubicBezTo>
                    <a:pt x="701" y="1347"/>
                    <a:pt x="1068" y="813"/>
                    <a:pt x="1402" y="279"/>
                  </a:cubicBezTo>
                  <a:cubicBezTo>
                    <a:pt x="1502" y="179"/>
                    <a:pt x="1402" y="79"/>
                    <a:pt x="1335" y="13"/>
                  </a:cubicBezTo>
                  <a:cubicBezTo>
                    <a:pt x="1310" y="4"/>
                    <a:pt x="1285" y="0"/>
                    <a:pt x="126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9" name="Google Shape;2108;p75">
              <a:extLst>
                <a:ext uri="{FF2B5EF4-FFF2-40B4-BE49-F238E27FC236}">
                  <a16:creationId xmlns:a16="http://schemas.microsoft.com/office/drawing/2014/main" id="{02D047E6-3315-9A72-17D3-1C38F01777F3}"/>
                </a:ext>
              </a:extLst>
            </p:cNvPr>
            <p:cNvSpPr/>
            <p:nvPr/>
          </p:nvSpPr>
          <p:spPr>
            <a:xfrm>
              <a:off x="1756192" y="3246272"/>
              <a:ext cx="17525" cy="45900"/>
            </a:xfrm>
            <a:custGeom>
              <a:avLst/>
              <a:gdLst/>
              <a:ahLst/>
              <a:cxnLst/>
              <a:rect l="l" t="t" r="r" b="b"/>
              <a:pathLst>
                <a:path w="835" h="2187" extrusionOk="0">
                  <a:moveTo>
                    <a:pt x="235" y="1"/>
                  </a:moveTo>
                  <a:cubicBezTo>
                    <a:pt x="214" y="1"/>
                    <a:pt x="192" y="3"/>
                    <a:pt x="167" y="9"/>
                  </a:cubicBezTo>
                  <a:cubicBezTo>
                    <a:pt x="101" y="43"/>
                    <a:pt x="1" y="109"/>
                    <a:pt x="34" y="243"/>
                  </a:cubicBezTo>
                  <a:cubicBezTo>
                    <a:pt x="167" y="843"/>
                    <a:pt x="334" y="1444"/>
                    <a:pt x="468" y="2044"/>
                  </a:cubicBezTo>
                  <a:cubicBezTo>
                    <a:pt x="495" y="2127"/>
                    <a:pt x="568" y="2186"/>
                    <a:pt x="648" y="2186"/>
                  </a:cubicBezTo>
                  <a:cubicBezTo>
                    <a:pt x="666" y="2186"/>
                    <a:pt x="683" y="2184"/>
                    <a:pt x="701" y="2178"/>
                  </a:cubicBezTo>
                  <a:cubicBezTo>
                    <a:pt x="801" y="2144"/>
                    <a:pt x="835" y="2011"/>
                    <a:pt x="835" y="1911"/>
                  </a:cubicBezTo>
                  <a:cubicBezTo>
                    <a:pt x="701" y="1344"/>
                    <a:pt x="534" y="710"/>
                    <a:pt x="434" y="109"/>
                  </a:cubicBezTo>
                  <a:cubicBezTo>
                    <a:pt x="380" y="55"/>
                    <a:pt x="325" y="1"/>
                    <a:pt x="23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0" name="Google Shape;2109;p75">
              <a:extLst>
                <a:ext uri="{FF2B5EF4-FFF2-40B4-BE49-F238E27FC236}">
                  <a16:creationId xmlns:a16="http://schemas.microsoft.com/office/drawing/2014/main" id="{3D848ACB-7096-AE4A-B3C7-BEBE3579216B}"/>
                </a:ext>
              </a:extLst>
            </p:cNvPr>
            <p:cNvSpPr/>
            <p:nvPr/>
          </p:nvSpPr>
          <p:spPr>
            <a:xfrm>
              <a:off x="1924909" y="3107713"/>
              <a:ext cx="58828" cy="24136"/>
            </a:xfrm>
            <a:custGeom>
              <a:avLst/>
              <a:gdLst/>
              <a:ahLst/>
              <a:cxnLst/>
              <a:rect l="l" t="t" r="r" b="b"/>
              <a:pathLst>
                <a:path w="2803" h="1150" extrusionOk="0">
                  <a:moveTo>
                    <a:pt x="227" y="0"/>
                  </a:moveTo>
                  <a:cubicBezTo>
                    <a:pt x="142" y="0"/>
                    <a:pt x="67" y="83"/>
                    <a:pt x="67" y="140"/>
                  </a:cubicBezTo>
                  <a:cubicBezTo>
                    <a:pt x="1" y="274"/>
                    <a:pt x="101" y="340"/>
                    <a:pt x="167" y="340"/>
                  </a:cubicBezTo>
                  <a:cubicBezTo>
                    <a:pt x="968" y="607"/>
                    <a:pt x="1769" y="907"/>
                    <a:pt x="2569" y="1141"/>
                  </a:cubicBezTo>
                  <a:cubicBezTo>
                    <a:pt x="2581" y="1147"/>
                    <a:pt x="2595" y="1150"/>
                    <a:pt x="2610" y="1150"/>
                  </a:cubicBezTo>
                  <a:cubicBezTo>
                    <a:pt x="2679" y="1150"/>
                    <a:pt x="2769" y="1090"/>
                    <a:pt x="2769" y="1007"/>
                  </a:cubicBezTo>
                  <a:cubicBezTo>
                    <a:pt x="2803" y="941"/>
                    <a:pt x="2769" y="841"/>
                    <a:pt x="2636" y="807"/>
                  </a:cubicBezTo>
                  <a:cubicBezTo>
                    <a:pt x="1835" y="540"/>
                    <a:pt x="1068" y="274"/>
                    <a:pt x="268" y="7"/>
                  </a:cubicBezTo>
                  <a:cubicBezTo>
                    <a:pt x="254" y="2"/>
                    <a:pt x="240" y="0"/>
                    <a:pt x="22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1" name="Google Shape;2110;p75">
              <a:extLst>
                <a:ext uri="{FF2B5EF4-FFF2-40B4-BE49-F238E27FC236}">
                  <a16:creationId xmlns:a16="http://schemas.microsoft.com/office/drawing/2014/main" id="{58BBF831-8664-9303-96E8-B79DAFA633C4}"/>
                </a:ext>
              </a:extLst>
            </p:cNvPr>
            <p:cNvSpPr/>
            <p:nvPr/>
          </p:nvSpPr>
          <p:spPr>
            <a:xfrm>
              <a:off x="1940314" y="3091049"/>
              <a:ext cx="46928" cy="13684"/>
            </a:xfrm>
            <a:custGeom>
              <a:avLst/>
              <a:gdLst/>
              <a:ahLst/>
              <a:cxnLst/>
              <a:rect l="l" t="t" r="r" b="b"/>
              <a:pathLst>
                <a:path w="2236" h="652" extrusionOk="0">
                  <a:moveTo>
                    <a:pt x="2035" y="0"/>
                  </a:moveTo>
                  <a:lnTo>
                    <a:pt x="167" y="267"/>
                  </a:lnTo>
                  <a:cubicBezTo>
                    <a:pt x="67" y="267"/>
                    <a:pt x="1" y="367"/>
                    <a:pt x="1" y="467"/>
                  </a:cubicBezTo>
                  <a:cubicBezTo>
                    <a:pt x="1" y="548"/>
                    <a:pt x="45" y="652"/>
                    <a:pt x="133" y="652"/>
                  </a:cubicBezTo>
                  <a:cubicBezTo>
                    <a:pt x="153" y="652"/>
                    <a:pt x="176" y="646"/>
                    <a:pt x="201" y="634"/>
                  </a:cubicBezTo>
                  <a:lnTo>
                    <a:pt x="2069" y="400"/>
                  </a:lnTo>
                  <a:cubicBezTo>
                    <a:pt x="2169" y="400"/>
                    <a:pt x="2235" y="300"/>
                    <a:pt x="2235" y="167"/>
                  </a:cubicBezTo>
                  <a:cubicBezTo>
                    <a:pt x="2235" y="100"/>
                    <a:pt x="2169" y="0"/>
                    <a:pt x="203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2" name="Google Shape;2111;p75">
              <a:extLst>
                <a:ext uri="{FF2B5EF4-FFF2-40B4-BE49-F238E27FC236}">
                  <a16:creationId xmlns:a16="http://schemas.microsoft.com/office/drawing/2014/main" id="{48F54012-932B-6A24-B9B1-5C9C75DF69C6}"/>
                </a:ext>
              </a:extLst>
            </p:cNvPr>
            <p:cNvSpPr/>
            <p:nvPr/>
          </p:nvSpPr>
          <p:spPr>
            <a:xfrm>
              <a:off x="1934018" y="3129372"/>
              <a:ext cx="30831" cy="31880"/>
            </a:xfrm>
            <a:custGeom>
              <a:avLst/>
              <a:gdLst/>
              <a:ahLst/>
              <a:cxnLst/>
              <a:rect l="l" t="t" r="r" b="b"/>
              <a:pathLst>
                <a:path w="1469" h="1519" extrusionOk="0">
                  <a:moveTo>
                    <a:pt x="188" y="0"/>
                  </a:moveTo>
                  <a:cubicBezTo>
                    <a:pt x="142" y="0"/>
                    <a:pt x="100" y="25"/>
                    <a:pt x="67" y="75"/>
                  </a:cubicBezTo>
                  <a:cubicBezTo>
                    <a:pt x="0" y="142"/>
                    <a:pt x="34" y="242"/>
                    <a:pt x="67" y="309"/>
                  </a:cubicBezTo>
                  <a:cubicBezTo>
                    <a:pt x="401" y="709"/>
                    <a:pt x="801" y="1076"/>
                    <a:pt x="1134" y="1443"/>
                  </a:cubicBezTo>
                  <a:cubicBezTo>
                    <a:pt x="1168" y="1493"/>
                    <a:pt x="1218" y="1518"/>
                    <a:pt x="1264" y="1518"/>
                  </a:cubicBezTo>
                  <a:cubicBezTo>
                    <a:pt x="1310" y="1518"/>
                    <a:pt x="1351" y="1493"/>
                    <a:pt x="1368" y="1443"/>
                  </a:cubicBezTo>
                  <a:cubicBezTo>
                    <a:pt x="1468" y="1376"/>
                    <a:pt x="1401" y="1276"/>
                    <a:pt x="1368" y="1210"/>
                  </a:cubicBezTo>
                  <a:cubicBezTo>
                    <a:pt x="1034" y="809"/>
                    <a:pt x="667" y="442"/>
                    <a:pt x="334" y="75"/>
                  </a:cubicBezTo>
                  <a:cubicBezTo>
                    <a:pt x="284" y="25"/>
                    <a:pt x="234" y="0"/>
                    <a:pt x="18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grpSp>
    </p:spTree>
    <p:extLst>
      <p:ext uri="{BB962C8B-B14F-4D97-AF65-F5344CB8AC3E}">
        <p14:creationId xmlns:p14="http://schemas.microsoft.com/office/powerpoint/2010/main" val="21498709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randombar(horizontal)">
                                      <p:cBhvr>
                                        <p:cTn id="10" dur="500"/>
                                        <p:tgtEl>
                                          <p:spTgt spid="11"/>
                                        </p:tgtEl>
                                      </p:cBhvr>
                                    </p:animEffect>
                                  </p:childTnLst>
                                </p:cTn>
                              </p:par>
                              <p:par>
                                <p:cTn id="11" presetID="14" presetClass="entr" presetSubtype="1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randombar(horizontal)">
                                      <p:cBhvr>
                                        <p:cTn id="13" dur="500"/>
                                        <p:tgtEl>
                                          <p:spTgt spid="12"/>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anim calcmode="lin" valueType="num">
                                      <p:cBhvr>
                                        <p:cTn id="19" dur="500" fill="hold"/>
                                        <p:tgtEl>
                                          <p:spTgt spid="5"/>
                                        </p:tgtEl>
                                        <p:attrNameLst>
                                          <p:attrName>ppt_x</p:attrName>
                                        </p:attrNameLst>
                                      </p:cBhvr>
                                      <p:tavLst>
                                        <p:tav tm="0">
                                          <p:val>
                                            <p:strVal val="#ppt_x"/>
                                          </p:val>
                                        </p:tav>
                                        <p:tav tm="100000">
                                          <p:val>
                                            <p:strVal val="#ppt_x"/>
                                          </p:val>
                                        </p:tav>
                                      </p:tavLst>
                                    </p:anim>
                                    <p:anim calcmode="lin" valueType="num">
                                      <p:cBhvr>
                                        <p:cTn id="20" dur="500" fill="hold"/>
                                        <p:tgtEl>
                                          <p:spTgt spid="5"/>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anim calcmode="lin" valueType="num">
                                      <p:cBhvr>
                                        <p:cTn id="24" dur="500" fill="hold"/>
                                        <p:tgtEl>
                                          <p:spTgt spid="10"/>
                                        </p:tgtEl>
                                        <p:attrNameLst>
                                          <p:attrName>ppt_x</p:attrName>
                                        </p:attrNameLst>
                                      </p:cBhvr>
                                      <p:tavLst>
                                        <p:tav tm="0">
                                          <p:val>
                                            <p:strVal val="#ppt_x"/>
                                          </p:val>
                                        </p:tav>
                                        <p:tav tm="100000">
                                          <p:val>
                                            <p:strVal val="#ppt_x"/>
                                          </p:val>
                                        </p:tav>
                                      </p:tavLst>
                                    </p:anim>
                                    <p:anim calcmode="lin" valueType="num">
                                      <p:cBhvr>
                                        <p:cTn id="25" dur="500" fill="hold"/>
                                        <p:tgtEl>
                                          <p:spTgt spid="10"/>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500"/>
                                        <p:tgtEl>
                                          <p:spTgt spid="13"/>
                                        </p:tgtEl>
                                      </p:cBhvr>
                                    </p:animEffect>
                                    <p:anim calcmode="lin" valueType="num">
                                      <p:cBhvr>
                                        <p:cTn id="29" dur="500" fill="hold"/>
                                        <p:tgtEl>
                                          <p:spTgt spid="13"/>
                                        </p:tgtEl>
                                        <p:attrNameLst>
                                          <p:attrName>ppt_x</p:attrName>
                                        </p:attrNameLst>
                                      </p:cBhvr>
                                      <p:tavLst>
                                        <p:tav tm="0">
                                          <p:val>
                                            <p:strVal val="#ppt_x"/>
                                          </p:val>
                                        </p:tav>
                                        <p:tav tm="100000">
                                          <p:val>
                                            <p:strVal val="#ppt_x"/>
                                          </p:val>
                                        </p:tav>
                                      </p:tavLst>
                                    </p:anim>
                                    <p:anim calcmode="lin" valueType="num">
                                      <p:cBhvr>
                                        <p:cTn id="30" dur="5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462501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Google Shape;127;p11">
            <a:extLst>
              <a:ext uri="{FF2B5EF4-FFF2-40B4-BE49-F238E27FC236}">
                <a16:creationId xmlns:a16="http://schemas.microsoft.com/office/drawing/2014/main" id="{026D6905-290E-CE37-838D-14DF452B9B04}"/>
              </a:ext>
            </a:extLst>
          </p:cNvPr>
          <p:cNvSpPr/>
          <p:nvPr/>
        </p:nvSpPr>
        <p:spPr>
          <a:xfrm>
            <a:off x="4775418" y="3585180"/>
            <a:ext cx="2944537" cy="2958470"/>
          </a:xfrm>
          <a:prstGeom prst="roundRect">
            <a:avLst>
              <a:gd name="adj" fmla="val 16667"/>
            </a:avLst>
          </a:prstGeom>
          <a:solidFill>
            <a:schemeClr val="accent2"/>
          </a:solidFill>
          <a:ln>
            <a:noFill/>
          </a:ln>
          <a:effectLst>
            <a:outerShdw blurRad="44450" dist="27940" dir="5400000" algn="ctr">
              <a:srgbClr val="000000">
                <a:alpha val="31764"/>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UTM Avo" panose="02040603050506020204" pitchFamily="18" charset="0"/>
              <a:ea typeface="Calibri"/>
              <a:cs typeface="Calibri"/>
              <a:sym typeface="Calibri"/>
            </a:endParaRPr>
          </a:p>
        </p:txBody>
      </p:sp>
      <p:sp>
        <p:nvSpPr>
          <p:cNvPr id="5" name="Google Shape;128;p11">
            <a:extLst>
              <a:ext uri="{FF2B5EF4-FFF2-40B4-BE49-F238E27FC236}">
                <a16:creationId xmlns:a16="http://schemas.microsoft.com/office/drawing/2014/main" id="{A00B5E05-CB4B-178A-1C98-233BDF9B0DB9}"/>
              </a:ext>
            </a:extLst>
          </p:cNvPr>
          <p:cNvSpPr txBox="1"/>
          <p:nvPr/>
        </p:nvSpPr>
        <p:spPr>
          <a:xfrm>
            <a:off x="462105" y="912740"/>
            <a:ext cx="11367083" cy="1015622"/>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Clr>
                <a:srgbClr val="833C0B"/>
              </a:buClr>
              <a:buSzPts val="2000"/>
              <a:buFont typeface="Arial"/>
              <a:buNone/>
            </a:pPr>
            <a:r>
              <a:rPr lang="en-US" sz="2000" b="1" i="0" u="none" strike="noStrike" cap="none">
                <a:solidFill>
                  <a:srgbClr val="833C0B"/>
                </a:solidFill>
                <a:latin typeface="UTM Avo" panose="02040603050506020204" pitchFamily="18" charset="0"/>
                <a:sym typeface="Arial"/>
              </a:rPr>
              <a:t>Like fanpage Hoc10 - Học 1 biết 10 để nhận thêm nhiều tài liệu giảng dạy</a:t>
            </a:r>
            <a:endParaRPr>
              <a:latin typeface="UTM Avo" panose="02040603050506020204" pitchFamily="18" charset="0"/>
            </a:endParaRPr>
          </a:p>
          <a:p>
            <a:pPr marL="0" marR="0" lvl="0" indent="0" algn="ctr" rtl="0">
              <a:lnSpc>
                <a:spcPct val="150000"/>
              </a:lnSpc>
              <a:spcBef>
                <a:spcPts val="0"/>
              </a:spcBef>
              <a:spcAft>
                <a:spcPts val="0"/>
              </a:spcAft>
              <a:buClr>
                <a:srgbClr val="833C0B"/>
              </a:buClr>
              <a:buSzPts val="2000"/>
              <a:buFont typeface="Arial"/>
              <a:buNone/>
            </a:pPr>
            <a:r>
              <a:rPr lang="en-US" sz="2000" b="0" i="0" u="none" strike="noStrike" cap="none">
                <a:solidFill>
                  <a:srgbClr val="833C0B"/>
                </a:solidFill>
                <a:latin typeface="UTM Avo" panose="02040603050506020204" pitchFamily="18" charset="0"/>
                <a:sym typeface="Arial"/>
              </a:rPr>
              <a:t>theo đường link:  </a:t>
            </a:r>
            <a:endParaRPr>
              <a:latin typeface="UTM Avo" panose="02040603050506020204" pitchFamily="18" charset="0"/>
            </a:endParaRPr>
          </a:p>
        </p:txBody>
      </p:sp>
      <p:sp>
        <p:nvSpPr>
          <p:cNvPr id="9" name="Google Shape;129;p11">
            <a:extLst>
              <a:ext uri="{FF2B5EF4-FFF2-40B4-BE49-F238E27FC236}">
                <a16:creationId xmlns:a16="http://schemas.microsoft.com/office/drawing/2014/main" id="{079BBA65-C7A0-B6BE-A02F-EA74129BEF5E}"/>
              </a:ext>
            </a:extLst>
          </p:cNvPr>
          <p:cNvSpPr/>
          <p:nvPr/>
        </p:nvSpPr>
        <p:spPr>
          <a:xfrm>
            <a:off x="2441908" y="2000034"/>
            <a:ext cx="7407478" cy="461665"/>
          </a:xfrm>
          <a:prstGeom prst="roundRect">
            <a:avLst>
              <a:gd name="adj" fmla="val 16667"/>
            </a:avLst>
          </a:prstGeom>
          <a:solidFill>
            <a:srgbClr val="FBE4D4"/>
          </a:solidFill>
          <a:ln w="12700" cap="flat" cmpd="sng">
            <a:solidFill>
              <a:srgbClr val="C55A11"/>
            </a:solidFill>
            <a:prstDash val="solid"/>
            <a:miter lim="800000"/>
            <a:headEnd type="none" w="sm" len="sm"/>
            <a:tailEnd type="none" w="sm" len="sm"/>
          </a:ln>
        </p:spPr>
        <p:txBody>
          <a:bodyPr spcFirstLastPara="1" wrap="square" lIns="91425" tIns="45700" rIns="91425" bIns="45700" anchor="ctr" anchorCtr="0">
            <a:noAutofit/>
          </a:bodyPr>
          <a:lstStyle/>
          <a:p>
            <a:pPr algn="ctr">
              <a:buClr>
                <a:schemeClr val="lt1"/>
              </a:buClr>
              <a:buSzPts val="1800"/>
            </a:pPr>
            <a:r>
              <a:rPr lang="en-US" sz="2400" b="1" i="0" u="sng" strike="noStrike" cap="none" dirty="0">
                <a:solidFill>
                  <a:srgbClr val="843C0C"/>
                </a:solidFill>
                <a:latin typeface="UTM Avo" panose="02040603050506020204" pitchFamily="18" charset="0"/>
                <a:sym typeface="Arial"/>
                <a:hlinkClick r:id="rId4">
                  <a:extLst>
                    <a:ext uri="{A12FA001-AC4F-418D-AE19-62706E023703}">
                      <ahyp:hlinkClr xmlns:ahyp="http://schemas.microsoft.com/office/drawing/2018/hyperlinkcolor" val="tx"/>
                    </a:ext>
                  </a:extLst>
                </a:hlinkClick>
              </a:rPr>
              <a:t>Hoc10 – </a:t>
            </a:r>
            <a:r>
              <a:rPr lang="en-US" sz="2400" b="1" i="0" u="sng" strike="noStrike" cap="none" dirty="0" err="1">
                <a:solidFill>
                  <a:srgbClr val="843C0C"/>
                </a:solidFill>
                <a:latin typeface="UTM Avo" panose="02040603050506020204" pitchFamily="18" charset="0"/>
                <a:sym typeface="Arial"/>
                <a:hlinkClick r:id="rId4">
                  <a:extLst>
                    <a:ext uri="{A12FA001-AC4F-418D-AE19-62706E023703}">
                      <ahyp:hlinkClr xmlns:ahyp="http://schemas.microsoft.com/office/drawing/2018/hyperlinkcolor" val="tx"/>
                    </a:ext>
                  </a:extLst>
                </a:hlinkClick>
              </a:rPr>
              <a:t>Học</a:t>
            </a:r>
            <a:r>
              <a:rPr lang="en-US" sz="2400" b="1" i="0" u="sng" strike="noStrike" cap="none" dirty="0">
                <a:solidFill>
                  <a:srgbClr val="843C0C"/>
                </a:solidFill>
                <a:latin typeface="UTM Avo" panose="02040603050506020204" pitchFamily="18" charset="0"/>
                <a:sym typeface="Arial"/>
                <a:hlinkClick r:id="rId4">
                  <a:extLst>
                    <a:ext uri="{A12FA001-AC4F-418D-AE19-62706E023703}">
                      <ahyp:hlinkClr xmlns:ahyp="http://schemas.microsoft.com/office/drawing/2018/hyperlinkcolor" val="tx"/>
                    </a:ext>
                  </a:extLst>
                </a:hlinkClick>
              </a:rPr>
              <a:t> 1 </a:t>
            </a:r>
            <a:r>
              <a:rPr lang="en-US" sz="2400" b="1" i="0" u="sng" strike="noStrike" cap="none" dirty="0" err="1">
                <a:solidFill>
                  <a:srgbClr val="843C0C"/>
                </a:solidFill>
                <a:latin typeface="UTM Avo" panose="02040603050506020204" pitchFamily="18" charset="0"/>
                <a:sym typeface="Arial"/>
                <a:hlinkClick r:id="rId4">
                  <a:extLst>
                    <a:ext uri="{A12FA001-AC4F-418D-AE19-62706E023703}">
                      <ahyp:hlinkClr xmlns:ahyp="http://schemas.microsoft.com/office/drawing/2018/hyperlinkcolor" val="tx"/>
                    </a:ext>
                  </a:extLst>
                </a:hlinkClick>
              </a:rPr>
              <a:t>biết</a:t>
            </a:r>
            <a:r>
              <a:rPr lang="en-US" sz="2400" b="1" i="0" u="sng" strike="noStrike" cap="none" dirty="0">
                <a:solidFill>
                  <a:srgbClr val="843C0C"/>
                </a:solidFill>
                <a:latin typeface="UTM Avo" panose="02040603050506020204" pitchFamily="18" charset="0"/>
                <a:sym typeface="Arial"/>
                <a:hlinkClick r:id="rId4">
                  <a:extLst>
                    <a:ext uri="{A12FA001-AC4F-418D-AE19-62706E023703}">
                      <ahyp:hlinkClr xmlns:ahyp="http://schemas.microsoft.com/office/drawing/2018/hyperlinkcolor" val="tx"/>
                    </a:ext>
                  </a:extLst>
                </a:hlinkClick>
              </a:rPr>
              <a:t> 10</a:t>
            </a:r>
            <a:endParaRPr lang="en-US" sz="2400" b="1" i="0" u="sng" strike="noStrike" cap="none" dirty="0">
              <a:solidFill>
                <a:srgbClr val="843C0C"/>
              </a:solidFill>
              <a:latin typeface="UTM Avo" panose="02040603050506020204" pitchFamily="18" charset="0"/>
              <a:sym typeface="Arial"/>
            </a:endParaRPr>
          </a:p>
        </p:txBody>
      </p:sp>
      <p:sp>
        <p:nvSpPr>
          <p:cNvPr id="12" name="Google Shape;131;p11">
            <a:extLst>
              <a:ext uri="{FF2B5EF4-FFF2-40B4-BE49-F238E27FC236}">
                <a16:creationId xmlns:a16="http://schemas.microsoft.com/office/drawing/2014/main" id="{E7D80B64-85BD-4F28-4A56-BF7A3C346666}"/>
              </a:ext>
            </a:extLst>
          </p:cNvPr>
          <p:cNvSpPr txBox="1"/>
          <p:nvPr/>
        </p:nvSpPr>
        <p:spPr>
          <a:xfrm>
            <a:off x="4011326" y="2381351"/>
            <a:ext cx="4321723" cy="553957"/>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Clr>
                <a:srgbClr val="833C0B"/>
              </a:buClr>
              <a:buSzPts val="2000"/>
              <a:buFont typeface="Arial"/>
              <a:buNone/>
            </a:pPr>
            <a:r>
              <a:rPr lang="en-US" sz="2000" b="0" i="0" u="none" strike="noStrike" cap="none">
                <a:solidFill>
                  <a:srgbClr val="833C0B"/>
                </a:solidFill>
                <a:latin typeface="UTM Avo" panose="02040603050506020204" pitchFamily="18" charset="0"/>
                <a:sym typeface="Arial"/>
              </a:rPr>
              <a:t>Hoặc truy cập qua QR code</a:t>
            </a:r>
            <a:endParaRPr>
              <a:latin typeface="UTM Avo" panose="02040603050506020204" pitchFamily="18" charset="0"/>
            </a:endParaRPr>
          </a:p>
        </p:txBody>
      </p:sp>
      <p:pic>
        <p:nvPicPr>
          <p:cNvPr id="13" name="Google Shape;132;p11" descr="Ngón Trỏ, ngón tay, Máy tính Biểu tượng Tay - tay png tải về - Miễn phí  trong suốt Tay png Tải về.">
            <a:extLst>
              <a:ext uri="{FF2B5EF4-FFF2-40B4-BE49-F238E27FC236}">
                <a16:creationId xmlns:a16="http://schemas.microsoft.com/office/drawing/2014/main" id="{CEDD6744-B422-B202-8AA3-5A12D1D2B1A1}"/>
              </a:ext>
            </a:extLst>
          </p:cNvPr>
          <p:cNvPicPr preferRelativeResize="0"/>
          <p:nvPr/>
        </p:nvPicPr>
        <p:blipFill rotWithShape="1">
          <a:blip r:embed="rId5">
            <a:alphaModFix/>
          </a:blip>
          <a:srcRect/>
          <a:stretch/>
        </p:blipFill>
        <p:spPr>
          <a:xfrm rot="16200000">
            <a:off x="5679086" y="2851979"/>
            <a:ext cx="1053311" cy="749021"/>
          </a:xfrm>
          <a:prstGeom prst="rect">
            <a:avLst/>
          </a:prstGeom>
          <a:noFill/>
          <a:ln>
            <a:noFill/>
          </a:ln>
        </p:spPr>
      </p:pic>
      <p:pic>
        <p:nvPicPr>
          <p:cNvPr id="14" name="Google Shape;133;p11">
            <a:extLst>
              <a:ext uri="{FF2B5EF4-FFF2-40B4-BE49-F238E27FC236}">
                <a16:creationId xmlns:a16="http://schemas.microsoft.com/office/drawing/2014/main" id="{0115C7ED-55B9-A8F2-C729-B1549AE649EB}"/>
              </a:ext>
            </a:extLst>
          </p:cNvPr>
          <p:cNvPicPr preferRelativeResize="0"/>
          <p:nvPr/>
        </p:nvPicPr>
        <p:blipFill rotWithShape="1">
          <a:blip r:embed="rId6">
            <a:alphaModFix/>
          </a:blip>
          <a:srcRect/>
          <a:stretch/>
        </p:blipFill>
        <p:spPr>
          <a:xfrm>
            <a:off x="4905420" y="3722149"/>
            <a:ext cx="2684532" cy="2684532"/>
          </a:xfrm>
          <a:prstGeom prst="roundRect">
            <a:avLst>
              <a:gd name="adj" fmla="val 12957"/>
            </a:avLst>
          </a:prstGeom>
          <a:noFill/>
          <a:ln>
            <a:noFill/>
          </a:ln>
        </p:spPr>
      </p:pic>
    </p:spTree>
    <p:custDataLst>
      <p:tags r:id="rId1"/>
    </p:custDataLst>
    <p:extLst>
      <p:ext uri="{BB962C8B-B14F-4D97-AF65-F5344CB8AC3E}">
        <p14:creationId xmlns:p14="http://schemas.microsoft.com/office/powerpoint/2010/main" val="2475335661"/>
      </p:ext>
    </p:extLst>
  </p:cSld>
  <p:clrMapOvr>
    <a:masterClrMapping/>
  </p:clrMapOvr>
  <p:transition>
    <p:fade/>
  </p:transition>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238</TotalTime>
  <Words>1281</Words>
  <Application>Microsoft Office PowerPoint</Application>
  <PresentationFormat>Widescreen</PresentationFormat>
  <Paragraphs>99</Paragraphs>
  <Slides>26</Slides>
  <Notes>5</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26</vt:i4>
      </vt:variant>
    </vt:vector>
  </HeadingPairs>
  <TitlesOfParts>
    <vt:vector size="34" baseType="lpstr">
      <vt:lpstr>Arial</vt:lpstr>
      <vt:lpstr>Calibri</vt:lpstr>
      <vt:lpstr>Calibri Light</vt:lpstr>
      <vt:lpstr>Times New Roman</vt:lpstr>
      <vt:lpstr>UTM Avo</vt:lpstr>
      <vt:lpstr>Office Theme</vt:lpstr>
      <vt:lpstr>1_Office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Huy Nguyễn</dc:creator>
  <cp:lastModifiedBy>Huy Nguyễn</cp:lastModifiedBy>
  <cp:revision>12</cp:revision>
  <dcterms:created xsi:type="dcterms:W3CDTF">2023-10-18T06:55:26Z</dcterms:created>
  <dcterms:modified xsi:type="dcterms:W3CDTF">2023-12-15T02:08:55Z</dcterms:modified>
</cp:coreProperties>
</file>