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72" r:id="rId6"/>
    <p:sldId id="259" r:id="rId7"/>
    <p:sldId id="260" r:id="rId8"/>
    <p:sldId id="273" r:id="rId9"/>
    <p:sldId id="278" r:id="rId10"/>
    <p:sldId id="274" r:id="rId11"/>
    <p:sldId id="275" r:id="rId12"/>
    <p:sldId id="276" r:id="rId13"/>
    <p:sldId id="279" r:id="rId14"/>
    <p:sldId id="280" r:id="rId15"/>
    <p:sldId id="281" r:id="rId16"/>
    <p:sldId id="282" r:id="rId17"/>
    <p:sldId id="283" r:id="rId18"/>
    <p:sldId id="261" r:id="rId19"/>
    <p:sldId id="263" r:id="rId20"/>
    <p:sldId id="262" r:id="rId21"/>
    <p:sldId id="264" r:id="rId22"/>
    <p:sldId id="269" r:id="rId23"/>
    <p:sldId id="28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showGuides="1">
      <p:cViewPr varScale="1">
        <p:scale>
          <a:sx n="106" d="100"/>
          <a:sy n="106" d="100"/>
        </p:scale>
        <p:origin x="144" y="19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6851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54550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3895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28906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9298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05707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1479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668652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56074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35726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76850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6896C18C-2C46-1477-43F8-690ED74BD61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7495094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79/"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8.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khoa-hoc-tu-nhien-7/1/143/79/"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42.gif"/><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khoa-hoc-tu-nhien-7/1/143/79/" TargetMode="External"/><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7/1/143/79/" TargetMode="External"/><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32E1-787C-F2FD-6688-45C4EFF1996D}"/>
              </a:ext>
            </a:extLst>
          </p:cNvPr>
          <p:cNvSpPr txBox="1">
            <a:spLocks/>
          </p:cNvSpPr>
          <p:nvPr/>
        </p:nvSpPr>
        <p:spPr>
          <a:xfrm>
            <a:off x="200297" y="1796478"/>
            <a:ext cx="11791406"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Tính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từ</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của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FF1AA064-F73E-8BD6-667B-5554931090DC}"/>
              </a:ext>
            </a:extLst>
          </p:cNvPr>
          <p:cNvSpPr txBox="1">
            <a:spLocks/>
          </p:cNvSpPr>
          <p:nvPr/>
        </p:nvSpPr>
        <p:spPr>
          <a:xfrm>
            <a:off x="1159579" y="2702170"/>
            <a:ext cx="987284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5</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Từ</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trường</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 II)</a:t>
            </a:r>
          </a:p>
        </p:txBody>
      </p:sp>
      <p:sp>
        <p:nvSpPr>
          <p:cNvPr id="7" name="Title 1">
            <a:extLst>
              <a:ext uri="{FF2B5EF4-FFF2-40B4-BE49-F238E27FC236}">
                <a16:creationId xmlns:a16="http://schemas.microsoft.com/office/drawing/2014/main" id="{31B50B41-8079-7D41-62BD-A4E8A0EF4B2D}"/>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4AF0EAE-CCD2-32FC-0043-AC29EE0C06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3E21CA3-2FC5-CC1C-D0E8-F23F76C30226}"/>
              </a:ext>
            </a:extLst>
          </p:cNvPr>
          <p:cNvGrpSpPr/>
          <p:nvPr/>
        </p:nvGrpSpPr>
        <p:grpSpPr>
          <a:xfrm>
            <a:off x="702691" y="2091690"/>
            <a:ext cx="6269609" cy="3943350"/>
            <a:chOff x="828366" y="1893912"/>
            <a:chExt cx="10175705" cy="6034363"/>
          </a:xfrm>
        </p:grpSpPr>
        <p:pic>
          <p:nvPicPr>
            <p:cNvPr id="11" name="Picture 11">
              <a:extLst>
                <a:ext uri="{FF2B5EF4-FFF2-40B4-BE49-F238E27FC236}">
                  <a16:creationId xmlns:a16="http://schemas.microsoft.com/office/drawing/2014/main" id="{7797F9E6-BEFD-4FD8-E3ED-DA61EA83E1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28366" y="1893912"/>
              <a:ext cx="10175705" cy="6034363"/>
            </a:xfrm>
            <a:prstGeom prst="rect">
              <a:avLst/>
            </a:prstGeom>
          </p:spPr>
        </p:pic>
        <p:sp>
          <p:nvSpPr>
            <p:cNvPr id="12" name="TextBox 11">
              <a:extLst>
                <a:ext uri="{FF2B5EF4-FFF2-40B4-BE49-F238E27FC236}">
                  <a16:creationId xmlns:a16="http://schemas.microsoft.com/office/drawing/2014/main" id="{7101C6E8-9B98-DFF9-2B4F-FC8FD2EC94B7}"/>
                </a:ext>
              </a:extLst>
            </p:cNvPr>
            <p:cNvSpPr txBox="1"/>
            <p:nvPr/>
          </p:nvSpPr>
          <p:spPr>
            <a:xfrm>
              <a:off x="1896359" y="2931784"/>
              <a:ext cx="8039716" cy="3139763"/>
            </a:xfrm>
            <a:prstGeom prst="roundRect">
              <a:avLst>
                <a:gd name="adj" fmla="val 0"/>
              </a:avLst>
            </a:prstGeom>
            <a:noFill/>
            <a:ln w="38100">
              <a:noFill/>
              <a:prstDash val="lgDash"/>
            </a:ln>
          </p:spPr>
          <p:txBody>
            <a:bodyPr wrap="square" rtlCol="0">
              <a:spAutoFit/>
            </a:bodyPr>
            <a:lstStyle/>
            <a:p>
              <a:pPr algn="ctr" defTabSz="342900">
                <a:lnSpc>
                  <a:spcPct val="150000"/>
                </a:lnSpc>
                <a:defRPr/>
              </a:pPr>
              <a:r>
                <a:rPr lang="vi-VN" sz="2200" dirty="0">
                  <a:latin typeface="UTM Avo" panose="02040603050506020204" pitchFamily="18"/>
                </a:rPr>
                <a:t>Lực hút của Trái Đất giữ mọi vật trên Trái Đất. Lực hút này được thực hiện thông qua trường lực hấp dẫn bao xung quanh Trái Đất. </a:t>
              </a:r>
              <a:endParaRPr lang="en-US" sz="2200" dirty="0">
                <a:latin typeface="UTM Avo" panose="02040603050506020204" pitchFamily="18"/>
              </a:endParaRPr>
            </a:p>
          </p:txBody>
        </p:sp>
      </p:grpSp>
      <p:grpSp>
        <p:nvGrpSpPr>
          <p:cNvPr id="13" name="Group 12">
            <a:extLst>
              <a:ext uri="{FF2B5EF4-FFF2-40B4-BE49-F238E27FC236}">
                <a16:creationId xmlns:a16="http://schemas.microsoft.com/office/drawing/2014/main" id="{2942E193-2884-BD2B-B957-D0AF709224AE}"/>
              </a:ext>
            </a:extLst>
          </p:cNvPr>
          <p:cNvGrpSpPr/>
          <p:nvPr/>
        </p:nvGrpSpPr>
        <p:grpSpPr>
          <a:xfrm>
            <a:off x="7580250" y="1794510"/>
            <a:ext cx="3909059" cy="3740927"/>
            <a:chOff x="11369040" y="3029506"/>
            <a:chExt cx="6311763" cy="6521783"/>
          </a:xfrm>
        </p:grpSpPr>
        <p:pic>
          <p:nvPicPr>
            <p:cNvPr id="14" name="Picture 9">
              <a:extLst>
                <a:ext uri="{FF2B5EF4-FFF2-40B4-BE49-F238E27FC236}">
                  <a16:creationId xmlns:a16="http://schemas.microsoft.com/office/drawing/2014/main" id="{E6E3BE17-07E1-4B0E-3A74-A51CD9D921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369040" y="3029506"/>
              <a:ext cx="6311763" cy="5775263"/>
            </a:xfrm>
            <a:prstGeom prst="rect">
              <a:avLst/>
            </a:prstGeom>
          </p:spPr>
        </p:pic>
        <p:sp>
          <p:nvSpPr>
            <p:cNvPr id="15" name="TextBox 14">
              <a:extLst>
                <a:ext uri="{FF2B5EF4-FFF2-40B4-BE49-F238E27FC236}">
                  <a16:creationId xmlns:a16="http://schemas.microsoft.com/office/drawing/2014/main" id="{03394D0C-58BD-9C09-41AF-88E3DAAD42BA}"/>
                </a:ext>
              </a:extLst>
            </p:cNvPr>
            <p:cNvSpPr txBox="1"/>
            <p:nvPr/>
          </p:nvSpPr>
          <p:spPr>
            <a:xfrm>
              <a:off x="12021144" y="8804769"/>
              <a:ext cx="4526418" cy="746520"/>
            </a:xfrm>
            <a:prstGeom prst="rect">
              <a:avLst/>
            </a:prstGeom>
            <a:noFill/>
          </p:spPr>
          <p:txBody>
            <a:bodyPr wrap="square" rtlCol="0">
              <a:spAutoFit/>
            </a:bodyPr>
            <a:lstStyle/>
            <a:p>
              <a:pPr algn="ctr" defTabSz="342900">
                <a:defRPr/>
              </a:pPr>
              <a:r>
                <a:rPr lang="vi-VN" i="1" dirty="0">
                  <a:latin typeface="UTM Avo" panose="02040603050506020204" pitchFamily="18"/>
                </a:rPr>
                <a:t>Hình ảnh Trái Đất </a:t>
              </a:r>
              <a:endParaRPr lang="en-US" i="1" dirty="0">
                <a:latin typeface="UTM Avo" panose="02040603050506020204" pitchFamily="18"/>
              </a:endParaRPr>
            </a:p>
          </p:txBody>
        </p:sp>
      </p:grpSp>
      <p:pic>
        <p:nvPicPr>
          <p:cNvPr id="16" name="Picture 10">
            <a:extLst>
              <a:ext uri="{FF2B5EF4-FFF2-40B4-BE49-F238E27FC236}">
                <a16:creationId xmlns:a16="http://schemas.microsoft.com/office/drawing/2014/main" id="{C163904D-FEA6-E3D8-67FA-7F0B93E50F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859249">
            <a:off x="5790975" y="4743885"/>
            <a:ext cx="1434687" cy="1583103"/>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ppt_w+.3"/>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animEffect transition="in" filter="fade">
                                      <p:cBhvr>
                                        <p:cTn id="9" dur="500"/>
                                        <p:tgtEl>
                                          <p:spTgt spid="10"/>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strVal val="#ppt_w+.3"/>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animEffect transition="in" filter="fade">
                                      <p:cBhvr>
                                        <p:cTn id="14" dur="500"/>
                                        <p:tgtEl>
                                          <p:spTgt spid="13"/>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strVal val="#ppt_w+.3"/>
                                          </p:val>
                                        </p:tav>
                                        <p:tav tm="100000">
                                          <p:val>
                                            <p:strVal val="#ppt_w"/>
                                          </p:val>
                                        </p:tav>
                                      </p:tavLst>
                                    </p:anim>
                                    <p:anim calcmode="lin" valueType="num">
                                      <p:cBhvr>
                                        <p:cTn id="18" dur="500" fill="hold"/>
                                        <p:tgtEl>
                                          <p:spTgt spid="16"/>
                                        </p:tgtEl>
                                        <p:attrNameLst>
                                          <p:attrName>ppt_h</p:attrName>
                                        </p:attrNameLst>
                                      </p:cBhvr>
                                      <p:tavLst>
                                        <p:tav tm="0">
                                          <p:val>
                                            <p:strVal val="#ppt_h"/>
                                          </p:val>
                                        </p:tav>
                                        <p:tav tm="100000">
                                          <p:val>
                                            <p:strVal val="#ppt_h"/>
                                          </p:val>
                                        </p:tav>
                                      </p:tavLst>
                                    </p:anim>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942E193-2884-BD2B-B957-D0AF709224AE}"/>
              </a:ext>
            </a:extLst>
          </p:cNvPr>
          <p:cNvGrpSpPr/>
          <p:nvPr/>
        </p:nvGrpSpPr>
        <p:grpSpPr>
          <a:xfrm>
            <a:off x="7648908" y="2010059"/>
            <a:ext cx="3909059" cy="3663223"/>
            <a:chOff x="11369040" y="3029506"/>
            <a:chExt cx="6311763" cy="6521783"/>
          </a:xfrm>
        </p:grpSpPr>
        <p:pic>
          <p:nvPicPr>
            <p:cNvPr id="14" name="Picture 9">
              <a:extLst>
                <a:ext uri="{FF2B5EF4-FFF2-40B4-BE49-F238E27FC236}">
                  <a16:creationId xmlns:a16="http://schemas.microsoft.com/office/drawing/2014/main" id="{E6E3BE17-07E1-4B0E-3A74-A51CD9D921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369040" y="3029506"/>
              <a:ext cx="6311763" cy="5775263"/>
            </a:xfrm>
            <a:prstGeom prst="rect">
              <a:avLst/>
            </a:prstGeom>
          </p:spPr>
        </p:pic>
        <p:sp>
          <p:nvSpPr>
            <p:cNvPr id="15" name="TextBox 14">
              <a:extLst>
                <a:ext uri="{FF2B5EF4-FFF2-40B4-BE49-F238E27FC236}">
                  <a16:creationId xmlns:a16="http://schemas.microsoft.com/office/drawing/2014/main" id="{03394D0C-58BD-9C09-41AF-88E3DAAD42BA}"/>
                </a:ext>
              </a:extLst>
            </p:cNvPr>
            <p:cNvSpPr txBox="1"/>
            <p:nvPr/>
          </p:nvSpPr>
          <p:spPr>
            <a:xfrm>
              <a:off x="12021144" y="8804769"/>
              <a:ext cx="4526418" cy="746520"/>
            </a:xfrm>
            <a:prstGeom prst="rect">
              <a:avLst/>
            </a:prstGeom>
            <a:noFill/>
          </p:spPr>
          <p:txBody>
            <a:bodyPr wrap="square" rtlCol="0">
              <a:spAutoFit/>
            </a:bodyPr>
            <a:lstStyle/>
            <a:p>
              <a:pPr algn="ctr" defTabSz="342900">
                <a:defRPr/>
              </a:pPr>
              <a:r>
                <a:rPr lang="vi-VN" i="1" dirty="0">
                  <a:latin typeface="UTM Avo" panose="02040603050506020204" pitchFamily="18"/>
                </a:rPr>
                <a:t>Hình ảnh Trái Đất </a:t>
              </a:r>
              <a:endParaRPr lang="en-US" i="1" dirty="0">
                <a:latin typeface="UTM Avo" panose="02040603050506020204" pitchFamily="18"/>
              </a:endParaRPr>
            </a:p>
          </p:txBody>
        </p:sp>
      </p:grpSp>
      <p:grpSp>
        <p:nvGrpSpPr>
          <p:cNvPr id="2" name="Group 1">
            <a:extLst>
              <a:ext uri="{FF2B5EF4-FFF2-40B4-BE49-F238E27FC236}">
                <a16:creationId xmlns:a16="http://schemas.microsoft.com/office/drawing/2014/main" id="{7CAC5A48-ADE4-6894-B7FE-B850AFA956C8}"/>
              </a:ext>
            </a:extLst>
          </p:cNvPr>
          <p:cNvGrpSpPr/>
          <p:nvPr/>
        </p:nvGrpSpPr>
        <p:grpSpPr>
          <a:xfrm>
            <a:off x="1059950" y="1872214"/>
            <a:ext cx="5996170" cy="3347113"/>
            <a:chOff x="266213" y="963116"/>
            <a:chExt cx="10234608" cy="6185962"/>
          </a:xfrm>
        </p:grpSpPr>
        <p:pic>
          <p:nvPicPr>
            <p:cNvPr id="3" name="Picture 10">
              <a:extLst>
                <a:ext uri="{FF2B5EF4-FFF2-40B4-BE49-F238E27FC236}">
                  <a16:creationId xmlns:a16="http://schemas.microsoft.com/office/drawing/2014/main" id="{D572434D-D364-A7D6-893F-A00A4D8E15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092117" y="2234838"/>
              <a:ext cx="8408704" cy="4914240"/>
            </a:xfrm>
            <a:prstGeom prst="rect">
              <a:avLst/>
            </a:prstGeom>
          </p:spPr>
        </p:pic>
        <p:pic>
          <p:nvPicPr>
            <p:cNvPr id="4" name="Picture 7">
              <a:extLst>
                <a:ext uri="{FF2B5EF4-FFF2-40B4-BE49-F238E27FC236}">
                  <a16:creationId xmlns:a16="http://schemas.microsoft.com/office/drawing/2014/main" id="{84D78E92-08B4-1091-21CF-CDA39D3453D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66213" y="963116"/>
              <a:ext cx="2011926" cy="3188931"/>
            </a:xfrm>
            <a:prstGeom prst="rect">
              <a:avLst/>
            </a:prstGeom>
          </p:spPr>
        </p:pic>
        <p:sp>
          <p:nvSpPr>
            <p:cNvPr id="5" name="TextBox 4">
              <a:extLst>
                <a:ext uri="{FF2B5EF4-FFF2-40B4-BE49-F238E27FC236}">
                  <a16:creationId xmlns:a16="http://schemas.microsoft.com/office/drawing/2014/main" id="{13D87B04-FA3C-0541-35FF-E949B25D6590}"/>
                </a:ext>
              </a:extLst>
            </p:cNvPr>
            <p:cNvSpPr txBox="1"/>
            <p:nvPr/>
          </p:nvSpPr>
          <p:spPr>
            <a:xfrm>
              <a:off x="2464161" y="2981050"/>
              <a:ext cx="7287440" cy="3791876"/>
            </a:xfrm>
            <a:prstGeom prst="rect">
              <a:avLst/>
            </a:prstGeom>
            <a:noFill/>
          </p:spPr>
          <p:txBody>
            <a:bodyPr wrap="square">
              <a:spAutoFit/>
            </a:bodyPr>
            <a:lstStyle/>
            <a:p>
              <a:pPr algn="ctr" defTabSz="342900">
                <a:lnSpc>
                  <a:spcPct val="150000"/>
                </a:lnSpc>
                <a:spcAft>
                  <a:spcPts val="300"/>
                </a:spcAft>
                <a:defRPr/>
              </a:pPr>
              <a:r>
                <a:rPr lang="en-US" sz="2200" dirty="0">
                  <a:solidFill>
                    <a:prstClr val="black"/>
                  </a:solidFill>
                  <a:latin typeface="UTM Avo" panose="02040603050506020204" pitchFamily="18"/>
                  <a:ea typeface="Times New Roman" panose="02020603050405020304" pitchFamily="18" charset="0"/>
                  <a:cs typeface="Times New Roman" panose="02020603050405020304" pitchFamily="18" charset="0"/>
                </a:rPr>
                <a:t>Lực tác dụng của nam châm lên vật có tính chất từ có thông qua một trường lực nào không?</a:t>
              </a:r>
              <a:endParaRPr lang="en-US" sz="22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grpSp>
      <p:pic>
        <p:nvPicPr>
          <p:cNvPr id="6" name="Picture 20">
            <a:extLst>
              <a:ext uri="{FF2B5EF4-FFF2-40B4-BE49-F238E27FC236}">
                <a16:creationId xmlns:a16="http://schemas.microsoft.com/office/drawing/2014/main" id="{290CB230-2FFB-AB73-5233-6B8C2802D8E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096000" y="1732265"/>
            <a:ext cx="1076701" cy="1080755"/>
          </a:xfrm>
          <a:prstGeom prst="rect">
            <a:avLst/>
          </a:prstGeom>
        </p:spPr>
      </p:pic>
      <p:grpSp>
        <p:nvGrpSpPr>
          <p:cNvPr id="7" name="Google Shape;941;p38">
            <a:extLst>
              <a:ext uri="{FF2B5EF4-FFF2-40B4-BE49-F238E27FC236}">
                <a16:creationId xmlns:a16="http://schemas.microsoft.com/office/drawing/2014/main" id="{BCBB7C39-8FC5-070A-2F94-B06B703B10F7}"/>
              </a:ext>
            </a:extLst>
          </p:cNvPr>
          <p:cNvGrpSpPr/>
          <p:nvPr/>
        </p:nvGrpSpPr>
        <p:grpSpPr>
          <a:xfrm rot="16200000" flipH="1">
            <a:off x="2289590" y="4714462"/>
            <a:ext cx="907911" cy="1009728"/>
            <a:chOff x="7659825" y="719561"/>
            <a:chExt cx="3076061" cy="4143027"/>
          </a:xfrm>
        </p:grpSpPr>
        <p:sp>
          <p:nvSpPr>
            <p:cNvPr id="8" name="Google Shape;942;p38">
              <a:extLst>
                <a:ext uri="{FF2B5EF4-FFF2-40B4-BE49-F238E27FC236}">
                  <a16:creationId xmlns:a16="http://schemas.microsoft.com/office/drawing/2014/main" id="{2E956787-A826-3EFA-9D47-AE00C02B17F5}"/>
                </a:ext>
              </a:extLst>
            </p:cNvPr>
            <p:cNvSpPr/>
            <p:nvPr/>
          </p:nvSpPr>
          <p:spPr>
            <a:xfrm>
              <a:off x="7659825" y="719561"/>
              <a:ext cx="3076061" cy="4143027"/>
            </a:xfrm>
            <a:custGeom>
              <a:avLst/>
              <a:gdLst/>
              <a:ahLst/>
              <a:cxnLst/>
              <a:rect l="l" t="t" r="r" b="b"/>
              <a:pathLst>
                <a:path w="31984" h="43078" extrusionOk="0">
                  <a:moveTo>
                    <a:pt x="6612" y="1"/>
                  </a:moveTo>
                  <a:cubicBezTo>
                    <a:pt x="6448" y="1"/>
                    <a:pt x="6282" y="14"/>
                    <a:pt x="6124" y="44"/>
                  </a:cubicBezTo>
                  <a:cubicBezTo>
                    <a:pt x="5580" y="140"/>
                    <a:pt x="5067" y="406"/>
                    <a:pt x="4639" y="812"/>
                  </a:cubicBezTo>
                  <a:cubicBezTo>
                    <a:pt x="4224" y="1205"/>
                    <a:pt x="3912" y="1713"/>
                    <a:pt x="3735" y="2276"/>
                  </a:cubicBezTo>
                  <a:cubicBezTo>
                    <a:pt x="3426" y="3265"/>
                    <a:pt x="3565" y="4251"/>
                    <a:pt x="3696" y="4907"/>
                  </a:cubicBezTo>
                  <a:cubicBezTo>
                    <a:pt x="3959" y="6222"/>
                    <a:pt x="4482" y="7540"/>
                    <a:pt x="5210" y="8719"/>
                  </a:cubicBezTo>
                  <a:cubicBezTo>
                    <a:pt x="5997" y="9992"/>
                    <a:pt x="6992" y="11048"/>
                    <a:pt x="8093" y="11772"/>
                  </a:cubicBezTo>
                  <a:cubicBezTo>
                    <a:pt x="8289" y="11902"/>
                    <a:pt x="8477" y="12008"/>
                    <a:pt x="8659" y="12095"/>
                  </a:cubicBezTo>
                  <a:cubicBezTo>
                    <a:pt x="8881" y="12663"/>
                    <a:pt x="9108" y="13241"/>
                    <a:pt x="9338" y="13823"/>
                  </a:cubicBezTo>
                  <a:cubicBezTo>
                    <a:pt x="9254" y="13776"/>
                    <a:pt x="9170" y="13731"/>
                    <a:pt x="9086" y="13686"/>
                  </a:cubicBezTo>
                  <a:cubicBezTo>
                    <a:pt x="7284" y="12729"/>
                    <a:pt x="5286" y="12185"/>
                    <a:pt x="3309" y="12112"/>
                  </a:cubicBezTo>
                  <a:cubicBezTo>
                    <a:pt x="3239" y="12109"/>
                    <a:pt x="3169" y="12108"/>
                    <a:pt x="3101" y="12108"/>
                  </a:cubicBezTo>
                  <a:cubicBezTo>
                    <a:pt x="2558" y="12108"/>
                    <a:pt x="2070" y="12188"/>
                    <a:pt x="1655" y="12345"/>
                  </a:cubicBezTo>
                  <a:cubicBezTo>
                    <a:pt x="981" y="12600"/>
                    <a:pt x="491" y="13057"/>
                    <a:pt x="238" y="13667"/>
                  </a:cubicBezTo>
                  <a:cubicBezTo>
                    <a:pt x="22" y="14182"/>
                    <a:pt x="0" y="14761"/>
                    <a:pt x="168" y="15388"/>
                  </a:cubicBezTo>
                  <a:cubicBezTo>
                    <a:pt x="442" y="16403"/>
                    <a:pt x="1121" y="17300"/>
                    <a:pt x="2244" y="18129"/>
                  </a:cubicBezTo>
                  <a:cubicBezTo>
                    <a:pt x="3387" y="18973"/>
                    <a:pt x="4714" y="19611"/>
                    <a:pt x="6277" y="20064"/>
                  </a:cubicBezTo>
                  <a:cubicBezTo>
                    <a:pt x="5856" y="20078"/>
                    <a:pt x="5447" y="20128"/>
                    <a:pt x="5062" y="20217"/>
                  </a:cubicBezTo>
                  <a:cubicBezTo>
                    <a:pt x="4761" y="20288"/>
                    <a:pt x="4371" y="20409"/>
                    <a:pt x="4022" y="20727"/>
                  </a:cubicBezTo>
                  <a:cubicBezTo>
                    <a:pt x="3420" y="21277"/>
                    <a:pt x="3235" y="22166"/>
                    <a:pt x="3541" y="23047"/>
                  </a:cubicBezTo>
                  <a:cubicBezTo>
                    <a:pt x="3822" y="23859"/>
                    <a:pt x="4407" y="24552"/>
                    <a:pt x="5331" y="25167"/>
                  </a:cubicBezTo>
                  <a:cubicBezTo>
                    <a:pt x="6821" y="26157"/>
                    <a:pt x="8504" y="26598"/>
                    <a:pt x="10193" y="26849"/>
                  </a:cubicBezTo>
                  <a:lnTo>
                    <a:pt x="10183" y="26849"/>
                  </a:lnTo>
                  <a:cubicBezTo>
                    <a:pt x="9385" y="26849"/>
                    <a:pt x="8614" y="26949"/>
                    <a:pt x="7889" y="27147"/>
                  </a:cubicBezTo>
                  <a:cubicBezTo>
                    <a:pt x="7533" y="27244"/>
                    <a:pt x="7013" y="27431"/>
                    <a:pt x="6554" y="27766"/>
                  </a:cubicBezTo>
                  <a:cubicBezTo>
                    <a:pt x="5984" y="28181"/>
                    <a:pt x="5625" y="28735"/>
                    <a:pt x="5514" y="29366"/>
                  </a:cubicBezTo>
                  <a:cubicBezTo>
                    <a:pt x="5451" y="29726"/>
                    <a:pt x="5472" y="30087"/>
                    <a:pt x="5576" y="30440"/>
                  </a:cubicBezTo>
                  <a:cubicBezTo>
                    <a:pt x="5677" y="30781"/>
                    <a:pt x="5853" y="31103"/>
                    <a:pt x="6100" y="31402"/>
                  </a:cubicBezTo>
                  <a:cubicBezTo>
                    <a:pt x="6430" y="31803"/>
                    <a:pt x="6902" y="32164"/>
                    <a:pt x="7428" y="32421"/>
                  </a:cubicBezTo>
                  <a:cubicBezTo>
                    <a:pt x="9138" y="33255"/>
                    <a:pt x="10982" y="33333"/>
                    <a:pt x="12881" y="33340"/>
                  </a:cubicBezTo>
                  <a:cubicBezTo>
                    <a:pt x="13110" y="33341"/>
                    <a:pt x="13345" y="33341"/>
                    <a:pt x="13575" y="33341"/>
                  </a:cubicBezTo>
                  <a:cubicBezTo>
                    <a:pt x="15171" y="33341"/>
                    <a:pt x="14702" y="33424"/>
                    <a:pt x="13593" y="33532"/>
                  </a:cubicBezTo>
                  <a:cubicBezTo>
                    <a:pt x="13000" y="33590"/>
                    <a:pt x="12305" y="33675"/>
                    <a:pt x="11627" y="33879"/>
                  </a:cubicBezTo>
                  <a:cubicBezTo>
                    <a:pt x="10793" y="34128"/>
                    <a:pt x="10132" y="34507"/>
                    <a:pt x="9607" y="35040"/>
                  </a:cubicBezTo>
                  <a:cubicBezTo>
                    <a:pt x="9260" y="35389"/>
                    <a:pt x="9032" y="35756"/>
                    <a:pt x="8908" y="36159"/>
                  </a:cubicBezTo>
                  <a:cubicBezTo>
                    <a:pt x="8703" y="36827"/>
                    <a:pt x="8813" y="37551"/>
                    <a:pt x="9213" y="38197"/>
                  </a:cubicBezTo>
                  <a:cubicBezTo>
                    <a:pt x="9503" y="38664"/>
                    <a:pt x="9943" y="39079"/>
                    <a:pt x="10451" y="39367"/>
                  </a:cubicBezTo>
                  <a:cubicBezTo>
                    <a:pt x="11262" y="39825"/>
                    <a:pt x="12199" y="40048"/>
                    <a:pt x="13315" y="40048"/>
                  </a:cubicBezTo>
                  <a:cubicBezTo>
                    <a:pt x="14173" y="40048"/>
                    <a:pt x="15015" y="39918"/>
                    <a:pt x="15804" y="39785"/>
                  </a:cubicBezTo>
                  <a:lnTo>
                    <a:pt x="23306" y="38524"/>
                  </a:lnTo>
                  <a:cubicBezTo>
                    <a:pt x="24449" y="39479"/>
                    <a:pt x="25714" y="40404"/>
                    <a:pt x="27163" y="41344"/>
                  </a:cubicBezTo>
                  <a:cubicBezTo>
                    <a:pt x="27987" y="41884"/>
                    <a:pt x="28812" y="42399"/>
                    <a:pt x="29616" y="42877"/>
                  </a:cubicBezTo>
                  <a:lnTo>
                    <a:pt x="29620" y="42878"/>
                  </a:lnTo>
                  <a:cubicBezTo>
                    <a:pt x="29841" y="43010"/>
                    <a:pt x="30094" y="43078"/>
                    <a:pt x="30352" y="43078"/>
                  </a:cubicBezTo>
                  <a:cubicBezTo>
                    <a:pt x="30811" y="43078"/>
                    <a:pt x="31244" y="42857"/>
                    <a:pt x="31515" y="42489"/>
                  </a:cubicBezTo>
                  <a:cubicBezTo>
                    <a:pt x="31984" y="41847"/>
                    <a:pt x="31845" y="40943"/>
                    <a:pt x="31204" y="40472"/>
                  </a:cubicBezTo>
                  <a:cubicBezTo>
                    <a:pt x="30827" y="40196"/>
                    <a:pt x="30445" y="39919"/>
                    <a:pt x="30076" y="39652"/>
                  </a:cubicBezTo>
                  <a:cubicBezTo>
                    <a:pt x="29696" y="39376"/>
                    <a:pt x="29303" y="39093"/>
                    <a:pt x="28919" y="38809"/>
                  </a:cubicBezTo>
                  <a:cubicBezTo>
                    <a:pt x="28915" y="38806"/>
                    <a:pt x="28911" y="38804"/>
                    <a:pt x="28908" y="38801"/>
                  </a:cubicBezTo>
                  <a:cubicBezTo>
                    <a:pt x="26596" y="37135"/>
                    <a:pt x="24877" y="35702"/>
                    <a:pt x="23417" y="34223"/>
                  </a:cubicBezTo>
                  <a:cubicBezTo>
                    <a:pt x="24841" y="32589"/>
                    <a:pt x="25853" y="30455"/>
                    <a:pt x="26506" y="27703"/>
                  </a:cubicBezTo>
                  <a:cubicBezTo>
                    <a:pt x="26803" y="26461"/>
                    <a:pt x="26934" y="25377"/>
                    <a:pt x="26911" y="24385"/>
                  </a:cubicBezTo>
                  <a:cubicBezTo>
                    <a:pt x="26879" y="23067"/>
                    <a:pt x="26564" y="21903"/>
                    <a:pt x="25975" y="20928"/>
                  </a:cubicBezTo>
                  <a:cubicBezTo>
                    <a:pt x="25446" y="20054"/>
                    <a:pt x="24671" y="19553"/>
                    <a:pt x="23851" y="19553"/>
                  </a:cubicBezTo>
                  <a:cubicBezTo>
                    <a:pt x="23711" y="19553"/>
                    <a:pt x="23573" y="19566"/>
                    <a:pt x="23436" y="19596"/>
                  </a:cubicBezTo>
                  <a:cubicBezTo>
                    <a:pt x="22946" y="19700"/>
                    <a:pt x="22591" y="19965"/>
                    <a:pt x="22358" y="20168"/>
                  </a:cubicBezTo>
                  <a:cubicBezTo>
                    <a:pt x="22405" y="19679"/>
                    <a:pt x="22424" y="19209"/>
                    <a:pt x="22410" y="18761"/>
                  </a:cubicBezTo>
                  <a:cubicBezTo>
                    <a:pt x="22368" y="17168"/>
                    <a:pt x="21946" y="15798"/>
                    <a:pt x="21154" y="14690"/>
                  </a:cubicBezTo>
                  <a:cubicBezTo>
                    <a:pt x="20866" y="14287"/>
                    <a:pt x="20246" y="13613"/>
                    <a:pt x="19312" y="13613"/>
                  </a:cubicBezTo>
                  <a:cubicBezTo>
                    <a:pt x="19109" y="13613"/>
                    <a:pt x="18906" y="13647"/>
                    <a:pt x="18713" y="13714"/>
                  </a:cubicBezTo>
                  <a:cubicBezTo>
                    <a:pt x="18581" y="13760"/>
                    <a:pt x="18461" y="13819"/>
                    <a:pt x="18355" y="13884"/>
                  </a:cubicBezTo>
                  <a:cubicBezTo>
                    <a:pt x="18384" y="13634"/>
                    <a:pt x="18407" y="13380"/>
                    <a:pt x="18429" y="13125"/>
                  </a:cubicBezTo>
                  <a:cubicBezTo>
                    <a:pt x="18531" y="11907"/>
                    <a:pt x="18521" y="10915"/>
                    <a:pt x="18397" y="10003"/>
                  </a:cubicBezTo>
                  <a:cubicBezTo>
                    <a:pt x="18229" y="8771"/>
                    <a:pt x="17857" y="7738"/>
                    <a:pt x="17261" y="6850"/>
                  </a:cubicBezTo>
                  <a:cubicBezTo>
                    <a:pt x="17050" y="6534"/>
                    <a:pt x="16695" y="6095"/>
                    <a:pt x="16066" y="5936"/>
                  </a:cubicBezTo>
                  <a:cubicBezTo>
                    <a:pt x="15924" y="5900"/>
                    <a:pt x="15779" y="5883"/>
                    <a:pt x="15630" y="5883"/>
                  </a:cubicBezTo>
                  <a:cubicBezTo>
                    <a:pt x="15202" y="5883"/>
                    <a:pt x="14789" y="6027"/>
                    <a:pt x="14368" y="6329"/>
                  </a:cubicBezTo>
                  <a:cubicBezTo>
                    <a:pt x="13919" y="6647"/>
                    <a:pt x="13527" y="7049"/>
                    <a:pt x="13198" y="7521"/>
                  </a:cubicBezTo>
                  <a:cubicBezTo>
                    <a:pt x="12915" y="7925"/>
                    <a:pt x="12676" y="8393"/>
                    <a:pt x="12480" y="8910"/>
                  </a:cubicBezTo>
                  <a:cubicBezTo>
                    <a:pt x="12190" y="9683"/>
                    <a:pt x="11996" y="10575"/>
                    <a:pt x="11870" y="11719"/>
                  </a:cubicBezTo>
                  <a:cubicBezTo>
                    <a:pt x="11849" y="11906"/>
                    <a:pt x="11831" y="12091"/>
                    <a:pt x="11814" y="12276"/>
                  </a:cubicBezTo>
                  <a:cubicBezTo>
                    <a:pt x="11706" y="12004"/>
                    <a:pt x="11590" y="11712"/>
                    <a:pt x="11468" y="11399"/>
                  </a:cubicBezTo>
                  <a:cubicBezTo>
                    <a:pt x="11657" y="11072"/>
                    <a:pt x="11770" y="10679"/>
                    <a:pt x="11818" y="10205"/>
                  </a:cubicBezTo>
                  <a:cubicBezTo>
                    <a:pt x="11864" y="9735"/>
                    <a:pt x="11846" y="9183"/>
                    <a:pt x="11760" y="8512"/>
                  </a:cubicBezTo>
                  <a:cubicBezTo>
                    <a:pt x="11642" y="7584"/>
                    <a:pt x="11418" y="6635"/>
                    <a:pt x="11285" y="6067"/>
                  </a:cubicBezTo>
                  <a:lnTo>
                    <a:pt x="11284" y="6063"/>
                  </a:lnTo>
                  <a:cubicBezTo>
                    <a:pt x="11255" y="5940"/>
                    <a:pt x="11229" y="5833"/>
                    <a:pt x="11213" y="5754"/>
                  </a:cubicBezTo>
                  <a:cubicBezTo>
                    <a:pt x="11038" y="4967"/>
                    <a:pt x="10841" y="4130"/>
                    <a:pt x="10517" y="3318"/>
                  </a:cubicBezTo>
                  <a:cubicBezTo>
                    <a:pt x="10118" y="2320"/>
                    <a:pt x="9595" y="1546"/>
                    <a:pt x="8919" y="951"/>
                  </a:cubicBezTo>
                  <a:cubicBezTo>
                    <a:pt x="8223" y="338"/>
                    <a:pt x="7404" y="1"/>
                    <a:pt x="6612" y="1"/>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grpSp>
          <p:nvGrpSpPr>
            <p:cNvPr id="9" name="Google Shape;943;p38">
              <a:extLst>
                <a:ext uri="{FF2B5EF4-FFF2-40B4-BE49-F238E27FC236}">
                  <a16:creationId xmlns:a16="http://schemas.microsoft.com/office/drawing/2014/main" id="{58D6D831-ECE1-38D1-764B-200E90326EBE}"/>
                </a:ext>
              </a:extLst>
            </p:cNvPr>
            <p:cNvGrpSpPr/>
            <p:nvPr/>
          </p:nvGrpSpPr>
          <p:grpSpPr>
            <a:xfrm>
              <a:off x="7788026" y="846127"/>
              <a:ext cx="2804944" cy="3890375"/>
              <a:chOff x="7788026" y="846127"/>
              <a:chExt cx="2804944" cy="3890375"/>
            </a:xfrm>
          </p:grpSpPr>
          <p:sp>
            <p:nvSpPr>
              <p:cNvPr id="17" name="Google Shape;944;p38">
                <a:extLst>
                  <a:ext uri="{FF2B5EF4-FFF2-40B4-BE49-F238E27FC236}">
                    <a16:creationId xmlns:a16="http://schemas.microsoft.com/office/drawing/2014/main" id="{5203A96B-9CAF-AB95-73B0-6E9A426480BD}"/>
                  </a:ext>
                </a:extLst>
              </p:cNvPr>
              <p:cNvSpPr/>
              <p:nvPr/>
            </p:nvSpPr>
            <p:spPr>
              <a:xfrm>
                <a:off x="8120311" y="846127"/>
                <a:ext cx="620136" cy="937802"/>
              </a:xfrm>
              <a:custGeom>
                <a:avLst/>
                <a:gdLst/>
                <a:ahLst/>
                <a:cxnLst/>
                <a:rect l="l" t="t" r="r" b="b"/>
                <a:pathLst>
                  <a:path w="6448" h="9751" extrusionOk="0">
                    <a:moveTo>
                      <a:pt x="1822" y="0"/>
                    </a:moveTo>
                    <a:cubicBezTo>
                      <a:pt x="1736" y="0"/>
                      <a:pt x="1649" y="7"/>
                      <a:pt x="1563" y="23"/>
                    </a:cubicBezTo>
                    <a:cubicBezTo>
                      <a:pt x="905" y="139"/>
                      <a:pt x="397" y="714"/>
                      <a:pt x="199" y="1353"/>
                    </a:cubicBezTo>
                    <a:cubicBezTo>
                      <a:pt x="1" y="1989"/>
                      <a:pt x="63" y="2680"/>
                      <a:pt x="194" y="3335"/>
                    </a:cubicBezTo>
                    <a:cubicBezTo>
                      <a:pt x="649" y="5618"/>
                      <a:pt x="2044" y="8059"/>
                      <a:pt x="4023" y="9362"/>
                    </a:cubicBezTo>
                    <a:cubicBezTo>
                      <a:pt x="4435" y="9633"/>
                      <a:pt x="4756" y="9751"/>
                      <a:pt x="5002" y="9751"/>
                    </a:cubicBezTo>
                    <a:cubicBezTo>
                      <a:pt x="6447" y="9751"/>
                      <a:pt x="5359" y="5716"/>
                      <a:pt x="5140" y="4725"/>
                    </a:cubicBezTo>
                    <a:cubicBezTo>
                      <a:pt x="4809" y="3229"/>
                      <a:pt x="4409" y="1635"/>
                      <a:pt x="3260" y="623"/>
                    </a:cubicBezTo>
                    <a:cubicBezTo>
                      <a:pt x="2860" y="270"/>
                      <a:pt x="2347" y="0"/>
                      <a:pt x="1822" y="0"/>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18" name="Google Shape;945;p38">
                <a:extLst>
                  <a:ext uri="{FF2B5EF4-FFF2-40B4-BE49-F238E27FC236}">
                    <a16:creationId xmlns:a16="http://schemas.microsoft.com/office/drawing/2014/main" id="{4B3905E4-C9D4-6CD4-35AC-E8FD354EED03}"/>
                  </a:ext>
                </a:extLst>
              </p:cNvPr>
              <p:cNvSpPr/>
              <p:nvPr/>
            </p:nvSpPr>
            <p:spPr>
              <a:xfrm>
                <a:off x="7788026" y="2010325"/>
                <a:ext cx="1166026" cy="604845"/>
              </a:xfrm>
              <a:custGeom>
                <a:avLst/>
                <a:gdLst/>
                <a:ahLst/>
                <a:cxnLst/>
                <a:rect l="l" t="t" r="r" b="b"/>
                <a:pathLst>
                  <a:path w="12124" h="6289" extrusionOk="0">
                    <a:moveTo>
                      <a:pt x="1764" y="1"/>
                    </a:moveTo>
                    <a:cubicBezTo>
                      <a:pt x="1103" y="1"/>
                      <a:pt x="362" y="158"/>
                      <a:pt x="115" y="753"/>
                    </a:cubicBezTo>
                    <a:cubicBezTo>
                      <a:pt x="0" y="1025"/>
                      <a:pt x="23" y="1339"/>
                      <a:pt x="101" y="1626"/>
                    </a:cubicBezTo>
                    <a:cubicBezTo>
                      <a:pt x="330" y="2471"/>
                      <a:pt x="986" y="3133"/>
                      <a:pt x="1690" y="3654"/>
                    </a:cubicBezTo>
                    <a:cubicBezTo>
                      <a:pt x="4617" y="5819"/>
                      <a:pt x="8487" y="6093"/>
                      <a:pt x="12123" y="6288"/>
                    </a:cubicBezTo>
                    <a:lnTo>
                      <a:pt x="11327" y="5078"/>
                    </a:lnTo>
                    <a:cubicBezTo>
                      <a:pt x="9191" y="2072"/>
                      <a:pt x="5611" y="139"/>
                      <a:pt x="1926" y="4"/>
                    </a:cubicBezTo>
                    <a:cubicBezTo>
                      <a:pt x="1873" y="2"/>
                      <a:pt x="1819" y="1"/>
                      <a:pt x="1764" y="1"/>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19" name="Google Shape;946;p38">
                <a:extLst>
                  <a:ext uri="{FF2B5EF4-FFF2-40B4-BE49-F238E27FC236}">
                    <a16:creationId xmlns:a16="http://schemas.microsoft.com/office/drawing/2014/main" id="{94DB7D53-3EDD-214F-CBE8-91C3656617A7}"/>
                  </a:ext>
                </a:extLst>
              </p:cNvPr>
              <p:cNvSpPr/>
              <p:nvPr/>
            </p:nvSpPr>
            <p:spPr>
              <a:xfrm>
                <a:off x="8897501" y="1411539"/>
                <a:ext cx="423939" cy="1366839"/>
              </a:xfrm>
              <a:custGeom>
                <a:avLst/>
                <a:gdLst/>
                <a:ahLst/>
                <a:cxnLst/>
                <a:rect l="l" t="t" r="r" b="b"/>
                <a:pathLst>
                  <a:path w="4408" h="14212" extrusionOk="0">
                    <a:moveTo>
                      <a:pt x="2757" y="1"/>
                    </a:moveTo>
                    <a:cubicBezTo>
                      <a:pt x="2581" y="1"/>
                      <a:pt x="2408" y="97"/>
                      <a:pt x="2260" y="202"/>
                    </a:cubicBezTo>
                    <a:cubicBezTo>
                      <a:pt x="896" y="1177"/>
                      <a:pt x="489" y="3003"/>
                      <a:pt x="306" y="4669"/>
                    </a:cubicBezTo>
                    <a:cubicBezTo>
                      <a:pt x="1" y="7437"/>
                      <a:pt x="25" y="10256"/>
                      <a:pt x="595" y="12981"/>
                    </a:cubicBezTo>
                    <a:lnTo>
                      <a:pt x="1356" y="14211"/>
                    </a:lnTo>
                    <a:cubicBezTo>
                      <a:pt x="3229" y="11865"/>
                      <a:pt x="4001" y="8814"/>
                      <a:pt x="4251" y="5821"/>
                    </a:cubicBezTo>
                    <a:cubicBezTo>
                      <a:pt x="4407" y="3952"/>
                      <a:pt x="4342" y="1945"/>
                      <a:pt x="3299" y="388"/>
                    </a:cubicBezTo>
                    <a:cubicBezTo>
                      <a:pt x="3191" y="226"/>
                      <a:pt x="3059" y="62"/>
                      <a:pt x="2871" y="15"/>
                    </a:cubicBezTo>
                    <a:cubicBezTo>
                      <a:pt x="2833" y="5"/>
                      <a:pt x="2795" y="1"/>
                      <a:pt x="2757" y="1"/>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20" name="Google Shape;947;p38">
                <a:extLst>
                  <a:ext uri="{FF2B5EF4-FFF2-40B4-BE49-F238E27FC236}">
                    <a16:creationId xmlns:a16="http://schemas.microsoft.com/office/drawing/2014/main" id="{3055F887-D662-1132-8091-AAA4BBD4A604}"/>
                  </a:ext>
                </a:extLst>
              </p:cNvPr>
              <p:cNvSpPr/>
              <p:nvPr/>
            </p:nvSpPr>
            <p:spPr>
              <a:xfrm>
                <a:off x="8108000" y="2775300"/>
                <a:ext cx="1106493" cy="451638"/>
              </a:xfrm>
              <a:custGeom>
                <a:avLst/>
                <a:gdLst/>
                <a:ahLst/>
                <a:cxnLst/>
                <a:rect l="l" t="t" r="r" b="b"/>
                <a:pathLst>
                  <a:path w="11505" h="4696" extrusionOk="0">
                    <a:moveTo>
                      <a:pt x="1822" y="0"/>
                    </a:moveTo>
                    <a:cubicBezTo>
                      <a:pt x="1442" y="0"/>
                      <a:pt x="1065" y="37"/>
                      <a:pt x="693" y="123"/>
                    </a:cubicBezTo>
                    <a:cubicBezTo>
                      <a:pt x="532" y="160"/>
                      <a:pt x="366" y="210"/>
                      <a:pt x="244" y="321"/>
                    </a:cubicBezTo>
                    <a:cubicBezTo>
                      <a:pt x="1" y="543"/>
                      <a:pt x="10" y="932"/>
                      <a:pt x="118" y="1243"/>
                    </a:cubicBezTo>
                    <a:cubicBezTo>
                      <a:pt x="334" y="1864"/>
                      <a:pt x="848" y="2334"/>
                      <a:pt x="1394" y="2699"/>
                    </a:cubicBezTo>
                    <a:cubicBezTo>
                      <a:pt x="3166" y="3880"/>
                      <a:pt x="5367" y="4179"/>
                      <a:pt x="7486" y="4385"/>
                    </a:cubicBezTo>
                    <a:cubicBezTo>
                      <a:pt x="8823" y="4515"/>
                      <a:pt x="10162" y="4618"/>
                      <a:pt x="11505" y="4696"/>
                    </a:cubicBezTo>
                    <a:lnTo>
                      <a:pt x="11149" y="3720"/>
                    </a:lnTo>
                    <a:cubicBezTo>
                      <a:pt x="9147" y="2171"/>
                      <a:pt x="6804" y="1097"/>
                      <a:pt x="4366" y="417"/>
                    </a:cubicBezTo>
                    <a:cubicBezTo>
                      <a:pt x="3537" y="186"/>
                      <a:pt x="2675" y="0"/>
                      <a:pt x="1822" y="0"/>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21" name="Google Shape;948;p38">
                <a:extLst>
                  <a:ext uri="{FF2B5EF4-FFF2-40B4-BE49-F238E27FC236}">
                    <a16:creationId xmlns:a16="http://schemas.microsoft.com/office/drawing/2014/main" id="{8431F1A3-CBB6-F6CB-6E5E-91BB035DB5B8}"/>
                  </a:ext>
                </a:extLst>
              </p:cNvPr>
              <p:cNvSpPr/>
              <p:nvPr/>
            </p:nvSpPr>
            <p:spPr>
              <a:xfrm>
                <a:off x="9269313" y="2155164"/>
                <a:ext cx="456735" cy="1368666"/>
              </a:xfrm>
              <a:custGeom>
                <a:avLst/>
                <a:gdLst/>
                <a:ahLst/>
                <a:cxnLst/>
                <a:rect l="l" t="t" r="r" b="b"/>
                <a:pathLst>
                  <a:path w="4749" h="14231" extrusionOk="0">
                    <a:moveTo>
                      <a:pt x="2578" y="1"/>
                    </a:moveTo>
                    <a:cubicBezTo>
                      <a:pt x="2523" y="1"/>
                      <a:pt x="2467" y="10"/>
                      <a:pt x="2411" y="29"/>
                    </a:cubicBezTo>
                    <a:cubicBezTo>
                      <a:pt x="2202" y="102"/>
                      <a:pt x="2069" y="302"/>
                      <a:pt x="1957" y="493"/>
                    </a:cubicBezTo>
                    <a:cubicBezTo>
                      <a:pt x="879" y="2333"/>
                      <a:pt x="368" y="4460"/>
                      <a:pt x="184" y="6584"/>
                    </a:cubicBezTo>
                    <a:cubicBezTo>
                      <a:pt x="0" y="8708"/>
                      <a:pt x="131" y="10846"/>
                      <a:pt x="264" y="12975"/>
                    </a:cubicBezTo>
                    <a:lnTo>
                      <a:pt x="1088" y="14231"/>
                    </a:lnTo>
                    <a:cubicBezTo>
                      <a:pt x="2395" y="12169"/>
                      <a:pt x="3277" y="9858"/>
                      <a:pt x="3881" y="7494"/>
                    </a:cubicBezTo>
                    <a:cubicBezTo>
                      <a:pt x="4477" y="5161"/>
                      <a:pt x="4749" y="2485"/>
                      <a:pt x="3351" y="526"/>
                    </a:cubicBezTo>
                    <a:cubicBezTo>
                      <a:pt x="3163" y="265"/>
                      <a:pt x="2878" y="1"/>
                      <a:pt x="2578" y="1"/>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22" name="Google Shape;949;p38">
                <a:extLst>
                  <a:ext uri="{FF2B5EF4-FFF2-40B4-BE49-F238E27FC236}">
                    <a16:creationId xmlns:a16="http://schemas.microsoft.com/office/drawing/2014/main" id="{0DA11ADE-75A2-D6DA-AAF9-6085651A00D0}"/>
                  </a:ext>
                </a:extLst>
              </p:cNvPr>
              <p:cNvSpPr/>
              <p:nvPr/>
            </p:nvSpPr>
            <p:spPr>
              <a:xfrm>
                <a:off x="8302178" y="3428040"/>
                <a:ext cx="1221519" cy="372005"/>
              </a:xfrm>
              <a:custGeom>
                <a:avLst/>
                <a:gdLst/>
                <a:ahLst/>
                <a:cxnLst/>
                <a:rect l="l" t="t" r="r" b="b"/>
                <a:pathLst>
                  <a:path w="12701" h="3868" extrusionOk="0">
                    <a:moveTo>
                      <a:pt x="3502" y="1"/>
                    </a:moveTo>
                    <a:cubicBezTo>
                      <a:pt x="2848" y="1"/>
                      <a:pt x="2197" y="77"/>
                      <a:pt x="1555" y="252"/>
                    </a:cubicBezTo>
                    <a:cubicBezTo>
                      <a:pt x="926" y="424"/>
                      <a:pt x="239" y="788"/>
                      <a:pt x="126" y="1431"/>
                    </a:cubicBezTo>
                    <a:cubicBezTo>
                      <a:pt x="0" y="2150"/>
                      <a:pt x="667" y="2759"/>
                      <a:pt x="1324" y="3080"/>
                    </a:cubicBezTo>
                    <a:cubicBezTo>
                      <a:pt x="2819" y="3808"/>
                      <a:pt x="4543" y="3858"/>
                      <a:pt x="6207" y="3865"/>
                    </a:cubicBezTo>
                    <a:cubicBezTo>
                      <a:pt x="6442" y="3866"/>
                      <a:pt x="6678" y="3867"/>
                      <a:pt x="6913" y="3867"/>
                    </a:cubicBezTo>
                    <a:cubicBezTo>
                      <a:pt x="8843" y="3867"/>
                      <a:pt x="10773" y="3829"/>
                      <a:pt x="12701" y="3753"/>
                    </a:cubicBezTo>
                    <a:lnTo>
                      <a:pt x="12268" y="2849"/>
                    </a:lnTo>
                    <a:cubicBezTo>
                      <a:pt x="11438" y="2255"/>
                      <a:pt x="10482" y="1869"/>
                      <a:pt x="9531" y="1496"/>
                    </a:cubicBezTo>
                    <a:cubicBezTo>
                      <a:pt x="7601" y="737"/>
                      <a:pt x="5537" y="1"/>
                      <a:pt x="3502" y="1"/>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23" name="Google Shape;950;p38">
                <a:extLst>
                  <a:ext uri="{FF2B5EF4-FFF2-40B4-BE49-F238E27FC236}">
                    <a16:creationId xmlns:a16="http://schemas.microsoft.com/office/drawing/2014/main" id="{16CAD034-78E7-B905-9573-EB5567795D12}"/>
                  </a:ext>
                </a:extLst>
              </p:cNvPr>
              <p:cNvSpPr/>
              <p:nvPr/>
            </p:nvSpPr>
            <p:spPr>
              <a:xfrm>
                <a:off x="9592269" y="2726444"/>
                <a:ext cx="556565" cy="1327504"/>
              </a:xfrm>
              <a:custGeom>
                <a:avLst/>
                <a:gdLst/>
                <a:ahLst/>
                <a:cxnLst/>
                <a:rect l="l" t="t" r="r" b="b"/>
                <a:pathLst>
                  <a:path w="5787" h="13803" extrusionOk="0">
                    <a:moveTo>
                      <a:pt x="3757" y="0"/>
                    </a:moveTo>
                    <a:cubicBezTo>
                      <a:pt x="3709" y="0"/>
                      <a:pt x="3662" y="5"/>
                      <a:pt x="3613" y="15"/>
                    </a:cubicBezTo>
                    <a:cubicBezTo>
                      <a:pt x="3420" y="56"/>
                      <a:pt x="3255" y="178"/>
                      <a:pt x="3108" y="309"/>
                    </a:cubicBezTo>
                    <a:cubicBezTo>
                      <a:pt x="1913" y="1369"/>
                      <a:pt x="1519" y="3043"/>
                      <a:pt x="1188" y="4604"/>
                    </a:cubicBezTo>
                    <a:cubicBezTo>
                      <a:pt x="592" y="7413"/>
                      <a:pt x="0" y="10358"/>
                      <a:pt x="792" y="13118"/>
                    </a:cubicBezTo>
                    <a:lnTo>
                      <a:pt x="1453" y="13803"/>
                    </a:lnTo>
                    <a:cubicBezTo>
                      <a:pt x="1545" y="13330"/>
                      <a:pt x="1911" y="12968"/>
                      <a:pt x="2233" y="12610"/>
                    </a:cubicBezTo>
                    <a:cubicBezTo>
                      <a:pt x="3750" y="10924"/>
                      <a:pt x="4611" y="8741"/>
                      <a:pt x="5136" y="6534"/>
                    </a:cubicBezTo>
                    <a:cubicBezTo>
                      <a:pt x="5596" y="4601"/>
                      <a:pt x="5786" y="2442"/>
                      <a:pt x="4758" y="743"/>
                    </a:cubicBezTo>
                    <a:cubicBezTo>
                      <a:pt x="4533" y="372"/>
                      <a:pt x="4170" y="0"/>
                      <a:pt x="3757" y="0"/>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24" name="Google Shape;951;p38">
                <a:extLst>
                  <a:ext uri="{FF2B5EF4-FFF2-40B4-BE49-F238E27FC236}">
                    <a16:creationId xmlns:a16="http://schemas.microsoft.com/office/drawing/2014/main" id="{B885A9FE-B583-6624-E5D2-DBDF2BB13B45}"/>
                  </a:ext>
                </a:extLst>
              </p:cNvPr>
              <p:cNvSpPr/>
              <p:nvPr/>
            </p:nvSpPr>
            <p:spPr>
              <a:xfrm>
                <a:off x="8617824" y="4055389"/>
                <a:ext cx="1375976" cy="389509"/>
              </a:xfrm>
              <a:custGeom>
                <a:avLst/>
                <a:gdLst/>
                <a:ahLst/>
                <a:cxnLst/>
                <a:rect l="l" t="t" r="r" b="b"/>
                <a:pathLst>
                  <a:path w="14307" h="4050" extrusionOk="0">
                    <a:moveTo>
                      <a:pt x="6681" y="0"/>
                    </a:moveTo>
                    <a:cubicBezTo>
                      <a:pt x="5703" y="0"/>
                      <a:pt x="4723" y="60"/>
                      <a:pt x="3758" y="154"/>
                    </a:cubicBezTo>
                    <a:cubicBezTo>
                      <a:pt x="2615" y="264"/>
                      <a:pt x="1385" y="461"/>
                      <a:pt x="578" y="1278"/>
                    </a:cubicBezTo>
                    <a:cubicBezTo>
                      <a:pt x="413" y="1443"/>
                      <a:pt x="269" y="1635"/>
                      <a:pt x="202" y="1858"/>
                    </a:cubicBezTo>
                    <a:cubicBezTo>
                      <a:pt x="1" y="2520"/>
                      <a:pt x="531" y="3197"/>
                      <a:pt x="1135" y="3538"/>
                    </a:cubicBezTo>
                    <a:cubicBezTo>
                      <a:pt x="1813" y="3921"/>
                      <a:pt x="2572" y="4049"/>
                      <a:pt x="3354" y="4049"/>
                    </a:cubicBezTo>
                    <a:cubicBezTo>
                      <a:pt x="4108" y="4049"/>
                      <a:pt x="4882" y="3930"/>
                      <a:pt x="5623" y="3805"/>
                    </a:cubicBezTo>
                    <a:cubicBezTo>
                      <a:pt x="8462" y="3327"/>
                      <a:pt x="11304" y="2849"/>
                      <a:pt x="14143" y="2372"/>
                    </a:cubicBezTo>
                    <a:lnTo>
                      <a:pt x="14143" y="2372"/>
                    </a:lnTo>
                    <a:lnTo>
                      <a:pt x="14298" y="2578"/>
                    </a:lnTo>
                    <a:cubicBezTo>
                      <a:pt x="14301" y="2500"/>
                      <a:pt x="14303" y="2422"/>
                      <a:pt x="14306" y="2345"/>
                    </a:cubicBezTo>
                    <a:lnTo>
                      <a:pt x="14306" y="2345"/>
                    </a:lnTo>
                    <a:cubicBezTo>
                      <a:pt x="14252" y="2354"/>
                      <a:pt x="14197" y="2363"/>
                      <a:pt x="14143" y="2372"/>
                    </a:cubicBezTo>
                    <a:lnTo>
                      <a:pt x="14143" y="2372"/>
                    </a:lnTo>
                    <a:lnTo>
                      <a:pt x="13417" y="1407"/>
                    </a:lnTo>
                    <a:cubicBezTo>
                      <a:pt x="11351" y="346"/>
                      <a:pt x="9023" y="0"/>
                      <a:pt x="6681" y="0"/>
                    </a:cubicBezTo>
                    <a:close/>
                  </a:path>
                </a:pathLst>
              </a:custGeom>
              <a:solidFill>
                <a:srgbClr val="FFBC9C"/>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sp>
            <p:nvSpPr>
              <p:cNvPr id="25" name="Google Shape;952;p38">
                <a:extLst>
                  <a:ext uri="{FF2B5EF4-FFF2-40B4-BE49-F238E27FC236}">
                    <a16:creationId xmlns:a16="http://schemas.microsoft.com/office/drawing/2014/main" id="{F8C3EEC1-5967-125F-7E40-C63D6311E33C}"/>
                  </a:ext>
                </a:extLst>
              </p:cNvPr>
              <p:cNvSpPr/>
              <p:nvPr/>
            </p:nvSpPr>
            <p:spPr>
              <a:xfrm>
                <a:off x="8098768" y="1091758"/>
                <a:ext cx="2494202" cy="3644744"/>
              </a:xfrm>
              <a:custGeom>
                <a:avLst/>
                <a:gdLst/>
                <a:ahLst/>
                <a:cxnLst/>
                <a:rect l="l" t="t" r="r" b="b"/>
                <a:pathLst>
                  <a:path w="25934" h="37897" extrusionOk="0">
                    <a:moveTo>
                      <a:pt x="2577" y="1"/>
                    </a:moveTo>
                    <a:cubicBezTo>
                      <a:pt x="2562" y="1"/>
                      <a:pt x="2547" y="3"/>
                      <a:pt x="2532" y="9"/>
                    </a:cubicBezTo>
                    <a:cubicBezTo>
                      <a:pt x="2464" y="33"/>
                      <a:pt x="2430" y="107"/>
                      <a:pt x="2454" y="176"/>
                    </a:cubicBezTo>
                    <a:cubicBezTo>
                      <a:pt x="3087" y="1957"/>
                      <a:pt x="3759" y="3721"/>
                      <a:pt x="4434" y="5485"/>
                    </a:cubicBezTo>
                    <a:cubicBezTo>
                      <a:pt x="5429" y="8057"/>
                      <a:pt x="6524" y="10831"/>
                      <a:pt x="7552" y="13389"/>
                    </a:cubicBezTo>
                    <a:cubicBezTo>
                      <a:pt x="7803" y="14009"/>
                      <a:pt x="8053" y="14630"/>
                      <a:pt x="8305" y="15252"/>
                    </a:cubicBezTo>
                    <a:cubicBezTo>
                      <a:pt x="7966" y="15122"/>
                      <a:pt x="7630" y="14982"/>
                      <a:pt x="7294" y="14840"/>
                    </a:cubicBezTo>
                    <a:cubicBezTo>
                      <a:pt x="6099" y="14335"/>
                      <a:pt x="4933" y="13746"/>
                      <a:pt x="3786" y="13137"/>
                    </a:cubicBezTo>
                    <a:cubicBezTo>
                      <a:pt x="3458" y="12963"/>
                      <a:pt x="3127" y="12795"/>
                      <a:pt x="2795" y="12631"/>
                    </a:cubicBezTo>
                    <a:cubicBezTo>
                      <a:pt x="1960" y="12220"/>
                      <a:pt x="1119" y="11812"/>
                      <a:pt x="216" y="11571"/>
                    </a:cubicBezTo>
                    <a:cubicBezTo>
                      <a:pt x="204" y="11567"/>
                      <a:pt x="192" y="11566"/>
                      <a:pt x="180" y="11566"/>
                    </a:cubicBezTo>
                    <a:cubicBezTo>
                      <a:pt x="64" y="11566"/>
                      <a:pt x="0" y="11723"/>
                      <a:pt x="101" y="11803"/>
                    </a:cubicBezTo>
                    <a:cubicBezTo>
                      <a:pt x="844" y="12381"/>
                      <a:pt x="1687" y="12790"/>
                      <a:pt x="2539" y="13174"/>
                    </a:cubicBezTo>
                    <a:cubicBezTo>
                      <a:pt x="3725" y="13706"/>
                      <a:pt x="4969" y="14140"/>
                      <a:pt x="6170" y="14635"/>
                    </a:cubicBezTo>
                    <a:cubicBezTo>
                      <a:pt x="6855" y="14916"/>
                      <a:pt x="7551" y="15199"/>
                      <a:pt x="8228" y="15500"/>
                    </a:cubicBezTo>
                    <a:cubicBezTo>
                      <a:pt x="8248" y="15508"/>
                      <a:pt x="8267" y="15511"/>
                      <a:pt x="8285" y="15511"/>
                    </a:cubicBezTo>
                    <a:cubicBezTo>
                      <a:pt x="8330" y="15511"/>
                      <a:pt x="8366" y="15488"/>
                      <a:pt x="8388" y="15454"/>
                    </a:cubicBezTo>
                    <a:cubicBezTo>
                      <a:pt x="9175" y="17391"/>
                      <a:pt x="9973" y="19325"/>
                      <a:pt x="10818" y="21239"/>
                    </a:cubicBezTo>
                    <a:cubicBezTo>
                      <a:pt x="10847" y="21305"/>
                      <a:pt x="10877" y="21371"/>
                      <a:pt x="10907" y="21436"/>
                    </a:cubicBezTo>
                    <a:cubicBezTo>
                      <a:pt x="9712" y="21215"/>
                      <a:pt x="8531" y="20916"/>
                      <a:pt x="7378" y="20537"/>
                    </a:cubicBezTo>
                    <a:cubicBezTo>
                      <a:pt x="7115" y="20452"/>
                      <a:pt x="6740" y="20326"/>
                      <a:pt x="6480" y="20243"/>
                    </a:cubicBezTo>
                    <a:cubicBezTo>
                      <a:pt x="5732" y="20005"/>
                      <a:pt x="4990" y="19749"/>
                      <a:pt x="4219" y="19588"/>
                    </a:cubicBezTo>
                    <a:cubicBezTo>
                      <a:pt x="4065" y="19554"/>
                      <a:pt x="3907" y="19524"/>
                      <a:pt x="3744" y="19506"/>
                    </a:cubicBezTo>
                    <a:cubicBezTo>
                      <a:pt x="3739" y="19505"/>
                      <a:pt x="3733" y="19505"/>
                      <a:pt x="3728" y="19505"/>
                    </a:cubicBezTo>
                    <a:cubicBezTo>
                      <a:pt x="3603" y="19505"/>
                      <a:pt x="3545" y="19673"/>
                      <a:pt x="3652" y="19748"/>
                    </a:cubicBezTo>
                    <a:cubicBezTo>
                      <a:pt x="4051" y="20026"/>
                      <a:pt x="4494" y="20225"/>
                      <a:pt x="4947" y="20393"/>
                    </a:cubicBezTo>
                    <a:cubicBezTo>
                      <a:pt x="6298" y="20881"/>
                      <a:pt x="7741" y="21053"/>
                      <a:pt x="9142" y="21328"/>
                    </a:cubicBezTo>
                    <a:cubicBezTo>
                      <a:pt x="9762" y="21448"/>
                      <a:pt x="10389" y="21570"/>
                      <a:pt x="11002" y="21718"/>
                    </a:cubicBezTo>
                    <a:cubicBezTo>
                      <a:pt x="11014" y="21721"/>
                      <a:pt x="11024" y="21721"/>
                      <a:pt x="11035" y="21721"/>
                    </a:cubicBezTo>
                    <a:cubicBezTo>
                      <a:pt x="11957" y="23760"/>
                      <a:pt x="12883" y="25549"/>
                      <a:pt x="13907" y="27168"/>
                    </a:cubicBezTo>
                    <a:cubicBezTo>
                      <a:pt x="13613" y="27126"/>
                      <a:pt x="13317" y="27078"/>
                      <a:pt x="13025" y="27028"/>
                    </a:cubicBezTo>
                    <a:cubicBezTo>
                      <a:pt x="12804" y="26990"/>
                      <a:pt x="12563" y="26946"/>
                      <a:pt x="12343" y="26904"/>
                    </a:cubicBezTo>
                    <a:cubicBezTo>
                      <a:pt x="11132" y="26682"/>
                      <a:pt x="9940" y="26342"/>
                      <a:pt x="8722" y="26149"/>
                    </a:cubicBezTo>
                    <a:cubicBezTo>
                      <a:pt x="8265" y="26072"/>
                      <a:pt x="7804" y="26019"/>
                      <a:pt x="7339" y="26014"/>
                    </a:cubicBezTo>
                    <a:cubicBezTo>
                      <a:pt x="7313" y="26013"/>
                      <a:pt x="7288" y="26013"/>
                      <a:pt x="7262" y="26013"/>
                    </a:cubicBezTo>
                    <a:cubicBezTo>
                      <a:pt x="7132" y="26013"/>
                      <a:pt x="7001" y="26016"/>
                      <a:pt x="6869" y="26030"/>
                    </a:cubicBezTo>
                    <a:cubicBezTo>
                      <a:pt x="6823" y="26036"/>
                      <a:pt x="6780" y="26065"/>
                      <a:pt x="6760" y="26109"/>
                    </a:cubicBezTo>
                    <a:cubicBezTo>
                      <a:pt x="6729" y="26177"/>
                      <a:pt x="6760" y="26256"/>
                      <a:pt x="6828" y="26287"/>
                    </a:cubicBezTo>
                    <a:cubicBezTo>
                      <a:pt x="7117" y="26413"/>
                      <a:pt x="7415" y="26500"/>
                      <a:pt x="7718" y="26576"/>
                    </a:cubicBezTo>
                    <a:cubicBezTo>
                      <a:pt x="9372" y="26967"/>
                      <a:pt x="11085" y="26970"/>
                      <a:pt x="12757" y="27235"/>
                    </a:cubicBezTo>
                    <a:cubicBezTo>
                      <a:pt x="13198" y="27298"/>
                      <a:pt x="13650" y="27369"/>
                      <a:pt x="14089" y="27453"/>
                    </a:cubicBezTo>
                    <a:cubicBezTo>
                      <a:pt x="15257" y="29255"/>
                      <a:pt x="16557" y="30846"/>
                      <a:pt x="18119" y="32341"/>
                    </a:cubicBezTo>
                    <a:cubicBezTo>
                      <a:pt x="18004" y="32345"/>
                      <a:pt x="17888" y="32348"/>
                      <a:pt x="17775" y="32351"/>
                    </a:cubicBezTo>
                    <a:cubicBezTo>
                      <a:pt x="17145" y="32371"/>
                      <a:pt x="16497" y="32388"/>
                      <a:pt x="15869" y="32405"/>
                    </a:cubicBezTo>
                    <a:cubicBezTo>
                      <a:pt x="13755" y="32476"/>
                      <a:pt x="11611" y="32450"/>
                      <a:pt x="9524" y="32847"/>
                    </a:cubicBezTo>
                    <a:cubicBezTo>
                      <a:pt x="9105" y="32933"/>
                      <a:pt x="8690" y="33030"/>
                      <a:pt x="8285" y="33171"/>
                    </a:cubicBezTo>
                    <a:cubicBezTo>
                      <a:pt x="8145" y="33220"/>
                      <a:pt x="8181" y="33422"/>
                      <a:pt x="8324" y="33428"/>
                    </a:cubicBezTo>
                    <a:cubicBezTo>
                      <a:pt x="8420" y="33431"/>
                      <a:pt x="8516" y="33432"/>
                      <a:pt x="8612" y="33432"/>
                    </a:cubicBezTo>
                    <a:cubicBezTo>
                      <a:pt x="9258" y="33432"/>
                      <a:pt x="9900" y="33371"/>
                      <a:pt x="10541" y="33303"/>
                    </a:cubicBezTo>
                    <a:cubicBezTo>
                      <a:pt x="11274" y="33218"/>
                      <a:pt x="12005" y="33124"/>
                      <a:pt x="12735" y="33023"/>
                    </a:cubicBezTo>
                    <a:cubicBezTo>
                      <a:pt x="14551" y="32764"/>
                      <a:pt x="16389" y="32588"/>
                      <a:pt x="18225" y="32588"/>
                    </a:cubicBezTo>
                    <a:cubicBezTo>
                      <a:pt x="18278" y="32588"/>
                      <a:pt x="18331" y="32588"/>
                      <a:pt x="18384" y="32589"/>
                    </a:cubicBezTo>
                    <a:cubicBezTo>
                      <a:pt x="19788" y="33896"/>
                      <a:pt x="21401" y="35134"/>
                      <a:pt x="23317" y="36375"/>
                    </a:cubicBezTo>
                    <a:cubicBezTo>
                      <a:pt x="24109" y="36894"/>
                      <a:pt x="24912" y="37397"/>
                      <a:pt x="25722" y="37878"/>
                    </a:cubicBezTo>
                    <a:cubicBezTo>
                      <a:pt x="25743" y="37891"/>
                      <a:pt x="25766" y="37897"/>
                      <a:pt x="25789" y="37897"/>
                    </a:cubicBezTo>
                    <a:cubicBezTo>
                      <a:pt x="25829" y="37897"/>
                      <a:pt x="25869" y="37878"/>
                      <a:pt x="25895" y="37843"/>
                    </a:cubicBezTo>
                    <a:cubicBezTo>
                      <a:pt x="25934" y="37784"/>
                      <a:pt x="25921" y="37703"/>
                      <a:pt x="25863" y="37661"/>
                    </a:cubicBezTo>
                    <a:cubicBezTo>
                      <a:pt x="25102" y="37101"/>
                      <a:pt x="24334" y="36554"/>
                      <a:pt x="23576" y="35997"/>
                    </a:cubicBezTo>
                    <a:cubicBezTo>
                      <a:pt x="20959" y="34111"/>
                      <a:pt x="18649" y="32208"/>
                      <a:pt x="16653" y="29910"/>
                    </a:cubicBezTo>
                    <a:cubicBezTo>
                      <a:pt x="16661" y="29902"/>
                      <a:pt x="16668" y="29895"/>
                      <a:pt x="16673" y="29884"/>
                    </a:cubicBezTo>
                    <a:cubicBezTo>
                      <a:pt x="16998" y="29316"/>
                      <a:pt x="17247" y="28711"/>
                      <a:pt x="17471" y="28095"/>
                    </a:cubicBezTo>
                    <a:cubicBezTo>
                      <a:pt x="18123" y="26256"/>
                      <a:pt x="18497" y="24324"/>
                      <a:pt x="18932" y="22427"/>
                    </a:cubicBezTo>
                    <a:cubicBezTo>
                      <a:pt x="19121" y="21585"/>
                      <a:pt x="19307" y="20731"/>
                      <a:pt x="19505" y="19891"/>
                    </a:cubicBezTo>
                    <a:cubicBezTo>
                      <a:pt x="19524" y="19789"/>
                      <a:pt x="19451" y="19731"/>
                      <a:pt x="19377" y="19731"/>
                    </a:cubicBezTo>
                    <a:cubicBezTo>
                      <a:pt x="19321" y="19731"/>
                      <a:pt x="19266" y="19764"/>
                      <a:pt x="19250" y="19837"/>
                    </a:cubicBezTo>
                    <a:cubicBezTo>
                      <a:pt x="19210" y="20049"/>
                      <a:pt x="19167" y="20260"/>
                      <a:pt x="19123" y="20473"/>
                    </a:cubicBezTo>
                    <a:cubicBezTo>
                      <a:pt x="19037" y="20882"/>
                      <a:pt x="18932" y="21329"/>
                      <a:pt x="18831" y="21735"/>
                    </a:cubicBezTo>
                    <a:cubicBezTo>
                      <a:pt x="18571" y="22783"/>
                      <a:pt x="18259" y="23817"/>
                      <a:pt x="17913" y="24838"/>
                    </a:cubicBezTo>
                    <a:cubicBezTo>
                      <a:pt x="17641" y="25645"/>
                      <a:pt x="17352" y="26483"/>
                      <a:pt x="17094" y="27291"/>
                    </a:cubicBezTo>
                    <a:cubicBezTo>
                      <a:pt x="16841" y="28074"/>
                      <a:pt x="16600" y="28862"/>
                      <a:pt x="16449" y="29674"/>
                    </a:cubicBezTo>
                    <a:cubicBezTo>
                      <a:pt x="15509" y="28566"/>
                      <a:pt x="14639" y="27367"/>
                      <a:pt x="13842" y="26034"/>
                    </a:cubicBezTo>
                    <a:cubicBezTo>
                      <a:pt x="13580" y="25600"/>
                      <a:pt x="13323" y="25162"/>
                      <a:pt x="13075" y="24721"/>
                    </a:cubicBezTo>
                    <a:cubicBezTo>
                      <a:pt x="13307" y="24172"/>
                      <a:pt x="13484" y="23605"/>
                      <a:pt x="13643" y="23033"/>
                    </a:cubicBezTo>
                    <a:cubicBezTo>
                      <a:pt x="14179" y="21037"/>
                      <a:pt x="14432" y="18970"/>
                      <a:pt x="14750" y="16932"/>
                    </a:cubicBezTo>
                    <a:cubicBezTo>
                      <a:pt x="14887" y="16029"/>
                      <a:pt x="15020" y="15113"/>
                      <a:pt x="15166" y="14212"/>
                    </a:cubicBezTo>
                    <a:cubicBezTo>
                      <a:pt x="15177" y="14114"/>
                      <a:pt x="15107" y="14061"/>
                      <a:pt x="15036" y="14061"/>
                    </a:cubicBezTo>
                    <a:cubicBezTo>
                      <a:pt x="14977" y="14061"/>
                      <a:pt x="14919" y="14098"/>
                      <a:pt x="14908" y="14175"/>
                    </a:cubicBezTo>
                    <a:cubicBezTo>
                      <a:pt x="14882" y="14402"/>
                      <a:pt x="14852" y="14629"/>
                      <a:pt x="14821" y="14856"/>
                    </a:cubicBezTo>
                    <a:cubicBezTo>
                      <a:pt x="14760" y="15294"/>
                      <a:pt x="14682" y="15775"/>
                      <a:pt x="14606" y="16211"/>
                    </a:cubicBezTo>
                    <a:cubicBezTo>
                      <a:pt x="14410" y="17338"/>
                      <a:pt x="14163" y="18455"/>
                      <a:pt x="13880" y="19564"/>
                    </a:cubicBezTo>
                    <a:cubicBezTo>
                      <a:pt x="13658" y="20437"/>
                      <a:pt x="13422" y="21346"/>
                      <a:pt x="13214" y="22222"/>
                    </a:cubicBezTo>
                    <a:cubicBezTo>
                      <a:pt x="13056" y="22884"/>
                      <a:pt x="12903" y="23550"/>
                      <a:pt x="12798" y="24222"/>
                    </a:cubicBezTo>
                    <a:cubicBezTo>
                      <a:pt x="11450" y="21772"/>
                      <a:pt x="10289" y="19224"/>
                      <a:pt x="9198" y="16644"/>
                    </a:cubicBezTo>
                    <a:cubicBezTo>
                      <a:pt x="9323" y="16278"/>
                      <a:pt x="9416" y="15905"/>
                      <a:pt x="9501" y="15530"/>
                    </a:cubicBezTo>
                    <a:cubicBezTo>
                      <a:pt x="9983" y="13285"/>
                      <a:pt x="10078" y="10979"/>
                      <a:pt x="10431" y="8715"/>
                    </a:cubicBezTo>
                    <a:cubicBezTo>
                      <a:pt x="10520" y="8101"/>
                      <a:pt x="10618" y="7471"/>
                      <a:pt x="10729" y="6863"/>
                    </a:cubicBezTo>
                    <a:cubicBezTo>
                      <a:pt x="10743" y="6765"/>
                      <a:pt x="10672" y="6710"/>
                      <a:pt x="10600" y="6710"/>
                    </a:cubicBezTo>
                    <a:cubicBezTo>
                      <a:pt x="10542" y="6710"/>
                      <a:pt x="10484" y="6746"/>
                      <a:pt x="10472" y="6823"/>
                    </a:cubicBezTo>
                    <a:cubicBezTo>
                      <a:pt x="10403" y="7335"/>
                      <a:pt x="10319" y="7858"/>
                      <a:pt x="10235" y="8368"/>
                    </a:cubicBezTo>
                    <a:cubicBezTo>
                      <a:pt x="9868" y="10737"/>
                      <a:pt x="9210" y="13058"/>
                      <a:pt x="8959" y="15444"/>
                    </a:cubicBezTo>
                    <a:cubicBezTo>
                      <a:pt x="8942" y="15623"/>
                      <a:pt x="8928" y="15801"/>
                      <a:pt x="8918" y="15982"/>
                    </a:cubicBezTo>
                    <a:cubicBezTo>
                      <a:pt x="7997" y="13774"/>
                      <a:pt x="7118" y="11551"/>
                      <a:pt x="6209" y="9349"/>
                    </a:cubicBezTo>
                    <a:cubicBezTo>
                      <a:pt x="5740" y="8176"/>
                      <a:pt x="5114" y="6574"/>
                      <a:pt x="4658" y="5397"/>
                    </a:cubicBezTo>
                    <a:cubicBezTo>
                      <a:pt x="3995" y="3673"/>
                      <a:pt x="3299" y="1830"/>
                      <a:pt x="2699" y="88"/>
                    </a:cubicBezTo>
                    <a:cubicBezTo>
                      <a:pt x="2680" y="35"/>
                      <a:pt x="2630" y="1"/>
                      <a:pt x="2577" y="1"/>
                    </a:cubicBezTo>
                    <a:close/>
                  </a:path>
                </a:pathLst>
              </a:custGeom>
              <a:solidFill>
                <a:srgbClr val="3C3C3B"/>
              </a:solidFill>
              <a:ln>
                <a:noFill/>
              </a:ln>
            </p:spPr>
            <p:txBody>
              <a:bodyPr spcFirstLastPara="1" wrap="square" lIns="34285" tIns="34285" rIns="34285" bIns="34285" anchor="ctr" anchorCtr="0">
                <a:noAutofit/>
              </a:bodyPr>
              <a:lstStyle/>
              <a:p>
                <a:pPr defTabSz="342900">
                  <a:buClr>
                    <a:srgbClr val="000000"/>
                  </a:buClr>
                  <a:defRPr/>
                </a:pPr>
                <a:endParaRPr sz="525" kern="0">
                  <a:solidFill>
                    <a:srgbClr val="000000"/>
                  </a:solidFill>
                  <a:latin typeface="UTM Avo" panose="02040603050506020204" pitchFamily="18"/>
                  <a:cs typeface="Arial"/>
                  <a:sym typeface="Arial"/>
                </a:endParaRPr>
              </a:p>
            </p:txBody>
          </p:sp>
        </p:grpSp>
      </p:grpSp>
      <p:pic>
        <p:nvPicPr>
          <p:cNvPr id="26" name="Picture 9">
            <a:extLst>
              <a:ext uri="{FF2B5EF4-FFF2-40B4-BE49-F238E27FC236}">
                <a16:creationId xmlns:a16="http://schemas.microsoft.com/office/drawing/2014/main" id="{A41569EE-26DC-B34D-FCA6-D934C55F68F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089045">
            <a:off x="5880161" y="5766220"/>
            <a:ext cx="1508377" cy="493651"/>
          </a:xfrm>
          <a:prstGeom prst="rect">
            <a:avLst/>
          </a:prstGeom>
        </p:spPr>
      </p:pic>
    </p:spTree>
    <p:extLst>
      <p:ext uri="{BB962C8B-B14F-4D97-AF65-F5344CB8AC3E}">
        <p14:creationId xmlns:p14="http://schemas.microsoft.com/office/powerpoint/2010/main" val="2785086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ppt_w+.3"/>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animEffect transition="in" filter="fade">
                                      <p:cBhvr>
                                        <p:cTn id="9" dur="500"/>
                                        <p:tgtEl>
                                          <p:spTgt spid="13"/>
                                        </p:tgtEl>
                                      </p:cBhvr>
                                    </p:animEffect>
                                  </p:childTnLst>
                                </p:cTn>
                              </p:par>
                              <p:par>
                                <p:cTn id="10" presetID="16" presetClass="entr" presetSubtype="2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160B948-F714-ED48-2F83-4CF574373D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B70042-5609-1F62-03EF-3DF91B557A20}"/>
              </a:ext>
            </a:extLst>
          </p:cNvPr>
          <p:cNvSpPr txBox="1"/>
          <p:nvPr/>
        </p:nvSpPr>
        <p:spPr>
          <a:xfrm>
            <a:off x="2388320" y="1537568"/>
            <a:ext cx="7415357" cy="507831"/>
          </a:xfrm>
          <a:prstGeom prst="rect">
            <a:avLst/>
          </a:prstGeom>
          <a:noFill/>
        </p:spPr>
        <p:txBody>
          <a:bodyPr wrap="square" rtlCol="0">
            <a:spAutoFit/>
          </a:bodyPr>
          <a:lstStyle/>
          <a:p>
            <a:pPr algn="ctr"/>
            <a:r>
              <a:rPr lang="en-US" sz="2700" b="1" dirty="0">
                <a:latin typeface="UTM Avo" panose="02040603050506020204" pitchFamily="18"/>
              </a:rPr>
              <a:t>I</a:t>
            </a:r>
            <a:r>
              <a:rPr lang="vi-VN" sz="2700" b="1" dirty="0">
                <a:latin typeface="UTM Avo" panose="02040603050506020204" pitchFamily="18"/>
              </a:rPr>
              <a:t>. KHÁI NIỆM VỀ TỪ TRƯỜNG </a:t>
            </a:r>
            <a:endParaRPr lang="en-US" sz="2700" b="1" dirty="0">
              <a:latin typeface="UTM Avo" panose="02040603050506020204" pitchFamily="18"/>
            </a:endParaRPr>
          </a:p>
        </p:txBody>
      </p:sp>
      <p:grpSp>
        <p:nvGrpSpPr>
          <p:cNvPr id="3" name="Google Shape;1580;p51">
            <a:extLst>
              <a:ext uri="{FF2B5EF4-FFF2-40B4-BE49-F238E27FC236}">
                <a16:creationId xmlns:a16="http://schemas.microsoft.com/office/drawing/2014/main" id="{98987531-EC6C-29E4-0094-8C78FC4EBD0B}"/>
              </a:ext>
            </a:extLst>
          </p:cNvPr>
          <p:cNvGrpSpPr/>
          <p:nvPr/>
        </p:nvGrpSpPr>
        <p:grpSpPr>
          <a:xfrm>
            <a:off x="913136" y="2174378"/>
            <a:ext cx="1066245" cy="1189337"/>
            <a:chOff x="616408" y="576892"/>
            <a:chExt cx="965920" cy="1364545"/>
          </a:xfrm>
        </p:grpSpPr>
        <p:sp>
          <p:nvSpPr>
            <p:cNvPr id="4" name="Google Shape;1581;p51">
              <a:extLst>
                <a:ext uri="{FF2B5EF4-FFF2-40B4-BE49-F238E27FC236}">
                  <a16:creationId xmlns:a16="http://schemas.microsoft.com/office/drawing/2014/main" id="{96D6C7F7-CFFF-1764-2B4C-97E1259E8DA7}"/>
                </a:ext>
              </a:extLst>
            </p:cNvPr>
            <p:cNvSpPr/>
            <p:nvPr/>
          </p:nvSpPr>
          <p:spPr>
            <a:xfrm>
              <a:off x="1039187" y="1206945"/>
              <a:ext cx="114427" cy="34834"/>
            </a:xfrm>
            <a:custGeom>
              <a:avLst/>
              <a:gdLst/>
              <a:ahLst/>
              <a:cxnLst/>
              <a:rect l="l" t="t" r="r" b="b"/>
              <a:pathLst>
                <a:path w="3643" h="1109" extrusionOk="0">
                  <a:moveTo>
                    <a:pt x="222" y="0"/>
                  </a:moveTo>
                  <a:lnTo>
                    <a:pt x="0" y="602"/>
                  </a:lnTo>
                  <a:cubicBezTo>
                    <a:pt x="1204" y="697"/>
                    <a:pt x="2439" y="855"/>
                    <a:pt x="3642" y="1109"/>
                  </a:cubicBezTo>
                  <a:cubicBezTo>
                    <a:pt x="3420" y="919"/>
                    <a:pt x="3262" y="634"/>
                    <a:pt x="3199" y="349"/>
                  </a:cubicBezTo>
                  <a:cubicBezTo>
                    <a:pt x="2280" y="254"/>
                    <a:pt x="1362" y="159"/>
                    <a:pt x="507" y="0"/>
                  </a:cubicBezTo>
                  <a:cubicBezTo>
                    <a:pt x="444" y="32"/>
                    <a:pt x="396" y="48"/>
                    <a:pt x="352" y="48"/>
                  </a:cubicBezTo>
                  <a:cubicBezTo>
                    <a:pt x="309" y="48"/>
                    <a:pt x="269" y="32"/>
                    <a:pt x="222" y="0"/>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5" name="Google Shape;1582;p51">
              <a:extLst>
                <a:ext uri="{FF2B5EF4-FFF2-40B4-BE49-F238E27FC236}">
                  <a16:creationId xmlns:a16="http://schemas.microsoft.com/office/drawing/2014/main" id="{3C47DA96-4925-9BE5-1061-F5069AD35CD9}"/>
                </a:ext>
              </a:extLst>
            </p:cNvPr>
            <p:cNvSpPr/>
            <p:nvPr/>
          </p:nvSpPr>
          <p:spPr>
            <a:xfrm>
              <a:off x="1267977" y="1031866"/>
              <a:ext cx="65678" cy="114427"/>
            </a:xfrm>
            <a:custGeom>
              <a:avLst/>
              <a:gdLst/>
              <a:ahLst/>
              <a:cxnLst/>
              <a:rect l="l" t="t" r="r" b="b"/>
              <a:pathLst>
                <a:path w="2091" h="3643" extrusionOk="0">
                  <a:moveTo>
                    <a:pt x="982" y="0"/>
                  </a:moveTo>
                  <a:lnTo>
                    <a:pt x="855" y="222"/>
                  </a:lnTo>
                  <a:cubicBezTo>
                    <a:pt x="887" y="254"/>
                    <a:pt x="887" y="254"/>
                    <a:pt x="887" y="317"/>
                  </a:cubicBezTo>
                  <a:cubicBezTo>
                    <a:pt x="887" y="349"/>
                    <a:pt x="855" y="381"/>
                    <a:pt x="855" y="381"/>
                  </a:cubicBezTo>
                  <a:cubicBezTo>
                    <a:pt x="950" y="476"/>
                    <a:pt x="887" y="571"/>
                    <a:pt x="823" y="571"/>
                  </a:cubicBezTo>
                  <a:cubicBezTo>
                    <a:pt x="633" y="1426"/>
                    <a:pt x="348" y="2122"/>
                    <a:pt x="63" y="2882"/>
                  </a:cubicBezTo>
                  <a:cubicBezTo>
                    <a:pt x="63" y="2914"/>
                    <a:pt x="32" y="2946"/>
                    <a:pt x="0" y="2946"/>
                  </a:cubicBezTo>
                  <a:cubicBezTo>
                    <a:pt x="190" y="3167"/>
                    <a:pt x="380" y="3389"/>
                    <a:pt x="507" y="3642"/>
                  </a:cubicBezTo>
                  <a:cubicBezTo>
                    <a:pt x="1013" y="2566"/>
                    <a:pt x="1488" y="1521"/>
                    <a:pt x="2090" y="507"/>
                  </a:cubicBezTo>
                  <a:cubicBezTo>
                    <a:pt x="1742" y="349"/>
                    <a:pt x="1330" y="159"/>
                    <a:pt x="982" y="0"/>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6" name="Google Shape;1583;p51">
              <a:extLst>
                <a:ext uri="{FF2B5EF4-FFF2-40B4-BE49-F238E27FC236}">
                  <a16:creationId xmlns:a16="http://schemas.microsoft.com/office/drawing/2014/main" id="{3D5EED2E-D3F1-64F6-56C0-81BE3B1E0F97}"/>
                </a:ext>
              </a:extLst>
            </p:cNvPr>
            <p:cNvSpPr/>
            <p:nvPr/>
          </p:nvSpPr>
          <p:spPr>
            <a:xfrm>
              <a:off x="1143625" y="1127352"/>
              <a:ext cx="139303" cy="108019"/>
            </a:xfrm>
            <a:custGeom>
              <a:avLst/>
              <a:gdLst/>
              <a:ahLst/>
              <a:cxnLst/>
              <a:rect l="l" t="t" r="r" b="b"/>
              <a:pathLst>
                <a:path w="4435" h="3439" extrusionOk="0">
                  <a:moveTo>
                    <a:pt x="3706" y="1"/>
                  </a:moveTo>
                  <a:cubicBezTo>
                    <a:pt x="2566" y="824"/>
                    <a:pt x="1299" y="1552"/>
                    <a:pt x="0" y="2218"/>
                  </a:cubicBezTo>
                  <a:cubicBezTo>
                    <a:pt x="0" y="2218"/>
                    <a:pt x="32" y="2249"/>
                    <a:pt x="32" y="2281"/>
                  </a:cubicBezTo>
                  <a:cubicBezTo>
                    <a:pt x="163" y="2881"/>
                    <a:pt x="293" y="3439"/>
                    <a:pt x="956" y="3439"/>
                  </a:cubicBezTo>
                  <a:cubicBezTo>
                    <a:pt x="1097" y="3439"/>
                    <a:pt x="1262" y="3413"/>
                    <a:pt x="1457" y="3358"/>
                  </a:cubicBezTo>
                  <a:cubicBezTo>
                    <a:pt x="1774" y="3294"/>
                    <a:pt x="2122" y="2883"/>
                    <a:pt x="2376" y="2724"/>
                  </a:cubicBezTo>
                  <a:cubicBezTo>
                    <a:pt x="3041" y="2249"/>
                    <a:pt x="3706" y="1774"/>
                    <a:pt x="4434" y="1394"/>
                  </a:cubicBezTo>
                  <a:lnTo>
                    <a:pt x="4434" y="1331"/>
                  </a:lnTo>
                  <a:cubicBezTo>
                    <a:pt x="4212" y="856"/>
                    <a:pt x="3991" y="381"/>
                    <a:pt x="3706" y="1"/>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7" name="Google Shape;1584;p51">
              <a:extLst>
                <a:ext uri="{FF2B5EF4-FFF2-40B4-BE49-F238E27FC236}">
                  <a16:creationId xmlns:a16="http://schemas.microsoft.com/office/drawing/2014/main" id="{BF904635-7E1B-721F-D979-FBE57A06A442}"/>
                </a:ext>
              </a:extLst>
            </p:cNvPr>
            <p:cNvSpPr/>
            <p:nvPr/>
          </p:nvSpPr>
          <p:spPr>
            <a:xfrm>
              <a:off x="999391" y="964240"/>
              <a:ext cx="286522" cy="203945"/>
            </a:xfrm>
            <a:custGeom>
              <a:avLst/>
              <a:gdLst/>
              <a:ahLst/>
              <a:cxnLst/>
              <a:rect l="l" t="t" r="r" b="b"/>
              <a:pathLst>
                <a:path w="9122" h="6493" extrusionOk="0">
                  <a:moveTo>
                    <a:pt x="7791" y="0"/>
                  </a:moveTo>
                  <a:cubicBezTo>
                    <a:pt x="5099" y="1583"/>
                    <a:pt x="2471" y="3167"/>
                    <a:pt x="0" y="5035"/>
                  </a:cubicBezTo>
                  <a:cubicBezTo>
                    <a:pt x="349" y="5510"/>
                    <a:pt x="634" y="5985"/>
                    <a:pt x="887" y="6492"/>
                  </a:cubicBezTo>
                  <a:cubicBezTo>
                    <a:pt x="887" y="6460"/>
                    <a:pt x="950" y="6460"/>
                    <a:pt x="950" y="6429"/>
                  </a:cubicBezTo>
                  <a:cubicBezTo>
                    <a:pt x="2312" y="5415"/>
                    <a:pt x="3706" y="4465"/>
                    <a:pt x="5162" y="3579"/>
                  </a:cubicBezTo>
                  <a:cubicBezTo>
                    <a:pt x="6398" y="2819"/>
                    <a:pt x="7759" y="1900"/>
                    <a:pt x="9121" y="1457"/>
                  </a:cubicBezTo>
                  <a:lnTo>
                    <a:pt x="9089" y="1393"/>
                  </a:lnTo>
                  <a:cubicBezTo>
                    <a:pt x="9058" y="1393"/>
                    <a:pt x="8963" y="1393"/>
                    <a:pt x="8931" y="1362"/>
                  </a:cubicBezTo>
                  <a:cubicBezTo>
                    <a:pt x="8551" y="950"/>
                    <a:pt x="8171" y="507"/>
                    <a:pt x="7823" y="95"/>
                  </a:cubicBezTo>
                  <a:cubicBezTo>
                    <a:pt x="7791" y="32"/>
                    <a:pt x="7791" y="0"/>
                    <a:pt x="7791" y="0"/>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8" name="Google Shape;1585;p51">
              <a:extLst>
                <a:ext uri="{FF2B5EF4-FFF2-40B4-BE49-F238E27FC236}">
                  <a16:creationId xmlns:a16="http://schemas.microsoft.com/office/drawing/2014/main" id="{94B1C969-726D-6D72-93FB-D7CCB87E7A08}"/>
                </a:ext>
              </a:extLst>
            </p:cNvPr>
            <p:cNvSpPr/>
            <p:nvPr/>
          </p:nvSpPr>
          <p:spPr>
            <a:xfrm>
              <a:off x="768621" y="584242"/>
              <a:ext cx="98502" cy="60716"/>
            </a:xfrm>
            <a:custGeom>
              <a:avLst/>
              <a:gdLst/>
              <a:ahLst/>
              <a:cxnLst/>
              <a:rect l="l" t="t" r="r" b="b"/>
              <a:pathLst>
                <a:path w="3136" h="1933" extrusionOk="0">
                  <a:moveTo>
                    <a:pt x="3135" y="0"/>
                  </a:moveTo>
                  <a:lnTo>
                    <a:pt x="3135" y="0"/>
                  </a:lnTo>
                  <a:cubicBezTo>
                    <a:pt x="2629" y="222"/>
                    <a:pt x="2059" y="349"/>
                    <a:pt x="1584" y="634"/>
                  </a:cubicBezTo>
                  <a:cubicBezTo>
                    <a:pt x="950" y="982"/>
                    <a:pt x="475" y="1426"/>
                    <a:pt x="0" y="1932"/>
                  </a:cubicBezTo>
                  <a:cubicBezTo>
                    <a:pt x="63" y="1932"/>
                    <a:pt x="95" y="1901"/>
                    <a:pt x="127" y="1901"/>
                  </a:cubicBezTo>
                  <a:cubicBezTo>
                    <a:pt x="1394" y="1742"/>
                    <a:pt x="2375" y="1014"/>
                    <a:pt x="3135" y="0"/>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9" name="Google Shape;1586;p51">
              <a:extLst>
                <a:ext uri="{FF2B5EF4-FFF2-40B4-BE49-F238E27FC236}">
                  <a16:creationId xmlns:a16="http://schemas.microsoft.com/office/drawing/2014/main" id="{F32CFB34-849A-0F8B-53F2-8FA2CD0F62D6}"/>
                </a:ext>
              </a:extLst>
            </p:cNvPr>
            <p:cNvSpPr/>
            <p:nvPr/>
          </p:nvSpPr>
          <p:spPr>
            <a:xfrm>
              <a:off x="876860" y="934369"/>
              <a:ext cx="48937" cy="45984"/>
            </a:xfrm>
            <a:custGeom>
              <a:avLst/>
              <a:gdLst/>
              <a:ahLst/>
              <a:cxnLst/>
              <a:rect l="l" t="t" r="r" b="b"/>
              <a:pathLst>
                <a:path w="1558" h="1464" extrusionOk="0">
                  <a:moveTo>
                    <a:pt x="734" y="1"/>
                  </a:moveTo>
                  <a:lnTo>
                    <a:pt x="734" y="1"/>
                  </a:lnTo>
                  <a:cubicBezTo>
                    <a:pt x="766" y="33"/>
                    <a:pt x="734" y="33"/>
                    <a:pt x="671" y="96"/>
                  </a:cubicBezTo>
                  <a:cubicBezTo>
                    <a:pt x="1" y="340"/>
                    <a:pt x="34" y="1463"/>
                    <a:pt x="799" y="1463"/>
                  </a:cubicBezTo>
                  <a:cubicBezTo>
                    <a:pt x="829" y="1463"/>
                    <a:pt x="860" y="1461"/>
                    <a:pt x="893" y="1458"/>
                  </a:cubicBezTo>
                  <a:cubicBezTo>
                    <a:pt x="1241" y="1426"/>
                    <a:pt x="1558" y="1173"/>
                    <a:pt x="1558" y="793"/>
                  </a:cubicBezTo>
                  <a:cubicBezTo>
                    <a:pt x="1558" y="349"/>
                    <a:pt x="1114" y="33"/>
                    <a:pt x="734" y="1"/>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0" name="Google Shape;1587;p51">
              <a:extLst>
                <a:ext uri="{FF2B5EF4-FFF2-40B4-BE49-F238E27FC236}">
                  <a16:creationId xmlns:a16="http://schemas.microsoft.com/office/drawing/2014/main" id="{09BA3C79-170C-29C1-6369-A4C60D848FC8}"/>
                </a:ext>
              </a:extLst>
            </p:cNvPr>
            <p:cNvSpPr/>
            <p:nvPr/>
          </p:nvSpPr>
          <p:spPr>
            <a:xfrm>
              <a:off x="1059289" y="1583897"/>
              <a:ext cx="71426" cy="58580"/>
            </a:xfrm>
            <a:custGeom>
              <a:avLst/>
              <a:gdLst/>
              <a:ahLst/>
              <a:cxnLst/>
              <a:rect l="l" t="t" r="r" b="b"/>
              <a:pathLst>
                <a:path w="2274" h="1865" extrusionOk="0">
                  <a:moveTo>
                    <a:pt x="1040" y="1"/>
                  </a:moveTo>
                  <a:cubicBezTo>
                    <a:pt x="954" y="1"/>
                    <a:pt x="869" y="11"/>
                    <a:pt x="785" y="33"/>
                  </a:cubicBezTo>
                  <a:cubicBezTo>
                    <a:pt x="757" y="24"/>
                    <a:pt x="738" y="20"/>
                    <a:pt x="724" y="20"/>
                  </a:cubicBezTo>
                  <a:cubicBezTo>
                    <a:pt x="690" y="20"/>
                    <a:pt x="690" y="43"/>
                    <a:pt x="690" y="65"/>
                  </a:cubicBezTo>
                  <a:cubicBezTo>
                    <a:pt x="1" y="617"/>
                    <a:pt x="272" y="1864"/>
                    <a:pt x="1106" y="1864"/>
                  </a:cubicBezTo>
                  <a:cubicBezTo>
                    <a:pt x="1230" y="1864"/>
                    <a:pt x="1366" y="1837"/>
                    <a:pt x="1514" y="1775"/>
                  </a:cubicBezTo>
                  <a:cubicBezTo>
                    <a:pt x="1989" y="1585"/>
                    <a:pt x="2274" y="1047"/>
                    <a:pt x="2052" y="572"/>
                  </a:cubicBezTo>
                  <a:cubicBezTo>
                    <a:pt x="1843" y="232"/>
                    <a:pt x="1441" y="1"/>
                    <a:pt x="1040" y="1"/>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1" name="Google Shape;1588;p51">
              <a:extLst>
                <a:ext uri="{FF2B5EF4-FFF2-40B4-BE49-F238E27FC236}">
                  <a16:creationId xmlns:a16="http://schemas.microsoft.com/office/drawing/2014/main" id="{26BADA79-35C6-AFFF-4C5C-97D2F0C397CE}"/>
                </a:ext>
              </a:extLst>
            </p:cNvPr>
            <p:cNvSpPr/>
            <p:nvPr/>
          </p:nvSpPr>
          <p:spPr>
            <a:xfrm>
              <a:off x="711926" y="1798804"/>
              <a:ext cx="750039" cy="126425"/>
            </a:xfrm>
            <a:custGeom>
              <a:avLst/>
              <a:gdLst/>
              <a:ahLst/>
              <a:cxnLst/>
              <a:rect l="l" t="t" r="r" b="b"/>
              <a:pathLst>
                <a:path w="23879" h="4025" extrusionOk="0">
                  <a:moveTo>
                    <a:pt x="22169" y="1791"/>
                  </a:moveTo>
                  <a:cubicBezTo>
                    <a:pt x="22226" y="1791"/>
                    <a:pt x="22280" y="1911"/>
                    <a:pt x="22200" y="1964"/>
                  </a:cubicBezTo>
                  <a:cubicBezTo>
                    <a:pt x="21629" y="2354"/>
                    <a:pt x="20944" y="2631"/>
                    <a:pt x="20225" y="2631"/>
                  </a:cubicBezTo>
                  <a:cubicBezTo>
                    <a:pt x="20187" y="2631"/>
                    <a:pt x="20148" y="2630"/>
                    <a:pt x="20110" y="2629"/>
                  </a:cubicBezTo>
                  <a:cubicBezTo>
                    <a:pt x="19952" y="2629"/>
                    <a:pt x="19952" y="2407"/>
                    <a:pt x="20110" y="2407"/>
                  </a:cubicBezTo>
                  <a:cubicBezTo>
                    <a:pt x="20838" y="2375"/>
                    <a:pt x="21472" y="2185"/>
                    <a:pt x="22137" y="1805"/>
                  </a:cubicBezTo>
                  <a:cubicBezTo>
                    <a:pt x="22147" y="1795"/>
                    <a:pt x="22158" y="1791"/>
                    <a:pt x="22169" y="1791"/>
                  </a:cubicBezTo>
                  <a:close/>
                  <a:moveTo>
                    <a:pt x="23720" y="0"/>
                  </a:moveTo>
                  <a:lnTo>
                    <a:pt x="23720" y="0"/>
                  </a:lnTo>
                  <a:cubicBezTo>
                    <a:pt x="23657" y="32"/>
                    <a:pt x="23657" y="127"/>
                    <a:pt x="23625" y="159"/>
                  </a:cubicBezTo>
                  <a:cubicBezTo>
                    <a:pt x="22833" y="1489"/>
                    <a:pt x="20142" y="1489"/>
                    <a:pt x="18843" y="1710"/>
                  </a:cubicBezTo>
                  <a:cubicBezTo>
                    <a:pt x="16468" y="1995"/>
                    <a:pt x="14061" y="2185"/>
                    <a:pt x="11623" y="2185"/>
                  </a:cubicBezTo>
                  <a:cubicBezTo>
                    <a:pt x="9216" y="2185"/>
                    <a:pt x="6809" y="1964"/>
                    <a:pt x="4434" y="1615"/>
                  </a:cubicBezTo>
                  <a:cubicBezTo>
                    <a:pt x="3325" y="1457"/>
                    <a:pt x="982" y="1457"/>
                    <a:pt x="32" y="412"/>
                  </a:cubicBezTo>
                  <a:lnTo>
                    <a:pt x="32" y="412"/>
                  </a:lnTo>
                  <a:cubicBezTo>
                    <a:pt x="0" y="1330"/>
                    <a:pt x="158" y="2185"/>
                    <a:pt x="602" y="3040"/>
                  </a:cubicBezTo>
                  <a:cubicBezTo>
                    <a:pt x="4545" y="3733"/>
                    <a:pt x="8488" y="4025"/>
                    <a:pt x="12486" y="4025"/>
                  </a:cubicBezTo>
                  <a:cubicBezTo>
                    <a:pt x="12694" y="4025"/>
                    <a:pt x="12902" y="4024"/>
                    <a:pt x="13111" y="4022"/>
                  </a:cubicBezTo>
                  <a:cubicBezTo>
                    <a:pt x="15011" y="3990"/>
                    <a:pt x="16943" y="3895"/>
                    <a:pt x="18843" y="3705"/>
                  </a:cubicBezTo>
                  <a:cubicBezTo>
                    <a:pt x="19920" y="3579"/>
                    <a:pt x="21187" y="3642"/>
                    <a:pt x="22168" y="3230"/>
                  </a:cubicBezTo>
                  <a:cubicBezTo>
                    <a:pt x="23752" y="2629"/>
                    <a:pt x="23878" y="1394"/>
                    <a:pt x="23720" y="0"/>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2" name="Google Shape;1589;p51">
              <a:extLst>
                <a:ext uri="{FF2B5EF4-FFF2-40B4-BE49-F238E27FC236}">
                  <a16:creationId xmlns:a16="http://schemas.microsoft.com/office/drawing/2014/main" id="{B5733EA0-A17C-7F4A-9412-21349E0821E1}"/>
                </a:ext>
              </a:extLst>
            </p:cNvPr>
            <p:cNvSpPr/>
            <p:nvPr/>
          </p:nvSpPr>
          <p:spPr>
            <a:xfrm>
              <a:off x="727820" y="1723231"/>
              <a:ext cx="746082" cy="128624"/>
            </a:xfrm>
            <a:custGeom>
              <a:avLst/>
              <a:gdLst/>
              <a:ahLst/>
              <a:cxnLst/>
              <a:rect l="l" t="t" r="r" b="b"/>
              <a:pathLst>
                <a:path w="23753" h="4095" extrusionOk="0">
                  <a:moveTo>
                    <a:pt x="2489" y="1231"/>
                  </a:moveTo>
                  <a:cubicBezTo>
                    <a:pt x="2573" y="1231"/>
                    <a:pt x="2621" y="1427"/>
                    <a:pt x="2503" y="1456"/>
                  </a:cubicBezTo>
                  <a:cubicBezTo>
                    <a:pt x="2154" y="1583"/>
                    <a:pt x="1901" y="1773"/>
                    <a:pt x="1711" y="2026"/>
                  </a:cubicBezTo>
                  <a:cubicBezTo>
                    <a:pt x="1680" y="2049"/>
                    <a:pt x="1647" y="2059"/>
                    <a:pt x="1617" y="2059"/>
                  </a:cubicBezTo>
                  <a:cubicBezTo>
                    <a:pt x="1522" y="2059"/>
                    <a:pt x="1449" y="1964"/>
                    <a:pt x="1521" y="1868"/>
                  </a:cubicBezTo>
                  <a:cubicBezTo>
                    <a:pt x="1711" y="1583"/>
                    <a:pt x="2091" y="1329"/>
                    <a:pt x="2471" y="1234"/>
                  </a:cubicBezTo>
                  <a:cubicBezTo>
                    <a:pt x="2477" y="1232"/>
                    <a:pt x="2483" y="1231"/>
                    <a:pt x="2489" y="1231"/>
                  </a:cubicBezTo>
                  <a:close/>
                  <a:moveTo>
                    <a:pt x="5633" y="0"/>
                  </a:moveTo>
                  <a:cubicBezTo>
                    <a:pt x="4803" y="0"/>
                    <a:pt x="3964" y="39"/>
                    <a:pt x="3136" y="189"/>
                  </a:cubicBezTo>
                  <a:cubicBezTo>
                    <a:pt x="2471" y="316"/>
                    <a:pt x="1616" y="443"/>
                    <a:pt x="1077" y="791"/>
                  </a:cubicBezTo>
                  <a:cubicBezTo>
                    <a:pt x="412" y="1044"/>
                    <a:pt x="32" y="1614"/>
                    <a:pt x="1" y="2438"/>
                  </a:cubicBezTo>
                  <a:cubicBezTo>
                    <a:pt x="412" y="2755"/>
                    <a:pt x="792" y="2945"/>
                    <a:pt x="1267" y="3040"/>
                  </a:cubicBezTo>
                  <a:cubicBezTo>
                    <a:pt x="4244" y="3990"/>
                    <a:pt x="7791" y="4053"/>
                    <a:pt x="10895" y="4085"/>
                  </a:cubicBezTo>
                  <a:cubicBezTo>
                    <a:pt x="11215" y="4091"/>
                    <a:pt x="11535" y="4094"/>
                    <a:pt x="11855" y="4094"/>
                  </a:cubicBezTo>
                  <a:cubicBezTo>
                    <a:pt x="14770" y="4094"/>
                    <a:pt x="17701" y="3832"/>
                    <a:pt x="20554" y="3261"/>
                  </a:cubicBezTo>
                  <a:cubicBezTo>
                    <a:pt x="21187" y="3135"/>
                    <a:pt x="22201" y="3040"/>
                    <a:pt x="22644" y="2470"/>
                  </a:cubicBezTo>
                  <a:cubicBezTo>
                    <a:pt x="23753" y="1044"/>
                    <a:pt x="21409" y="633"/>
                    <a:pt x="20776" y="506"/>
                  </a:cubicBezTo>
                  <a:cubicBezTo>
                    <a:pt x="19129" y="189"/>
                    <a:pt x="17450" y="94"/>
                    <a:pt x="15804" y="31"/>
                  </a:cubicBezTo>
                  <a:lnTo>
                    <a:pt x="15804" y="31"/>
                  </a:lnTo>
                  <a:cubicBezTo>
                    <a:pt x="15835" y="443"/>
                    <a:pt x="15867" y="854"/>
                    <a:pt x="15867" y="1234"/>
                  </a:cubicBezTo>
                  <a:cubicBezTo>
                    <a:pt x="15962" y="1298"/>
                    <a:pt x="15962" y="1424"/>
                    <a:pt x="15867" y="1456"/>
                  </a:cubicBezTo>
                  <a:cubicBezTo>
                    <a:pt x="14526" y="2153"/>
                    <a:pt x="12908" y="2409"/>
                    <a:pt x="11286" y="2409"/>
                  </a:cubicBezTo>
                  <a:cubicBezTo>
                    <a:pt x="9958" y="2409"/>
                    <a:pt x="8626" y="2237"/>
                    <a:pt x="7443" y="1995"/>
                  </a:cubicBezTo>
                  <a:cubicBezTo>
                    <a:pt x="7253" y="1995"/>
                    <a:pt x="7221" y="1804"/>
                    <a:pt x="7285" y="1678"/>
                  </a:cubicBezTo>
                  <a:cubicBezTo>
                    <a:pt x="7158" y="1646"/>
                    <a:pt x="7095" y="1583"/>
                    <a:pt x="7126" y="1456"/>
                  </a:cubicBezTo>
                  <a:cubicBezTo>
                    <a:pt x="7221" y="1044"/>
                    <a:pt x="7285" y="538"/>
                    <a:pt x="7380" y="31"/>
                  </a:cubicBezTo>
                  <a:lnTo>
                    <a:pt x="7316" y="31"/>
                  </a:lnTo>
                  <a:cubicBezTo>
                    <a:pt x="6764" y="18"/>
                    <a:pt x="6201" y="0"/>
                    <a:pt x="5633"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3" name="Google Shape;1590;p51">
              <a:extLst>
                <a:ext uri="{FF2B5EF4-FFF2-40B4-BE49-F238E27FC236}">
                  <a16:creationId xmlns:a16="http://schemas.microsoft.com/office/drawing/2014/main" id="{FBB3228E-C156-5505-53FA-35842506F73D}"/>
                </a:ext>
              </a:extLst>
            </p:cNvPr>
            <p:cNvSpPr/>
            <p:nvPr/>
          </p:nvSpPr>
          <p:spPr>
            <a:xfrm>
              <a:off x="1061048" y="1134325"/>
              <a:ext cx="75635" cy="77614"/>
            </a:xfrm>
            <a:custGeom>
              <a:avLst/>
              <a:gdLst/>
              <a:ahLst/>
              <a:cxnLst/>
              <a:rect l="l" t="t" r="r" b="b"/>
              <a:pathLst>
                <a:path w="2408" h="2471" extrusionOk="0">
                  <a:moveTo>
                    <a:pt x="1141" y="0"/>
                  </a:moveTo>
                  <a:cubicBezTo>
                    <a:pt x="951" y="127"/>
                    <a:pt x="761" y="285"/>
                    <a:pt x="508" y="412"/>
                  </a:cubicBezTo>
                  <a:cubicBezTo>
                    <a:pt x="444" y="950"/>
                    <a:pt x="286" y="1520"/>
                    <a:pt x="1" y="2027"/>
                  </a:cubicBezTo>
                  <a:cubicBezTo>
                    <a:pt x="793" y="2154"/>
                    <a:pt x="1616" y="2312"/>
                    <a:pt x="2376" y="2471"/>
                  </a:cubicBezTo>
                  <a:cubicBezTo>
                    <a:pt x="2344" y="2344"/>
                    <a:pt x="2344" y="2281"/>
                    <a:pt x="2313" y="2154"/>
                  </a:cubicBezTo>
                  <a:lnTo>
                    <a:pt x="2313" y="2122"/>
                  </a:lnTo>
                  <a:cubicBezTo>
                    <a:pt x="2154" y="2059"/>
                    <a:pt x="2059" y="1869"/>
                    <a:pt x="2218" y="1806"/>
                  </a:cubicBezTo>
                  <a:cubicBezTo>
                    <a:pt x="2313" y="1742"/>
                    <a:pt x="2344" y="1711"/>
                    <a:pt x="2408" y="1711"/>
                  </a:cubicBezTo>
                  <a:cubicBezTo>
                    <a:pt x="1996" y="1204"/>
                    <a:pt x="1521" y="602"/>
                    <a:pt x="1141"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4" name="Google Shape;1591;p51">
              <a:extLst>
                <a:ext uri="{FF2B5EF4-FFF2-40B4-BE49-F238E27FC236}">
                  <a16:creationId xmlns:a16="http://schemas.microsoft.com/office/drawing/2014/main" id="{56A55EF4-25FA-FCF9-FF52-0006C11BCDFE}"/>
                </a:ext>
              </a:extLst>
            </p:cNvPr>
            <p:cNvSpPr/>
            <p:nvPr/>
          </p:nvSpPr>
          <p:spPr>
            <a:xfrm>
              <a:off x="1213261" y="1038839"/>
              <a:ext cx="74630" cy="87571"/>
            </a:xfrm>
            <a:custGeom>
              <a:avLst/>
              <a:gdLst/>
              <a:ahLst/>
              <a:cxnLst/>
              <a:rect l="l" t="t" r="r" b="b"/>
              <a:pathLst>
                <a:path w="2376" h="2788" extrusionOk="0">
                  <a:moveTo>
                    <a:pt x="1330" y="0"/>
                  </a:moveTo>
                  <a:cubicBezTo>
                    <a:pt x="887" y="285"/>
                    <a:pt x="475" y="507"/>
                    <a:pt x="0" y="760"/>
                  </a:cubicBezTo>
                  <a:cubicBezTo>
                    <a:pt x="507" y="1267"/>
                    <a:pt x="887" y="1900"/>
                    <a:pt x="1109" y="2629"/>
                  </a:cubicBezTo>
                  <a:cubicBezTo>
                    <a:pt x="1109" y="2660"/>
                    <a:pt x="1109" y="2692"/>
                    <a:pt x="1045" y="2724"/>
                  </a:cubicBezTo>
                  <a:lnTo>
                    <a:pt x="1109" y="2787"/>
                  </a:lnTo>
                  <a:lnTo>
                    <a:pt x="1457" y="2534"/>
                  </a:lnTo>
                  <a:cubicBezTo>
                    <a:pt x="1478" y="2534"/>
                    <a:pt x="1485" y="2520"/>
                    <a:pt x="1497" y="2520"/>
                  </a:cubicBezTo>
                  <a:cubicBezTo>
                    <a:pt x="1503" y="2520"/>
                    <a:pt x="1510" y="2523"/>
                    <a:pt x="1520" y="2534"/>
                  </a:cubicBezTo>
                  <a:cubicBezTo>
                    <a:pt x="1805" y="1837"/>
                    <a:pt x="2059" y="1077"/>
                    <a:pt x="2375" y="349"/>
                  </a:cubicBezTo>
                  <a:cubicBezTo>
                    <a:pt x="1995" y="190"/>
                    <a:pt x="1679" y="95"/>
                    <a:pt x="1330"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5" name="Google Shape;1592;p51">
              <a:extLst>
                <a:ext uri="{FF2B5EF4-FFF2-40B4-BE49-F238E27FC236}">
                  <a16:creationId xmlns:a16="http://schemas.microsoft.com/office/drawing/2014/main" id="{F667C717-F270-C1EF-AE9D-7097AF01576D}"/>
                </a:ext>
              </a:extLst>
            </p:cNvPr>
            <p:cNvSpPr/>
            <p:nvPr/>
          </p:nvSpPr>
          <p:spPr>
            <a:xfrm>
              <a:off x="1106813" y="1067673"/>
              <a:ext cx="139303" cy="115432"/>
            </a:xfrm>
            <a:custGeom>
              <a:avLst/>
              <a:gdLst/>
              <a:ahLst/>
              <a:cxnLst/>
              <a:rect l="l" t="t" r="r" b="b"/>
              <a:pathLst>
                <a:path w="4435" h="3675" extrusionOk="0">
                  <a:moveTo>
                    <a:pt x="2978" y="1"/>
                  </a:moveTo>
                  <a:cubicBezTo>
                    <a:pt x="2629" y="191"/>
                    <a:pt x="2217" y="444"/>
                    <a:pt x="1869" y="634"/>
                  </a:cubicBezTo>
                  <a:cubicBezTo>
                    <a:pt x="1267" y="1077"/>
                    <a:pt x="634" y="1457"/>
                    <a:pt x="1" y="1901"/>
                  </a:cubicBezTo>
                  <a:cubicBezTo>
                    <a:pt x="476" y="2407"/>
                    <a:pt x="887" y="3041"/>
                    <a:pt x="1236" y="3674"/>
                  </a:cubicBezTo>
                  <a:cubicBezTo>
                    <a:pt x="2344" y="3104"/>
                    <a:pt x="3421" y="2534"/>
                    <a:pt x="4434" y="1869"/>
                  </a:cubicBezTo>
                  <a:lnTo>
                    <a:pt x="4403" y="1806"/>
                  </a:lnTo>
                  <a:cubicBezTo>
                    <a:pt x="4388" y="1834"/>
                    <a:pt x="4355" y="1850"/>
                    <a:pt x="4320" y="1850"/>
                  </a:cubicBezTo>
                  <a:cubicBezTo>
                    <a:pt x="4276" y="1850"/>
                    <a:pt x="4230" y="1826"/>
                    <a:pt x="4213" y="1774"/>
                  </a:cubicBezTo>
                  <a:cubicBezTo>
                    <a:pt x="3896" y="1109"/>
                    <a:pt x="3484" y="539"/>
                    <a:pt x="2978" y="1"/>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6" name="Google Shape;1593;p51">
              <a:extLst>
                <a:ext uri="{FF2B5EF4-FFF2-40B4-BE49-F238E27FC236}">
                  <a16:creationId xmlns:a16="http://schemas.microsoft.com/office/drawing/2014/main" id="{848576B9-1921-045B-9757-51EC40C4F63A}"/>
                </a:ext>
              </a:extLst>
            </p:cNvPr>
            <p:cNvSpPr/>
            <p:nvPr/>
          </p:nvSpPr>
          <p:spPr>
            <a:xfrm>
              <a:off x="776568" y="591215"/>
              <a:ext cx="158181" cy="160160"/>
            </a:xfrm>
            <a:custGeom>
              <a:avLst/>
              <a:gdLst/>
              <a:ahLst/>
              <a:cxnLst/>
              <a:rect l="l" t="t" r="r" b="b"/>
              <a:pathLst>
                <a:path w="5036" h="5099" extrusionOk="0">
                  <a:moveTo>
                    <a:pt x="3009" y="0"/>
                  </a:moveTo>
                  <a:cubicBezTo>
                    <a:pt x="2407" y="1109"/>
                    <a:pt x="1267" y="1805"/>
                    <a:pt x="1" y="1964"/>
                  </a:cubicBezTo>
                  <a:cubicBezTo>
                    <a:pt x="824" y="2819"/>
                    <a:pt x="1552" y="3769"/>
                    <a:pt x="2091" y="4846"/>
                  </a:cubicBezTo>
                  <a:cubicBezTo>
                    <a:pt x="2122" y="4941"/>
                    <a:pt x="2059" y="5036"/>
                    <a:pt x="1964" y="5036"/>
                  </a:cubicBezTo>
                  <a:lnTo>
                    <a:pt x="1964" y="5099"/>
                  </a:lnTo>
                  <a:cubicBezTo>
                    <a:pt x="3294" y="5099"/>
                    <a:pt x="4403" y="4434"/>
                    <a:pt x="5036" y="3294"/>
                  </a:cubicBezTo>
                  <a:cubicBezTo>
                    <a:pt x="4181" y="2249"/>
                    <a:pt x="3484" y="1140"/>
                    <a:pt x="3009"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7" name="Google Shape;1594;p51">
              <a:extLst>
                <a:ext uri="{FF2B5EF4-FFF2-40B4-BE49-F238E27FC236}">
                  <a16:creationId xmlns:a16="http://schemas.microsoft.com/office/drawing/2014/main" id="{743FCE6C-DE86-F5F1-D29D-6F82BA0A1F23}"/>
                </a:ext>
              </a:extLst>
            </p:cNvPr>
            <p:cNvSpPr/>
            <p:nvPr/>
          </p:nvSpPr>
          <p:spPr>
            <a:xfrm>
              <a:off x="821327" y="702218"/>
              <a:ext cx="190031" cy="118039"/>
            </a:xfrm>
            <a:custGeom>
              <a:avLst/>
              <a:gdLst/>
              <a:ahLst/>
              <a:cxnLst/>
              <a:rect l="l" t="t" r="r" b="b"/>
              <a:pathLst>
                <a:path w="6050" h="3758" extrusionOk="0">
                  <a:moveTo>
                    <a:pt x="4680" y="1"/>
                  </a:moveTo>
                  <a:cubicBezTo>
                    <a:pt x="4357" y="1"/>
                    <a:pt x="4039" y="30"/>
                    <a:pt x="3738" y="76"/>
                  </a:cubicBezTo>
                  <a:lnTo>
                    <a:pt x="3674" y="76"/>
                  </a:lnTo>
                  <a:cubicBezTo>
                    <a:pt x="3116" y="1194"/>
                    <a:pt x="1949" y="1946"/>
                    <a:pt x="710" y="1946"/>
                  </a:cubicBezTo>
                  <a:cubicBezTo>
                    <a:pt x="685" y="1946"/>
                    <a:pt x="659" y="1946"/>
                    <a:pt x="634" y="1945"/>
                  </a:cubicBezTo>
                  <a:cubicBezTo>
                    <a:pt x="634" y="2578"/>
                    <a:pt x="381" y="3243"/>
                    <a:pt x="1" y="3750"/>
                  </a:cubicBezTo>
                  <a:cubicBezTo>
                    <a:pt x="73" y="3755"/>
                    <a:pt x="146" y="3758"/>
                    <a:pt x="219" y="3758"/>
                  </a:cubicBezTo>
                  <a:cubicBezTo>
                    <a:pt x="2420" y="3758"/>
                    <a:pt x="4517" y="1487"/>
                    <a:pt x="6049" y="76"/>
                  </a:cubicBezTo>
                  <a:lnTo>
                    <a:pt x="6049" y="76"/>
                  </a:lnTo>
                  <a:cubicBezTo>
                    <a:pt x="5986" y="89"/>
                    <a:pt x="5921" y="94"/>
                    <a:pt x="5856" y="94"/>
                  </a:cubicBezTo>
                  <a:cubicBezTo>
                    <a:pt x="5593" y="94"/>
                    <a:pt x="5315" y="13"/>
                    <a:pt x="5036" y="13"/>
                  </a:cubicBezTo>
                  <a:cubicBezTo>
                    <a:pt x="4917" y="5"/>
                    <a:pt x="4798" y="1"/>
                    <a:pt x="4680" y="1"/>
                  </a:cubicBezTo>
                  <a:close/>
                </a:path>
              </a:pathLst>
            </a:custGeom>
            <a:solidFill>
              <a:srgbClr val="79C8CF"/>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8" name="Google Shape;1595;p51">
              <a:extLst>
                <a:ext uri="{FF2B5EF4-FFF2-40B4-BE49-F238E27FC236}">
                  <a16:creationId xmlns:a16="http://schemas.microsoft.com/office/drawing/2014/main" id="{4C0175D4-032D-F16D-CC39-5D1934C49433}"/>
                </a:ext>
              </a:extLst>
            </p:cNvPr>
            <p:cNvSpPr/>
            <p:nvPr/>
          </p:nvSpPr>
          <p:spPr>
            <a:xfrm>
              <a:off x="825316" y="887129"/>
              <a:ext cx="157176" cy="142162"/>
            </a:xfrm>
            <a:custGeom>
              <a:avLst/>
              <a:gdLst/>
              <a:ahLst/>
              <a:cxnLst/>
              <a:rect l="l" t="t" r="r" b="b"/>
              <a:pathLst>
                <a:path w="5004" h="4526" extrusionOk="0">
                  <a:moveTo>
                    <a:pt x="2249" y="1315"/>
                  </a:moveTo>
                  <a:cubicBezTo>
                    <a:pt x="2312" y="1315"/>
                    <a:pt x="2375" y="1315"/>
                    <a:pt x="2407" y="1347"/>
                  </a:cubicBezTo>
                  <a:cubicBezTo>
                    <a:pt x="2466" y="1332"/>
                    <a:pt x="2525" y="1325"/>
                    <a:pt x="2584" y="1325"/>
                  </a:cubicBezTo>
                  <a:cubicBezTo>
                    <a:pt x="3027" y="1325"/>
                    <a:pt x="3432" y="1726"/>
                    <a:pt x="3516" y="2202"/>
                  </a:cubicBezTo>
                  <a:cubicBezTo>
                    <a:pt x="3579" y="2740"/>
                    <a:pt x="3167" y="3183"/>
                    <a:pt x="2629" y="3247"/>
                  </a:cubicBezTo>
                  <a:cubicBezTo>
                    <a:pt x="2569" y="3258"/>
                    <a:pt x="2509" y="3263"/>
                    <a:pt x="2449" y="3263"/>
                  </a:cubicBezTo>
                  <a:cubicBezTo>
                    <a:pt x="2008" y="3263"/>
                    <a:pt x="1604" y="2961"/>
                    <a:pt x="1520" y="2487"/>
                  </a:cubicBezTo>
                  <a:cubicBezTo>
                    <a:pt x="1457" y="1980"/>
                    <a:pt x="1742" y="1410"/>
                    <a:pt x="2249" y="1315"/>
                  </a:cubicBezTo>
                  <a:close/>
                  <a:moveTo>
                    <a:pt x="2460" y="0"/>
                  </a:moveTo>
                  <a:cubicBezTo>
                    <a:pt x="2292" y="0"/>
                    <a:pt x="2125" y="16"/>
                    <a:pt x="1964" y="48"/>
                  </a:cubicBezTo>
                  <a:cubicBezTo>
                    <a:pt x="1489" y="112"/>
                    <a:pt x="1014" y="365"/>
                    <a:pt x="697" y="745"/>
                  </a:cubicBezTo>
                  <a:cubicBezTo>
                    <a:pt x="539" y="935"/>
                    <a:pt x="380" y="1188"/>
                    <a:pt x="317" y="1410"/>
                  </a:cubicBezTo>
                  <a:cubicBezTo>
                    <a:pt x="0" y="2423"/>
                    <a:pt x="349" y="3627"/>
                    <a:pt x="1204" y="4197"/>
                  </a:cubicBezTo>
                  <a:cubicBezTo>
                    <a:pt x="1565" y="4420"/>
                    <a:pt x="1983" y="4525"/>
                    <a:pt x="2402" y="4525"/>
                  </a:cubicBezTo>
                  <a:cubicBezTo>
                    <a:pt x="3235" y="4525"/>
                    <a:pt x="4076" y="4110"/>
                    <a:pt x="4497" y="3373"/>
                  </a:cubicBezTo>
                  <a:cubicBezTo>
                    <a:pt x="5004" y="2392"/>
                    <a:pt x="4656" y="1157"/>
                    <a:pt x="3864" y="397"/>
                  </a:cubicBezTo>
                  <a:cubicBezTo>
                    <a:pt x="3462" y="137"/>
                    <a:pt x="2955" y="0"/>
                    <a:pt x="2460"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19" name="Google Shape;1596;p51">
              <a:extLst>
                <a:ext uri="{FF2B5EF4-FFF2-40B4-BE49-F238E27FC236}">
                  <a16:creationId xmlns:a16="http://schemas.microsoft.com/office/drawing/2014/main" id="{073C2031-0BAA-6535-F6B4-810497CDC319}"/>
                </a:ext>
              </a:extLst>
            </p:cNvPr>
            <p:cNvSpPr/>
            <p:nvPr/>
          </p:nvSpPr>
          <p:spPr>
            <a:xfrm>
              <a:off x="827295" y="710573"/>
              <a:ext cx="383014" cy="383987"/>
            </a:xfrm>
            <a:custGeom>
              <a:avLst/>
              <a:gdLst/>
              <a:ahLst/>
              <a:cxnLst/>
              <a:rect l="l" t="t" r="r" b="b"/>
              <a:pathLst>
                <a:path w="12194" h="12225" extrusionOk="0">
                  <a:moveTo>
                    <a:pt x="6018" y="0"/>
                  </a:moveTo>
                  <a:cubicBezTo>
                    <a:pt x="4624" y="1711"/>
                    <a:pt x="2376" y="3927"/>
                    <a:pt x="1" y="3991"/>
                  </a:cubicBezTo>
                  <a:cubicBezTo>
                    <a:pt x="254" y="4276"/>
                    <a:pt x="444" y="4592"/>
                    <a:pt x="634" y="4877"/>
                  </a:cubicBezTo>
                  <a:cubicBezTo>
                    <a:pt x="666" y="4909"/>
                    <a:pt x="729" y="4941"/>
                    <a:pt x="729" y="5036"/>
                  </a:cubicBezTo>
                  <a:cubicBezTo>
                    <a:pt x="824" y="5226"/>
                    <a:pt x="951" y="5384"/>
                    <a:pt x="1077" y="5574"/>
                  </a:cubicBezTo>
                  <a:cubicBezTo>
                    <a:pt x="1447" y="5376"/>
                    <a:pt x="1871" y="5277"/>
                    <a:pt x="2300" y="5277"/>
                  </a:cubicBezTo>
                  <a:cubicBezTo>
                    <a:pt x="2901" y="5277"/>
                    <a:pt x="3511" y="5471"/>
                    <a:pt x="3991" y="5859"/>
                  </a:cubicBezTo>
                  <a:cubicBezTo>
                    <a:pt x="4054" y="5859"/>
                    <a:pt x="4054" y="5891"/>
                    <a:pt x="4054" y="5954"/>
                  </a:cubicBezTo>
                  <a:cubicBezTo>
                    <a:pt x="4941" y="6683"/>
                    <a:pt x="5258" y="8076"/>
                    <a:pt x="4688" y="9184"/>
                  </a:cubicBezTo>
                  <a:cubicBezTo>
                    <a:pt x="4561" y="9438"/>
                    <a:pt x="4403" y="9628"/>
                    <a:pt x="4213" y="9786"/>
                  </a:cubicBezTo>
                  <a:cubicBezTo>
                    <a:pt x="4244" y="9786"/>
                    <a:pt x="4244" y="9786"/>
                    <a:pt x="4276" y="9818"/>
                  </a:cubicBezTo>
                  <a:cubicBezTo>
                    <a:pt x="5068" y="10419"/>
                    <a:pt x="5638" y="11338"/>
                    <a:pt x="5954" y="12225"/>
                  </a:cubicBezTo>
                  <a:cubicBezTo>
                    <a:pt x="7918" y="10768"/>
                    <a:pt x="10008" y="9406"/>
                    <a:pt x="12193" y="8298"/>
                  </a:cubicBezTo>
                  <a:cubicBezTo>
                    <a:pt x="10071" y="5637"/>
                    <a:pt x="8013" y="2819"/>
                    <a:pt x="6018"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0" name="Google Shape;1597;p51">
              <a:extLst>
                <a:ext uri="{FF2B5EF4-FFF2-40B4-BE49-F238E27FC236}">
                  <a16:creationId xmlns:a16="http://schemas.microsoft.com/office/drawing/2014/main" id="{BF58A678-E6D9-2FD1-2FDE-4F76B1E9C88E}"/>
                </a:ext>
              </a:extLst>
            </p:cNvPr>
            <p:cNvSpPr/>
            <p:nvPr/>
          </p:nvSpPr>
          <p:spPr>
            <a:xfrm>
              <a:off x="966567" y="1539671"/>
              <a:ext cx="248704" cy="244935"/>
            </a:xfrm>
            <a:custGeom>
              <a:avLst/>
              <a:gdLst/>
              <a:ahLst/>
              <a:cxnLst/>
              <a:rect l="l" t="t" r="r" b="b"/>
              <a:pathLst>
                <a:path w="7918" h="7798" extrusionOk="0">
                  <a:moveTo>
                    <a:pt x="4128" y="1080"/>
                  </a:moveTo>
                  <a:cubicBezTo>
                    <a:pt x="4592" y="1080"/>
                    <a:pt x="5038" y="1352"/>
                    <a:pt x="5257" y="1790"/>
                  </a:cubicBezTo>
                  <a:cubicBezTo>
                    <a:pt x="5637" y="2423"/>
                    <a:pt x="5257" y="3183"/>
                    <a:pt x="4624" y="3468"/>
                  </a:cubicBezTo>
                  <a:cubicBezTo>
                    <a:pt x="4453" y="3544"/>
                    <a:pt x="4264" y="3583"/>
                    <a:pt x="4075" y="3583"/>
                  </a:cubicBezTo>
                  <a:cubicBezTo>
                    <a:pt x="3637" y="3583"/>
                    <a:pt x="3199" y="3373"/>
                    <a:pt x="2977" y="2930"/>
                  </a:cubicBezTo>
                  <a:cubicBezTo>
                    <a:pt x="2692" y="2391"/>
                    <a:pt x="2819" y="1536"/>
                    <a:pt x="3421" y="1251"/>
                  </a:cubicBezTo>
                  <a:cubicBezTo>
                    <a:pt x="3431" y="1230"/>
                    <a:pt x="3442" y="1223"/>
                    <a:pt x="3452" y="1223"/>
                  </a:cubicBezTo>
                  <a:cubicBezTo>
                    <a:pt x="3473" y="1223"/>
                    <a:pt x="3494" y="1251"/>
                    <a:pt x="3516" y="1251"/>
                  </a:cubicBezTo>
                  <a:cubicBezTo>
                    <a:pt x="3711" y="1134"/>
                    <a:pt x="3921" y="1080"/>
                    <a:pt x="4128" y="1080"/>
                  </a:cubicBezTo>
                  <a:close/>
                  <a:moveTo>
                    <a:pt x="6124" y="3610"/>
                  </a:moveTo>
                  <a:cubicBezTo>
                    <a:pt x="6165" y="3610"/>
                    <a:pt x="6196" y="3650"/>
                    <a:pt x="6176" y="3690"/>
                  </a:cubicBezTo>
                  <a:cubicBezTo>
                    <a:pt x="6017" y="4165"/>
                    <a:pt x="5574" y="4608"/>
                    <a:pt x="5036" y="4672"/>
                  </a:cubicBezTo>
                  <a:cubicBezTo>
                    <a:pt x="4877" y="4672"/>
                    <a:pt x="4877" y="4482"/>
                    <a:pt x="5004" y="4450"/>
                  </a:cubicBezTo>
                  <a:cubicBezTo>
                    <a:pt x="5479" y="4323"/>
                    <a:pt x="5827" y="4102"/>
                    <a:pt x="6049" y="3658"/>
                  </a:cubicBezTo>
                  <a:cubicBezTo>
                    <a:pt x="6072" y="3623"/>
                    <a:pt x="6100" y="3610"/>
                    <a:pt x="6124" y="3610"/>
                  </a:cubicBezTo>
                  <a:close/>
                  <a:moveTo>
                    <a:pt x="3835" y="0"/>
                  </a:moveTo>
                  <a:cubicBezTo>
                    <a:pt x="650" y="0"/>
                    <a:pt x="399" y="5158"/>
                    <a:pt x="0" y="7490"/>
                  </a:cubicBezTo>
                  <a:cubicBezTo>
                    <a:pt x="1122" y="7710"/>
                    <a:pt x="2225" y="7798"/>
                    <a:pt x="3352" y="7798"/>
                  </a:cubicBezTo>
                  <a:cubicBezTo>
                    <a:pt x="3689" y="7798"/>
                    <a:pt x="4028" y="7790"/>
                    <a:pt x="4371" y="7775"/>
                  </a:cubicBezTo>
                  <a:cubicBezTo>
                    <a:pt x="5542" y="7680"/>
                    <a:pt x="6746" y="7332"/>
                    <a:pt x="7918" y="7173"/>
                  </a:cubicBezTo>
                  <a:cubicBezTo>
                    <a:pt x="7601" y="4703"/>
                    <a:pt x="7379" y="333"/>
                    <a:pt x="4149" y="16"/>
                  </a:cubicBezTo>
                  <a:cubicBezTo>
                    <a:pt x="4041" y="6"/>
                    <a:pt x="3936" y="0"/>
                    <a:pt x="3835"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1" name="Google Shape;1598;p51">
              <a:extLst>
                <a:ext uri="{FF2B5EF4-FFF2-40B4-BE49-F238E27FC236}">
                  <a16:creationId xmlns:a16="http://schemas.microsoft.com/office/drawing/2014/main" id="{D877EF40-3C74-EFAC-C85D-4C5E43EBE93A}"/>
                </a:ext>
              </a:extLst>
            </p:cNvPr>
            <p:cNvSpPr/>
            <p:nvPr/>
          </p:nvSpPr>
          <p:spPr>
            <a:xfrm>
              <a:off x="626365" y="872711"/>
              <a:ext cx="373057" cy="802777"/>
            </a:xfrm>
            <a:custGeom>
              <a:avLst/>
              <a:gdLst/>
              <a:ahLst/>
              <a:cxnLst/>
              <a:rect l="l" t="t" r="r" b="b"/>
              <a:pathLst>
                <a:path w="11877" h="25558" extrusionOk="0">
                  <a:moveTo>
                    <a:pt x="6873" y="0"/>
                  </a:moveTo>
                  <a:cubicBezTo>
                    <a:pt x="2376" y="2914"/>
                    <a:pt x="0" y="8424"/>
                    <a:pt x="951" y="13713"/>
                  </a:cubicBezTo>
                  <a:cubicBezTo>
                    <a:pt x="1964" y="19192"/>
                    <a:pt x="6018" y="23214"/>
                    <a:pt x="10831" y="25557"/>
                  </a:cubicBezTo>
                  <a:cubicBezTo>
                    <a:pt x="11085" y="24481"/>
                    <a:pt x="11401" y="23372"/>
                    <a:pt x="11876" y="22517"/>
                  </a:cubicBezTo>
                  <a:cubicBezTo>
                    <a:pt x="8298" y="21694"/>
                    <a:pt x="5638" y="18147"/>
                    <a:pt x="5289" y="14600"/>
                  </a:cubicBezTo>
                  <a:cubicBezTo>
                    <a:pt x="4941" y="10800"/>
                    <a:pt x="7126" y="6683"/>
                    <a:pt x="10546" y="5004"/>
                  </a:cubicBezTo>
                  <a:lnTo>
                    <a:pt x="10451" y="4909"/>
                  </a:lnTo>
                  <a:cubicBezTo>
                    <a:pt x="10388" y="4909"/>
                    <a:pt x="10388" y="4846"/>
                    <a:pt x="10388" y="4814"/>
                  </a:cubicBezTo>
                  <a:cubicBezTo>
                    <a:pt x="9907" y="5175"/>
                    <a:pt x="9295" y="5368"/>
                    <a:pt x="8685" y="5368"/>
                  </a:cubicBezTo>
                  <a:cubicBezTo>
                    <a:pt x="8170" y="5368"/>
                    <a:pt x="7656" y="5231"/>
                    <a:pt x="7221" y="4941"/>
                  </a:cubicBezTo>
                  <a:cubicBezTo>
                    <a:pt x="6049" y="4149"/>
                    <a:pt x="5733" y="2312"/>
                    <a:pt x="6556" y="1172"/>
                  </a:cubicBezTo>
                  <a:cubicBezTo>
                    <a:pt x="6746" y="887"/>
                    <a:pt x="6999" y="666"/>
                    <a:pt x="7284" y="507"/>
                  </a:cubicBezTo>
                  <a:cubicBezTo>
                    <a:pt x="7189" y="349"/>
                    <a:pt x="7063" y="190"/>
                    <a:pt x="6873" y="0"/>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2" name="Google Shape;1599;p51">
              <a:extLst>
                <a:ext uri="{FF2B5EF4-FFF2-40B4-BE49-F238E27FC236}">
                  <a16:creationId xmlns:a16="http://schemas.microsoft.com/office/drawing/2014/main" id="{0C15E7AB-C71C-4B67-C33B-5D7A26442510}"/>
                </a:ext>
              </a:extLst>
            </p:cNvPr>
            <p:cNvSpPr/>
            <p:nvPr/>
          </p:nvSpPr>
          <p:spPr>
            <a:xfrm>
              <a:off x="1155561" y="1346186"/>
              <a:ext cx="415837" cy="250715"/>
            </a:xfrm>
            <a:custGeom>
              <a:avLst/>
              <a:gdLst/>
              <a:ahLst/>
              <a:cxnLst/>
              <a:rect l="l" t="t" r="r" b="b"/>
              <a:pathLst>
                <a:path w="13239" h="7982" extrusionOk="0">
                  <a:moveTo>
                    <a:pt x="11038" y="1802"/>
                  </a:moveTo>
                  <a:cubicBezTo>
                    <a:pt x="11090" y="1802"/>
                    <a:pt x="11111" y="1936"/>
                    <a:pt x="11053" y="1964"/>
                  </a:cubicBezTo>
                  <a:cubicBezTo>
                    <a:pt x="10388" y="2186"/>
                    <a:pt x="9754" y="2534"/>
                    <a:pt x="9121" y="2819"/>
                  </a:cubicBezTo>
                  <a:cubicBezTo>
                    <a:pt x="9110" y="2822"/>
                    <a:pt x="9099" y="2824"/>
                    <a:pt x="9089" y="2824"/>
                  </a:cubicBezTo>
                  <a:cubicBezTo>
                    <a:pt x="8984" y="2824"/>
                    <a:pt x="8940" y="2684"/>
                    <a:pt x="9026" y="2598"/>
                  </a:cubicBezTo>
                  <a:cubicBezTo>
                    <a:pt x="9628" y="2249"/>
                    <a:pt x="10325" y="2028"/>
                    <a:pt x="11021" y="1806"/>
                  </a:cubicBezTo>
                  <a:cubicBezTo>
                    <a:pt x="11027" y="1803"/>
                    <a:pt x="11032" y="1802"/>
                    <a:pt x="11038" y="1802"/>
                  </a:cubicBezTo>
                  <a:close/>
                  <a:moveTo>
                    <a:pt x="12478" y="1"/>
                  </a:moveTo>
                  <a:lnTo>
                    <a:pt x="12478" y="1"/>
                  </a:lnTo>
                  <a:cubicBezTo>
                    <a:pt x="8044" y="1711"/>
                    <a:pt x="4244" y="4403"/>
                    <a:pt x="0" y="6525"/>
                  </a:cubicBezTo>
                  <a:cubicBezTo>
                    <a:pt x="475" y="6936"/>
                    <a:pt x="824" y="7443"/>
                    <a:pt x="1109" y="7981"/>
                  </a:cubicBezTo>
                  <a:lnTo>
                    <a:pt x="1141" y="7950"/>
                  </a:lnTo>
                  <a:cubicBezTo>
                    <a:pt x="4782" y="5575"/>
                    <a:pt x="8994" y="3199"/>
                    <a:pt x="13238" y="2091"/>
                  </a:cubicBezTo>
                  <a:cubicBezTo>
                    <a:pt x="13175" y="1743"/>
                    <a:pt x="13111" y="1458"/>
                    <a:pt x="12953" y="1141"/>
                  </a:cubicBezTo>
                  <a:cubicBezTo>
                    <a:pt x="12795" y="824"/>
                    <a:pt x="12605" y="539"/>
                    <a:pt x="12383" y="286"/>
                  </a:cubicBezTo>
                  <a:cubicBezTo>
                    <a:pt x="12320" y="159"/>
                    <a:pt x="12383" y="64"/>
                    <a:pt x="12478" y="1"/>
                  </a:cubicBezTo>
                  <a:close/>
                </a:path>
              </a:pathLst>
            </a:custGeom>
            <a:solidFill>
              <a:srgbClr val="FBD98C"/>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3" name="Google Shape;1600;p51">
              <a:extLst>
                <a:ext uri="{FF2B5EF4-FFF2-40B4-BE49-F238E27FC236}">
                  <a16:creationId xmlns:a16="http://schemas.microsoft.com/office/drawing/2014/main" id="{7B285F04-93A5-9698-46CC-5CE9E9EB183E}"/>
                </a:ext>
              </a:extLst>
            </p:cNvPr>
            <p:cNvSpPr/>
            <p:nvPr/>
          </p:nvSpPr>
          <p:spPr>
            <a:xfrm>
              <a:off x="616408" y="576892"/>
              <a:ext cx="965920" cy="1364545"/>
            </a:xfrm>
            <a:custGeom>
              <a:avLst/>
              <a:gdLst/>
              <a:ahLst/>
              <a:cxnLst/>
              <a:rect l="l" t="t" r="r" b="b"/>
              <a:pathLst>
                <a:path w="30752" h="43443" extrusionOk="0">
                  <a:moveTo>
                    <a:pt x="11148" y="4008"/>
                  </a:moveTo>
                  <a:cubicBezTo>
                    <a:pt x="11285" y="4008"/>
                    <a:pt x="11423" y="4015"/>
                    <a:pt x="11560" y="4035"/>
                  </a:cubicBezTo>
                  <a:cubicBezTo>
                    <a:pt x="11821" y="4035"/>
                    <a:pt x="12083" y="4088"/>
                    <a:pt x="12330" y="4088"/>
                  </a:cubicBezTo>
                  <a:cubicBezTo>
                    <a:pt x="12413" y="4088"/>
                    <a:pt x="12494" y="4082"/>
                    <a:pt x="12573" y="4066"/>
                  </a:cubicBezTo>
                  <a:lnTo>
                    <a:pt x="12573" y="4066"/>
                  </a:lnTo>
                  <a:cubicBezTo>
                    <a:pt x="11041" y="5507"/>
                    <a:pt x="8946" y="7748"/>
                    <a:pt x="6659" y="7748"/>
                  </a:cubicBezTo>
                  <a:cubicBezTo>
                    <a:pt x="6583" y="7748"/>
                    <a:pt x="6506" y="7745"/>
                    <a:pt x="6430" y="7740"/>
                  </a:cubicBezTo>
                  <a:lnTo>
                    <a:pt x="6461" y="7740"/>
                  </a:lnTo>
                  <a:cubicBezTo>
                    <a:pt x="6873" y="7233"/>
                    <a:pt x="7158" y="6600"/>
                    <a:pt x="7158" y="5935"/>
                  </a:cubicBezTo>
                  <a:cubicBezTo>
                    <a:pt x="7183" y="5936"/>
                    <a:pt x="7209" y="5936"/>
                    <a:pt x="7234" y="5936"/>
                  </a:cubicBezTo>
                  <a:cubicBezTo>
                    <a:pt x="8473" y="5936"/>
                    <a:pt x="9640" y="5184"/>
                    <a:pt x="10198" y="4066"/>
                  </a:cubicBezTo>
                  <a:lnTo>
                    <a:pt x="10262" y="4066"/>
                  </a:lnTo>
                  <a:cubicBezTo>
                    <a:pt x="10546" y="4045"/>
                    <a:pt x="10845" y="4008"/>
                    <a:pt x="11148" y="4008"/>
                  </a:cubicBezTo>
                  <a:close/>
                  <a:moveTo>
                    <a:pt x="9075" y="9877"/>
                  </a:moveTo>
                  <a:cubicBezTo>
                    <a:pt x="9562" y="9877"/>
                    <a:pt x="10058" y="10014"/>
                    <a:pt x="10483" y="10274"/>
                  </a:cubicBezTo>
                  <a:cubicBezTo>
                    <a:pt x="11275" y="11034"/>
                    <a:pt x="11655" y="12269"/>
                    <a:pt x="11117" y="13250"/>
                  </a:cubicBezTo>
                  <a:cubicBezTo>
                    <a:pt x="10717" y="13987"/>
                    <a:pt x="9869" y="14402"/>
                    <a:pt x="9029" y="14402"/>
                  </a:cubicBezTo>
                  <a:cubicBezTo>
                    <a:pt x="8605" y="14402"/>
                    <a:pt x="8184" y="14297"/>
                    <a:pt x="7823" y="14074"/>
                  </a:cubicBezTo>
                  <a:cubicBezTo>
                    <a:pt x="6968" y="13504"/>
                    <a:pt x="6588" y="12300"/>
                    <a:pt x="6905" y="11287"/>
                  </a:cubicBezTo>
                  <a:cubicBezTo>
                    <a:pt x="7000" y="11065"/>
                    <a:pt x="7158" y="10812"/>
                    <a:pt x="7316" y="10622"/>
                  </a:cubicBezTo>
                  <a:cubicBezTo>
                    <a:pt x="7633" y="10242"/>
                    <a:pt x="8108" y="9989"/>
                    <a:pt x="8583" y="9925"/>
                  </a:cubicBezTo>
                  <a:cubicBezTo>
                    <a:pt x="8744" y="9893"/>
                    <a:pt x="8909" y="9877"/>
                    <a:pt x="9075" y="9877"/>
                  </a:cubicBezTo>
                  <a:close/>
                  <a:moveTo>
                    <a:pt x="12763" y="4225"/>
                  </a:moveTo>
                  <a:cubicBezTo>
                    <a:pt x="14727" y="7075"/>
                    <a:pt x="16785" y="9830"/>
                    <a:pt x="18939" y="12522"/>
                  </a:cubicBezTo>
                  <a:cubicBezTo>
                    <a:pt x="16785" y="13630"/>
                    <a:pt x="14664" y="14992"/>
                    <a:pt x="12700" y="16449"/>
                  </a:cubicBezTo>
                  <a:cubicBezTo>
                    <a:pt x="12352" y="15531"/>
                    <a:pt x="11782" y="14675"/>
                    <a:pt x="11022" y="14042"/>
                  </a:cubicBezTo>
                  <a:cubicBezTo>
                    <a:pt x="10990" y="14010"/>
                    <a:pt x="10990" y="14010"/>
                    <a:pt x="10958" y="14010"/>
                  </a:cubicBezTo>
                  <a:cubicBezTo>
                    <a:pt x="11148" y="13852"/>
                    <a:pt x="11307" y="13630"/>
                    <a:pt x="11433" y="13409"/>
                  </a:cubicBezTo>
                  <a:cubicBezTo>
                    <a:pt x="12035" y="12332"/>
                    <a:pt x="11718" y="10939"/>
                    <a:pt x="10800" y="10147"/>
                  </a:cubicBezTo>
                  <a:cubicBezTo>
                    <a:pt x="10800" y="10147"/>
                    <a:pt x="10800" y="10115"/>
                    <a:pt x="10768" y="10084"/>
                  </a:cubicBezTo>
                  <a:cubicBezTo>
                    <a:pt x="10262" y="9708"/>
                    <a:pt x="9645" y="9511"/>
                    <a:pt x="9035" y="9511"/>
                  </a:cubicBezTo>
                  <a:cubicBezTo>
                    <a:pt x="8614" y="9511"/>
                    <a:pt x="8198" y="9605"/>
                    <a:pt x="7823" y="9798"/>
                  </a:cubicBezTo>
                  <a:cubicBezTo>
                    <a:pt x="7696" y="9608"/>
                    <a:pt x="7601" y="9450"/>
                    <a:pt x="7475" y="9260"/>
                  </a:cubicBezTo>
                  <a:cubicBezTo>
                    <a:pt x="7475" y="9197"/>
                    <a:pt x="7443" y="9133"/>
                    <a:pt x="7380" y="9007"/>
                  </a:cubicBezTo>
                  <a:cubicBezTo>
                    <a:pt x="7158" y="8722"/>
                    <a:pt x="6968" y="8405"/>
                    <a:pt x="6746" y="8152"/>
                  </a:cubicBezTo>
                  <a:cubicBezTo>
                    <a:pt x="9090" y="8152"/>
                    <a:pt x="11338" y="5872"/>
                    <a:pt x="12763" y="4225"/>
                  </a:cubicBezTo>
                  <a:close/>
                  <a:moveTo>
                    <a:pt x="21726" y="14517"/>
                  </a:moveTo>
                  <a:cubicBezTo>
                    <a:pt x="22074" y="14675"/>
                    <a:pt x="22486" y="14866"/>
                    <a:pt x="22834" y="15024"/>
                  </a:cubicBezTo>
                  <a:cubicBezTo>
                    <a:pt x="22232" y="16069"/>
                    <a:pt x="21757" y="17082"/>
                    <a:pt x="21251" y="18159"/>
                  </a:cubicBezTo>
                  <a:cubicBezTo>
                    <a:pt x="21092" y="17874"/>
                    <a:pt x="20934" y="17684"/>
                    <a:pt x="20681" y="17399"/>
                  </a:cubicBezTo>
                  <a:cubicBezTo>
                    <a:pt x="20744" y="17399"/>
                    <a:pt x="20776" y="17367"/>
                    <a:pt x="20776" y="17336"/>
                  </a:cubicBezTo>
                  <a:cubicBezTo>
                    <a:pt x="21061" y="16607"/>
                    <a:pt x="21314" y="15847"/>
                    <a:pt x="21567" y="15119"/>
                  </a:cubicBezTo>
                  <a:cubicBezTo>
                    <a:pt x="21631" y="15119"/>
                    <a:pt x="21694" y="14992"/>
                    <a:pt x="21599" y="14897"/>
                  </a:cubicBezTo>
                  <a:cubicBezTo>
                    <a:pt x="21599" y="14897"/>
                    <a:pt x="21631" y="14866"/>
                    <a:pt x="21631" y="14834"/>
                  </a:cubicBezTo>
                  <a:cubicBezTo>
                    <a:pt x="21631" y="14771"/>
                    <a:pt x="21631" y="14771"/>
                    <a:pt x="21599" y="14739"/>
                  </a:cubicBezTo>
                  <a:lnTo>
                    <a:pt x="21726" y="14517"/>
                  </a:lnTo>
                  <a:close/>
                  <a:moveTo>
                    <a:pt x="20332" y="14707"/>
                  </a:moveTo>
                  <a:cubicBezTo>
                    <a:pt x="20681" y="14802"/>
                    <a:pt x="20997" y="14961"/>
                    <a:pt x="21377" y="15056"/>
                  </a:cubicBezTo>
                  <a:cubicBezTo>
                    <a:pt x="21061" y="15784"/>
                    <a:pt x="20807" y="16544"/>
                    <a:pt x="20522" y="17241"/>
                  </a:cubicBezTo>
                  <a:cubicBezTo>
                    <a:pt x="20512" y="17230"/>
                    <a:pt x="20505" y="17227"/>
                    <a:pt x="20499" y="17227"/>
                  </a:cubicBezTo>
                  <a:cubicBezTo>
                    <a:pt x="20487" y="17227"/>
                    <a:pt x="20480" y="17241"/>
                    <a:pt x="20459" y="17241"/>
                  </a:cubicBezTo>
                  <a:lnTo>
                    <a:pt x="20111" y="17494"/>
                  </a:lnTo>
                  <a:cubicBezTo>
                    <a:pt x="19034" y="18127"/>
                    <a:pt x="17957" y="18761"/>
                    <a:pt x="16849" y="19267"/>
                  </a:cubicBezTo>
                  <a:cubicBezTo>
                    <a:pt x="16500" y="18634"/>
                    <a:pt x="16089" y="18001"/>
                    <a:pt x="15614" y="17462"/>
                  </a:cubicBezTo>
                  <a:cubicBezTo>
                    <a:pt x="16247" y="17082"/>
                    <a:pt x="16880" y="16639"/>
                    <a:pt x="17577" y="16259"/>
                  </a:cubicBezTo>
                  <a:cubicBezTo>
                    <a:pt x="17925" y="16037"/>
                    <a:pt x="18306" y="15816"/>
                    <a:pt x="18686" y="15626"/>
                  </a:cubicBezTo>
                  <a:cubicBezTo>
                    <a:pt x="19192" y="16164"/>
                    <a:pt x="19572" y="16734"/>
                    <a:pt x="19889" y="17399"/>
                  </a:cubicBezTo>
                  <a:cubicBezTo>
                    <a:pt x="19952" y="17494"/>
                    <a:pt x="20016" y="17494"/>
                    <a:pt x="20111" y="17494"/>
                  </a:cubicBezTo>
                  <a:lnTo>
                    <a:pt x="20111" y="17336"/>
                  </a:lnTo>
                  <a:cubicBezTo>
                    <a:pt x="19889" y="16607"/>
                    <a:pt x="19509" y="15974"/>
                    <a:pt x="19002" y="15467"/>
                  </a:cubicBezTo>
                  <a:cubicBezTo>
                    <a:pt x="19477" y="15214"/>
                    <a:pt x="19889" y="14992"/>
                    <a:pt x="20332" y="14707"/>
                  </a:cubicBezTo>
                  <a:close/>
                  <a:moveTo>
                    <a:pt x="15297" y="17747"/>
                  </a:moveTo>
                  <a:cubicBezTo>
                    <a:pt x="15677" y="18349"/>
                    <a:pt x="16120" y="18951"/>
                    <a:pt x="16564" y="19458"/>
                  </a:cubicBezTo>
                  <a:cubicBezTo>
                    <a:pt x="16500" y="19458"/>
                    <a:pt x="16469" y="19489"/>
                    <a:pt x="16374" y="19553"/>
                  </a:cubicBezTo>
                  <a:cubicBezTo>
                    <a:pt x="16215" y="19616"/>
                    <a:pt x="16310" y="19806"/>
                    <a:pt x="16469" y="19869"/>
                  </a:cubicBezTo>
                  <a:lnTo>
                    <a:pt x="16469" y="19901"/>
                  </a:lnTo>
                  <a:cubicBezTo>
                    <a:pt x="16500" y="20028"/>
                    <a:pt x="16500" y="20091"/>
                    <a:pt x="16532" y="20218"/>
                  </a:cubicBezTo>
                  <a:cubicBezTo>
                    <a:pt x="15740" y="20059"/>
                    <a:pt x="14949" y="19901"/>
                    <a:pt x="14125" y="19869"/>
                  </a:cubicBezTo>
                  <a:cubicBezTo>
                    <a:pt x="14379" y="19331"/>
                    <a:pt x="14537" y="18792"/>
                    <a:pt x="14632" y="18222"/>
                  </a:cubicBezTo>
                  <a:cubicBezTo>
                    <a:pt x="14854" y="18064"/>
                    <a:pt x="15075" y="17906"/>
                    <a:pt x="15297" y="17747"/>
                  </a:cubicBezTo>
                  <a:close/>
                  <a:moveTo>
                    <a:pt x="20491" y="17494"/>
                  </a:moveTo>
                  <a:cubicBezTo>
                    <a:pt x="20776" y="17874"/>
                    <a:pt x="20997" y="18349"/>
                    <a:pt x="21219" y="18824"/>
                  </a:cubicBezTo>
                  <a:lnTo>
                    <a:pt x="21219" y="18856"/>
                  </a:lnTo>
                  <a:cubicBezTo>
                    <a:pt x="20491" y="19267"/>
                    <a:pt x="19826" y="19743"/>
                    <a:pt x="19161" y="20218"/>
                  </a:cubicBezTo>
                  <a:cubicBezTo>
                    <a:pt x="18907" y="20376"/>
                    <a:pt x="18559" y="20756"/>
                    <a:pt x="18242" y="20851"/>
                  </a:cubicBezTo>
                  <a:cubicBezTo>
                    <a:pt x="18047" y="20907"/>
                    <a:pt x="17882" y="20932"/>
                    <a:pt x="17741" y="20932"/>
                  </a:cubicBezTo>
                  <a:cubicBezTo>
                    <a:pt x="17078" y="20932"/>
                    <a:pt x="16948" y="20375"/>
                    <a:pt x="16817" y="19774"/>
                  </a:cubicBezTo>
                  <a:cubicBezTo>
                    <a:pt x="16817" y="19743"/>
                    <a:pt x="16785" y="19711"/>
                    <a:pt x="16785" y="19711"/>
                  </a:cubicBezTo>
                  <a:cubicBezTo>
                    <a:pt x="18084" y="19077"/>
                    <a:pt x="19319" y="18349"/>
                    <a:pt x="20491" y="17494"/>
                  </a:cubicBezTo>
                  <a:close/>
                  <a:moveTo>
                    <a:pt x="13777" y="20059"/>
                  </a:moveTo>
                  <a:cubicBezTo>
                    <a:pt x="13795" y="20096"/>
                    <a:pt x="13825" y="20112"/>
                    <a:pt x="13865" y="20112"/>
                  </a:cubicBezTo>
                  <a:cubicBezTo>
                    <a:pt x="13894" y="20112"/>
                    <a:pt x="13927" y="20104"/>
                    <a:pt x="13967" y="20091"/>
                  </a:cubicBezTo>
                  <a:cubicBezTo>
                    <a:pt x="14822" y="20249"/>
                    <a:pt x="15740" y="20376"/>
                    <a:pt x="16659" y="20439"/>
                  </a:cubicBezTo>
                  <a:cubicBezTo>
                    <a:pt x="16722" y="20724"/>
                    <a:pt x="16880" y="21009"/>
                    <a:pt x="17102" y="21199"/>
                  </a:cubicBezTo>
                  <a:cubicBezTo>
                    <a:pt x="15899" y="20914"/>
                    <a:pt x="14632" y="20756"/>
                    <a:pt x="13492" y="20661"/>
                  </a:cubicBezTo>
                  <a:lnTo>
                    <a:pt x="13713" y="20059"/>
                  </a:lnTo>
                  <a:close/>
                  <a:moveTo>
                    <a:pt x="7253" y="9482"/>
                  </a:moveTo>
                  <a:lnTo>
                    <a:pt x="7633" y="9957"/>
                  </a:lnTo>
                  <a:cubicBezTo>
                    <a:pt x="7348" y="10147"/>
                    <a:pt x="7095" y="10369"/>
                    <a:pt x="6905" y="10622"/>
                  </a:cubicBezTo>
                  <a:cubicBezTo>
                    <a:pt x="6081" y="11794"/>
                    <a:pt x="6398" y="13599"/>
                    <a:pt x="7601" y="14390"/>
                  </a:cubicBezTo>
                  <a:cubicBezTo>
                    <a:pt x="8043" y="14685"/>
                    <a:pt x="8559" y="14828"/>
                    <a:pt x="9077" y="14828"/>
                  </a:cubicBezTo>
                  <a:cubicBezTo>
                    <a:pt x="9675" y="14828"/>
                    <a:pt x="10276" y="14637"/>
                    <a:pt x="10768" y="14264"/>
                  </a:cubicBezTo>
                  <a:cubicBezTo>
                    <a:pt x="10768" y="14264"/>
                    <a:pt x="10768" y="14327"/>
                    <a:pt x="10800" y="14359"/>
                  </a:cubicBezTo>
                  <a:lnTo>
                    <a:pt x="10927" y="14485"/>
                  </a:lnTo>
                  <a:cubicBezTo>
                    <a:pt x="7475" y="16164"/>
                    <a:pt x="5290" y="20281"/>
                    <a:pt x="5638" y="24049"/>
                  </a:cubicBezTo>
                  <a:cubicBezTo>
                    <a:pt x="6018" y="27565"/>
                    <a:pt x="8646" y="31143"/>
                    <a:pt x="12225" y="31967"/>
                  </a:cubicBezTo>
                  <a:cubicBezTo>
                    <a:pt x="11718" y="32853"/>
                    <a:pt x="11433" y="33962"/>
                    <a:pt x="11180" y="35007"/>
                  </a:cubicBezTo>
                  <a:cubicBezTo>
                    <a:pt x="6366" y="32695"/>
                    <a:pt x="2313" y="28641"/>
                    <a:pt x="1331" y="23226"/>
                  </a:cubicBezTo>
                  <a:cubicBezTo>
                    <a:pt x="349" y="17906"/>
                    <a:pt x="2756" y="12364"/>
                    <a:pt x="7253" y="9482"/>
                  </a:cubicBezTo>
                  <a:close/>
                  <a:moveTo>
                    <a:pt x="14928" y="30618"/>
                  </a:moveTo>
                  <a:cubicBezTo>
                    <a:pt x="15037" y="30618"/>
                    <a:pt x="15149" y="30624"/>
                    <a:pt x="15265" y="30637"/>
                  </a:cubicBezTo>
                  <a:cubicBezTo>
                    <a:pt x="18464" y="30985"/>
                    <a:pt x="18749" y="35387"/>
                    <a:pt x="19034" y="37794"/>
                  </a:cubicBezTo>
                  <a:cubicBezTo>
                    <a:pt x="17830" y="37984"/>
                    <a:pt x="16690" y="38300"/>
                    <a:pt x="15455" y="38395"/>
                  </a:cubicBezTo>
                  <a:cubicBezTo>
                    <a:pt x="15212" y="38406"/>
                    <a:pt x="14970" y="38411"/>
                    <a:pt x="14727" y="38411"/>
                  </a:cubicBezTo>
                  <a:cubicBezTo>
                    <a:pt x="13514" y="38411"/>
                    <a:pt x="12304" y="38279"/>
                    <a:pt x="11117" y="38015"/>
                  </a:cubicBezTo>
                  <a:cubicBezTo>
                    <a:pt x="11545" y="35811"/>
                    <a:pt x="11767" y="30618"/>
                    <a:pt x="14928" y="30618"/>
                  </a:cubicBezTo>
                  <a:close/>
                  <a:moveTo>
                    <a:pt x="9346" y="36536"/>
                  </a:moveTo>
                  <a:cubicBezTo>
                    <a:pt x="9842" y="36536"/>
                    <a:pt x="10339" y="36548"/>
                    <a:pt x="10832" y="36559"/>
                  </a:cubicBezTo>
                  <a:lnTo>
                    <a:pt x="10863" y="36559"/>
                  </a:lnTo>
                  <a:cubicBezTo>
                    <a:pt x="10800" y="37065"/>
                    <a:pt x="10705" y="37604"/>
                    <a:pt x="10642" y="37984"/>
                  </a:cubicBezTo>
                  <a:cubicBezTo>
                    <a:pt x="10642" y="38110"/>
                    <a:pt x="10705" y="38174"/>
                    <a:pt x="10800" y="38237"/>
                  </a:cubicBezTo>
                  <a:cubicBezTo>
                    <a:pt x="10768" y="38332"/>
                    <a:pt x="10768" y="38491"/>
                    <a:pt x="10958" y="38554"/>
                  </a:cubicBezTo>
                  <a:cubicBezTo>
                    <a:pt x="12127" y="38779"/>
                    <a:pt x="13432" y="38942"/>
                    <a:pt x="14740" y="38942"/>
                  </a:cubicBezTo>
                  <a:cubicBezTo>
                    <a:pt x="16374" y="38942"/>
                    <a:pt x="18010" y="38688"/>
                    <a:pt x="19382" y="37984"/>
                  </a:cubicBezTo>
                  <a:cubicBezTo>
                    <a:pt x="19477" y="37952"/>
                    <a:pt x="19477" y="37825"/>
                    <a:pt x="19382" y="37794"/>
                  </a:cubicBezTo>
                  <a:cubicBezTo>
                    <a:pt x="19382" y="37445"/>
                    <a:pt x="19351" y="37002"/>
                    <a:pt x="19287" y="36559"/>
                  </a:cubicBezTo>
                  <a:lnTo>
                    <a:pt x="19287" y="36559"/>
                  </a:lnTo>
                  <a:cubicBezTo>
                    <a:pt x="20966" y="36590"/>
                    <a:pt x="22612" y="36685"/>
                    <a:pt x="24291" y="37034"/>
                  </a:cubicBezTo>
                  <a:cubicBezTo>
                    <a:pt x="24924" y="37160"/>
                    <a:pt x="27268" y="37604"/>
                    <a:pt x="26159" y="39029"/>
                  </a:cubicBezTo>
                  <a:cubicBezTo>
                    <a:pt x="25716" y="39567"/>
                    <a:pt x="24703" y="39694"/>
                    <a:pt x="24069" y="39821"/>
                  </a:cubicBezTo>
                  <a:cubicBezTo>
                    <a:pt x="21061" y="40362"/>
                    <a:pt x="17967" y="40646"/>
                    <a:pt x="14896" y="40646"/>
                  </a:cubicBezTo>
                  <a:cubicBezTo>
                    <a:pt x="14734" y="40646"/>
                    <a:pt x="14572" y="40646"/>
                    <a:pt x="14410" y="40644"/>
                  </a:cubicBezTo>
                  <a:cubicBezTo>
                    <a:pt x="11307" y="40612"/>
                    <a:pt x="7760" y="40517"/>
                    <a:pt x="4783" y="39567"/>
                  </a:cubicBezTo>
                  <a:cubicBezTo>
                    <a:pt x="4308" y="39504"/>
                    <a:pt x="3896" y="39282"/>
                    <a:pt x="3421" y="39061"/>
                  </a:cubicBezTo>
                  <a:cubicBezTo>
                    <a:pt x="3484" y="38174"/>
                    <a:pt x="3833" y="37635"/>
                    <a:pt x="4498" y="37382"/>
                  </a:cubicBezTo>
                  <a:cubicBezTo>
                    <a:pt x="5131" y="37002"/>
                    <a:pt x="5923" y="36844"/>
                    <a:pt x="6651" y="36717"/>
                  </a:cubicBezTo>
                  <a:cubicBezTo>
                    <a:pt x="7532" y="36574"/>
                    <a:pt x="8438" y="36536"/>
                    <a:pt x="9346" y="36536"/>
                  </a:cubicBezTo>
                  <a:close/>
                  <a:moveTo>
                    <a:pt x="26824" y="38871"/>
                  </a:moveTo>
                  <a:lnTo>
                    <a:pt x="26824" y="38871"/>
                  </a:lnTo>
                  <a:cubicBezTo>
                    <a:pt x="26983" y="40201"/>
                    <a:pt x="26824" y="41467"/>
                    <a:pt x="25273" y="42101"/>
                  </a:cubicBezTo>
                  <a:cubicBezTo>
                    <a:pt x="24291" y="42481"/>
                    <a:pt x="22993" y="42449"/>
                    <a:pt x="21947" y="42576"/>
                  </a:cubicBezTo>
                  <a:cubicBezTo>
                    <a:pt x="20047" y="42766"/>
                    <a:pt x="18115" y="42861"/>
                    <a:pt x="16215" y="42892"/>
                  </a:cubicBezTo>
                  <a:cubicBezTo>
                    <a:pt x="15792" y="42902"/>
                    <a:pt x="15367" y="42907"/>
                    <a:pt x="14943" y="42907"/>
                  </a:cubicBezTo>
                  <a:cubicBezTo>
                    <a:pt x="11182" y="42907"/>
                    <a:pt x="7409" y="42534"/>
                    <a:pt x="3738" y="41879"/>
                  </a:cubicBezTo>
                  <a:cubicBezTo>
                    <a:pt x="3294" y="40992"/>
                    <a:pt x="3136" y="40169"/>
                    <a:pt x="3199" y="39251"/>
                  </a:cubicBezTo>
                  <a:lnTo>
                    <a:pt x="3199" y="39251"/>
                  </a:lnTo>
                  <a:cubicBezTo>
                    <a:pt x="4054" y="40296"/>
                    <a:pt x="6430" y="40327"/>
                    <a:pt x="7538" y="40486"/>
                  </a:cubicBezTo>
                  <a:cubicBezTo>
                    <a:pt x="9913" y="40834"/>
                    <a:pt x="12320" y="41024"/>
                    <a:pt x="14759" y="41024"/>
                  </a:cubicBezTo>
                  <a:cubicBezTo>
                    <a:pt x="17165" y="41024"/>
                    <a:pt x="19572" y="40866"/>
                    <a:pt x="21947" y="40549"/>
                  </a:cubicBezTo>
                  <a:cubicBezTo>
                    <a:pt x="23278" y="40391"/>
                    <a:pt x="25969" y="40391"/>
                    <a:pt x="26761" y="39029"/>
                  </a:cubicBezTo>
                  <a:cubicBezTo>
                    <a:pt x="26793" y="38966"/>
                    <a:pt x="26793" y="38902"/>
                    <a:pt x="26824" y="38871"/>
                  </a:cubicBezTo>
                  <a:close/>
                  <a:moveTo>
                    <a:pt x="8090" y="1"/>
                  </a:moveTo>
                  <a:cubicBezTo>
                    <a:pt x="8027" y="1"/>
                    <a:pt x="7966" y="41"/>
                    <a:pt x="7950" y="108"/>
                  </a:cubicBezTo>
                  <a:cubicBezTo>
                    <a:pt x="7898" y="104"/>
                    <a:pt x="7847" y="102"/>
                    <a:pt x="7795" y="102"/>
                  </a:cubicBezTo>
                  <a:cubicBezTo>
                    <a:pt x="6595" y="102"/>
                    <a:pt x="5230" y="1128"/>
                    <a:pt x="4593" y="2008"/>
                  </a:cubicBezTo>
                  <a:cubicBezTo>
                    <a:pt x="4522" y="2102"/>
                    <a:pt x="4608" y="2213"/>
                    <a:pt x="4709" y="2213"/>
                  </a:cubicBezTo>
                  <a:cubicBezTo>
                    <a:pt x="4744" y="2213"/>
                    <a:pt x="4782" y="2199"/>
                    <a:pt x="4814" y="2166"/>
                  </a:cubicBezTo>
                  <a:cubicBezTo>
                    <a:pt x="5290" y="1691"/>
                    <a:pt x="5765" y="1216"/>
                    <a:pt x="6366" y="900"/>
                  </a:cubicBezTo>
                  <a:cubicBezTo>
                    <a:pt x="6841" y="615"/>
                    <a:pt x="7380" y="488"/>
                    <a:pt x="7918" y="266"/>
                  </a:cubicBezTo>
                  <a:lnTo>
                    <a:pt x="7918" y="266"/>
                  </a:lnTo>
                  <a:cubicBezTo>
                    <a:pt x="7158" y="1280"/>
                    <a:pt x="6176" y="2008"/>
                    <a:pt x="4909" y="2166"/>
                  </a:cubicBezTo>
                  <a:cubicBezTo>
                    <a:pt x="4846" y="2166"/>
                    <a:pt x="4846" y="2166"/>
                    <a:pt x="4814" y="2198"/>
                  </a:cubicBezTo>
                  <a:cubicBezTo>
                    <a:pt x="4814" y="2198"/>
                    <a:pt x="4783" y="2198"/>
                    <a:pt x="4783" y="2230"/>
                  </a:cubicBezTo>
                  <a:cubicBezTo>
                    <a:pt x="4624" y="2230"/>
                    <a:pt x="4498" y="2451"/>
                    <a:pt x="4624" y="2546"/>
                  </a:cubicBezTo>
                  <a:cubicBezTo>
                    <a:pt x="5480" y="3433"/>
                    <a:pt x="6240" y="4383"/>
                    <a:pt x="6905" y="5397"/>
                  </a:cubicBezTo>
                  <a:cubicBezTo>
                    <a:pt x="6968" y="5460"/>
                    <a:pt x="7000" y="5460"/>
                    <a:pt x="7031" y="5460"/>
                  </a:cubicBezTo>
                  <a:cubicBezTo>
                    <a:pt x="7095" y="5460"/>
                    <a:pt x="7190" y="5333"/>
                    <a:pt x="7158" y="5238"/>
                  </a:cubicBezTo>
                  <a:cubicBezTo>
                    <a:pt x="6588" y="4225"/>
                    <a:pt x="5891" y="3275"/>
                    <a:pt x="5068" y="2388"/>
                  </a:cubicBezTo>
                  <a:cubicBezTo>
                    <a:pt x="6335" y="2230"/>
                    <a:pt x="7475" y="1565"/>
                    <a:pt x="8076" y="424"/>
                  </a:cubicBezTo>
                  <a:cubicBezTo>
                    <a:pt x="8583" y="1660"/>
                    <a:pt x="9280" y="2768"/>
                    <a:pt x="10135" y="3750"/>
                  </a:cubicBezTo>
                  <a:cubicBezTo>
                    <a:pt x="9527" y="4844"/>
                    <a:pt x="8482" y="5559"/>
                    <a:pt x="7223" y="5559"/>
                  </a:cubicBezTo>
                  <a:cubicBezTo>
                    <a:pt x="7170" y="5559"/>
                    <a:pt x="7117" y="5557"/>
                    <a:pt x="7063" y="5555"/>
                  </a:cubicBezTo>
                  <a:lnTo>
                    <a:pt x="7031" y="5555"/>
                  </a:lnTo>
                  <a:cubicBezTo>
                    <a:pt x="6873" y="5555"/>
                    <a:pt x="6841" y="5682"/>
                    <a:pt x="6873" y="5808"/>
                  </a:cubicBezTo>
                  <a:cubicBezTo>
                    <a:pt x="6810" y="6473"/>
                    <a:pt x="6651" y="7043"/>
                    <a:pt x="6366" y="7677"/>
                  </a:cubicBezTo>
                  <a:cubicBezTo>
                    <a:pt x="6366" y="7708"/>
                    <a:pt x="6366" y="7740"/>
                    <a:pt x="6398" y="7772"/>
                  </a:cubicBezTo>
                  <a:cubicBezTo>
                    <a:pt x="6240" y="7835"/>
                    <a:pt x="6208" y="8025"/>
                    <a:pt x="6335" y="8152"/>
                  </a:cubicBezTo>
                  <a:cubicBezTo>
                    <a:pt x="6335" y="8183"/>
                    <a:pt x="6366" y="8183"/>
                    <a:pt x="6366" y="8215"/>
                  </a:cubicBezTo>
                  <a:cubicBezTo>
                    <a:pt x="6588" y="8532"/>
                    <a:pt x="6841" y="8880"/>
                    <a:pt x="7063" y="9323"/>
                  </a:cubicBezTo>
                  <a:cubicBezTo>
                    <a:pt x="2376" y="11889"/>
                    <a:pt x="1" y="17589"/>
                    <a:pt x="698" y="22814"/>
                  </a:cubicBezTo>
                  <a:cubicBezTo>
                    <a:pt x="1458" y="28515"/>
                    <a:pt x="5796" y="33518"/>
                    <a:pt x="11085" y="35640"/>
                  </a:cubicBezTo>
                  <a:cubicBezTo>
                    <a:pt x="11085" y="35799"/>
                    <a:pt x="11022" y="36020"/>
                    <a:pt x="10990" y="36210"/>
                  </a:cubicBezTo>
                  <a:cubicBezTo>
                    <a:pt x="10958" y="36179"/>
                    <a:pt x="10927" y="36179"/>
                    <a:pt x="10863" y="36179"/>
                  </a:cubicBezTo>
                  <a:cubicBezTo>
                    <a:pt x="10303" y="36161"/>
                    <a:pt x="9738" y="36144"/>
                    <a:pt x="9174" y="36144"/>
                  </a:cubicBezTo>
                  <a:cubicBezTo>
                    <a:pt x="7666" y="36144"/>
                    <a:pt x="6166" y="36267"/>
                    <a:pt x="4783" y="36844"/>
                  </a:cubicBezTo>
                  <a:cubicBezTo>
                    <a:pt x="3991" y="37192"/>
                    <a:pt x="2629" y="37825"/>
                    <a:pt x="2788" y="38807"/>
                  </a:cubicBezTo>
                  <a:cubicBezTo>
                    <a:pt x="2471" y="39916"/>
                    <a:pt x="2756" y="41151"/>
                    <a:pt x="3421" y="42101"/>
                  </a:cubicBezTo>
                  <a:cubicBezTo>
                    <a:pt x="3326" y="42196"/>
                    <a:pt x="3326" y="42386"/>
                    <a:pt x="3516" y="42417"/>
                  </a:cubicBezTo>
                  <a:cubicBezTo>
                    <a:pt x="7402" y="43092"/>
                    <a:pt x="11339" y="43442"/>
                    <a:pt x="15290" y="43442"/>
                  </a:cubicBezTo>
                  <a:cubicBezTo>
                    <a:pt x="16716" y="43442"/>
                    <a:pt x="18144" y="43397"/>
                    <a:pt x="19572" y="43304"/>
                  </a:cubicBezTo>
                  <a:cubicBezTo>
                    <a:pt x="20934" y="43178"/>
                    <a:pt x="22232" y="43051"/>
                    <a:pt x="23594" y="42892"/>
                  </a:cubicBezTo>
                  <a:cubicBezTo>
                    <a:pt x="24386" y="42766"/>
                    <a:pt x="25241" y="42734"/>
                    <a:pt x="25969" y="42354"/>
                  </a:cubicBezTo>
                  <a:cubicBezTo>
                    <a:pt x="27426" y="41499"/>
                    <a:pt x="27268" y="39916"/>
                    <a:pt x="26856" y="38491"/>
                  </a:cubicBezTo>
                  <a:cubicBezTo>
                    <a:pt x="27093" y="36625"/>
                    <a:pt x="22622" y="36307"/>
                    <a:pt x="20314" y="36307"/>
                  </a:cubicBezTo>
                  <a:cubicBezTo>
                    <a:pt x="19839" y="36307"/>
                    <a:pt x="19456" y="36321"/>
                    <a:pt x="19224" y="36337"/>
                  </a:cubicBezTo>
                  <a:cubicBezTo>
                    <a:pt x="19097" y="35165"/>
                    <a:pt x="18907" y="33899"/>
                    <a:pt x="18432" y="32853"/>
                  </a:cubicBezTo>
                  <a:cubicBezTo>
                    <a:pt x="18464" y="32853"/>
                    <a:pt x="18464" y="32790"/>
                    <a:pt x="18527" y="32790"/>
                  </a:cubicBezTo>
                  <a:cubicBezTo>
                    <a:pt x="20586" y="31587"/>
                    <a:pt x="22581" y="30383"/>
                    <a:pt x="24734" y="29370"/>
                  </a:cubicBezTo>
                  <a:cubicBezTo>
                    <a:pt x="25906" y="28768"/>
                    <a:pt x="27173" y="28198"/>
                    <a:pt x="28408" y="27691"/>
                  </a:cubicBezTo>
                  <a:cubicBezTo>
                    <a:pt x="28883" y="27501"/>
                    <a:pt x="29453" y="27343"/>
                    <a:pt x="29928" y="27058"/>
                  </a:cubicBezTo>
                  <a:cubicBezTo>
                    <a:pt x="30023" y="26995"/>
                    <a:pt x="30340" y="26773"/>
                    <a:pt x="30276" y="26773"/>
                  </a:cubicBezTo>
                  <a:cubicBezTo>
                    <a:pt x="30308" y="26741"/>
                    <a:pt x="30340" y="26741"/>
                    <a:pt x="30403" y="26741"/>
                  </a:cubicBezTo>
                  <a:cubicBezTo>
                    <a:pt x="30415" y="26776"/>
                    <a:pt x="30443" y="26790"/>
                    <a:pt x="30477" y="26790"/>
                  </a:cubicBezTo>
                  <a:cubicBezTo>
                    <a:pt x="30534" y="26790"/>
                    <a:pt x="30605" y="26750"/>
                    <a:pt x="30625" y="26710"/>
                  </a:cubicBezTo>
                  <a:cubicBezTo>
                    <a:pt x="30751" y="26710"/>
                    <a:pt x="30751" y="26520"/>
                    <a:pt x="30625" y="26520"/>
                  </a:cubicBezTo>
                  <a:cubicBezTo>
                    <a:pt x="30593" y="25791"/>
                    <a:pt x="30276" y="25000"/>
                    <a:pt x="29770" y="24556"/>
                  </a:cubicBezTo>
                  <a:cubicBezTo>
                    <a:pt x="29703" y="24534"/>
                    <a:pt x="29667" y="24511"/>
                    <a:pt x="29618" y="24511"/>
                  </a:cubicBezTo>
                  <a:cubicBezTo>
                    <a:pt x="29598" y="24511"/>
                    <a:pt x="29576" y="24515"/>
                    <a:pt x="29548" y="24525"/>
                  </a:cubicBezTo>
                  <a:cubicBezTo>
                    <a:pt x="29485" y="24556"/>
                    <a:pt x="29390" y="24651"/>
                    <a:pt x="29485" y="24778"/>
                  </a:cubicBezTo>
                  <a:cubicBezTo>
                    <a:pt x="29675" y="25095"/>
                    <a:pt x="29865" y="25316"/>
                    <a:pt x="30023" y="25633"/>
                  </a:cubicBezTo>
                  <a:cubicBezTo>
                    <a:pt x="30181" y="25950"/>
                    <a:pt x="30245" y="26266"/>
                    <a:pt x="30308" y="26583"/>
                  </a:cubicBezTo>
                  <a:cubicBezTo>
                    <a:pt x="26064" y="27723"/>
                    <a:pt x="21852" y="30067"/>
                    <a:pt x="18242" y="32442"/>
                  </a:cubicBezTo>
                  <a:lnTo>
                    <a:pt x="18210" y="32473"/>
                  </a:lnTo>
                  <a:cubicBezTo>
                    <a:pt x="17925" y="31903"/>
                    <a:pt x="17577" y="31428"/>
                    <a:pt x="17102" y="31017"/>
                  </a:cubicBezTo>
                  <a:cubicBezTo>
                    <a:pt x="21282" y="28927"/>
                    <a:pt x="25083" y="26235"/>
                    <a:pt x="29516" y="24525"/>
                  </a:cubicBezTo>
                  <a:cubicBezTo>
                    <a:pt x="29548" y="24493"/>
                    <a:pt x="29548" y="24493"/>
                    <a:pt x="29611" y="24493"/>
                  </a:cubicBezTo>
                  <a:cubicBezTo>
                    <a:pt x="29699" y="24405"/>
                    <a:pt x="29679" y="24236"/>
                    <a:pt x="29550" y="24236"/>
                  </a:cubicBezTo>
                  <a:cubicBezTo>
                    <a:pt x="29540" y="24236"/>
                    <a:pt x="29528" y="24237"/>
                    <a:pt x="29516" y="24240"/>
                  </a:cubicBezTo>
                  <a:cubicBezTo>
                    <a:pt x="24893" y="25411"/>
                    <a:pt x="21061" y="28515"/>
                    <a:pt x="16849" y="30637"/>
                  </a:cubicBezTo>
                  <a:cubicBezTo>
                    <a:pt x="16817" y="30668"/>
                    <a:pt x="16785" y="30700"/>
                    <a:pt x="16785" y="30732"/>
                  </a:cubicBezTo>
                  <a:cubicBezTo>
                    <a:pt x="16342" y="30478"/>
                    <a:pt x="15835" y="30257"/>
                    <a:pt x="15234" y="30193"/>
                  </a:cubicBezTo>
                  <a:cubicBezTo>
                    <a:pt x="15107" y="30181"/>
                    <a:pt x="14985" y="30176"/>
                    <a:pt x="14866" y="30176"/>
                  </a:cubicBezTo>
                  <a:cubicBezTo>
                    <a:pt x="13709" y="30176"/>
                    <a:pt x="12926" y="30725"/>
                    <a:pt x="12352" y="31587"/>
                  </a:cubicBezTo>
                  <a:cubicBezTo>
                    <a:pt x="12288" y="31587"/>
                    <a:pt x="12288" y="31523"/>
                    <a:pt x="12257" y="31523"/>
                  </a:cubicBezTo>
                  <a:cubicBezTo>
                    <a:pt x="8868" y="30257"/>
                    <a:pt x="6208" y="27375"/>
                    <a:pt x="6018" y="23606"/>
                  </a:cubicBezTo>
                  <a:cubicBezTo>
                    <a:pt x="5796" y="19869"/>
                    <a:pt x="8013" y="16797"/>
                    <a:pt x="10990" y="14707"/>
                  </a:cubicBezTo>
                  <a:cubicBezTo>
                    <a:pt x="11497" y="15309"/>
                    <a:pt x="11940" y="15911"/>
                    <a:pt x="12288" y="16639"/>
                  </a:cubicBezTo>
                  <a:lnTo>
                    <a:pt x="12352" y="16702"/>
                  </a:lnTo>
                  <a:cubicBezTo>
                    <a:pt x="12130" y="16861"/>
                    <a:pt x="11908" y="17019"/>
                    <a:pt x="11718" y="17177"/>
                  </a:cubicBezTo>
                  <a:cubicBezTo>
                    <a:pt x="11592" y="17272"/>
                    <a:pt x="11655" y="17494"/>
                    <a:pt x="11782" y="17526"/>
                  </a:cubicBezTo>
                  <a:cubicBezTo>
                    <a:pt x="11813" y="17526"/>
                    <a:pt x="11813" y="17557"/>
                    <a:pt x="11813" y="17557"/>
                  </a:cubicBezTo>
                  <a:cubicBezTo>
                    <a:pt x="12130" y="18127"/>
                    <a:pt x="12542" y="18666"/>
                    <a:pt x="12922" y="19172"/>
                  </a:cubicBezTo>
                  <a:cubicBezTo>
                    <a:pt x="12948" y="19212"/>
                    <a:pt x="12975" y="19230"/>
                    <a:pt x="12999" y="19230"/>
                  </a:cubicBezTo>
                  <a:cubicBezTo>
                    <a:pt x="13033" y="19230"/>
                    <a:pt x="13062" y="19196"/>
                    <a:pt x="13080" y="19141"/>
                  </a:cubicBezTo>
                  <a:cubicBezTo>
                    <a:pt x="13143" y="19141"/>
                    <a:pt x="13207" y="19141"/>
                    <a:pt x="13238" y="19109"/>
                  </a:cubicBezTo>
                  <a:cubicBezTo>
                    <a:pt x="13618" y="18824"/>
                    <a:pt x="13967" y="18602"/>
                    <a:pt x="14315" y="18349"/>
                  </a:cubicBezTo>
                  <a:lnTo>
                    <a:pt x="14315" y="18349"/>
                  </a:lnTo>
                  <a:cubicBezTo>
                    <a:pt x="14157" y="18824"/>
                    <a:pt x="13935" y="19299"/>
                    <a:pt x="13682" y="19743"/>
                  </a:cubicBezTo>
                  <a:cubicBezTo>
                    <a:pt x="13618" y="19711"/>
                    <a:pt x="13523" y="19711"/>
                    <a:pt x="13460" y="19711"/>
                  </a:cubicBezTo>
                  <a:cubicBezTo>
                    <a:pt x="13333" y="19711"/>
                    <a:pt x="13302" y="19901"/>
                    <a:pt x="13365" y="19964"/>
                  </a:cubicBezTo>
                  <a:lnTo>
                    <a:pt x="13017" y="20693"/>
                  </a:lnTo>
                  <a:cubicBezTo>
                    <a:pt x="12922" y="20756"/>
                    <a:pt x="12985" y="20914"/>
                    <a:pt x="13080" y="20914"/>
                  </a:cubicBezTo>
                  <a:cubicBezTo>
                    <a:pt x="14410" y="21136"/>
                    <a:pt x="15740" y="21326"/>
                    <a:pt x="17102" y="21516"/>
                  </a:cubicBezTo>
                  <a:cubicBezTo>
                    <a:pt x="17197" y="21516"/>
                    <a:pt x="17292" y="21453"/>
                    <a:pt x="17292" y="21358"/>
                  </a:cubicBezTo>
                  <a:cubicBezTo>
                    <a:pt x="17450" y="21389"/>
                    <a:pt x="17577" y="21389"/>
                    <a:pt x="17735" y="21389"/>
                  </a:cubicBezTo>
                  <a:cubicBezTo>
                    <a:pt x="18369" y="21326"/>
                    <a:pt x="19066" y="20598"/>
                    <a:pt x="19572" y="20249"/>
                  </a:cubicBezTo>
                  <a:cubicBezTo>
                    <a:pt x="20174" y="19806"/>
                    <a:pt x="20807" y="19394"/>
                    <a:pt x="21409" y="18919"/>
                  </a:cubicBezTo>
                  <a:cubicBezTo>
                    <a:pt x="21441" y="18919"/>
                    <a:pt x="21441" y="18856"/>
                    <a:pt x="21441" y="18824"/>
                  </a:cubicBezTo>
                  <a:lnTo>
                    <a:pt x="21441" y="18697"/>
                  </a:lnTo>
                  <a:cubicBezTo>
                    <a:pt x="21409" y="18602"/>
                    <a:pt x="21377" y="18507"/>
                    <a:pt x="21314" y="18444"/>
                  </a:cubicBezTo>
                  <a:cubicBezTo>
                    <a:pt x="21916" y="17272"/>
                    <a:pt x="22517" y="16132"/>
                    <a:pt x="22961" y="14897"/>
                  </a:cubicBezTo>
                  <a:cubicBezTo>
                    <a:pt x="22961" y="14866"/>
                    <a:pt x="22961" y="14834"/>
                    <a:pt x="22898" y="14834"/>
                  </a:cubicBezTo>
                  <a:cubicBezTo>
                    <a:pt x="22898" y="14771"/>
                    <a:pt x="22898" y="14739"/>
                    <a:pt x="22866" y="14739"/>
                  </a:cubicBezTo>
                  <a:cubicBezTo>
                    <a:pt x="22486" y="14549"/>
                    <a:pt x="22074" y="14390"/>
                    <a:pt x="21694" y="14232"/>
                  </a:cubicBezTo>
                  <a:cubicBezTo>
                    <a:pt x="21666" y="14223"/>
                    <a:pt x="21644" y="14219"/>
                    <a:pt x="21625" y="14219"/>
                  </a:cubicBezTo>
                  <a:cubicBezTo>
                    <a:pt x="21581" y="14219"/>
                    <a:pt x="21558" y="14241"/>
                    <a:pt x="21536" y="14264"/>
                  </a:cubicBezTo>
                  <a:cubicBezTo>
                    <a:pt x="21409" y="14422"/>
                    <a:pt x="21377" y="14580"/>
                    <a:pt x="21377" y="14771"/>
                  </a:cubicBezTo>
                  <a:cubicBezTo>
                    <a:pt x="21124" y="14675"/>
                    <a:pt x="20807" y="14549"/>
                    <a:pt x="20522" y="14454"/>
                  </a:cubicBezTo>
                  <a:lnTo>
                    <a:pt x="21377" y="13884"/>
                  </a:lnTo>
                  <a:cubicBezTo>
                    <a:pt x="21409" y="13852"/>
                    <a:pt x="21314" y="13757"/>
                    <a:pt x="21282" y="13757"/>
                  </a:cubicBezTo>
                  <a:cubicBezTo>
                    <a:pt x="21251" y="13789"/>
                    <a:pt x="21251" y="13789"/>
                    <a:pt x="21219" y="13789"/>
                  </a:cubicBezTo>
                  <a:cubicBezTo>
                    <a:pt x="19826" y="14232"/>
                    <a:pt x="18464" y="15151"/>
                    <a:pt x="17260" y="15879"/>
                  </a:cubicBezTo>
                  <a:cubicBezTo>
                    <a:pt x="15772" y="16797"/>
                    <a:pt x="14410" y="17747"/>
                    <a:pt x="13017" y="18729"/>
                  </a:cubicBezTo>
                  <a:cubicBezTo>
                    <a:pt x="13017" y="18792"/>
                    <a:pt x="12985" y="18792"/>
                    <a:pt x="12985" y="18824"/>
                  </a:cubicBezTo>
                  <a:cubicBezTo>
                    <a:pt x="12700" y="18349"/>
                    <a:pt x="12415" y="17874"/>
                    <a:pt x="12098" y="17399"/>
                  </a:cubicBezTo>
                  <a:cubicBezTo>
                    <a:pt x="12098" y="17367"/>
                    <a:pt x="12067" y="17367"/>
                    <a:pt x="12067" y="17367"/>
                  </a:cubicBezTo>
                  <a:cubicBezTo>
                    <a:pt x="14600" y="15531"/>
                    <a:pt x="17197" y="13947"/>
                    <a:pt x="19889" y="12364"/>
                  </a:cubicBezTo>
                  <a:cubicBezTo>
                    <a:pt x="19889" y="12364"/>
                    <a:pt x="19889" y="12427"/>
                    <a:pt x="19952" y="12459"/>
                  </a:cubicBezTo>
                  <a:cubicBezTo>
                    <a:pt x="20301" y="12902"/>
                    <a:pt x="20649" y="13314"/>
                    <a:pt x="21061" y="13725"/>
                  </a:cubicBezTo>
                  <a:cubicBezTo>
                    <a:pt x="21092" y="13757"/>
                    <a:pt x="21156" y="13757"/>
                    <a:pt x="21219" y="13757"/>
                  </a:cubicBezTo>
                  <a:cubicBezTo>
                    <a:pt x="21282" y="13725"/>
                    <a:pt x="21377" y="13630"/>
                    <a:pt x="21282" y="13567"/>
                  </a:cubicBezTo>
                  <a:cubicBezTo>
                    <a:pt x="20966" y="13092"/>
                    <a:pt x="20586" y="12649"/>
                    <a:pt x="20206" y="12205"/>
                  </a:cubicBezTo>
                  <a:cubicBezTo>
                    <a:pt x="20192" y="12179"/>
                    <a:pt x="20173" y="12169"/>
                    <a:pt x="20149" y="12169"/>
                  </a:cubicBezTo>
                  <a:cubicBezTo>
                    <a:pt x="20115" y="12169"/>
                    <a:pt x="20070" y="12187"/>
                    <a:pt x="20016" y="12205"/>
                  </a:cubicBezTo>
                  <a:cubicBezTo>
                    <a:pt x="19992" y="12159"/>
                    <a:pt x="19935" y="12130"/>
                    <a:pt x="19882" y="12130"/>
                  </a:cubicBezTo>
                  <a:cubicBezTo>
                    <a:pt x="19862" y="12130"/>
                    <a:pt x="19843" y="12134"/>
                    <a:pt x="19826" y="12142"/>
                  </a:cubicBezTo>
                  <a:lnTo>
                    <a:pt x="19097" y="12490"/>
                  </a:lnTo>
                  <a:cubicBezTo>
                    <a:pt x="17165" y="9608"/>
                    <a:pt x="15075" y="6758"/>
                    <a:pt x="12922" y="4035"/>
                  </a:cubicBezTo>
                  <a:cubicBezTo>
                    <a:pt x="12902" y="3975"/>
                    <a:pt x="12869" y="3952"/>
                    <a:pt x="12823" y="3952"/>
                  </a:cubicBezTo>
                  <a:cubicBezTo>
                    <a:pt x="12797" y="3952"/>
                    <a:pt x="12767" y="3960"/>
                    <a:pt x="12732" y="3971"/>
                  </a:cubicBezTo>
                  <a:lnTo>
                    <a:pt x="12700" y="3971"/>
                  </a:lnTo>
                  <a:cubicBezTo>
                    <a:pt x="12700" y="3971"/>
                    <a:pt x="12700" y="3940"/>
                    <a:pt x="12668" y="3940"/>
                  </a:cubicBezTo>
                  <a:cubicBezTo>
                    <a:pt x="12383" y="3750"/>
                    <a:pt x="11972" y="3750"/>
                    <a:pt x="11623" y="3718"/>
                  </a:cubicBezTo>
                  <a:cubicBezTo>
                    <a:pt x="11180" y="3718"/>
                    <a:pt x="10768" y="3718"/>
                    <a:pt x="10325" y="3750"/>
                  </a:cubicBezTo>
                  <a:lnTo>
                    <a:pt x="10325" y="3718"/>
                  </a:lnTo>
                  <a:cubicBezTo>
                    <a:pt x="9502" y="2610"/>
                    <a:pt x="8805" y="1375"/>
                    <a:pt x="8235" y="108"/>
                  </a:cubicBezTo>
                  <a:cubicBezTo>
                    <a:pt x="8205" y="33"/>
                    <a:pt x="8147" y="1"/>
                    <a:pt x="8090" y="1"/>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4" name="Google Shape;1601;p51">
              <a:extLst>
                <a:ext uri="{FF2B5EF4-FFF2-40B4-BE49-F238E27FC236}">
                  <a16:creationId xmlns:a16="http://schemas.microsoft.com/office/drawing/2014/main" id="{D565822B-983D-1931-EF29-14B17B3209C5}"/>
                </a:ext>
              </a:extLst>
            </p:cNvPr>
            <p:cNvSpPr/>
            <p:nvPr/>
          </p:nvSpPr>
          <p:spPr>
            <a:xfrm>
              <a:off x="771982" y="1762620"/>
              <a:ext cx="37943" cy="25788"/>
            </a:xfrm>
            <a:custGeom>
              <a:avLst/>
              <a:gdLst/>
              <a:ahLst/>
              <a:cxnLst/>
              <a:rect l="l" t="t" r="r" b="b"/>
              <a:pathLst>
                <a:path w="1208" h="821" extrusionOk="0">
                  <a:moveTo>
                    <a:pt x="1098" y="1"/>
                  </a:moveTo>
                  <a:cubicBezTo>
                    <a:pt x="1088" y="1"/>
                    <a:pt x="1077" y="4"/>
                    <a:pt x="1065" y="12"/>
                  </a:cubicBezTo>
                  <a:cubicBezTo>
                    <a:pt x="653" y="107"/>
                    <a:pt x="305" y="329"/>
                    <a:pt x="51" y="645"/>
                  </a:cubicBezTo>
                  <a:cubicBezTo>
                    <a:pt x="0" y="723"/>
                    <a:pt x="95" y="821"/>
                    <a:pt x="200" y="821"/>
                  </a:cubicBezTo>
                  <a:cubicBezTo>
                    <a:pt x="225" y="821"/>
                    <a:pt x="249" y="816"/>
                    <a:pt x="273" y="804"/>
                  </a:cubicBezTo>
                  <a:cubicBezTo>
                    <a:pt x="495" y="519"/>
                    <a:pt x="748" y="329"/>
                    <a:pt x="1097" y="202"/>
                  </a:cubicBezTo>
                  <a:cubicBezTo>
                    <a:pt x="1208" y="174"/>
                    <a:pt x="1173" y="1"/>
                    <a:pt x="1098" y="1"/>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5" name="Google Shape;1602;p51">
              <a:extLst>
                <a:ext uri="{FF2B5EF4-FFF2-40B4-BE49-F238E27FC236}">
                  <a16:creationId xmlns:a16="http://schemas.microsoft.com/office/drawing/2014/main" id="{3D0EEFF2-7B7E-C2D3-C914-89E2AAE53B79}"/>
                </a:ext>
              </a:extLst>
            </p:cNvPr>
            <p:cNvSpPr/>
            <p:nvPr/>
          </p:nvSpPr>
          <p:spPr>
            <a:xfrm>
              <a:off x="871081" y="927679"/>
              <a:ext cx="66652" cy="61972"/>
            </a:xfrm>
            <a:custGeom>
              <a:avLst/>
              <a:gdLst/>
              <a:ahLst/>
              <a:cxnLst/>
              <a:rect l="l" t="t" r="r" b="b"/>
              <a:pathLst>
                <a:path w="2122" h="1973" extrusionOk="0">
                  <a:moveTo>
                    <a:pt x="950" y="214"/>
                  </a:moveTo>
                  <a:cubicBezTo>
                    <a:pt x="1330" y="246"/>
                    <a:pt x="1774" y="562"/>
                    <a:pt x="1774" y="1006"/>
                  </a:cubicBezTo>
                  <a:cubicBezTo>
                    <a:pt x="1774" y="1354"/>
                    <a:pt x="1425" y="1639"/>
                    <a:pt x="1077" y="1671"/>
                  </a:cubicBezTo>
                  <a:cubicBezTo>
                    <a:pt x="1044" y="1674"/>
                    <a:pt x="1013" y="1676"/>
                    <a:pt x="983" y="1676"/>
                  </a:cubicBezTo>
                  <a:cubicBezTo>
                    <a:pt x="218" y="1676"/>
                    <a:pt x="185" y="553"/>
                    <a:pt x="855" y="309"/>
                  </a:cubicBezTo>
                  <a:cubicBezTo>
                    <a:pt x="918" y="246"/>
                    <a:pt x="950" y="246"/>
                    <a:pt x="950" y="214"/>
                  </a:cubicBezTo>
                  <a:close/>
                  <a:moveTo>
                    <a:pt x="883" y="0"/>
                  </a:moveTo>
                  <a:cubicBezTo>
                    <a:pt x="855" y="0"/>
                    <a:pt x="823" y="8"/>
                    <a:pt x="792" y="24"/>
                  </a:cubicBezTo>
                  <a:cubicBezTo>
                    <a:pt x="285" y="119"/>
                    <a:pt x="0" y="689"/>
                    <a:pt x="63" y="1196"/>
                  </a:cubicBezTo>
                  <a:cubicBezTo>
                    <a:pt x="147" y="1670"/>
                    <a:pt x="551" y="1972"/>
                    <a:pt x="992" y="1972"/>
                  </a:cubicBezTo>
                  <a:cubicBezTo>
                    <a:pt x="1052" y="1972"/>
                    <a:pt x="1112" y="1967"/>
                    <a:pt x="1172" y="1956"/>
                  </a:cubicBezTo>
                  <a:cubicBezTo>
                    <a:pt x="1710" y="1892"/>
                    <a:pt x="2122" y="1449"/>
                    <a:pt x="2059" y="879"/>
                  </a:cubicBezTo>
                  <a:cubicBezTo>
                    <a:pt x="1975" y="403"/>
                    <a:pt x="1570" y="2"/>
                    <a:pt x="1127" y="2"/>
                  </a:cubicBezTo>
                  <a:cubicBezTo>
                    <a:pt x="1068" y="2"/>
                    <a:pt x="1009" y="9"/>
                    <a:pt x="950" y="24"/>
                  </a:cubicBezTo>
                  <a:cubicBezTo>
                    <a:pt x="934" y="8"/>
                    <a:pt x="911" y="0"/>
                    <a:pt x="883" y="0"/>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6" name="Google Shape;1603;p51">
              <a:extLst>
                <a:ext uri="{FF2B5EF4-FFF2-40B4-BE49-F238E27FC236}">
                  <a16:creationId xmlns:a16="http://schemas.microsoft.com/office/drawing/2014/main" id="{3C33B972-C14E-3053-8ABD-473C355015BE}"/>
                </a:ext>
              </a:extLst>
            </p:cNvPr>
            <p:cNvSpPr/>
            <p:nvPr/>
          </p:nvSpPr>
          <p:spPr>
            <a:xfrm>
              <a:off x="1052097" y="1573594"/>
              <a:ext cx="90555" cy="78651"/>
            </a:xfrm>
            <a:custGeom>
              <a:avLst/>
              <a:gdLst/>
              <a:ahLst/>
              <a:cxnLst/>
              <a:rect l="l" t="t" r="r" b="b"/>
              <a:pathLst>
                <a:path w="2883" h="2504" extrusionOk="0">
                  <a:moveTo>
                    <a:pt x="1226" y="294"/>
                  </a:moveTo>
                  <a:cubicBezTo>
                    <a:pt x="1628" y="294"/>
                    <a:pt x="2038" y="508"/>
                    <a:pt x="2218" y="868"/>
                  </a:cubicBezTo>
                  <a:cubicBezTo>
                    <a:pt x="2471" y="1343"/>
                    <a:pt x="2186" y="1850"/>
                    <a:pt x="1743" y="2103"/>
                  </a:cubicBezTo>
                  <a:cubicBezTo>
                    <a:pt x="1595" y="2165"/>
                    <a:pt x="1459" y="2192"/>
                    <a:pt x="1335" y="2192"/>
                  </a:cubicBezTo>
                  <a:cubicBezTo>
                    <a:pt x="501" y="2192"/>
                    <a:pt x="230" y="945"/>
                    <a:pt x="919" y="393"/>
                  </a:cubicBezTo>
                  <a:cubicBezTo>
                    <a:pt x="951" y="361"/>
                    <a:pt x="951" y="361"/>
                    <a:pt x="951" y="330"/>
                  </a:cubicBezTo>
                  <a:cubicBezTo>
                    <a:pt x="1040" y="306"/>
                    <a:pt x="1133" y="294"/>
                    <a:pt x="1226" y="294"/>
                  </a:cubicBezTo>
                  <a:close/>
                  <a:moveTo>
                    <a:pt x="1456" y="0"/>
                  </a:moveTo>
                  <a:cubicBezTo>
                    <a:pt x="1256" y="0"/>
                    <a:pt x="1051" y="54"/>
                    <a:pt x="856" y="171"/>
                  </a:cubicBezTo>
                  <a:cubicBezTo>
                    <a:pt x="824" y="140"/>
                    <a:pt x="800" y="124"/>
                    <a:pt x="781" y="124"/>
                  </a:cubicBezTo>
                  <a:cubicBezTo>
                    <a:pt x="761" y="124"/>
                    <a:pt x="745" y="140"/>
                    <a:pt x="729" y="171"/>
                  </a:cubicBezTo>
                  <a:cubicBezTo>
                    <a:pt x="159" y="488"/>
                    <a:pt x="1" y="1311"/>
                    <a:pt x="286" y="1850"/>
                  </a:cubicBezTo>
                  <a:cubicBezTo>
                    <a:pt x="507" y="2293"/>
                    <a:pt x="946" y="2503"/>
                    <a:pt x="1384" y="2503"/>
                  </a:cubicBezTo>
                  <a:cubicBezTo>
                    <a:pt x="1573" y="2503"/>
                    <a:pt x="1761" y="2464"/>
                    <a:pt x="1933" y="2388"/>
                  </a:cubicBezTo>
                  <a:cubicBezTo>
                    <a:pt x="2534" y="2103"/>
                    <a:pt x="2883" y="1343"/>
                    <a:pt x="2598" y="710"/>
                  </a:cubicBezTo>
                  <a:cubicBezTo>
                    <a:pt x="2335" y="272"/>
                    <a:pt x="1905" y="0"/>
                    <a:pt x="1456" y="0"/>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7" name="Google Shape;1604;p51">
              <a:extLst>
                <a:ext uri="{FF2B5EF4-FFF2-40B4-BE49-F238E27FC236}">
                  <a16:creationId xmlns:a16="http://schemas.microsoft.com/office/drawing/2014/main" id="{7B313812-7ED9-DD88-8006-27A23E989467}"/>
                </a:ext>
              </a:extLst>
            </p:cNvPr>
            <p:cNvSpPr/>
            <p:nvPr/>
          </p:nvSpPr>
          <p:spPr>
            <a:xfrm>
              <a:off x="1120727" y="1654475"/>
              <a:ext cx="42058" cy="31944"/>
            </a:xfrm>
            <a:custGeom>
              <a:avLst/>
              <a:gdLst/>
              <a:ahLst/>
              <a:cxnLst/>
              <a:rect l="l" t="t" r="r" b="b"/>
              <a:pathLst>
                <a:path w="1339" h="1017" extrusionOk="0">
                  <a:moveTo>
                    <a:pt x="1266" y="0"/>
                  </a:moveTo>
                  <a:cubicBezTo>
                    <a:pt x="1242" y="0"/>
                    <a:pt x="1217" y="11"/>
                    <a:pt x="1204" y="35"/>
                  </a:cubicBezTo>
                  <a:cubicBezTo>
                    <a:pt x="951" y="447"/>
                    <a:pt x="603" y="637"/>
                    <a:pt x="128" y="795"/>
                  </a:cubicBezTo>
                  <a:cubicBezTo>
                    <a:pt x="1" y="827"/>
                    <a:pt x="1" y="1017"/>
                    <a:pt x="159" y="1017"/>
                  </a:cubicBezTo>
                  <a:cubicBezTo>
                    <a:pt x="666" y="985"/>
                    <a:pt x="1141" y="542"/>
                    <a:pt x="1299" y="67"/>
                  </a:cubicBezTo>
                  <a:cubicBezTo>
                    <a:pt x="1339" y="27"/>
                    <a:pt x="1305" y="0"/>
                    <a:pt x="1266" y="0"/>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8" name="Google Shape;1605;p51">
              <a:extLst>
                <a:ext uri="{FF2B5EF4-FFF2-40B4-BE49-F238E27FC236}">
                  <a16:creationId xmlns:a16="http://schemas.microsoft.com/office/drawing/2014/main" id="{43EA9719-1316-08D8-4A86-2747EB60903E}"/>
                </a:ext>
              </a:extLst>
            </p:cNvPr>
            <p:cNvSpPr/>
            <p:nvPr/>
          </p:nvSpPr>
          <p:spPr>
            <a:xfrm>
              <a:off x="1338587" y="1855028"/>
              <a:ext cx="73154" cy="26353"/>
            </a:xfrm>
            <a:custGeom>
              <a:avLst/>
              <a:gdLst/>
              <a:ahLst/>
              <a:cxnLst/>
              <a:rect l="l" t="t" r="r" b="b"/>
              <a:pathLst>
                <a:path w="2329" h="839" extrusionOk="0">
                  <a:moveTo>
                    <a:pt x="2218" y="1"/>
                  </a:moveTo>
                  <a:cubicBezTo>
                    <a:pt x="2207" y="1"/>
                    <a:pt x="2196" y="5"/>
                    <a:pt x="2186" y="15"/>
                  </a:cubicBezTo>
                  <a:cubicBezTo>
                    <a:pt x="1489" y="395"/>
                    <a:pt x="919" y="554"/>
                    <a:pt x="159" y="617"/>
                  </a:cubicBezTo>
                  <a:cubicBezTo>
                    <a:pt x="1" y="617"/>
                    <a:pt x="1" y="839"/>
                    <a:pt x="159" y="839"/>
                  </a:cubicBezTo>
                  <a:cubicBezTo>
                    <a:pt x="919" y="839"/>
                    <a:pt x="1647" y="585"/>
                    <a:pt x="2249" y="174"/>
                  </a:cubicBezTo>
                  <a:cubicBezTo>
                    <a:pt x="2329" y="121"/>
                    <a:pt x="2275" y="1"/>
                    <a:pt x="2218" y="1"/>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sp>
          <p:nvSpPr>
            <p:cNvPr id="29" name="Google Shape;1606;p51">
              <a:extLst>
                <a:ext uri="{FF2B5EF4-FFF2-40B4-BE49-F238E27FC236}">
                  <a16:creationId xmlns:a16="http://schemas.microsoft.com/office/drawing/2014/main" id="{1977F244-1DF4-881E-573D-3BE755A3A9A0}"/>
                </a:ext>
              </a:extLst>
            </p:cNvPr>
            <p:cNvSpPr/>
            <p:nvPr/>
          </p:nvSpPr>
          <p:spPr>
            <a:xfrm>
              <a:off x="1436335" y="1402755"/>
              <a:ext cx="68223" cy="32132"/>
            </a:xfrm>
            <a:custGeom>
              <a:avLst/>
              <a:gdLst/>
              <a:ahLst/>
              <a:cxnLst/>
              <a:rect l="l" t="t" r="r" b="b"/>
              <a:pathLst>
                <a:path w="2172" h="1023" extrusionOk="0">
                  <a:moveTo>
                    <a:pt x="2099" y="1"/>
                  </a:moveTo>
                  <a:cubicBezTo>
                    <a:pt x="2093" y="1"/>
                    <a:pt x="2088" y="2"/>
                    <a:pt x="2082" y="5"/>
                  </a:cubicBezTo>
                  <a:cubicBezTo>
                    <a:pt x="1386" y="227"/>
                    <a:pt x="689" y="417"/>
                    <a:pt x="87" y="797"/>
                  </a:cubicBezTo>
                  <a:cubicBezTo>
                    <a:pt x="1" y="883"/>
                    <a:pt x="45" y="1023"/>
                    <a:pt x="150" y="1023"/>
                  </a:cubicBezTo>
                  <a:cubicBezTo>
                    <a:pt x="160" y="1023"/>
                    <a:pt x="171" y="1021"/>
                    <a:pt x="182" y="1018"/>
                  </a:cubicBezTo>
                  <a:cubicBezTo>
                    <a:pt x="847" y="733"/>
                    <a:pt x="1449" y="417"/>
                    <a:pt x="2114" y="163"/>
                  </a:cubicBezTo>
                  <a:cubicBezTo>
                    <a:pt x="2172" y="135"/>
                    <a:pt x="2151" y="1"/>
                    <a:pt x="2099" y="1"/>
                  </a:cubicBezTo>
                  <a:close/>
                </a:path>
              </a:pathLst>
            </a:custGeom>
            <a:solidFill>
              <a:srgbClr val="555555"/>
            </a:solidFill>
            <a:ln w="4750" cap="flat" cmpd="sng">
              <a:solidFill>
                <a:srgbClr val="555555"/>
              </a:solidFill>
              <a:prstDash val="solid"/>
              <a:miter lim="31669"/>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latin typeface="UTM Avo" panose="02040603050506020204" pitchFamily="18"/>
                <a:cs typeface="Arial"/>
                <a:sym typeface="Arial"/>
              </a:endParaRPr>
            </a:p>
          </p:txBody>
        </p:sp>
      </p:grpSp>
      <p:sp>
        <p:nvSpPr>
          <p:cNvPr id="30" name="TextBox 29">
            <a:extLst>
              <a:ext uri="{FF2B5EF4-FFF2-40B4-BE49-F238E27FC236}">
                <a16:creationId xmlns:a16="http://schemas.microsoft.com/office/drawing/2014/main" id="{5D26235C-8E19-C55F-84A5-185B0375474F}"/>
              </a:ext>
            </a:extLst>
          </p:cNvPr>
          <p:cNvSpPr txBox="1"/>
          <p:nvPr/>
        </p:nvSpPr>
        <p:spPr>
          <a:xfrm>
            <a:off x="2109134" y="2234427"/>
            <a:ext cx="8103485" cy="1146271"/>
          </a:xfrm>
          <a:prstGeom prst="roundRect">
            <a:avLst/>
          </a:prstGeom>
          <a:noFill/>
          <a:ln w="38100">
            <a:solidFill>
              <a:srgbClr val="F69276"/>
            </a:solidFill>
            <a:prstDash val="dash"/>
          </a:ln>
        </p:spPr>
        <p:txBody>
          <a:bodyPr wrap="square">
            <a:spAutoFit/>
          </a:bodyPr>
          <a:lstStyle/>
          <a:p>
            <a:pPr algn="just">
              <a:lnSpc>
                <a:spcPct val="150000"/>
              </a:lnSpc>
            </a:pPr>
            <a:r>
              <a:rPr lang="vi-VN" sz="2200" b="1" dirty="0">
                <a:latin typeface="UTM Avo" panose="02040603050506020204" pitchFamily="18"/>
                <a:ea typeface="Calibri" panose="020F0502020204030204" pitchFamily="34" charset="0"/>
                <a:cs typeface="Times New Roman" panose="02020603050405020304" pitchFamily="18" charset="0"/>
              </a:rPr>
              <a:t>Hoạt động nhóm: </a:t>
            </a:r>
            <a:r>
              <a:rPr lang="en-US" sz="2200" dirty="0">
                <a:latin typeface="UTM Avo" panose="02040603050506020204" pitchFamily="18"/>
                <a:ea typeface="Calibri" panose="020F0502020204030204" pitchFamily="34" charset="0"/>
                <a:cs typeface="Times New Roman" panose="02020603050405020304" pitchFamily="18" charset="0"/>
              </a:rPr>
              <a:t>Thí nghiệm</a:t>
            </a:r>
            <a:r>
              <a:rPr lang="vi-VN" sz="2200" dirty="0">
                <a:latin typeface="UTM Avo" panose="02040603050506020204" pitchFamily="18"/>
                <a:ea typeface="Calibri" panose="020F0502020204030204" pitchFamily="34" charset="0"/>
                <a:cs typeface="Times New Roman" panose="02020603050405020304" pitchFamily="18" charset="0"/>
              </a:rPr>
              <a:t> tác dụng của thanh nam châm lên kim nam châm </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64B4CF51-734B-9EAF-4CFE-C7CAF44D12AD}"/>
              </a:ext>
            </a:extLst>
          </p:cNvPr>
          <p:cNvSpPr txBox="1"/>
          <p:nvPr/>
        </p:nvSpPr>
        <p:spPr>
          <a:xfrm>
            <a:off x="913136" y="3904447"/>
            <a:ext cx="7010395" cy="2559547"/>
          </a:xfrm>
          <a:prstGeom prst="rect">
            <a:avLst/>
          </a:prstGeom>
          <a:noFill/>
        </p:spPr>
        <p:txBody>
          <a:bodyPr wrap="square">
            <a:spAutoFit/>
          </a:bodyPr>
          <a:lstStyle/>
          <a:p>
            <a:pPr algn="just">
              <a:lnSpc>
                <a:spcPct val="150000"/>
              </a:lnSpc>
            </a:pPr>
            <a:r>
              <a:rPr lang="en-US" sz="2200" b="1" i="1" dirty="0">
                <a:latin typeface="UTM Avo" panose="02040603050506020204" pitchFamily="18"/>
                <a:ea typeface="Calibri" panose="020F0502020204030204" pitchFamily="34" charset="0"/>
                <a:cs typeface="Times New Roman" panose="02020603050405020304" pitchFamily="18" charset="0"/>
              </a:rPr>
              <a:t>Dụng cụ:</a:t>
            </a:r>
            <a:r>
              <a:rPr lang="en-US" sz="2200" b="1" dirty="0">
                <a:latin typeface="UTM Avo" panose="02040603050506020204" pitchFamily="18"/>
                <a:ea typeface="Calibri" panose="020F0502020204030204" pitchFamily="34" charset="0"/>
                <a:cs typeface="Times New Roman" panose="02020603050405020304" pitchFamily="18" charset="0"/>
              </a:rPr>
              <a:t> </a:t>
            </a:r>
            <a:endParaRPr lang="vi-VN" sz="2200" b="1" dirty="0">
              <a:latin typeface="UTM Avo" panose="02040603050506020204" pitchFamily="18"/>
              <a:ea typeface="Calibri" panose="020F0502020204030204" pitchFamily="34" charset="0"/>
              <a:cs typeface="Times New Roman" panose="02020603050405020304" pitchFamily="18" charset="0"/>
            </a:endParaRPr>
          </a:p>
          <a:p>
            <a:pPr marL="214313" indent="-214313" algn="just">
              <a:lnSpc>
                <a:spcPct val="150000"/>
              </a:lnSpc>
              <a:buFont typeface="Arial" panose="020B0604020202020204" pitchFamily="34" charset="0"/>
              <a:buChar char="•"/>
            </a:pPr>
            <a:r>
              <a:rPr lang="en-US" sz="2200" dirty="0">
                <a:latin typeface="UTM Avo" panose="02040603050506020204" pitchFamily="18"/>
                <a:ea typeface="Calibri" panose="020F0502020204030204" pitchFamily="34" charset="0"/>
                <a:cs typeface="Times New Roman" panose="02020603050405020304" pitchFamily="18" charset="0"/>
              </a:rPr>
              <a:t>Một kim nam châm có thể xoay tự do quanh trục thẳng đứng trên giá đỡ, đang chỉ hướng nam bắc. </a:t>
            </a:r>
          </a:p>
          <a:p>
            <a:pPr marL="214313" indent="-214313" algn="just">
              <a:lnSpc>
                <a:spcPct val="150000"/>
              </a:lnSpc>
              <a:buFont typeface="Arial" panose="020B0604020202020204" pitchFamily="34" charset="0"/>
              <a:buChar char="•"/>
            </a:pPr>
            <a:r>
              <a:rPr lang="en-US" sz="2200" dirty="0">
                <a:latin typeface="UTM Avo" panose="02040603050506020204" pitchFamily="18"/>
                <a:ea typeface="Calibri" panose="020F0502020204030204" pitchFamily="34" charset="0"/>
                <a:cs typeface="Times New Roman" panose="02020603050405020304" pitchFamily="18" charset="0"/>
              </a:rPr>
              <a:t>Một thanh nam châm đặt trên </a:t>
            </a:r>
            <a:r>
              <a:rPr lang="en-US" sz="2200" dirty="0" err="1">
                <a:latin typeface="UTM Avo" panose="02040603050506020204" pitchFamily="18"/>
                <a:ea typeface="Calibri" panose="020F0502020204030204" pitchFamily="34" charset="0"/>
                <a:cs typeface="Times New Roman" panose="02020603050405020304" pitchFamily="18" charset="0"/>
              </a:rPr>
              <a:t>giá</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đỡ</a:t>
            </a:r>
            <a:r>
              <a:rPr lang="en-US" sz="2200" dirty="0">
                <a:latin typeface="UTM Avo" panose="02040603050506020204" pitchFamily="18"/>
                <a:ea typeface="Calibri" panose="020F0502020204030204" pitchFamily="34" charset="0"/>
                <a:cs typeface="Times New Roman" panose="02020603050405020304" pitchFamily="18" charset="0"/>
              </a:rPr>
              <a:t>.</a:t>
            </a:r>
          </a:p>
        </p:txBody>
      </p:sp>
      <p:grpSp>
        <p:nvGrpSpPr>
          <p:cNvPr id="32" name="Group 31">
            <a:extLst>
              <a:ext uri="{FF2B5EF4-FFF2-40B4-BE49-F238E27FC236}">
                <a16:creationId xmlns:a16="http://schemas.microsoft.com/office/drawing/2014/main" id="{DBBAFBED-6A90-1B0E-BB99-692D36EBBA27}"/>
              </a:ext>
            </a:extLst>
          </p:cNvPr>
          <p:cNvGrpSpPr/>
          <p:nvPr/>
        </p:nvGrpSpPr>
        <p:grpSpPr>
          <a:xfrm>
            <a:off x="8180619" y="3569726"/>
            <a:ext cx="3246115" cy="2894827"/>
            <a:chOff x="10744200" y="4085273"/>
            <a:chExt cx="7118424" cy="5724660"/>
          </a:xfrm>
        </p:grpSpPr>
        <p:pic>
          <p:nvPicPr>
            <p:cNvPr id="33" name="Picture 32">
              <a:extLst>
                <a:ext uri="{FF2B5EF4-FFF2-40B4-BE49-F238E27FC236}">
                  <a16:creationId xmlns:a16="http://schemas.microsoft.com/office/drawing/2014/main" id="{B9DA8E15-29A2-6655-BF05-7AD6917E165F}"/>
                </a:ext>
              </a:extLst>
            </p:cNvPr>
            <p:cNvPicPr>
              <a:picLocks noChangeAspect="1"/>
            </p:cNvPicPr>
            <p:nvPr/>
          </p:nvPicPr>
          <p:blipFill rotWithShape="1">
            <a:blip r:embed="rId3">
              <a:clrChange>
                <a:clrFrom>
                  <a:srgbClr val="F4F8EE"/>
                </a:clrFrom>
                <a:clrTo>
                  <a:srgbClr val="F4F8EE">
                    <a:alpha val="0"/>
                  </a:srgbClr>
                </a:clrTo>
              </a:clrChange>
            </a:blip>
            <a:srcRect l="14632" r="12449" b="23998"/>
            <a:stretch/>
          </p:blipFill>
          <p:spPr>
            <a:xfrm>
              <a:off x="11645298" y="4085273"/>
              <a:ext cx="4970211" cy="3738196"/>
            </a:xfrm>
            <a:prstGeom prst="roundRect">
              <a:avLst>
                <a:gd name="adj" fmla="val 0"/>
              </a:avLst>
            </a:prstGeom>
            <a:ln w="38100">
              <a:noFill/>
            </a:ln>
          </p:spPr>
        </p:pic>
        <p:sp>
          <p:nvSpPr>
            <p:cNvPr id="34" name="TextBox 33">
              <a:extLst>
                <a:ext uri="{FF2B5EF4-FFF2-40B4-BE49-F238E27FC236}">
                  <a16:creationId xmlns:a16="http://schemas.microsoft.com/office/drawing/2014/main" id="{F9852600-BED7-05AE-0991-A4C3A0561295}"/>
                </a:ext>
              </a:extLst>
            </p:cNvPr>
            <p:cNvSpPr txBox="1"/>
            <p:nvPr/>
          </p:nvSpPr>
          <p:spPr>
            <a:xfrm>
              <a:off x="10744200" y="7983877"/>
              <a:ext cx="7118424" cy="1826056"/>
            </a:xfrm>
            <a:prstGeom prst="rect">
              <a:avLst/>
            </a:prstGeom>
            <a:noFill/>
          </p:spPr>
          <p:txBody>
            <a:bodyPr wrap="square">
              <a:spAutoFit/>
            </a:bodyPr>
            <a:lstStyle/>
            <a:p>
              <a:pPr algn="ctr">
                <a:lnSpc>
                  <a:spcPct val="125000"/>
                </a:lnSpc>
              </a:pPr>
              <a:r>
                <a:rPr lang="vi-VN" sz="1500" b="1" dirty="0">
                  <a:latin typeface="UTM Avo" panose="02040603050506020204" pitchFamily="18"/>
                  <a:ea typeface="Calibri" panose="020F0502020204030204" pitchFamily="34" charset="0"/>
                  <a:cs typeface="Times New Roman" panose="02020603050405020304" pitchFamily="18" charset="0"/>
                </a:rPr>
                <a:t>Hình 15.1</a:t>
              </a:r>
            </a:p>
            <a:p>
              <a:pPr algn="ctr">
                <a:lnSpc>
                  <a:spcPct val="125000"/>
                </a:lnSpc>
              </a:pPr>
              <a:r>
                <a:rPr lang="vi-VN" sz="1500" i="1" dirty="0">
                  <a:latin typeface="UTM Avo" panose="02040603050506020204" pitchFamily="18"/>
                  <a:ea typeface="Calibri" panose="020F0502020204030204" pitchFamily="34" charset="0"/>
                  <a:cs typeface="Times New Roman" panose="02020603050405020304" pitchFamily="18" charset="0"/>
                </a:rPr>
                <a:t>Tác dụng của thanh nam châm lên kim nam châm </a:t>
              </a:r>
              <a:endParaRPr lang="en-US" sz="1500" i="1" dirty="0">
                <a:latin typeface="UTM Avo" panose="02040603050506020204" pitchFamily="18"/>
              </a:endParaRPr>
            </a:p>
          </p:txBody>
        </p:sp>
      </p:gr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anim calcmode="lin" valueType="num">
                                      <p:cBhvr>
                                        <p:cTn id="13" dur="500" fill="hold"/>
                                        <p:tgtEl>
                                          <p:spTgt spid="30"/>
                                        </p:tgtEl>
                                        <p:attrNameLst>
                                          <p:attrName>ppt_x</p:attrName>
                                        </p:attrNameLst>
                                      </p:cBhvr>
                                      <p:tavLst>
                                        <p:tav tm="0">
                                          <p:val>
                                            <p:strVal val="#ppt_x"/>
                                          </p:val>
                                        </p:tav>
                                        <p:tav tm="100000">
                                          <p:val>
                                            <p:strVal val="#ppt_x"/>
                                          </p:val>
                                        </p:tav>
                                      </p:tavLst>
                                    </p:anim>
                                    <p:anim calcmode="lin" valueType="num">
                                      <p:cBhvr>
                                        <p:cTn id="14"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1">
                                            <p:txEl>
                                              <p:pRg st="0" end="0"/>
                                            </p:txEl>
                                          </p:spTgt>
                                        </p:tgtEl>
                                        <p:attrNameLst>
                                          <p:attrName>style.visibility</p:attrName>
                                        </p:attrNameLst>
                                      </p:cBhvr>
                                      <p:to>
                                        <p:strVal val="visible"/>
                                      </p:to>
                                    </p:set>
                                    <p:animEffect transition="in" filter="wipe(left)">
                                      <p:cBhvr>
                                        <p:cTn id="19" dur="500"/>
                                        <p:tgtEl>
                                          <p:spTgt spid="3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1">
                                            <p:txEl>
                                              <p:pRg st="1" end="1"/>
                                            </p:txEl>
                                          </p:spTgt>
                                        </p:tgtEl>
                                        <p:attrNameLst>
                                          <p:attrName>style.visibility</p:attrName>
                                        </p:attrNameLst>
                                      </p:cBhvr>
                                      <p:to>
                                        <p:strVal val="visible"/>
                                      </p:to>
                                    </p:set>
                                    <p:animEffect transition="in" filter="wipe(left)">
                                      <p:cBhvr>
                                        <p:cTn id="24" dur="500"/>
                                        <p:tgtEl>
                                          <p:spTgt spid="31">
                                            <p:txEl>
                                              <p:pRg st="1" end="1"/>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1">
                                            <p:txEl>
                                              <p:pRg st="2" end="2"/>
                                            </p:txEl>
                                          </p:spTgt>
                                        </p:tgtEl>
                                        <p:attrNameLst>
                                          <p:attrName>style.visibility</p:attrName>
                                        </p:attrNameLst>
                                      </p:cBhvr>
                                      <p:to>
                                        <p:strVal val="visible"/>
                                      </p:to>
                                    </p:set>
                                    <p:animEffect transition="in" filter="wipe(left)">
                                      <p:cBhvr>
                                        <p:cTn id="34" dur="500"/>
                                        <p:tgtEl>
                                          <p:spTgt spid="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A8AEDA-BFA9-6798-98D2-10BA285A7A55}"/>
              </a:ext>
            </a:extLst>
          </p:cNvPr>
          <p:cNvPicPr>
            <a:picLocks noChangeAspect="1"/>
          </p:cNvPicPr>
          <p:nvPr/>
        </p:nvPicPr>
        <p:blipFill rotWithShape="1">
          <a:blip r:embed="rId3">
            <a:clrChange>
              <a:clrFrom>
                <a:srgbClr val="F4F8EE"/>
              </a:clrFrom>
              <a:clrTo>
                <a:srgbClr val="F4F8EE">
                  <a:alpha val="0"/>
                </a:srgbClr>
              </a:clrTo>
            </a:clrChange>
          </a:blip>
          <a:srcRect l="14632" r="12449" b="23998"/>
          <a:stretch/>
        </p:blipFill>
        <p:spPr>
          <a:xfrm>
            <a:off x="7749541" y="2030938"/>
            <a:ext cx="3804046" cy="2861101"/>
          </a:xfrm>
          <a:prstGeom prst="roundRect">
            <a:avLst>
              <a:gd name="adj" fmla="val 0"/>
            </a:avLst>
          </a:prstGeom>
          <a:ln w="38100">
            <a:noFill/>
          </a:ln>
        </p:spPr>
      </p:pic>
      <p:sp>
        <p:nvSpPr>
          <p:cNvPr id="3" name="TextBox 2">
            <a:extLst>
              <a:ext uri="{FF2B5EF4-FFF2-40B4-BE49-F238E27FC236}">
                <a16:creationId xmlns:a16="http://schemas.microsoft.com/office/drawing/2014/main" id="{D7496505-F93D-98ED-26DE-80C93B9E2594}"/>
              </a:ext>
            </a:extLst>
          </p:cNvPr>
          <p:cNvSpPr txBox="1"/>
          <p:nvPr/>
        </p:nvSpPr>
        <p:spPr>
          <a:xfrm>
            <a:off x="1000406" y="2030938"/>
            <a:ext cx="5686144" cy="3644459"/>
          </a:xfrm>
          <a:prstGeom prst="rect">
            <a:avLst/>
          </a:prstGeom>
          <a:noFill/>
        </p:spPr>
        <p:txBody>
          <a:bodyPr wrap="square">
            <a:spAutoFit/>
          </a:bodyPr>
          <a:lstStyle/>
          <a:p>
            <a:pPr algn="ctr" defTabSz="342900">
              <a:lnSpc>
                <a:spcPct val="150000"/>
              </a:lnSpc>
              <a:defRPr/>
            </a:pPr>
            <a:r>
              <a:rPr lang="vi-VN" sz="2500" b="1" dirty="0">
                <a:solidFill>
                  <a:prstClr val="black"/>
                </a:solidFill>
                <a:latin typeface="UTM Avo" panose="02040603050506020204" pitchFamily="18"/>
                <a:ea typeface="Calibri" panose="020F0502020204030204" pitchFamily="34" charset="0"/>
                <a:cs typeface="Times New Roman" panose="02020603050405020304" pitchFamily="18" charset="0"/>
              </a:rPr>
              <a:t>Tiến hành: </a:t>
            </a:r>
          </a:p>
          <a:p>
            <a:pPr marL="214313" indent="-214313" algn="just" defTabSz="342900">
              <a:lnSpc>
                <a:spcPct val="150000"/>
              </a:lnSpc>
              <a:buFont typeface="Arial" panose="020B0604020202020204" pitchFamily="34" charset="0"/>
              <a:buChar char="•"/>
              <a:defRPr/>
            </a:pPr>
            <a:r>
              <a:rPr lang="vi-VN" sz="2200" dirty="0">
                <a:solidFill>
                  <a:prstClr val="black"/>
                </a:solidFill>
                <a:latin typeface="UTM Avo" panose="02040603050506020204" pitchFamily="18"/>
                <a:ea typeface="Calibri" panose="020F0502020204030204" pitchFamily="34" charset="0"/>
                <a:cs typeface="Times New Roman" panose="02020603050405020304" pitchFamily="18" charset="0"/>
              </a:rPr>
              <a:t>Dịch chuyển nhẹ nhàng giá đỡ để đưa kim nam châm đến các vị trí khác nhau gần thanh nam châm, đợi cho kim nam châm nằm yên. Quan sát và so sánh hướng của kim nam châm với hướng ban đầu của nó.</a:t>
            </a:r>
            <a:endParaRPr lang="en-US" sz="22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2096C22E-B6E6-80CB-513D-479B761B8059}"/>
              </a:ext>
            </a:extLst>
          </p:cNvPr>
          <p:cNvSpPr txBox="1"/>
          <p:nvPr/>
        </p:nvSpPr>
        <p:spPr>
          <a:xfrm>
            <a:off x="7851447" y="4892039"/>
            <a:ext cx="3600234" cy="1089594"/>
          </a:xfrm>
          <a:prstGeom prst="rect">
            <a:avLst/>
          </a:prstGeom>
          <a:noFill/>
        </p:spPr>
        <p:txBody>
          <a:bodyPr wrap="square">
            <a:spAutoFit/>
          </a:bodyPr>
          <a:lstStyle/>
          <a:p>
            <a:pPr algn="ctr" defTabSz="342900">
              <a:lnSpc>
                <a:spcPct val="125000"/>
              </a:lnSpc>
              <a:defRPr/>
            </a:pPr>
            <a:r>
              <a:rPr lang="vi-VN" b="1" dirty="0">
                <a:solidFill>
                  <a:prstClr val="black"/>
                </a:solidFill>
                <a:latin typeface="UTM Avo" panose="02040603050506020204" pitchFamily="18"/>
                <a:ea typeface="Calibri" panose="020F0502020204030204" pitchFamily="34" charset="0"/>
                <a:cs typeface="Times New Roman" panose="02020603050405020304" pitchFamily="18" charset="0"/>
              </a:rPr>
              <a:t>Hình 15.1</a:t>
            </a:r>
          </a:p>
          <a:p>
            <a:pPr algn="ctr" defTabSz="342900">
              <a:lnSpc>
                <a:spcPct val="125000"/>
              </a:lnSpc>
              <a:defRPr/>
            </a:pPr>
            <a:r>
              <a:rPr lang="en-US" i="1" dirty="0">
                <a:solidFill>
                  <a:prstClr val="black"/>
                </a:solidFill>
                <a:latin typeface="UTM Avo" panose="02040603050506020204" pitchFamily="18"/>
                <a:ea typeface="Calibri" panose="020F0502020204030204" pitchFamily="34" charset="0"/>
                <a:cs typeface="Times New Roman" panose="02020603050405020304" pitchFamily="18" charset="0"/>
              </a:rPr>
              <a:t>T</a:t>
            </a:r>
            <a:r>
              <a:rPr lang="vi-VN" i="1" dirty="0">
                <a:solidFill>
                  <a:prstClr val="black"/>
                </a:solidFill>
                <a:latin typeface="UTM Avo" panose="02040603050506020204" pitchFamily="18"/>
                <a:ea typeface="Calibri" panose="020F0502020204030204" pitchFamily="34" charset="0"/>
                <a:cs typeface="Times New Roman" panose="02020603050405020304" pitchFamily="18" charset="0"/>
              </a:rPr>
              <a:t>ác dụng của thanh nam châm lên kim nam châm </a:t>
            </a:r>
            <a:endParaRPr lang="en-US" i="1" dirty="0">
              <a:solidFill>
                <a:prstClr val="black"/>
              </a:solidFill>
              <a:latin typeface="UTM Avo" panose="02040603050506020204" pitchFamily="18"/>
            </a:endParaRPr>
          </a:p>
        </p:txBody>
      </p:sp>
    </p:spTree>
    <p:extLst>
      <p:ext uri="{BB962C8B-B14F-4D97-AF65-F5344CB8AC3E}">
        <p14:creationId xmlns:p14="http://schemas.microsoft.com/office/powerpoint/2010/main" val="178702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A8AEDA-BFA9-6798-98D2-10BA285A7A55}"/>
              </a:ext>
            </a:extLst>
          </p:cNvPr>
          <p:cNvPicPr>
            <a:picLocks noChangeAspect="1"/>
          </p:cNvPicPr>
          <p:nvPr/>
        </p:nvPicPr>
        <p:blipFill rotWithShape="1">
          <a:blip r:embed="rId3">
            <a:clrChange>
              <a:clrFrom>
                <a:srgbClr val="F4F8EE"/>
              </a:clrFrom>
              <a:clrTo>
                <a:srgbClr val="F4F8EE">
                  <a:alpha val="0"/>
                </a:srgbClr>
              </a:clrTo>
            </a:clrChange>
          </a:blip>
          <a:srcRect l="14632" r="12449" b="23998"/>
          <a:stretch/>
        </p:blipFill>
        <p:spPr>
          <a:xfrm>
            <a:off x="7749541" y="2030938"/>
            <a:ext cx="3804046" cy="2861101"/>
          </a:xfrm>
          <a:prstGeom prst="roundRect">
            <a:avLst>
              <a:gd name="adj" fmla="val 0"/>
            </a:avLst>
          </a:prstGeom>
          <a:ln w="38100">
            <a:noFill/>
          </a:ln>
        </p:spPr>
      </p:pic>
      <p:sp>
        <p:nvSpPr>
          <p:cNvPr id="3" name="TextBox 2">
            <a:extLst>
              <a:ext uri="{FF2B5EF4-FFF2-40B4-BE49-F238E27FC236}">
                <a16:creationId xmlns:a16="http://schemas.microsoft.com/office/drawing/2014/main" id="{D7496505-F93D-98ED-26DE-80C93B9E2594}"/>
              </a:ext>
            </a:extLst>
          </p:cNvPr>
          <p:cNvSpPr txBox="1"/>
          <p:nvPr/>
        </p:nvSpPr>
        <p:spPr>
          <a:xfrm>
            <a:off x="1000406" y="2030938"/>
            <a:ext cx="5686144" cy="594458"/>
          </a:xfrm>
          <a:prstGeom prst="rect">
            <a:avLst/>
          </a:prstGeom>
          <a:noFill/>
        </p:spPr>
        <p:txBody>
          <a:bodyPr wrap="square">
            <a:spAutoFit/>
          </a:bodyPr>
          <a:lstStyle/>
          <a:p>
            <a:pPr algn="ctr" defTabSz="342900">
              <a:lnSpc>
                <a:spcPct val="150000"/>
              </a:lnSpc>
              <a:defRPr/>
            </a:pPr>
            <a:r>
              <a:rPr lang="vi-VN" sz="2500" b="1" dirty="0">
                <a:solidFill>
                  <a:prstClr val="black"/>
                </a:solidFill>
                <a:latin typeface="UTM Avo" panose="02040603050506020204" pitchFamily="18"/>
                <a:ea typeface="Calibri" panose="020F0502020204030204" pitchFamily="34" charset="0"/>
                <a:cs typeface="Times New Roman" panose="02020603050405020304" pitchFamily="18" charset="0"/>
              </a:rPr>
              <a:t>Tiến hành: </a:t>
            </a:r>
          </a:p>
        </p:txBody>
      </p:sp>
      <p:sp>
        <p:nvSpPr>
          <p:cNvPr id="4" name="TextBox 3">
            <a:extLst>
              <a:ext uri="{FF2B5EF4-FFF2-40B4-BE49-F238E27FC236}">
                <a16:creationId xmlns:a16="http://schemas.microsoft.com/office/drawing/2014/main" id="{2096C22E-B6E6-80CB-513D-479B761B8059}"/>
              </a:ext>
            </a:extLst>
          </p:cNvPr>
          <p:cNvSpPr txBox="1"/>
          <p:nvPr/>
        </p:nvSpPr>
        <p:spPr>
          <a:xfrm>
            <a:off x="7851447" y="4892039"/>
            <a:ext cx="3600234" cy="1089594"/>
          </a:xfrm>
          <a:prstGeom prst="rect">
            <a:avLst/>
          </a:prstGeom>
          <a:noFill/>
        </p:spPr>
        <p:txBody>
          <a:bodyPr wrap="square">
            <a:spAutoFit/>
          </a:bodyPr>
          <a:lstStyle/>
          <a:p>
            <a:pPr algn="ctr" defTabSz="342900">
              <a:lnSpc>
                <a:spcPct val="125000"/>
              </a:lnSpc>
              <a:defRPr/>
            </a:pPr>
            <a:r>
              <a:rPr lang="vi-VN" b="1" dirty="0">
                <a:solidFill>
                  <a:prstClr val="black"/>
                </a:solidFill>
                <a:latin typeface="UTM Avo" panose="02040603050506020204" pitchFamily="18"/>
                <a:ea typeface="Calibri" panose="020F0502020204030204" pitchFamily="34" charset="0"/>
                <a:cs typeface="Times New Roman" panose="02020603050405020304" pitchFamily="18" charset="0"/>
              </a:rPr>
              <a:t>Hình 15.1</a:t>
            </a:r>
          </a:p>
          <a:p>
            <a:pPr algn="ctr" defTabSz="342900">
              <a:lnSpc>
                <a:spcPct val="125000"/>
              </a:lnSpc>
              <a:defRPr/>
            </a:pPr>
            <a:r>
              <a:rPr lang="en-US" i="1" dirty="0">
                <a:solidFill>
                  <a:prstClr val="black"/>
                </a:solidFill>
                <a:latin typeface="UTM Avo" panose="02040603050506020204" pitchFamily="18"/>
                <a:ea typeface="Calibri" panose="020F0502020204030204" pitchFamily="34" charset="0"/>
                <a:cs typeface="Times New Roman" panose="02020603050405020304" pitchFamily="18" charset="0"/>
              </a:rPr>
              <a:t>T</a:t>
            </a:r>
            <a:r>
              <a:rPr lang="vi-VN" i="1" dirty="0">
                <a:solidFill>
                  <a:prstClr val="black"/>
                </a:solidFill>
                <a:latin typeface="UTM Avo" panose="02040603050506020204" pitchFamily="18"/>
                <a:ea typeface="Calibri" panose="020F0502020204030204" pitchFamily="34" charset="0"/>
                <a:cs typeface="Times New Roman" panose="02020603050405020304" pitchFamily="18" charset="0"/>
              </a:rPr>
              <a:t>ác dụng của thanh nam châm lên kim nam châm </a:t>
            </a:r>
            <a:endParaRPr lang="en-US" i="1" dirty="0">
              <a:solidFill>
                <a:prstClr val="black"/>
              </a:solidFill>
              <a:latin typeface="UTM Avo" panose="02040603050506020204" pitchFamily="18"/>
            </a:endParaRPr>
          </a:p>
        </p:txBody>
      </p:sp>
      <p:sp>
        <p:nvSpPr>
          <p:cNvPr id="9" name="TextBox 8">
            <a:extLst>
              <a:ext uri="{FF2B5EF4-FFF2-40B4-BE49-F238E27FC236}">
                <a16:creationId xmlns:a16="http://schemas.microsoft.com/office/drawing/2014/main" id="{D7878470-1A29-5B6D-9E4F-3F9D2979BDDA}"/>
              </a:ext>
            </a:extLst>
          </p:cNvPr>
          <p:cNvSpPr txBox="1"/>
          <p:nvPr/>
        </p:nvSpPr>
        <p:spPr>
          <a:xfrm>
            <a:off x="877253" y="2625396"/>
            <a:ext cx="6097904" cy="2559547"/>
          </a:xfrm>
          <a:prstGeom prst="rect">
            <a:avLst/>
          </a:prstGeom>
          <a:noFill/>
        </p:spPr>
        <p:txBody>
          <a:bodyPr wrap="square">
            <a:spAutoFit/>
          </a:bodyPr>
          <a:lstStyle/>
          <a:p>
            <a:pPr marL="214313" indent="-214313" algn="just" defTabSz="342900">
              <a:lnSpc>
                <a:spcPct val="150000"/>
              </a:lnSpc>
              <a:buFont typeface="Arial" panose="020B0604020202020204" pitchFamily="34" charset="0"/>
              <a:buChar char="•"/>
              <a:defRPr/>
            </a:pPr>
            <a:r>
              <a:rPr lang="vi-VN" sz="2200" dirty="0">
                <a:solidFill>
                  <a:prstClr val="black"/>
                </a:solidFill>
                <a:latin typeface="UTM Avo" panose="02040603050506020204" pitchFamily="18"/>
                <a:ea typeface="Calibri" panose="020F0502020204030204" pitchFamily="34" charset="0"/>
                <a:cs typeface="Times New Roman" panose="02020603050405020304" pitchFamily="18" charset="0"/>
              </a:rPr>
              <a:t>Ở mỗi vị trí xung quanh thanh nam châm, sau khi kim nam châm đã nằm yên trên giá đỡ, xoay cho nó lệch khỏi hướng xác định. Buông tay và quan sát xem kim nam châm sẽ nằm yên theo hướng nào.</a:t>
            </a:r>
            <a:endParaRPr lang="en-US" sz="22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006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11">
            <a:extLst>
              <a:ext uri="{FF2B5EF4-FFF2-40B4-BE49-F238E27FC236}">
                <a16:creationId xmlns:a16="http://schemas.microsoft.com/office/drawing/2014/main" id="{A190CA4B-05C7-C1EE-65AC-5E508D5D5B8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78179" y="1363860"/>
            <a:ext cx="485905" cy="482868"/>
          </a:xfrm>
          <a:prstGeom prst="rect">
            <a:avLst/>
          </a:prstGeom>
        </p:spPr>
      </p:pic>
      <p:grpSp>
        <p:nvGrpSpPr>
          <p:cNvPr id="4" name="Group 3">
            <a:extLst>
              <a:ext uri="{FF2B5EF4-FFF2-40B4-BE49-F238E27FC236}">
                <a16:creationId xmlns:a16="http://schemas.microsoft.com/office/drawing/2014/main" id="{8E11B0CB-5089-F7E5-4C89-8E63E9EE9ACC}"/>
              </a:ext>
            </a:extLst>
          </p:cNvPr>
          <p:cNvGrpSpPr/>
          <p:nvPr/>
        </p:nvGrpSpPr>
        <p:grpSpPr>
          <a:xfrm>
            <a:off x="649919" y="1683667"/>
            <a:ext cx="9798316" cy="2322339"/>
            <a:chOff x="-714885" y="1791527"/>
            <a:chExt cx="16194814" cy="4285778"/>
          </a:xfrm>
        </p:grpSpPr>
        <p:pic>
          <p:nvPicPr>
            <p:cNvPr id="5" name="Picture 7">
              <a:extLst>
                <a:ext uri="{FF2B5EF4-FFF2-40B4-BE49-F238E27FC236}">
                  <a16:creationId xmlns:a16="http://schemas.microsoft.com/office/drawing/2014/main" id="{600973D4-9C96-06DA-2C3D-A3D378A7B4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42427" y="1958493"/>
              <a:ext cx="14037502" cy="4118812"/>
            </a:xfrm>
            <a:prstGeom prst="rect">
              <a:avLst/>
            </a:prstGeom>
          </p:spPr>
        </p:pic>
        <p:pic>
          <p:nvPicPr>
            <p:cNvPr id="6" name="Picture 4">
              <a:extLst>
                <a:ext uri="{FF2B5EF4-FFF2-40B4-BE49-F238E27FC236}">
                  <a16:creationId xmlns:a16="http://schemas.microsoft.com/office/drawing/2014/main" id="{62BABB9B-A6F1-458C-7F94-DE7F91081C0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14885" y="1791527"/>
              <a:ext cx="2036826" cy="2057401"/>
            </a:xfrm>
            <a:prstGeom prst="rect">
              <a:avLst/>
            </a:prstGeom>
          </p:spPr>
        </p:pic>
        <p:sp>
          <p:nvSpPr>
            <p:cNvPr id="7" name="TextBox 6">
              <a:extLst>
                <a:ext uri="{FF2B5EF4-FFF2-40B4-BE49-F238E27FC236}">
                  <a16:creationId xmlns:a16="http://schemas.microsoft.com/office/drawing/2014/main" id="{BD90DE33-72CF-5F49-CBB8-F44AFF60CF45}"/>
                </a:ext>
              </a:extLst>
            </p:cNvPr>
            <p:cNvSpPr txBox="1"/>
            <p:nvPr/>
          </p:nvSpPr>
          <p:spPr>
            <a:xfrm>
              <a:off x="2243097" y="2537406"/>
              <a:ext cx="12436159" cy="2570728"/>
            </a:xfrm>
            <a:prstGeom prst="rect">
              <a:avLst/>
            </a:prstGeom>
            <a:noFill/>
          </p:spPr>
          <p:txBody>
            <a:bodyPr wrap="square">
              <a:spAutoFit/>
            </a:bodyPr>
            <a:lstStyle/>
            <a:p>
              <a:pPr algn="just">
                <a:lnSpc>
                  <a:spcPct val="150000"/>
                </a:lnSpc>
                <a:spcAft>
                  <a:spcPts val="300"/>
                </a:spcAft>
              </a:pPr>
              <a:r>
                <a:rPr lang="en-US" sz="2100" dirty="0">
                  <a:solidFill>
                    <a:srgbClr val="000000"/>
                  </a:solidFill>
                  <a:latin typeface="UTM Avo" panose="02040603050506020204" pitchFamily="18"/>
                  <a:ea typeface="Calibri" panose="020F0502020204030204" pitchFamily="34" charset="0"/>
                  <a:cs typeface="Times New Roman" panose="02020603050405020304" pitchFamily="18" charset="0"/>
                </a:rPr>
                <a:t>Trong thí nghiệm ở hình 15.1, khi đưa kim nam châm lại gần thanh nam châm, hướng của kim nam châm có thay đổi so với hướng ban đầu không?</a:t>
              </a:r>
              <a:endParaRPr lang="en-US" sz="2100" dirty="0">
                <a:latin typeface="UTM Avo" panose="02040603050506020204" pitchFamily="18"/>
                <a:ea typeface="Calibri" panose="020F0502020204030204" pitchFamily="34" charset="0"/>
                <a:cs typeface="Times New Roman" panose="02020603050405020304" pitchFamily="18" charset="0"/>
              </a:endParaRPr>
            </a:p>
          </p:txBody>
        </p:sp>
      </p:grpSp>
      <p:pic>
        <p:nvPicPr>
          <p:cNvPr id="8" name="Picture 7">
            <a:extLst>
              <a:ext uri="{FF2B5EF4-FFF2-40B4-BE49-F238E27FC236}">
                <a16:creationId xmlns:a16="http://schemas.microsoft.com/office/drawing/2014/main" id="{1B22E5DD-969E-D7DB-DECF-4D58116E514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4567015" flipV="1">
            <a:off x="1473636" y="4034391"/>
            <a:ext cx="890139" cy="438800"/>
          </a:xfrm>
          <a:prstGeom prst="rect">
            <a:avLst/>
          </a:prstGeom>
        </p:spPr>
      </p:pic>
      <p:sp>
        <p:nvSpPr>
          <p:cNvPr id="9" name="TextBox 8">
            <a:extLst>
              <a:ext uri="{FF2B5EF4-FFF2-40B4-BE49-F238E27FC236}">
                <a16:creationId xmlns:a16="http://schemas.microsoft.com/office/drawing/2014/main" id="{C42F7FA8-E3FF-497A-4080-FE0AC7AFCC65}"/>
              </a:ext>
            </a:extLst>
          </p:cNvPr>
          <p:cNvSpPr txBox="1"/>
          <p:nvPr/>
        </p:nvSpPr>
        <p:spPr>
          <a:xfrm>
            <a:off x="1882256" y="4907096"/>
            <a:ext cx="8493081" cy="1098882"/>
          </a:xfrm>
          <a:prstGeom prst="roundRect">
            <a:avLst/>
          </a:prstGeom>
          <a:noFill/>
          <a:ln w="76200">
            <a:solidFill>
              <a:srgbClr val="FF9C4E"/>
            </a:solidFill>
            <a:prstDash val="dash"/>
          </a:ln>
        </p:spPr>
        <p:txBody>
          <a:bodyPr wrap="square">
            <a:spAutoFit/>
          </a:bodyPr>
          <a:lstStyle/>
          <a:p>
            <a:pPr algn="just">
              <a:lnSpc>
                <a:spcPct val="150000"/>
              </a:lnSpc>
              <a:spcAft>
                <a:spcPts val="300"/>
              </a:spcAft>
            </a:pPr>
            <a:r>
              <a:rPr lang="en-US" sz="2100" dirty="0">
                <a:solidFill>
                  <a:srgbClr val="000000"/>
                </a:solidFill>
                <a:latin typeface="UTM Avo" panose="02040603050506020204" pitchFamily="18"/>
                <a:ea typeface="Calibri" panose="020F0502020204030204" pitchFamily="34" charset="0"/>
                <a:cs typeface="Times New Roman" panose="02020603050405020304" pitchFamily="18" charset="0"/>
              </a:rPr>
              <a:t>Khi đưa kim nam châm lại gần thanh nam châm thì hướng của kim nam châm không thay đổi.</a:t>
            </a:r>
            <a:endParaRPr lang="en-US" sz="2100" dirty="0">
              <a:latin typeface="UTM Avo" panose="02040603050506020204" pitchFamily="18"/>
              <a:ea typeface="Calibri" panose="020F0502020204030204" pitchFamily="34" charset="0"/>
              <a:cs typeface="Times New Roman" panose="02020603050405020304" pitchFamily="18" charset="0"/>
            </a:endParaRPr>
          </a:p>
        </p:txBody>
      </p:sp>
      <p:pic>
        <p:nvPicPr>
          <p:cNvPr id="10" name="Picture 3">
            <a:extLst>
              <a:ext uri="{FF2B5EF4-FFF2-40B4-BE49-F238E27FC236}">
                <a16:creationId xmlns:a16="http://schemas.microsoft.com/office/drawing/2014/main" id="{5CEF105B-6BE8-C294-C9FB-96C097CD187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855921">
            <a:off x="10102304" y="3991680"/>
            <a:ext cx="743871" cy="836665"/>
          </a:xfrm>
          <a:prstGeom prst="rect">
            <a:avLst/>
          </a:prstGeom>
        </p:spPr>
      </p:pic>
      <p:sp>
        <p:nvSpPr>
          <p:cNvPr id="11" name="TextBox 10">
            <a:extLst>
              <a:ext uri="{FF2B5EF4-FFF2-40B4-BE49-F238E27FC236}">
                <a16:creationId xmlns:a16="http://schemas.microsoft.com/office/drawing/2014/main" id="{725C5035-9C85-9450-DEC1-BEFDE93AC0E6}"/>
              </a:ext>
            </a:extLst>
          </p:cNvPr>
          <p:cNvSpPr txBox="1"/>
          <p:nvPr/>
        </p:nvSpPr>
        <p:spPr>
          <a:xfrm>
            <a:off x="3048000" y="4207968"/>
            <a:ext cx="6096000" cy="574388"/>
          </a:xfrm>
          <a:prstGeom prst="rect">
            <a:avLst/>
          </a:prstGeom>
          <a:noFill/>
        </p:spPr>
        <p:txBody>
          <a:bodyPr wrap="square">
            <a:spAutoFit/>
          </a:bodyPr>
          <a:lstStyle/>
          <a:p>
            <a:pPr algn="ctr">
              <a:lnSpc>
                <a:spcPct val="150000"/>
              </a:lnSpc>
              <a:spcAft>
                <a:spcPts val="300"/>
              </a:spcAft>
            </a:pPr>
            <a:r>
              <a:rPr lang="en-US" sz="2400" b="1" dirty="0" err="1">
                <a:latin typeface="UTM Avo" panose="02040603050506020204" pitchFamily="18"/>
                <a:ea typeface="Calibri" panose="020F0502020204030204" pitchFamily="34" charset="0"/>
                <a:cs typeface="Times New Roman" panose="02020603050405020304" pitchFamily="18" charset="0"/>
              </a:rPr>
              <a:t>Trả</a:t>
            </a:r>
            <a:r>
              <a:rPr lang="en-US" sz="2400" b="1" dirty="0">
                <a:latin typeface="UTM Avo" panose="02040603050506020204" pitchFamily="18"/>
                <a:ea typeface="Calibri" panose="020F0502020204030204" pitchFamily="34" charset="0"/>
                <a:cs typeface="Times New Roman" panose="02020603050405020304" pitchFamily="18" charset="0"/>
              </a:rPr>
              <a:t> </a:t>
            </a:r>
            <a:r>
              <a:rPr lang="en-US" sz="2400" b="1" dirty="0" err="1">
                <a:latin typeface="UTM Avo" panose="02040603050506020204" pitchFamily="18"/>
                <a:ea typeface="Calibri" panose="020F0502020204030204" pitchFamily="34" charset="0"/>
                <a:cs typeface="Times New Roman" panose="02020603050405020304" pitchFamily="18" charset="0"/>
              </a:rPr>
              <a:t>lời</a:t>
            </a:r>
            <a:endParaRPr lang="en-US" sz="2400" b="1" dirty="0">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162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500"/>
                                        <p:tgtEl>
                                          <p:spTgt spid="9"/>
                                        </p:tgtEl>
                                      </p:cBhvr>
                                    </p:animEffect>
                                  </p:childTnLst>
                                </p:cTn>
                              </p:par>
                              <p:par>
                                <p:cTn id="23" presetID="14" presetClass="entr" presetSubtype="1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3D3D4429-40ED-F2C7-3C39-615960435B8C}"/>
              </a:ext>
            </a:extLst>
          </p:cNvPr>
          <p:cNvSpPr/>
          <p:nvPr/>
        </p:nvSpPr>
        <p:spPr>
          <a:xfrm>
            <a:off x="1752909" y="2302873"/>
            <a:ext cx="8686182" cy="344478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endParaRPr lang="en-US" sz="2700" b="1" dirty="0">
              <a:solidFill>
                <a:schemeClr val="tx1"/>
              </a:solidFill>
              <a:latin typeface="UTM Avo" panose="02040603050506020204" pitchFamily="18"/>
            </a:endParaRPr>
          </a:p>
        </p:txBody>
      </p:sp>
      <p:sp>
        <p:nvSpPr>
          <p:cNvPr id="7" name="TextBox 6">
            <a:extLst>
              <a:ext uri="{FF2B5EF4-FFF2-40B4-BE49-F238E27FC236}">
                <a16:creationId xmlns:a16="http://schemas.microsoft.com/office/drawing/2014/main" id="{D837B5CA-408B-258A-3734-50B469C968E4}"/>
              </a:ext>
            </a:extLst>
          </p:cNvPr>
          <p:cNvSpPr txBox="1"/>
          <p:nvPr/>
        </p:nvSpPr>
        <p:spPr>
          <a:xfrm>
            <a:off x="4272915" y="1600200"/>
            <a:ext cx="3646170" cy="492443"/>
          </a:xfrm>
          <a:prstGeom prst="rect">
            <a:avLst/>
          </a:prstGeom>
          <a:noFill/>
        </p:spPr>
        <p:txBody>
          <a:bodyPr wrap="square" rtlCol="0">
            <a:spAutoFit/>
          </a:bodyPr>
          <a:lstStyle/>
          <a:p>
            <a:pPr algn="ctr"/>
            <a:r>
              <a:rPr lang="vi-VN" sz="2600" b="1" dirty="0">
                <a:solidFill>
                  <a:schemeClr val="tx1"/>
                </a:solidFill>
                <a:latin typeface="UTM Avo" panose="02040603050506020204" pitchFamily="18"/>
              </a:rPr>
              <a:t>KẾT LUẬN</a:t>
            </a:r>
            <a:endParaRPr lang="en-US" sz="2600" b="1" dirty="0">
              <a:solidFill>
                <a:schemeClr val="tx1"/>
              </a:solidFill>
              <a:latin typeface="UTM Avo" panose="02040603050506020204" pitchFamily="18"/>
            </a:endParaRPr>
          </a:p>
        </p:txBody>
      </p:sp>
      <p:sp>
        <p:nvSpPr>
          <p:cNvPr id="8" name="TextBox 7">
            <a:extLst>
              <a:ext uri="{FF2B5EF4-FFF2-40B4-BE49-F238E27FC236}">
                <a16:creationId xmlns:a16="http://schemas.microsoft.com/office/drawing/2014/main" id="{FF4DAE20-6147-FF62-FA41-455E1B75F946}"/>
              </a:ext>
            </a:extLst>
          </p:cNvPr>
          <p:cNvSpPr txBox="1"/>
          <p:nvPr/>
        </p:nvSpPr>
        <p:spPr>
          <a:xfrm>
            <a:off x="2087300" y="2586926"/>
            <a:ext cx="8088882" cy="2598084"/>
          </a:xfrm>
          <a:prstGeom prst="rect">
            <a:avLst/>
          </a:prstGeom>
          <a:noFill/>
        </p:spPr>
        <p:txBody>
          <a:bodyPr wrap="square">
            <a:spAutoFit/>
          </a:bodyPr>
          <a:lstStyle/>
          <a:p>
            <a:pPr marL="214313" indent="-214313"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cs typeface="Arial" panose="020B0604020202020204" pitchFamily="34" charset="0"/>
              </a:rPr>
              <a:t>Không gian xung quanh nam châm có khả năng tác dụng lực từ lên kim nam châm đặt trong đó. Ta nói rằng không gian xung quanh nam châm có từ trường. </a:t>
            </a:r>
          </a:p>
          <a:p>
            <a:pPr marL="214313" indent="-214313"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cs typeface="Arial" panose="020B0604020202020204" pitchFamily="34" charset="0"/>
              </a:rPr>
              <a:t>Kim nam châm đặt tại mỗi vị trí trong từ trường đều chỉ một hướng xác định.</a:t>
            </a:r>
          </a:p>
        </p:txBody>
      </p:sp>
      <p:pic>
        <p:nvPicPr>
          <p:cNvPr id="9" name="Picture 7">
            <a:extLst>
              <a:ext uri="{FF2B5EF4-FFF2-40B4-BE49-F238E27FC236}">
                <a16:creationId xmlns:a16="http://schemas.microsoft.com/office/drawing/2014/main" id="{D74F6E16-649C-ADD8-7D6D-FF7D91951F0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V="1">
            <a:off x="9253456" y="4799453"/>
            <a:ext cx="1317089" cy="1333762"/>
          </a:xfrm>
          <a:prstGeom prst="rect">
            <a:avLst/>
          </a:prstGeom>
        </p:spPr>
      </p:pic>
    </p:spTree>
    <p:extLst>
      <p:ext uri="{BB962C8B-B14F-4D97-AF65-F5344CB8AC3E}">
        <p14:creationId xmlns:p14="http://schemas.microsoft.com/office/powerpoint/2010/main" val="27140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68BAFE-2118-2130-67F8-EBC436A98E9A}"/>
              </a:ext>
            </a:extLst>
          </p:cNvPr>
          <p:cNvSpPr txBox="1"/>
          <p:nvPr/>
        </p:nvSpPr>
        <p:spPr>
          <a:xfrm>
            <a:off x="4395787" y="1582189"/>
            <a:ext cx="3400425" cy="507831"/>
          </a:xfrm>
          <a:prstGeom prst="rect">
            <a:avLst/>
          </a:prstGeom>
          <a:noFill/>
        </p:spPr>
        <p:txBody>
          <a:bodyPr wrap="square" rtlCol="0">
            <a:spAutoFit/>
          </a:bodyPr>
          <a:lstStyle/>
          <a:p>
            <a:pPr algn="ctr" defTabSz="342900">
              <a:defRPr/>
            </a:pPr>
            <a:r>
              <a:rPr lang="en-US" sz="2700" b="1" dirty="0">
                <a:latin typeface="UTM Avo" panose="02040603050506020204" pitchFamily="18"/>
              </a:rPr>
              <a:t>II</a:t>
            </a:r>
            <a:r>
              <a:rPr lang="vi-VN" sz="2700" b="1" dirty="0">
                <a:latin typeface="UTM Avo" panose="02040603050506020204" pitchFamily="18"/>
              </a:rPr>
              <a:t>. TỪ PHỔ </a:t>
            </a:r>
            <a:endParaRPr lang="en-US" sz="2700" b="1" dirty="0">
              <a:latin typeface="UTM Avo" panose="02040603050506020204" pitchFamily="18"/>
            </a:endParaRPr>
          </a:p>
        </p:txBody>
      </p:sp>
      <p:sp>
        <p:nvSpPr>
          <p:cNvPr id="3" name="TextBox 2">
            <a:extLst>
              <a:ext uri="{FF2B5EF4-FFF2-40B4-BE49-F238E27FC236}">
                <a16:creationId xmlns:a16="http://schemas.microsoft.com/office/drawing/2014/main" id="{D12994F5-7F40-7CE9-F04B-400A4D0B4331}"/>
              </a:ext>
            </a:extLst>
          </p:cNvPr>
          <p:cNvSpPr txBox="1"/>
          <p:nvPr/>
        </p:nvSpPr>
        <p:spPr>
          <a:xfrm>
            <a:off x="791557" y="2280662"/>
            <a:ext cx="5966294" cy="4083105"/>
          </a:xfrm>
          <a:prstGeom prst="rect">
            <a:avLst/>
          </a:prstGeom>
          <a:noFill/>
        </p:spPr>
        <p:txBody>
          <a:bodyPr wrap="square">
            <a:spAutoFit/>
          </a:bodyPr>
          <a:lstStyle/>
          <a:p>
            <a:pPr algn="just">
              <a:lnSpc>
                <a:spcPct val="150000"/>
              </a:lnSpc>
            </a:pPr>
            <a:r>
              <a:rPr lang="vi-VN" sz="2200" b="1" dirty="0">
                <a:latin typeface="UTM Avo" panose="02040603050506020204" pitchFamily="18"/>
                <a:ea typeface="Times New Roman" panose="02020603050405020304" pitchFamily="18" charset="0"/>
              </a:rPr>
              <a:t>Thí nghiệm tạo từ phổ </a:t>
            </a:r>
          </a:p>
          <a:p>
            <a:pPr marL="214313" indent="-214313" algn="just">
              <a:lnSpc>
                <a:spcPct val="150000"/>
              </a:lnSpc>
              <a:buFont typeface="Wingdings" panose="05000000000000000000" pitchFamily="2" charset="2"/>
              <a:buChar char="v"/>
            </a:pPr>
            <a:r>
              <a:rPr lang="en-US" sz="2200" b="1" i="1" dirty="0">
                <a:latin typeface="UTM Avo" panose="02040603050506020204" pitchFamily="18"/>
                <a:ea typeface="Times New Roman" panose="02020603050405020304" pitchFamily="18" charset="0"/>
              </a:rPr>
              <a:t>Dụng cụ:</a:t>
            </a:r>
            <a:r>
              <a:rPr lang="en-US" sz="2200" b="1" dirty="0">
                <a:latin typeface="UTM Avo" panose="02040603050506020204" pitchFamily="18"/>
                <a:ea typeface="Times New Roman" panose="02020603050405020304" pitchFamily="18" charset="0"/>
              </a:rPr>
              <a:t> </a:t>
            </a:r>
            <a:r>
              <a:rPr lang="en-US" sz="2200" dirty="0">
                <a:latin typeface="UTM Avo" panose="02040603050506020204" pitchFamily="18"/>
                <a:ea typeface="Times New Roman" panose="02020603050405020304" pitchFamily="18" charset="0"/>
              </a:rPr>
              <a:t>Hộp mica có thành và đáy nhựa trong, thanh nam châm, mạt sắt </a:t>
            </a:r>
            <a:endParaRPr lang="vi-VN" sz="2200" dirty="0">
              <a:latin typeface="UTM Avo" panose="02040603050506020204" pitchFamily="18"/>
              <a:ea typeface="Times New Roman" panose="02020603050405020304" pitchFamily="18" charset="0"/>
            </a:endParaRPr>
          </a:p>
          <a:p>
            <a:pPr marL="214313" indent="-214313" algn="just">
              <a:lnSpc>
                <a:spcPct val="150000"/>
              </a:lnSpc>
              <a:buFont typeface="Wingdings" panose="05000000000000000000" pitchFamily="2" charset="2"/>
              <a:buChar char="v"/>
            </a:pPr>
            <a:r>
              <a:rPr lang="en-US" sz="2200" b="1" i="1" dirty="0">
                <a:latin typeface="UTM Avo" panose="02040603050506020204" pitchFamily="18"/>
                <a:ea typeface="Times New Roman" panose="02020603050405020304" pitchFamily="18" charset="0"/>
                <a:cs typeface="Arial" panose="020B0604020202020204" pitchFamily="34" charset="0"/>
              </a:rPr>
              <a:t>Tiến hành:</a:t>
            </a:r>
          </a:p>
          <a:p>
            <a:pPr marL="214313" indent="-214313" algn="just">
              <a:lnSpc>
                <a:spcPct val="150000"/>
              </a:lnSpc>
              <a:buFont typeface="Arial" panose="020B0604020202020204" pitchFamily="34" charset="0"/>
              <a:buChar char="•"/>
            </a:pPr>
            <a:r>
              <a:rPr lang="en-US" sz="2200" dirty="0">
                <a:latin typeface="UTM Avo" panose="02040603050506020204" pitchFamily="18"/>
                <a:ea typeface="Times New Roman" panose="02020603050405020304" pitchFamily="18" charset="0"/>
                <a:cs typeface="Arial" panose="020B0604020202020204" pitchFamily="34" charset="0"/>
              </a:rPr>
              <a:t>Rải đều mạt sắt lên mặt trên của đáy hộp. Đặt hộp lên một thanh nam châm rồi gõ nhẹ vào thành hộp. Quan sát sự sắp xếp mạt sắt trong hộp. </a:t>
            </a:r>
          </a:p>
        </p:txBody>
      </p:sp>
      <p:pic>
        <p:nvPicPr>
          <p:cNvPr id="8" name="Picture 7">
            <a:extLst>
              <a:ext uri="{FF2B5EF4-FFF2-40B4-BE49-F238E27FC236}">
                <a16:creationId xmlns:a16="http://schemas.microsoft.com/office/drawing/2014/main" id="{DC8EAE47-585D-18AA-BF4B-188B8F5E35B0}"/>
              </a:ext>
            </a:extLst>
          </p:cNvPr>
          <p:cNvPicPr>
            <a:picLocks noChangeAspect="1"/>
          </p:cNvPicPr>
          <p:nvPr/>
        </p:nvPicPr>
        <p:blipFill rotWithShape="1">
          <a:blip r:embed="rId3">
            <a:extLst>
              <a:ext uri="{28A0092B-C50C-407E-A947-70E740481C1C}">
                <a14:useLocalDpi xmlns:a14="http://schemas.microsoft.com/office/drawing/2010/main" val="0"/>
              </a:ext>
            </a:extLst>
          </a:blip>
          <a:srcRect l="51886" t="28396" r="19732" b="41548"/>
          <a:stretch/>
        </p:blipFill>
        <p:spPr>
          <a:xfrm>
            <a:off x="7349490" y="2446040"/>
            <a:ext cx="4195733" cy="3543547"/>
          </a:xfrm>
          <a:prstGeom prst="rect">
            <a:avLst/>
          </a:prstGeom>
        </p:spPr>
      </p:pic>
    </p:spTree>
    <p:extLst>
      <p:ext uri="{BB962C8B-B14F-4D97-AF65-F5344CB8AC3E}">
        <p14:creationId xmlns:p14="http://schemas.microsoft.com/office/powerpoint/2010/main" val="379105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left)">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left)">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BAF2B7-A758-23D0-C904-E9E5992CFB83}"/>
              </a:ext>
            </a:extLst>
          </p:cNvPr>
          <p:cNvSpPr txBox="1"/>
          <p:nvPr/>
        </p:nvSpPr>
        <p:spPr>
          <a:xfrm>
            <a:off x="762238" y="3192420"/>
            <a:ext cx="5333762" cy="1741887"/>
          </a:xfrm>
          <a:prstGeom prst="rect">
            <a:avLst/>
          </a:prstGeom>
          <a:noFill/>
        </p:spPr>
        <p:txBody>
          <a:bodyPr wrap="square">
            <a:spAutoFit/>
          </a:bodyPr>
          <a:lstStyle/>
          <a:p>
            <a:pPr algn="just" defTabSz="342900">
              <a:lnSpc>
                <a:spcPct val="150000"/>
              </a:lnSpc>
              <a:defRPr/>
            </a:pP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Kết quả sắp xếp mạt sắt trong một lần</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en-US" sz="2500" dirty="0" err="1">
                <a:solidFill>
                  <a:prstClr val="black"/>
                </a:solidFill>
                <a:latin typeface="UTM Avo" panose="02040603050506020204" pitchFamily="18"/>
                <a:ea typeface="Times New Roman" panose="02020603050405020304" pitchFamily="18" charset="0"/>
                <a:cs typeface="Arial" panose="020B0604020202020204" pitchFamily="34" charset="0"/>
              </a:rPr>
              <a:t>thí</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nghiệm được cho trên hình 15.3</a:t>
            </a:r>
            <a:endParaRPr lang="en-US" sz="2500" dirty="0">
              <a:solidFill>
                <a:prstClr val="black"/>
              </a:solidFill>
              <a:latin typeface="UTM Avo" panose="02040603050506020204" pitchFamily="18"/>
              <a:ea typeface="Times New Roman" panose="02020603050405020304" pitchFamily="18" charset="0"/>
              <a:cs typeface="Arial" panose="020B0604020202020204" pitchFamily="34" charset="0"/>
            </a:endParaRPr>
          </a:p>
        </p:txBody>
      </p:sp>
      <p:pic>
        <p:nvPicPr>
          <p:cNvPr id="4" name="Picture 3">
            <a:extLst>
              <a:ext uri="{FF2B5EF4-FFF2-40B4-BE49-F238E27FC236}">
                <a16:creationId xmlns:a16="http://schemas.microsoft.com/office/drawing/2014/main" id="{AA58BEE8-4043-9A40-DB92-E8B09FECBF64}"/>
              </a:ext>
            </a:extLst>
          </p:cNvPr>
          <p:cNvPicPr>
            <a:picLocks noChangeAspect="1"/>
          </p:cNvPicPr>
          <p:nvPr/>
        </p:nvPicPr>
        <p:blipFill rotWithShape="1">
          <a:blip r:embed="rId3">
            <a:extLst>
              <a:ext uri="{28A0092B-C50C-407E-A947-70E740481C1C}">
                <a14:useLocalDpi xmlns:a14="http://schemas.microsoft.com/office/drawing/2010/main" val="0"/>
              </a:ext>
            </a:extLst>
          </a:blip>
          <a:srcRect l="50857" t="59927" r="19290" b="3563"/>
          <a:stretch/>
        </p:blipFill>
        <p:spPr>
          <a:xfrm>
            <a:off x="6492239" y="1717035"/>
            <a:ext cx="4743451" cy="4626615"/>
          </a:xfrm>
          <a:prstGeom prst="rect">
            <a:avLst/>
          </a:prstGeom>
        </p:spPr>
      </p:pic>
    </p:spTree>
    <p:extLst>
      <p:ext uri="{BB962C8B-B14F-4D97-AF65-F5344CB8AC3E}">
        <p14:creationId xmlns:p14="http://schemas.microsoft.com/office/powerpoint/2010/main" val="61489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D9A9A69-B74B-6620-35B0-6681F33B6695}"/>
              </a:ext>
            </a:extLst>
          </p:cNvPr>
          <p:cNvGrpSpPr/>
          <p:nvPr/>
        </p:nvGrpSpPr>
        <p:grpSpPr>
          <a:xfrm>
            <a:off x="1557514" y="1954530"/>
            <a:ext cx="9076972" cy="4229001"/>
            <a:chOff x="1763703" y="2051656"/>
            <a:chExt cx="14504970" cy="7067710"/>
          </a:xfrm>
        </p:grpSpPr>
        <p:pic>
          <p:nvPicPr>
            <p:cNvPr id="3" name="Picture 2">
              <a:extLst>
                <a:ext uri="{FF2B5EF4-FFF2-40B4-BE49-F238E27FC236}">
                  <a16:creationId xmlns:a16="http://schemas.microsoft.com/office/drawing/2014/main" id="{701DC92F-DAD0-45D7-486E-6849F27A07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63703" y="2051656"/>
              <a:ext cx="14504970" cy="6689473"/>
            </a:xfrm>
            <a:prstGeom prst="rect">
              <a:avLst/>
            </a:prstGeom>
          </p:spPr>
        </p:pic>
        <p:pic>
          <p:nvPicPr>
            <p:cNvPr id="4" name="Picture 5">
              <a:extLst>
                <a:ext uri="{FF2B5EF4-FFF2-40B4-BE49-F238E27FC236}">
                  <a16:creationId xmlns:a16="http://schemas.microsoft.com/office/drawing/2014/main" id="{B622D3E6-EEFB-B577-104D-A6B91917950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108131" y="6334137"/>
              <a:ext cx="3160542" cy="2785229"/>
            </a:xfrm>
            <a:prstGeom prst="rect">
              <a:avLst/>
            </a:prstGeom>
          </p:spPr>
        </p:pic>
      </p:grpSp>
      <p:sp>
        <p:nvSpPr>
          <p:cNvPr id="5" name="TextBox 4">
            <a:extLst>
              <a:ext uri="{FF2B5EF4-FFF2-40B4-BE49-F238E27FC236}">
                <a16:creationId xmlns:a16="http://schemas.microsoft.com/office/drawing/2014/main" id="{8F8D36FF-F53C-5ED5-236C-5E2BB1730311}"/>
              </a:ext>
            </a:extLst>
          </p:cNvPr>
          <p:cNvSpPr txBox="1"/>
          <p:nvPr/>
        </p:nvSpPr>
        <p:spPr>
          <a:xfrm>
            <a:off x="2051957" y="2653107"/>
            <a:ext cx="7996368" cy="2090188"/>
          </a:xfrm>
          <a:prstGeom prst="rect">
            <a:avLst/>
          </a:prstGeom>
          <a:noFill/>
        </p:spPr>
        <p:txBody>
          <a:bodyPr wrap="square">
            <a:spAutoFit/>
          </a:bodyPr>
          <a:lstStyle/>
          <a:p>
            <a:pPr marL="214313" indent="-214313"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cs typeface="Times New Roman" panose="02020603050405020304" pitchFamily="18" charset="0"/>
              </a:rPr>
              <a:t>Các mạt sắt khi không có nam châm được sắp xếp thế nào? Khi có nam châm được sắp xếp như thế nào?</a:t>
            </a:r>
            <a:endParaRPr lang="vi-VN" sz="2200" dirty="0">
              <a:latin typeface="UTM Avo" panose="02040603050506020204" pitchFamily="18"/>
              <a:ea typeface="Calibri" panose="020F0502020204030204" pitchFamily="34" charset="0"/>
              <a:cs typeface="Times New Roman" panose="02020603050405020304" pitchFamily="18" charset="0"/>
            </a:endParaRPr>
          </a:p>
          <a:p>
            <a:pPr marL="214313" indent="-214313"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rPr>
              <a:t>Hãy cho biết sự </a:t>
            </a:r>
            <a:r>
              <a:rPr lang="en-US" sz="2200" dirty="0">
                <a:latin typeface="UTM Avo" panose="02040603050506020204" pitchFamily="18"/>
                <a:ea typeface="Arial" panose="020B0604020202020204" pitchFamily="34" charset="0"/>
              </a:rPr>
              <a:t>sắp xếp các mạt sắt ở gần các cực nam châm và ở xa các cực nam châm. </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990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A45349-82CD-C080-C471-ED1626C24900}"/>
              </a:ext>
            </a:extLst>
          </p:cNvPr>
          <p:cNvPicPr>
            <a:picLocks noChangeAspect="1"/>
          </p:cNvPicPr>
          <p:nvPr/>
        </p:nvPicPr>
        <p:blipFill>
          <a:blip r:embed="rId3"/>
          <a:stretch>
            <a:fillRect/>
          </a:stretch>
        </p:blipFill>
        <p:spPr>
          <a:xfrm>
            <a:off x="7710996" y="2298283"/>
            <a:ext cx="3694072" cy="26726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a:extLst>
              <a:ext uri="{FF2B5EF4-FFF2-40B4-BE49-F238E27FC236}">
                <a16:creationId xmlns:a16="http://schemas.microsoft.com/office/drawing/2014/main" id="{D5D70B14-9E4F-97E7-9049-48F0DE5E4F70}"/>
              </a:ext>
            </a:extLst>
          </p:cNvPr>
          <p:cNvSpPr txBox="1"/>
          <p:nvPr/>
        </p:nvSpPr>
        <p:spPr>
          <a:xfrm>
            <a:off x="786932" y="2298283"/>
            <a:ext cx="6105357" cy="3376309"/>
          </a:xfrm>
          <a:prstGeom prst="rect">
            <a:avLst/>
          </a:prstGeom>
          <a:noFill/>
          <a:ln w="57150">
            <a:noFill/>
            <a:prstDash val="dash"/>
          </a:ln>
        </p:spPr>
        <p:txBody>
          <a:bodyPr wrap="square">
            <a:spAutoFit/>
          </a:bodyPr>
          <a:lstStyle/>
          <a:p>
            <a:pPr marL="214313" indent="-214313" algn="just" defTabSz="342900">
              <a:lnSpc>
                <a:spcPct val="150000"/>
              </a:lnSpc>
              <a:spcAft>
                <a:spcPts val="300"/>
              </a:spcAft>
              <a:buFont typeface="Arial" panose="020B0604020202020204" pitchFamily="34" charset="0"/>
              <a:buChar char="•"/>
              <a:defRPr/>
            </a:pPr>
            <a:r>
              <a:rPr lang="en-US" sz="2400" dirty="0">
                <a:solidFill>
                  <a:prstClr val="black"/>
                </a:solidFill>
                <a:latin typeface="UTM Avo" panose="02040603050506020204" pitchFamily="18"/>
                <a:ea typeface="Calibri" panose="020F0502020204030204" pitchFamily="34" charset="0"/>
                <a:cs typeface="Times New Roman" panose="02020603050405020304" pitchFamily="18" charset="0"/>
              </a:rPr>
              <a:t>Các mạt sắt khi không có nam châm được sắp xếp </a:t>
            </a:r>
            <a:r>
              <a:rPr lang="vi-VN" sz="2400" dirty="0">
                <a:solidFill>
                  <a:prstClr val="black"/>
                </a:solidFill>
                <a:latin typeface="UTM Avo" panose="02040603050506020204" pitchFamily="18"/>
                <a:ea typeface="Calibri" panose="020F0502020204030204" pitchFamily="34" charset="0"/>
                <a:cs typeface="Times New Roman" panose="02020603050405020304" pitchFamily="18" charset="0"/>
              </a:rPr>
              <a:t>hỗn độn không theo quy luậ</a:t>
            </a:r>
            <a:r>
              <a:rPr lang="en-US" sz="2400" dirty="0">
                <a:solidFill>
                  <a:prstClr val="black"/>
                </a:solidFill>
                <a:latin typeface="UTM Avo" panose="02040603050506020204" pitchFamily="18"/>
                <a:ea typeface="Calibri" panose="020F0502020204030204" pitchFamily="34" charset="0"/>
                <a:cs typeface="Times New Roman" panose="02020603050405020304" pitchFamily="18" charset="0"/>
              </a:rPr>
              <a:t>t</a:t>
            </a:r>
            <a:r>
              <a:rPr lang="vi-VN" sz="2400" dirty="0">
                <a:solidFill>
                  <a:prstClr val="black"/>
                </a:solidFill>
                <a:latin typeface="UTM Avo" panose="02040603050506020204" pitchFamily="18"/>
                <a:ea typeface="Calibri" panose="020F0502020204030204" pitchFamily="34" charset="0"/>
                <a:cs typeface="Times New Roman" panose="02020603050405020304" pitchFamily="18" charset="0"/>
              </a:rPr>
              <a:t> nhất định. </a:t>
            </a:r>
          </a:p>
          <a:p>
            <a:pPr marL="214313" indent="-214313" algn="just" defTabSz="342900">
              <a:lnSpc>
                <a:spcPct val="150000"/>
              </a:lnSpc>
              <a:spcAft>
                <a:spcPts val="300"/>
              </a:spcAft>
              <a:buFont typeface="Arial" panose="020B0604020202020204" pitchFamily="34" charset="0"/>
              <a:buChar char="•"/>
              <a:defRPr/>
            </a:pPr>
            <a:r>
              <a:rPr lang="en-US" sz="2400" dirty="0">
                <a:solidFill>
                  <a:prstClr val="black"/>
                </a:solidFill>
                <a:latin typeface="UTM Avo" panose="02040603050506020204" pitchFamily="18"/>
                <a:ea typeface="Calibri" panose="020F0502020204030204" pitchFamily="34" charset="0"/>
                <a:cs typeface="Times New Roman" panose="02020603050405020304" pitchFamily="18" charset="0"/>
              </a:rPr>
              <a:t>Khi có nam châm </a:t>
            </a:r>
            <a:r>
              <a:rPr lang="vi-VN" sz="2400" dirty="0">
                <a:solidFill>
                  <a:prstClr val="black"/>
                </a:solidFill>
                <a:latin typeface="UTM Avo" panose="02040603050506020204" pitchFamily="18"/>
                <a:ea typeface="Calibri" panose="020F0502020204030204" pitchFamily="34" charset="0"/>
                <a:cs typeface="Times New Roman" panose="02020603050405020304" pitchFamily="18" charset="0"/>
              </a:rPr>
              <a:t>các mạt sắt được sắp xếp theo các đường cong nối từ cực này sang cực kia của nam châm</a:t>
            </a:r>
            <a:r>
              <a:rPr lang="en-US" sz="2400" dirty="0">
                <a:solidFill>
                  <a:prstClr val="black"/>
                </a:solidFill>
                <a:latin typeface="UTM Avo" panose="02040603050506020204" pitchFamily="18"/>
                <a:ea typeface="Calibri" panose="020F0502020204030204" pitchFamily="34" charset="0"/>
                <a:cs typeface="Times New Roman" panose="02020603050405020304" pitchFamily="18" charset="0"/>
              </a:rPr>
              <a:t>.</a:t>
            </a:r>
            <a:r>
              <a:rPr lang="vi-VN" sz="2400" dirty="0">
                <a:solidFill>
                  <a:prstClr val="black"/>
                </a:solidFill>
                <a:latin typeface="UTM Avo" panose="02040603050506020204" pitchFamily="18"/>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0428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765A84-B424-BFBC-DD28-ECC6AFFEE708}"/>
              </a:ext>
            </a:extLst>
          </p:cNvPr>
          <p:cNvPicPr>
            <a:picLocks noChangeAspect="1"/>
          </p:cNvPicPr>
          <p:nvPr/>
        </p:nvPicPr>
        <p:blipFill>
          <a:blip r:embed="rId3"/>
          <a:stretch>
            <a:fillRect/>
          </a:stretch>
        </p:blipFill>
        <p:spPr>
          <a:xfrm>
            <a:off x="7450724" y="2131407"/>
            <a:ext cx="4027340" cy="291379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xtBox 2">
            <a:extLst>
              <a:ext uri="{FF2B5EF4-FFF2-40B4-BE49-F238E27FC236}">
                <a16:creationId xmlns:a16="http://schemas.microsoft.com/office/drawing/2014/main" id="{12A9EF92-FBB3-F4F3-025F-6976667B00E0}"/>
              </a:ext>
            </a:extLst>
          </p:cNvPr>
          <p:cNvSpPr txBox="1"/>
          <p:nvPr/>
        </p:nvSpPr>
        <p:spPr>
          <a:xfrm>
            <a:off x="1216856" y="2131407"/>
            <a:ext cx="5218234" cy="2051716"/>
          </a:xfrm>
          <a:prstGeom prst="rect">
            <a:avLst/>
          </a:prstGeom>
          <a:noFill/>
          <a:ln w="57150">
            <a:noFill/>
            <a:prstDash val="dash"/>
          </a:ln>
        </p:spPr>
        <p:txBody>
          <a:bodyPr wrap="square">
            <a:spAutoFit/>
          </a:bodyPr>
          <a:lstStyle/>
          <a:p>
            <a:pPr algn="just" defTabSz="342900">
              <a:lnSpc>
                <a:spcPct val="150000"/>
              </a:lnSpc>
              <a:spcAft>
                <a:spcPts val="300"/>
              </a:spcAft>
              <a:defRPr/>
            </a:pPr>
            <a:r>
              <a:rPr lang="vi-VN" sz="2200" dirty="0">
                <a:solidFill>
                  <a:prstClr val="black"/>
                </a:solidFill>
                <a:latin typeface="UTM Avo" panose="02040603050506020204" pitchFamily="18"/>
                <a:ea typeface="Calibri" panose="020F0502020204030204" pitchFamily="34" charset="0"/>
                <a:cs typeface="Times New Roman" panose="02020603050405020304" pitchFamily="18" charset="0"/>
              </a:rPr>
              <a:t>Càng gần cực nam châm các đường sức từ sắp xếp càng dày, càng xa cực nam châm các đường sức từ sắp xếp càng thưa. </a:t>
            </a:r>
            <a:endParaRPr lang="en-US" sz="22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B0AC49C-CAEE-7AE2-DF58-22FF78BF12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9808" y="4203395"/>
            <a:ext cx="2703422" cy="2475104"/>
          </a:xfrm>
          <a:prstGeom prst="rect">
            <a:avLst/>
          </a:prstGeom>
        </p:spPr>
      </p:pic>
    </p:spTree>
    <p:extLst>
      <p:ext uri="{BB962C8B-B14F-4D97-AF65-F5344CB8AC3E}">
        <p14:creationId xmlns:p14="http://schemas.microsoft.com/office/powerpoint/2010/main" val="347488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AA43D8-3A4E-2F22-1A6E-90D3D7CDD882}"/>
              </a:ext>
            </a:extLst>
          </p:cNvPr>
          <p:cNvSpPr txBox="1"/>
          <p:nvPr/>
        </p:nvSpPr>
        <p:spPr>
          <a:xfrm>
            <a:off x="4332935" y="1609764"/>
            <a:ext cx="3526129" cy="507831"/>
          </a:xfrm>
          <a:prstGeom prst="rect">
            <a:avLst/>
          </a:prstGeom>
          <a:noFill/>
        </p:spPr>
        <p:txBody>
          <a:bodyPr wrap="square" rtlCol="0">
            <a:spAutoFit/>
          </a:bodyPr>
          <a:lstStyle/>
          <a:p>
            <a:pPr algn="ctr"/>
            <a:r>
              <a:rPr lang="vi-VN" sz="2700" b="1" dirty="0">
                <a:latin typeface="UTM Avo" panose="02040603050506020204" pitchFamily="18"/>
              </a:rPr>
              <a:t>KẾT LUẬN</a:t>
            </a:r>
            <a:endParaRPr lang="en-US" sz="2700" b="1" dirty="0">
              <a:latin typeface="UTM Avo" panose="02040603050506020204" pitchFamily="18"/>
            </a:endParaRPr>
          </a:p>
        </p:txBody>
      </p:sp>
      <p:pic>
        <p:nvPicPr>
          <p:cNvPr id="3" name="Picture 7">
            <a:extLst>
              <a:ext uri="{FF2B5EF4-FFF2-40B4-BE49-F238E27FC236}">
                <a16:creationId xmlns:a16="http://schemas.microsoft.com/office/drawing/2014/main" id="{2056CBF2-E019-7753-06B1-CD0404416C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19317" y="2284737"/>
            <a:ext cx="7938743" cy="3689701"/>
          </a:xfrm>
          <a:prstGeom prst="rect">
            <a:avLst/>
          </a:prstGeom>
        </p:spPr>
      </p:pic>
      <p:sp>
        <p:nvSpPr>
          <p:cNvPr id="4" name="TextBox 3">
            <a:extLst>
              <a:ext uri="{FF2B5EF4-FFF2-40B4-BE49-F238E27FC236}">
                <a16:creationId xmlns:a16="http://schemas.microsoft.com/office/drawing/2014/main" id="{6A002CA6-D87C-6F16-1141-2E5E5A4A11D7}"/>
              </a:ext>
            </a:extLst>
          </p:cNvPr>
          <p:cNvSpPr txBox="1"/>
          <p:nvPr/>
        </p:nvSpPr>
        <p:spPr>
          <a:xfrm>
            <a:off x="2689240" y="2697043"/>
            <a:ext cx="6813518" cy="2636491"/>
          </a:xfrm>
          <a:prstGeom prst="rect">
            <a:avLst/>
          </a:prstGeom>
          <a:noFill/>
        </p:spPr>
        <p:txBody>
          <a:bodyPr wrap="square">
            <a:spAutoFit/>
          </a:bodyPr>
          <a:lstStyle/>
          <a:p>
            <a:pPr marL="214313" indent="-214313"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cs typeface="Times New Roman" panose="02020603050405020304" pitchFamily="18" charset="0"/>
              </a:rPr>
              <a:t>Hình ảnh các đường được tạo ra bởi mạt sắt xung quanh nam châm được gọi là </a:t>
            </a:r>
            <a:r>
              <a:rPr lang="en-US" sz="2200" b="1" i="1" dirty="0">
                <a:latin typeface="UTM Avo" panose="02040603050506020204" pitchFamily="18"/>
                <a:ea typeface="Calibri" panose="020F0502020204030204" pitchFamily="34" charset="0"/>
                <a:cs typeface="Times New Roman" panose="02020603050405020304" pitchFamily="18" charset="0"/>
              </a:rPr>
              <a:t>từ phổ. </a:t>
            </a:r>
          </a:p>
          <a:p>
            <a:pPr algn="just">
              <a:lnSpc>
                <a:spcPct val="150000"/>
              </a:lnSpc>
              <a:spcAft>
                <a:spcPts val="300"/>
              </a:spcAft>
            </a:pPr>
            <a:r>
              <a:rPr lang="en-US" sz="2200" dirty="0">
                <a:latin typeface="UTM Avo" panose="02040603050506020204" pitchFamily="18"/>
                <a:ea typeface="Calibri" panose="020F0502020204030204" pitchFamily="34" charset="0"/>
                <a:cs typeface="Arial" panose="020B0604020202020204" pitchFamily="34" charset="0"/>
                <a:sym typeface="Wingdings" panose="05000000000000000000" pitchFamily="2" charset="2"/>
              </a:rPr>
              <a:t></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i="1" dirty="0">
                <a:latin typeface="UTM Avo" panose="02040603050506020204" pitchFamily="18"/>
                <a:ea typeface="Calibri" panose="020F0502020204030204" pitchFamily="34" charset="0"/>
                <a:cs typeface="Times New Roman" panose="02020603050405020304" pitchFamily="18" charset="0"/>
              </a:rPr>
              <a:t>Từ phổ là hình ảnh trực quan về </a:t>
            </a:r>
            <a:r>
              <a:rPr lang="en-US" sz="2200" i="1" dirty="0" err="1">
                <a:latin typeface="UTM Avo" panose="02040603050506020204" pitchFamily="18"/>
                <a:ea typeface="Calibri" panose="020F0502020204030204" pitchFamily="34" charset="0"/>
                <a:cs typeface="Times New Roman" panose="02020603050405020304" pitchFamily="18" charset="0"/>
              </a:rPr>
              <a:t>từ</a:t>
            </a:r>
            <a:r>
              <a:rPr lang="en-US" sz="2200" i="1" dirty="0">
                <a:latin typeface="UTM Avo" panose="02040603050506020204" pitchFamily="18"/>
                <a:ea typeface="Calibri" panose="020F0502020204030204" pitchFamily="34" charset="0"/>
                <a:cs typeface="Times New Roman" panose="02020603050405020304" pitchFamily="18" charset="0"/>
              </a:rPr>
              <a:t> </a:t>
            </a:r>
            <a:r>
              <a:rPr lang="en-US" sz="2200" i="1" dirty="0" err="1">
                <a:latin typeface="UTM Avo" panose="02040603050506020204" pitchFamily="18"/>
                <a:ea typeface="Calibri" panose="020F0502020204030204" pitchFamily="34" charset="0"/>
                <a:cs typeface="Times New Roman" panose="02020603050405020304" pitchFamily="18" charset="0"/>
              </a:rPr>
              <a:t>trường</a:t>
            </a:r>
            <a:r>
              <a:rPr lang="en-US" sz="2200" i="1" dirty="0">
                <a:latin typeface="UTM Avo" panose="02040603050506020204" pitchFamily="18"/>
                <a:ea typeface="Calibri" panose="020F0502020204030204" pitchFamily="34" charset="0"/>
                <a:cs typeface="Times New Roman" panose="02020603050405020304" pitchFamily="18" charset="0"/>
              </a:rPr>
              <a:t>.</a:t>
            </a:r>
          </a:p>
          <a:p>
            <a:pPr marL="214313" indent="-214313"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cs typeface="Times New Roman" panose="02020603050405020304" pitchFamily="18" charset="0"/>
              </a:rPr>
              <a:t>Ở gần các cực số lượng mạt sắt dày, càng xa cực số lượng càng ít dần.</a:t>
            </a:r>
          </a:p>
        </p:txBody>
      </p:sp>
      <p:pic>
        <p:nvPicPr>
          <p:cNvPr id="5" name="Picture 15">
            <a:extLst>
              <a:ext uri="{FF2B5EF4-FFF2-40B4-BE49-F238E27FC236}">
                <a16:creationId xmlns:a16="http://schemas.microsoft.com/office/drawing/2014/main" id="{32444FCB-49DD-6527-5FE3-7CCC6BF08AE0}"/>
              </a:ext>
            </a:extLst>
          </p:cNvPr>
          <p:cNvPicPr>
            <a:picLocks noChangeAspect="1"/>
          </p:cNvPicPr>
          <p:nvPr/>
        </p:nvPicPr>
        <p:blipFill>
          <a:blip r:embed="rId5"/>
          <a:srcRect/>
          <a:stretch>
            <a:fillRect/>
          </a:stretch>
        </p:blipFill>
        <p:spPr>
          <a:xfrm rot="20711003">
            <a:off x="9029038" y="4947519"/>
            <a:ext cx="1250448" cy="1412935"/>
          </a:xfrm>
          <a:prstGeom prst="rect">
            <a:avLst/>
          </a:prstGeom>
        </p:spPr>
      </p:pic>
    </p:spTree>
    <p:extLst>
      <p:ext uri="{BB962C8B-B14F-4D97-AF65-F5344CB8AC3E}">
        <p14:creationId xmlns:p14="http://schemas.microsoft.com/office/powerpoint/2010/main" val="330171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55686B9-6C76-3501-C772-1662418EF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5B2349-892E-2602-6623-60C068C94B3B}"/>
              </a:ext>
            </a:extLst>
          </p:cNvPr>
          <p:cNvSpPr txBox="1"/>
          <p:nvPr/>
        </p:nvSpPr>
        <p:spPr>
          <a:xfrm>
            <a:off x="1617923" y="4124375"/>
            <a:ext cx="4323191" cy="2051780"/>
          </a:xfrm>
          <a:prstGeom prst="rect">
            <a:avLst/>
          </a:prstGeom>
          <a:noFill/>
        </p:spPr>
        <p:txBody>
          <a:bodyPr wrap="square">
            <a:spAutoFit/>
          </a:bodyPr>
          <a:lstStyle/>
          <a:p>
            <a:pPr algn="just">
              <a:lnSpc>
                <a:spcPct val="150000"/>
              </a:lnSpc>
            </a:pPr>
            <a:r>
              <a:rPr lang="vi-VN" sz="2200" dirty="0">
                <a:latin typeface="UTM Avo" panose="02040603050506020204" pitchFamily="18"/>
              </a:rPr>
              <a:t>Rắc mạt sắt xung quanh nam châm chữ U sau đó gõ nhẹ. Ta được từ phổ của nam châm chữ U như hình:</a:t>
            </a:r>
            <a:endParaRPr lang="en-US" sz="2200" dirty="0">
              <a:latin typeface="UTM Avo" panose="02040603050506020204" pitchFamily="18"/>
            </a:endParaRPr>
          </a:p>
        </p:txBody>
      </p:sp>
      <p:pic>
        <p:nvPicPr>
          <p:cNvPr id="3" name="Picture 2" descr="Dùng các dụng cụ như hình 15.2, thay nam châm thẳng bằng nam châm">
            <a:extLst>
              <a:ext uri="{FF2B5EF4-FFF2-40B4-BE49-F238E27FC236}">
                <a16:creationId xmlns:a16="http://schemas.microsoft.com/office/drawing/2014/main" id="{36FCA5B8-A0E8-895E-890D-300A8477E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0751" y="3746639"/>
            <a:ext cx="2748915" cy="28359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a:extLst>
              <a:ext uri="{FF2B5EF4-FFF2-40B4-BE49-F238E27FC236}">
                <a16:creationId xmlns:a16="http://schemas.microsoft.com/office/drawing/2014/main" id="{49F0C911-BB7E-15E5-6494-4E0C4148CF4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60872" y="1759554"/>
            <a:ext cx="9670255" cy="1889337"/>
          </a:xfrm>
          <a:prstGeom prst="rect">
            <a:avLst/>
          </a:prstGeom>
        </p:spPr>
      </p:pic>
      <p:sp>
        <p:nvSpPr>
          <p:cNvPr id="5" name="TextBox 4">
            <a:extLst>
              <a:ext uri="{FF2B5EF4-FFF2-40B4-BE49-F238E27FC236}">
                <a16:creationId xmlns:a16="http://schemas.microsoft.com/office/drawing/2014/main" id="{9895ABA0-A905-8450-BE36-D21E969349F7}"/>
              </a:ext>
            </a:extLst>
          </p:cNvPr>
          <p:cNvSpPr txBox="1"/>
          <p:nvPr/>
        </p:nvSpPr>
        <p:spPr>
          <a:xfrm>
            <a:off x="1617923" y="2235038"/>
            <a:ext cx="8956151" cy="1036117"/>
          </a:xfrm>
          <a:prstGeom prst="rect">
            <a:avLst/>
          </a:prstGeom>
          <a:noFill/>
        </p:spPr>
        <p:txBody>
          <a:bodyPr wrap="square">
            <a:spAutoFit/>
          </a:bodyPr>
          <a:lstStyle/>
          <a:p>
            <a:pPr>
              <a:lnSpc>
                <a:spcPct val="150000"/>
              </a:lnSpc>
            </a:pPr>
            <a:r>
              <a:rPr lang="vi-VN" sz="2200" dirty="0">
                <a:latin typeface="UTM Avo" panose="02040603050506020204" pitchFamily="18"/>
              </a:rPr>
              <a:t>Dùng các dụng như hình 15.2, thay nam châm thẳng bằng nam châm hình chữ U. Hãy tạo từ phổ của nam châm hình chữ U.</a:t>
            </a:r>
            <a:endParaRPr lang="en-US" sz="2200" dirty="0">
              <a:latin typeface="UTM Avo" panose="02040603050506020204" pitchFamily="18"/>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1000"/>
                                        <p:tgtEl>
                                          <p:spTgt spid="2">
                                            <p:txEl>
                                              <p:pRg st="0" end="0"/>
                                            </p:txEl>
                                          </p:spTgt>
                                        </p:tgtEl>
                                      </p:cBhvr>
                                    </p:animEffect>
                                    <p:anim calcmode="lin" valueType="num">
                                      <p:cBhvr>
                                        <p:cTn id="1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411CEC-4B00-CB5C-C462-1D164E2B7E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oogle Shape;964;p53">
            <a:extLst>
              <a:ext uri="{FF2B5EF4-FFF2-40B4-BE49-F238E27FC236}">
                <a16:creationId xmlns:a16="http://schemas.microsoft.com/office/drawing/2014/main" id="{CCC15174-BC58-79D5-B19F-C75464BC42A0}"/>
              </a:ext>
            </a:extLst>
          </p:cNvPr>
          <p:cNvGrpSpPr/>
          <p:nvPr/>
        </p:nvGrpSpPr>
        <p:grpSpPr>
          <a:xfrm>
            <a:off x="5164782" y="2841144"/>
            <a:ext cx="1098858" cy="953615"/>
            <a:chOff x="1119600" y="1559196"/>
            <a:chExt cx="857250" cy="720000"/>
          </a:xfrm>
        </p:grpSpPr>
        <p:sp>
          <p:nvSpPr>
            <p:cNvPr id="13" name="Google Shape;965;p53">
              <a:extLst>
                <a:ext uri="{FF2B5EF4-FFF2-40B4-BE49-F238E27FC236}">
                  <a16:creationId xmlns:a16="http://schemas.microsoft.com/office/drawing/2014/main" id="{B649545F-5627-1743-3E5B-E8E4D2CCBB28}"/>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966;p53">
              <a:extLst>
                <a:ext uri="{FF2B5EF4-FFF2-40B4-BE49-F238E27FC236}">
                  <a16:creationId xmlns:a16="http://schemas.microsoft.com/office/drawing/2014/main" id="{D8D52909-0B1F-1AEC-1490-CDD401B01F4D}"/>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15" name="Google Shape;967;p53">
            <a:extLst>
              <a:ext uri="{FF2B5EF4-FFF2-40B4-BE49-F238E27FC236}">
                <a16:creationId xmlns:a16="http://schemas.microsoft.com/office/drawing/2014/main" id="{68DC7889-BBF0-5D1E-DA2A-889AAC9DB403}"/>
              </a:ext>
            </a:extLst>
          </p:cNvPr>
          <p:cNvGrpSpPr/>
          <p:nvPr/>
        </p:nvGrpSpPr>
        <p:grpSpPr>
          <a:xfrm>
            <a:off x="5164782" y="4336469"/>
            <a:ext cx="1098858" cy="936897"/>
            <a:chOff x="1119600" y="1559196"/>
            <a:chExt cx="857250" cy="720000"/>
          </a:xfrm>
        </p:grpSpPr>
        <p:sp>
          <p:nvSpPr>
            <p:cNvPr id="16" name="Google Shape;968;p53">
              <a:extLst>
                <a:ext uri="{FF2B5EF4-FFF2-40B4-BE49-F238E27FC236}">
                  <a16:creationId xmlns:a16="http://schemas.microsoft.com/office/drawing/2014/main" id="{DA41276C-607C-EA5C-F7C2-94FB42DB9197}"/>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969;p53">
              <a:extLst>
                <a:ext uri="{FF2B5EF4-FFF2-40B4-BE49-F238E27FC236}">
                  <a16:creationId xmlns:a16="http://schemas.microsoft.com/office/drawing/2014/main" id="{29B90D86-0BE1-9718-B308-A8359318EF10}"/>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pic>
        <p:nvPicPr>
          <p:cNvPr id="18" name="Picture 3">
            <a:extLst>
              <a:ext uri="{FF2B5EF4-FFF2-40B4-BE49-F238E27FC236}">
                <a16:creationId xmlns:a16="http://schemas.microsoft.com/office/drawing/2014/main" id="{58342954-68D5-2E62-9DF7-BCA6F97B5F08}"/>
              </a:ext>
            </a:extLst>
          </p:cNvPr>
          <p:cNvPicPr>
            <a:picLocks noChangeAspect="1"/>
          </p:cNvPicPr>
          <p:nvPr/>
        </p:nvPicPr>
        <p:blipFill>
          <a:blip r:embed="rId3"/>
          <a:srcRect/>
          <a:stretch>
            <a:fillRect/>
          </a:stretch>
        </p:blipFill>
        <p:spPr>
          <a:xfrm>
            <a:off x="1172437" y="2376945"/>
            <a:ext cx="3448764" cy="3919049"/>
          </a:xfrm>
          <a:prstGeom prst="rect">
            <a:avLst/>
          </a:prstGeom>
        </p:spPr>
      </p:pic>
      <p:sp>
        <p:nvSpPr>
          <p:cNvPr id="19" name="TextBox 18">
            <a:extLst>
              <a:ext uri="{FF2B5EF4-FFF2-40B4-BE49-F238E27FC236}">
                <a16:creationId xmlns:a16="http://schemas.microsoft.com/office/drawing/2014/main" id="{CB273974-6E9F-B73F-B0D6-B279F613086F}"/>
              </a:ext>
            </a:extLst>
          </p:cNvPr>
          <p:cNvSpPr txBox="1"/>
          <p:nvPr/>
        </p:nvSpPr>
        <p:spPr>
          <a:xfrm>
            <a:off x="4537006" y="1630353"/>
            <a:ext cx="3918087" cy="63337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rPr>
              <a:t>HƯỚNG DẪN VỀ NHÀ </a:t>
            </a:r>
            <a:endParaRPr kumimoji="0" lang="en-US" sz="27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20" name="TextBox 19">
            <a:extLst>
              <a:ext uri="{FF2B5EF4-FFF2-40B4-BE49-F238E27FC236}">
                <a16:creationId xmlns:a16="http://schemas.microsoft.com/office/drawing/2014/main" id="{29A6196C-6D45-883D-8B98-B24AD83C8CF0}"/>
              </a:ext>
            </a:extLst>
          </p:cNvPr>
          <p:cNvSpPr txBox="1"/>
          <p:nvPr/>
        </p:nvSpPr>
        <p:spPr>
          <a:xfrm>
            <a:off x="6268828" y="4252544"/>
            <a:ext cx="3771604" cy="1084143"/>
          </a:xfrm>
          <a:prstGeom prst="rect">
            <a:avLst/>
          </a:prstGeom>
          <a:noFill/>
        </p:spPr>
        <p:txBody>
          <a:bodyPr wrap="square">
            <a:spAutoFit/>
          </a:bodyPr>
          <a:lstStyle/>
          <a:p>
            <a:pPr lvl="0" algn="ctr">
              <a:lnSpc>
                <a:spcPct val="150000"/>
              </a:lnSpc>
              <a:spcAft>
                <a:spcPts val="800"/>
              </a:spcAft>
            </a:pPr>
            <a:r>
              <a:rPr lang="en-US" sz="2300" dirty="0" err="1">
                <a:effectLst/>
                <a:latin typeface="UTM Avo" panose="02040603050506020204" pitchFamily="18"/>
                <a:ea typeface="Times New Roman" panose="02020603050405020304" pitchFamily="18" charset="0"/>
                <a:cs typeface="Times New Roman" panose="02020603050405020304" pitchFamily="18" charset="0"/>
              </a:rPr>
              <a:t>Đọc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chuẩn</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trước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b="1" dirty="0" err="1">
                <a:latin typeface="UTM Avo" panose="02040603050506020204" pitchFamily="18"/>
                <a:ea typeface="Times New Roman" panose="02020603050405020304" pitchFamily="18" charset="0"/>
                <a:cs typeface="Times New Roman" panose="02020603050405020304" pitchFamily="18" charset="0"/>
              </a:rPr>
              <a:t>P</a:t>
            </a:r>
            <a:r>
              <a:rPr lang="en-US" sz="2300" b="1" dirty="0" err="1">
                <a:effectLst/>
                <a:latin typeface="UTM Avo" panose="02040603050506020204" pitchFamily="18"/>
                <a:ea typeface="Times New Roman" panose="02020603050405020304" pitchFamily="18" charset="0"/>
                <a:cs typeface="Times New Roman" panose="02020603050405020304" pitchFamily="18" charset="0"/>
              </a:rPr>
              <a:t>hần</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vi-VN" sz="2300" b="1" dirty="0">
                <a:effectLst/>
                <a:latin typeface="UTM Avo" panose="02040603050506020204" pitchFamily="18"/>
                <a:ea typeface="Times New Roman" panose="02020603050405020304" pitchFamily="18" charset="0"/>
                <a:cs typeface="Times New Roman" panose="02020603050405020304" pitchFamily="18" charset="0"/>
              </a:rPr>
              <a:t>III, IV </a:t>
            </a:r>
            <a:r>
              <a:rPr lang="vi-VN" sz="2300" dirty="0">
                <a:effectLst/>
                <a:latin typeface="UTM Avo" panose="02040603050506020204" pitchFamily="18"/>
                <a:ea typeface="Times New Roman" panose="02020603050405020304" pitchFamily="18" charset="0"/>
                <a:cs typeface="Times New Roman" panose="02020603050405020304" pitchFamily="18" charset="0"/>
              </a:rPr>
              <a:t>của bài học</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9E94D764-CCA9-23A8-1E31-8539FE7288CE}"/>
              </a:ext>
            </a:extLst>
          </p:cNvPr>
          <p:cNvSpPr txBox="1"/>
          <p:nvPr/>
        </p:nvSpPr>
        <p:spPr>
          <a:xfrm>
            <a:off x="6316361" y="2739589"/>
            <a:ext cx="2938866" cy="1078950"/>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300"/>
              </a:spcAft>
              <a:buClr>
                <a:srgbClr val="000000"/>
              </a:buClr>
              <a:buSzTx/>
              <a:tabLst/>
              <a:defRPr/>
            </a:pP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Ôn tập và ghi nhớ kiến thức vừa học.</a:t>
            </a:r>
            <a:endParaRPr kumimoji="0" lang="en-US" sz="23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pic>
        <p:nvPicPr>
          <p:cNvPr id="22" name="Picture 4">
            <a:extLst>
              <a:ext uri="{FF2B5EF4-FFF2-40B4-BE49-F238E27FC236}">
                <a16:creationId xmlns:a16="http://schemas.microsoft.com/office/drawing/2014/main" id="{0E8EA1B8-56C6-4C57-6726-D3B27482B6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253019" y="3021145"/>
            <a:ext cx="719880" cy="584003"/>
          </a:xfrm>
          <a:prstGeom prst="rect">
            <a:avLst/>
          </a:prstGeom>
        </p:spPr>
      </p:pic>
      <p:grpSp>
        <p:nvGrpSpPr>
          <p:cNvPr id="23" name="Google Shape;2092;p75">
            <a:extLst>
              <a:ext uri="{FF2B5EF4-FFF2-40B4-BE49-F238E27FC236}">
                <a16:creationId xmlns:a16="http://schemas.microsoft.com/office/drawing/2014/main" id="{23508BFD-CF31-12CD-1C2C-785B57A538EB}"/>
              </a:ext>
            </a:extLst>
          </p:cNvPr>
          <p:cNvGrpSpPr/>
          <p:nvPr/>
        </p:nvGrpSpPr>
        <p:grpSpPr>
          <a:xfrm>
            <a:off x="5290935" y="4518507"/>
            <a:ext cx="602088" cy="520635"/>
            <a:chOff x="1408955" y="2777855"/>
            <a:chExt cx="602088" cy="520635"/>
          </a:xfrm>
        </p:grpSpPr>
        <p:sp>
          <p:nvSpPr>
            <p:cNvPr id="24" name="Google Shape;2093;p75">
              <a:extLst>
                <a:ext uri="{FF2B5EF4-FFF2-40B4-BE49-F238E27FC236}">
                  <a16:creationId xmlns:a16="http://schemas.microsoft.com/office/drawing/2014/main" id="{FF640756-FA0E-C72E-061C-90FB39E09476}"/>
                </a:ext>
              </a:extLst>
            </p:cNvPr>
            <p:cNvSpPr/>
            <p:nvPr/>
          </p:nvSpPr>
          <p:spPr>
            <a:xfrm>
              <a:off x="1408955" y="2917148"/>
              <a:ext cx="365455" cy="364595"/>
            </a:xfrm>
            <a:custGeom>
              <a:avLst/>
              <a:gdLst/>
              <a:ahLst/>
              <a:cxnLst/>
              <a:rect l="l" t="t" r="r" b="b"/>
              <a:pathLst>
                <a:path w="17413" h="17372" extrusionOk="0">
                  <a:moveTo>
                    <a:pt x="8753" y="3807"/>
                  </a:moveTo>
                  <a:cubicBezTo>
                    <a:pt x="11346" y="3807"/>
                    <a:pt x="13450" y="5787"/>
                    <a:pt x="13610" y="8353"/>
                  </a:cubicBezTo>
                  <a:cubicBezTo>
                    <a:pt x="13844" y="11021"/>
                    <a:pt x="11809" y="13356"/>
                    <a:pt x="9140" y="13523"/>
                  </a:cubicBezTo>
                  <a:cubicBezTo>
                    <a:pt x="9037" y="13530"/>
                    <a:pt x="8934" y="13533"/>
                    <a:pt x="8832" y="13533"/>
                  </a:cubicBezTo>
                  <a:cubicBezTo>
                    <a:pt x="6236" y="13533"/>
                    <a:pt x="4128" y="11522"/>
                    <a:pt x="3903" y="8987"/>
                  </a:cubicBezTo>
                  <a:cubicBezTo>
                    <a:pt x="3736" y="6251"/>
                    <a:pt x="5805" y="3983"/>
                    <a:pt x="8440" y="3816"/>
                  </a:cubicBezTo>
                  <a:cubicBezTo>
                    <a:pt x="8545" y="3810"/>
                    <a:pt x="8649" y="3807"/>
                    <a:pt x="8753" y="3807"/>
                  </a:cubicBezTo>
                  <a:close/>
                  <a:moveTo>
                    <a:pt x="8668" y="0"/>
                  </a:moveTo>
                  <a:cubicBezTo>
                    <a:pt x="8500" y="0"/>
                    <a:pt x="8334" y="5"/>
                    <a:pt x="8173" y="14"/>
                  </a:cubicBezTo>
                  <a:cubicBezTo>
                    <a:pt x="7539" y="47"/>
                    <a:pt x="6872" y="180"/>
                    <a:pt x="6238" y="347"/>
                  </a:cubicBezTo>
                  <a:cubicBezTo>
                    <a:pt x="6205" y="347"/>
                    <a:pt x="6172" y="414"/>
                    <a:pt x="6172" y="481"/>
                  </a:cubicBezTo>
                  <a:lnTo>
                    <a:pt x="6505" y="1581"/>
                  </a:lnTo>
                  <a:cubicBezTo>
                    <a:pt x="5705" y="1848"/>
                    <a:pt x="4937" y="2215"/>
                    <a:pt x="4237" y="2749"/>
                  </a:cubicBezTo>
                  <a:lnTo>
                    <a:pt x="3536" y="1848"/>
                  </a:lnTo>
                  <a:cubicBezTo>
                    <a:pt x="3536" y="1815"/>
                    <a:pt x="3503" y="1815"/>
                    <a:pt x="3436" y="1815"/>
                  </a:cubicBezTo>
                  <a:cubicBezTo>
                    <a:pt x="3403" y="1815"/>
                    <a:pt x="3403" y="1815"/>
                    <a:pt x="3370" y="1848"/>
                  </a:cubicBezTo>
                  <a:cubicBezTo>
                    <a:pt x="2335" y="2649"/>
                    <a:pt x="1502" y="3683"/>
                    <a:pt x="934" y="4817"/>
                  </a:cubicBezTo>
                  <a:cubicBezTo>
                    <a:pt x="901" y="4850"/>
                    <a:pt x="934" y="4917"/>
                    <a:pt x="1001" y="4917"/>
                  </a:cubicBezTo>
                  <a:lnTo>
                    <a:pt x="2035" y="5484"/>
                  </a:lnTo>
                  <a:cubicBezTo>
                    <a:pt x="1735" y="6085"/>
                    <a:pt x="1535" y="6718"/>
                    <a:pt x="1401" y="7385"/>
                  </a:cubicBezTo>
                  <a:lnTo>
                    <a:pt x="234" y="7219"/>
                  </a:lnTo>
                  <a:cubicBezTo>
                    <a:pt x="201" y="7219"/>
                    <a:pt x="101" y="7252"/>
                    <a:pt x="101" y="7319"/>
                  </a:cubicBezTo>
                  <a:cubicBezTo>
                    <a:pt x="34" y="7919"/>
                    <a:pt x="0" y="8586"/>
                    <a:pt x="34" y="9220"/>
                  </a:cubicBezTo>
                  <a:cubicBezTo>
                    <a:pt x="67" y="9854"/>
                    <a:pt x="201" y="10521"/>
                    <a:pt x="367" y="11155"/>
                  </a:cubicBezTo>
                  <a:cubicBezTo>
                    <a:pt x="367" y="11188"/>
                    <a:pt x="434" y="11222"/>
                    <a:pt x="501" y="11222"/>
                  </a:cubicBezTo>
                  <a:lnTo>
                    <a:pt x="1602" y="10888"/>
                  </a:lnTo>
                  <a:cubicBezTo>
                    <a:pt x="1868" y="11689"/>
                    <a:pt x="2235" y="12422"/>
                    <a:pt x="2769" y="13156"/>
                  </a:cubicBezTo>
                  <a:lnTo>
                    <a:pt x="1868" y="13857"/>
                  </a:lnTo>
                  <a:cubicBezTo>
                    <a:pt x="1835" y="13857"/>
                    <a:pt x="1835" y="13890"/>
                    <a:pt x="1835" y="13923"/>
                  </a:cubicBezTo>
                  <a:cubicBezTo>
                    <a:pt x="1835" y="13990"/>
                    <a:pt x="1835" y="13990"/>
                    <a:pt x="1868" y="14024"/>
                  </a:cubicBezTo>
                  <a:cubicBezTo>
                    <a:pt x="2669" y="15058"/>
                    <a:pt x="3703" y="15892"/>
                    <a:pt x="4837" y="16425"/>
                  </a:cubicBezTo>
                  <a:cubicBezTo>
                    <a:pt x="4848" y="16446"/>
                    <a:pt x="4864" y="16454"/>
                    <a:pt x="4883" y="16454"/>
                  </a:cubicBezTo>
                  <a:cubicBezTo>
                    <a:pt x="4923" y="16454"/>
                    <a:pt x="4971" y="16415"/>
                    <a:pt x="4971" y="16392"/>
                  </a:cubicBezTo>
                  <a:lnTo>
                    <a:pt x="5504" y="15358"/>
                  </a:lnTo>
                  <a:cubicBezTo>
                    <a:pt x="6138" y="15658"/>
                    <a:pt x="6739" y="15858"/>
                    <a:pt x="7406" y="15992"/>
                  </a:cubicBezTo>
                  <a:lnTo>
                    <a:pt x="7239" y="17159"/>
                  </a:lnTo>
                  <a:lnTo>
                    <a:pt x="7239" y="17226"/>
                  </a:lnTo>
                  <a:cubicBezTo>
                    <a:pt x="7239" y="17259"/>
                    <a:pt x="7306" y="17259"/>
                    <a:pt x="7339" y="17259"/>
                  </a:cubicBezTo>
                  <a:cubicBezTo>
                    <a:pt x="7814" y="17334"/>
                    <a:pt x="8309" y="17372"/>
                    <a:pt x="8779" y="17372"/>
                  </a:cubicBezTo>
                  <a:cubicBezTo>
                    <a:pt x="8936" y="17372"/>
                    <a:pt x="9090" y="17368"/>
                    <a:pt x="9240" y="17359"/>
                  </a:cubicBezTo>
                  <a:cubicBezTo>
                    <a:pt x="9874" y="17326"/>
                    <a:pt x="10541" y="17192"/>
                    <a:pt x="11175" y="17026"/>
                  </a:cubicBezTo>
                  <a:cubicBezTo>
                    <a:pt x="11208" y="17026"/>
                    <a:pt x="11208" y="16992"/>
                    <a:pt x="11242" y="16992"/>
                  </a:cubicBezTo>
                  <a:lnTo>
                    <a:pt x="11242" y="16892"/>
                  </a:lnTo>
                  <a:lnTo>
                    <a:pt x="10908" y="15758"/>
                  </a:lnTo>
                  <a:cubicBezTo>
                    <a:pt x="11709" y="15525"/>
                    <a:pt x="12476" y="15158"/>
                    <a:pt x="13177" y="14657"/>
                  </a:cubicBezTo>
                  <a:lnTo>
                    <a:pt x="13877" y="15558"/>
                  </a:lnTo>
                  <a:cubicBezTo>
                    <a:pt x="13877" y="15591"/>
                    <a:pt x="13910" y="15591"/>
                    <a:pt x="13977" y="15591"/>
                  </a:cubicBezTo>
                  <a:cubicBezTo>
                    <a:pt x="14010" y="15591"/>
                    <a:pt x="14010" y="15591"/>
                    <a:pt x="14044" y="15558"/>
                  </a:cubicBezTo>
                  <a:cubicBezTo>
                    <a:pt x="15078" y="14757"/>
                    <a:pt x="15912" y="13723"/>
                    <a:pt x="16479" y="12589"/>
                  </a:cubicBezTo>
                  <a:cubicBezTo>
                    <a:pt x="16512" y="12556"/>
                    <a:pt x="16479" y="12489"/>
                    <a:pt x="16412" y="12489"/>
                  </a:cubicBezTo>
                  <a:lnTo>
                    <a:pt x="15378" y="11922"/>
                  </a:lnTo>
                  <a:cubicBezTo>
                    <a:pt x="15678" y="11322"/>
                    <a:pt x="15878" y="10688"/>
                    <a:pt x="16012" y="10021"/>
                  </a:cubicBezTo>
                  <a:lnTo>
                    <a:pt x="17179" y="10187"/>
                  </a:lnTo>
                  <a:lnTo>
                    <a:pt x="17213" y="10187"/>
                  </a:lnTo>
                  <a:cubicBezTo>
                    <a:pt x="17246" y="10187"/>
                    <a:pt x="17313" y="10154"/>
                    <a:pt x="17313" y="10087"/>
                  </a:cubicBezTo>
                  <a:cubicBezTo>
                    <a:pt x="17380" y="9487"/>
                    <a:pt x="17413" y="8820"/>
                    <a:pt x="17380" y="8186"/>
                  </a:cubicBezTo>
                  <a:cubicBezTo>
                    <a:pt x="17380" y="7419"/>
                    <a:pt x="17313" y="6818"/>
                    <a:pt x="17079" y="6185"/>
                  </a:cubicBezTo>
                  <a:cubicBezTo>
                    <a:pt x="17079" y="6151"/>
                    <a:pt x="17046" y="6085"/>
                    <a:pt x="16979" y="6085"/>
                  </a:cubicBezTo>
                  <a:lnTo>
                    <a:pt x="16913" y="6085"/>
                  </a:lnTo>
                  <a:lnTo>
                    <a:pt x="15812" y="6418"/>
                  </a:lnTo>
                  <a:cubicBezTo>
                    <a:pt x="15545" y="5651"/>
                    <a:pt x="15178" y="4884"/>
                    <a:pt x="14644" y="4183"/>
                  </a:cubicBezTo>
                  <a:lnTo>
                    <a:pt x="15545" y="3483"/>
                  </a:lnTo>
                  <a:cubicBezTo>
                    <a:pt x="15578" y="3483"/>
                    <a:pt x="15578" y="3416"/>
                    <a:pt x="15578" y="3383"/>
                  </a:cubicBezTo>
                  <a:cubicBezTo>
                    <a:pt x="15578" y="3349"/>
                    <a:pt x="15578" y="3349"/>
                    <a:pt x="15545" y="3349"/>
                  </a:cubicBezTo>
                  <a:cubicBezTo>
                    <a:pt x="14744" y="2315"/>
                    <a:pt x="13710" y="1481"/>
                    <a:pt x="12576" y="914"/>
                  </a:cubicBezTo>
                  <a:cubicBezTo>
                    <a:pt x="12567" y="905"/>
                    <a:pt x="12553" y="901"/>
                    <a:pt x="12538" y="901"/>
                  </a:cubicBezTo>
                  <a:cubicBezTo>
                    <a:pt x="12496" y="901"/>
                    <a:pt x="12443" y="932"/>
                    <a:pt x="12443" y="981"/>
                  </a:cubicBezTo>
                  <a:lnTo>
                    <a:pt x="11909" y="2015"/>
                  </a:lnTo>
                  <a:cubicBezTo>
                    <a:pt x="11275" y="1715"/>
                    <a:pt x="10675" y="1515"/>
                    <a:pt x="10008" y="1381"/>
                  </a:cubicBezTo>
                  <a:lnTo>
                    <a:pt x="10174" y="214"/>
                  </a:lnTo>
                  <a:cubicBezTo>
                    <a:pt x="10174" y="180"/>
                    <a:pt x="10108" y="80"/>
                    <a:pt x="10074" y="80"/>
                  </a:cubicBezTo>
                  <a:cubicBezTo>
                    <a:pt x="9610" y="31"/>
                    <a:pt x="9129" y="0"/>
                    <a:pt x="86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a:endParaRPr>
            </a:p>
          </p:txBody>
        </p:sp>
        <p:sp>
          <p:nvSpPr>
            <p:cNvPr id="25" name="Google Shape;2094;p75">
              <a:extLst>
                <a:ext uri="{FF2B5EF4-FFF2-40B4-BE49-F238E27FC236}">
                  <a16:creationId xmlns:a16="http://schemas.microsoft.com/office/drawing/2014/main" id="{D5546B8D-16EB-AC5C-9DAE-8AB31A82B10F}"/>
                </a:ext>
              </a:extLst>
            </p:cNvPr>
            <p:cNvSpPr/>
            <p:nvPr/>
          </p:nvSpPr>
          <p:spPr>
            <a:xfrm>
              <a:off x="1743599" y="2834122"/>
              <a:ext cx="267444" cy="268850"/>
            </a:xfrm>
            <a:custGeom>
              <a:avLst/>
              <a:gdLst/>
              <a:ahLst/>
              <a:cxnLst/>
              <a:rect l="l" t="t" r="r" b="b"/>
              <a:pathLst>
                <a:path w="12743" h="12810" extrusionOk="0">
                  <a:moveTo>
                    <a:pt x="6443" y="3127"/>
                  </a:moveTo>
                  <a:cubicBezTo>
                    <a:pt x="8111" y="3127"/>
                    <a:pt x="9545" y="4451"/>
                    <a:pt x="9640" y="6171"/>
                  </a:cubicBezTo>
                  <a:cubicBezTo>
                    <a:pt x="9774" y="7972"/>
                    <a:pt x="8406" y="9507"/>
                    <a:pt x="6605" y="9640"/>
                  </a:cubicBezTo>
                  <a:cubicBezTo>
                    <a:pt x="6525" y="9646"/>
                    <a:pt x="6446" y="9649"/>
                    <a:pt x="6368" y="9649"/>
                  </a:cubicBezTo>
                  <a:cubicBezTo>
                    <a:pt x="4671" y="9649"/>
                    <a:pt x="3263" y="8294"/>
                    <a:pt x="3136" y="6605"/>
                  </a:cubicBezTo>
                  <a:cubicBezTo>
                    <a:pt x="3036" y="4803"/>
                    <a:pt x="4403" y="3269"/>
                    <a:pt x="6205" y="3136"/>
                  </a:cubicBezTo>
                  <a:cubicBezTo>
                    <a:pt x="6284" y="3130"/>
                    <a:pt x="6364" y="3127"/>
                    <a:pt x="6443" y="3127"/>
                  </a:cubicBezTo>
                  <a:close/>
                  <a:moveTo>
                    <a:pt x="5604" y="0"/>
                  </a:moveTo>
                  <a:cubicBezTo>
                    <a:pt x="5137" y="33"/>
                    <a:pt x="4704" y="167"/>
                    <a:pt x="4237" y="334"/>
                  </a:cubicBezTo>
                  <a:cubicBezTo>
                    <a:pt x="3770" y="500"/>
                    <a:pt x="3336" y="701"/>
                    <a:pt x="2936" y="967"/>
                  </a:cubicBezTo>
                  <a:cubicBezTo>
                    <a:pt x="2902" y="1001"/>
                    <a:pt x="2902" y="1034"/>
                    <a:pt x="2902" y="1067"/>
                  </a:cubicBezTo>
                  <a:lnTo>
                    <a:pt x="3336" y="1835"/>
                  </a:lnTo>
                  <a:cubicBezTo>
                    <a:pt x="2869" y="2168"/>
                    <a:pt x="2402" y="2602"/>
                    <a:pt x="2035" y="3069"/>
                  </a:cubicBezTo>
                  <a:lnTo>
                    <a:pt x="1301" y="2602"/>
                  </a:lnTo>
                  <a:lnTo>
                    <a:pt x="1268" y="2602"/>
                  </a:lnTo>
                  <a:cubicBezTo>
                    <a:pt x="1268" y="2602"/>
                    <a:pt x="1234" y="2602"/>
                    <a:pt x="1234" y="2635"/>
                  </a:cubicBezTo>
                  <a:cubicBezTo>
                    <a:pt x="634" y="3436"/>
                    <a:pt x="267" y="4303"/>
                    <a:pt x="100" y="5204"/>
                  </a:cubicBezTo>
                  <a:cubicBezTo>
                    <a:pt x="100" y="5270"/>
                    <a:pt x="100" y="5304"/>
                    <a:pt x="134" y="5304"/>
                  </a:cubicBezTo>
                  <a:lnTo>
                    <a:pt x="968" y="5471"/>
                  </a:lnTo>
                  <a:cubicBezTo>
                    <a:pt x="901" y="5971"/>
                    <a:pt x="901" y="6471"/>
                    <a:pt x="934" y="6972"/>
                  </a:cubicBezTo>
                  <a:lnTo>
                    <a:pt x="67" y="7105"/>
                  </a:lnTo>
                  <a:cubicBezTo>
                    <a:pt x="0" y="7105"/>
                    <a:pt x="0" y="7105"/>
                    <a:pt x="0" y="7138"/>
                  </a:cubicBezTo>
                  <a:lnTo>
                    <a:pt x="0" y="7172"/>
                  </a:lnTo>
                  <a:cubicBezTo>
                    <a:pt x="0" y="7205"/>
                    <a:pt x="0" y="7305"/>
                    <a:pt x="67" y="7339"/>
                  </a:cubicBezTo>
                  <a:cubicBezTo>
                    <a:pt x="134" y="7772"/>
                    <a:pt x="234" y="8173"/>
                    <a:pt x="334" y="8539"/>
                  </a:cubicBezTo>
                  <a:cubicBezTo>
                    <a:pt x="501" y="9006"/>
                    <a:pt x="734" y="9440"/>
                    <a:pt x="968" y="9840"/>
                  </a:cubicBezTo>
                  <a:lnTo>
                    <a:pt x="1001" y="9874"/>
                  </a:lnTo>
                  <a:lnTo>
                    <a:pt x="1068" y="9874"/>
                  </a:lnTo>
                  <a:lnTo>
                    <a:pt x="1801" y="9440"/>
                  </a:lnTo>
                  <a:cubicBezTo>
                    <a:pt x="2135" y="9940"/>
                    <a:pt x="2569" y="10374"/>
                    <a:pt x="3069" y="10774"/>
                  </a:cubicBezTo>
                  <a:lnTo>
                    <a:pt x="2569" y="11475"/>
                  </a:lnTo>
                  <a:lnTo>
                    <a:pt x="2569" y="11508"/>
                  </a:lnTo>
                  <a:cubicBezTo>
                    <a:pt x="2569" y="11542"/>
                    <a:pt x="2569" y="11542"/>
                    <a:pt x="2602" y="11542"/>
                  </a:cubicBezTo>
                  <a:cubicBezTo>
                    <a:pt x="3403" y="12142"/>
                    <a:pt x="4270" y="12509"/>
                    <a:pt x="5204" y="12676"/>
                  </a:cubicBezTo>
                  <a:cubicBezTo>
                    <a:pt x="5237" y="12676"/>
                    <a:pt x="5271" y="12676"/>
                    <a:pt x="5271" y="12642"/>
                  </a:cubicBezTo>
                  <a:lnTo>
                    <a:pt x="5437" y="11808"/>
                  </a:lnTo>
                  <a:cubicBezTo>
                    <a:pt x="5731" y="11848"/>
                    <a:pt x="6024" y="11864"/>
                    <a:pt x="6317" y="11864"/>
                  </a:cubicBezTo>
                  <a:cubicBezTo>
                    <a:pt x="6524" y="11864"/>
                    <a:pt x="6731" y="11856"/>
                    <a:pt x="6938" y="11842"/>
                  </a:cubicBezTo>
                  <a:lnTo>
                    <a:pt x="7039" y="12709"/>
                  </a:lnTo>
                  <a:cubicBezTo>
                    <a:pt x="7039" y="12776"/>
                    <a:pt x="7072" y="12809"/>
                    <a:pt x="7105" y="12809"/>
                  </a:cubicBezTo>
                  <a:cubicBezTo>
                    <a:pt x="7572" y="12776"/>
                    <a:pt x="8006" y="12642"/>
                    <a:pt x="8473" y="12476"/>
                  </a:cubicBezTo>
                  <a:cubicBezTo>
                    <a:pt x="8940" y="12309"/>
                    <a:pt x="9374" y="12109"/>
                    <a:pt x="9774" y="11842"/>
                  </a:cubicBezTo>
                  <a:cubicBezTo>
                    <a:pt x="9807" y="11808"/>
                    <a:pt x="9807" y="11775"/>
                    <a:pt x="9807" y="11708"/>
                  </a:cubicBezTo>
                  <a:lnTo>
                    <a:pt x="9374" y="10975"/>
                  </a:lnTo>
                  <a:cubicBezTo>
                    <a:pt x="9874" y="10641"/>
                    <a:pt x="10308" y="10207"/>
                    <a:pt x="10708" y="9707"/>
                  </a:cubicBezTo>
                  <a:lnTo>
                    <a:pt x="11408" y="10207"/>
                  </a:lnTo>
                  <a:lnTo>
                    <a:pt x="11442" y="10207"/>
                  </a:lnTo>
                  <a:cubicBezTo>
                    <a:pt x="11475" y="10207"/>
                    <a:pt x="11475" y="10207"/>
                    <a:pt x="11475" y="10174"/>
                  </a:cubicBezTo>
                  <a:cubicBezTo>
                    <a:pt x="12075" y="9373"/>
                    <a:pt x="12442" y="8506"/>
                    <a:pt x="12609" y="7605"/>
                  </a:cubicBezTo>
                  <a:cubicBezTo>
                    <a:pt x="12609" y="7539"/>
                    <a:pt x="12609" y="7505"/>
                    <a:pt x="12576" y="7505"/>
                  </a:cubicBezTo>
                  <a:lnTo>
                    <a:pt x="11742" y="7339"/>
                  </a:lnTo>
                  <a:cubicBezTo>
                    <a:pt x="11809" y="6838"/>
                    <a:pt x="11809" y="6338"/>
                    <a:pt x="11775" y="5838"/>
                  </a:cubicBezTo>
                  <a:lnTo>
                    <a:pt x="12643" y="5704"/>
                  </a:lnTo>
                  <a:cubicBezTo>
                    <a:pt x="12709" y="5704"/>
                    <a:pt x="12743" y="5671"/>
                    <a:pt x="12743" y="5637"/>
                  </a:cubicBezTo>
                  <a:cubicBezTo>
                    <a:pt x="12643" y="5137"/>
                    <a:pt x="12576" y="4670"/>
                    <a:pt x="12409" y="4270"/>
                  </a:cubicBezTo>
                  <a:cubicBezTo>
                    <a:pt x="12242" y="3803"/>
                    <a:pt x="12042" y="3369"/>
                    <a:pt x="11775" y="2969"/>
                  </a:cubicBezTo>
                  <a:cubicBezTo>
                    <a:pt x="11742" y="2902"/>
                    <a:pt x="11709" y="2902"/>
                    <a:pt x="11642" y="2902"/>
                  </a:cubicBezTo>
                  <a:lnTo>
                    <a:pt x="10908" y="3369"/>
                  </a:lnTo>
                  <a:cubicBezTo>
                    <a:pt x="10574" y="2869"/>
                    <a:pt x="10141" y="2402"/>
                    <a:pt x="9640" y="2035"/>
                  </a:cubicBezTo>
                  <a:lnTo>
                    <a:pt x="10141" y="1334"/>
                  </a:lnTo>
                  <a:lnTo>
                    <a:pt x="10141" y="1301"/>
                  </a:lnTo>
                  <a:cubicBezTo>
                    <a:pt x="10141" y="1301"/>
                    <a:pt x="10141" y="1234"/>
                    <a:pt x="10107" y="1234"/>
                  </a:cubicBezTo>
                  <a:cubicBezTo>
                    <a:pt x="9307" y="667"/>
                    <a:pt x="8440" y="300"/>
                    <a:pt x="7506" y="133"/>
                  </a:cubicBezTo>
                  <a:cubicBezTo>
                    <a:pt x="7472" y="133"/>
                    <a:pt x="7439" y="133"/>
                    <a:pt x="7439" y="167"/>
                  </a:cubicBezTo>
                  <a:lnTo>
                    <a:pt x="7272" y="1001"/>
                  </a:lnTo>
                  <a:cubicBezTo>
                    <a:pt x="6979" y="962"/>
                    <a:pt x="6686" y="945"/>
                    <a:pt x="6393" y="945"/>
                  </a:cubicBezTo>
                  <a:cubicBezTo>
                    <a:pt x="6186" y="945"/>
                    <a:pt x="5978" y="954"/>
                    <a:pt x="5771" y="967"/>
                  </a:cubicBezTo>
                  <a:lnTo>
                    <a:pt x="5704" y="67"/>
                  </a:lnTo>
                  <a:cubicBezTo>
                    <a:pt x="5704" y="33"/>
                    <a:pt x="5638" y="0"/>
                    <a:pt x="56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2095;p75">
              <a:extLst>
                <a:ext uri="{FF2B5EF4-FFF2-40B4-BE49-F238E27FC236}">
                  <a16:creationId xmlns:a16="http://schemas.microsoft.com/office/drawing/2014/main" id="{ED6181C2-FDF0-8D3D-E3FD-46ACAED4BAA6}"/>
                </a:ext>
              </a:extLst>
            </p:cNvPr>
            <p:cNvSpPr/>
            <p:nvPr/>
          </p:nvSpPr>
          <p:spPr>
            <a:xfrm>
              <a:off x="1761103" y="3107839"/>
              <a:ext cx="184837" cy="183725"/>
            </a:xfrm>
            <a:custGeom>
              <a:avLst/>
              <a:gdLst/>
              <a:ahLst/>
              <a:cxnLst/>
              <a:rect l="l" t="t" r="r" b="b"/>
              <a:pathLst>
                <a:path w="8807" h="8754" extrusionOk="0">
                  <a:moveTo>
                    <a:pt x="4469" y="2801"/>
                  </a:moveTo>
                  <a:cubicBezTo>
                    <a:pt x="5276" y="2801"/>
                    <a:pt x="5973" y="3394"/>
                    <a:pt x="6038" y="4270"/>
                  </a:cubicBezTo>
                  <a:cubicBezTo>
                    <a:pt x="6071" y="5104"/>
                    <a:pt x="5437" y="5838"/>
                    <a:pt x="4570" y="5872"/>
                  </a:cubicBezTo>
                  <a:cubicBezTo>
                    <a:pt x="4528" y="5875"/>
                    <a:pt x="4486" y="5876"/>
                    <a:pt x="4445" y="5876"/>
                  </a:cubicBezTo>
                  <a:cubicBezTo>
                    <a:pt x="3633" y="5876"/>
                    <a:pt x="2967" y="5263"/>
                    <a:pt x="2936" y="4437"/>
                  </a:cubicBezTo>
                  <a:cubicBezTo>
                    <a:pt x="2902" y="3603"/>
                    <a:pt x="3536" y="2836"/>
                    <a:pt x="4403" y="2803"/>
                  </a:cubicBezTo>
                  <a:cubicBezTo>
                    <a:pt x="4425" y="2802"/>
                    <a:pt x="4447" y="2801"/>
                    <a:pt x="4469" y="2801"/>
                  </a:cubicBezTo>
                  <a:close/>
                  <a:moveTo>
                    <a:pt x="4136" y="1"/>
                  </a:moveTo>
                  <a:cubicBezTo>
                    <a:pt x="3803" y="34"/>
                    <a:pt x="3536" y="101"/>
                    <a:pt x="3202" y="167"/>
                  </a:cubicBezTo>
                  <a:cubicBezTo>
                    <a:pt x="3136" y="167"/>
                    <a:pt x="3136" y="201"/>
                    <a:pt x="3136" y="268"/>
                  </a:cubicBezTo>
                  <a:lnTo>
                    <a:pt x="3302" y="835"/>
                  </a:lnTo>
                  <a:cubicBezTo>
                    <a:pt x="2902" y="968"/>
                    <a:pt x="2502" y="1168"/>
                    <a:pt x="2168" y="1435"/>
                  </a:cubicBezTo>
                  <a:lnTo>
                    <a:pt x="1801" y="968"/>
                  </a:lnTo>
                  <a:lnTo>
                    <a:pt x="1735" y="968"/>
                  </a:lnTo>
                  <a:cubicBezTo>
                    <a:pt x="1468" y="1168"/>
                    <a:pt x="1234" y="1368"/>
                    <a:pt x="1001" y="1635"/>
                  </a:cubicBezTo>
                  <a:cubicBezTo>
                    <a:pt x="801" y="1869"/>
                    <a:pt x="634" y="2136"/>
                    <a:pt x="467" y="2436"/>
                  </a:cubicBezTo>
                  <a:cubicBezTo>
                    <a:pt x="467" y="2469"/>
                    <a:pt x="467" y="2469"/>
                    <a:pt x="500" y="2502"/>
                  </a:cubicBezTo>
                  <a:lnTo>
                    <a:pt x="1068" y="2769"/>
                  </a:lnTo>
                  <a:cubicBezTo>
                    <a:pt x="901" y="3036"/>
                    <a:pt x="801" y="3370"/>
                    <a:pt x="734" y="3703"/>
                  </a:cubicBezTo>
                  <a:lnTo>
                    <a:pt x="134" y="3637"/>
                  </a:lnTo>
                  <a:cubicBezTo>
                    <a:pt x="100" y="3637"/>
                    <a:pt x="100" y="3670"/>
                    <a:pt x="100" y="3670"/>
                  </a:cubicBezTo>
                  <a:cubicBezTo>
                    <a:pt x="67" y="4004"/>
                    <a:pt x="0" y="4337"/>
                    <a:pt x="67" y="4637"/>
                  </a:cubicBezTo>
                  <a:cubicBezTo>
                    <a:pt x="100" y="4971"/>
                    <a:pt x="134" y="5271"/>
                    <a:pt x="234" y="5605"/>
                  </a:cubicBezTo>
                  <a:cubicBezTo>
                    <a:pt x="234" y="5638"/>
                    <a:pt x="267" y="5638"/>
                    <a:pt x="300" y="5638"/>
                  </a:cubicBezTo>
                  <a:lnTo>
                    <a:pt x="901" y="5471"/>
                  </a:lnTo>
                  <a:cubicBezTo>
                    <a:pt x="1001" y="5872"/>
                    <a:pt x="1234" y="6272"/>
                    <a:pt x="1468" y="6605"/>
                  </a:cubicBezTo>
                  <a:lnTo>
                    <a:pt x="1001" y="6972"/>
                  </a:lnTo>
                  <a:lnTo>
                    <a:pt x="1001" y="7006"/>
                  </a:lnTo>
                  <a:lnTo>
                    <a:pt x="1001" y="7072"/>
                  </a:lnTo>
                  <a:cubicBezTo>
                    <a:pt x="1434" y="7539"/>
                    <a:pt x="1935" y="8006"/>
                    <a:pt x="2502" y="8273"/>
                  </a:cubicBezTo>
                  <a:cubicBezTo>
                    <a:pt x="2569" y="8273"/>
                    <a:pt x="2569" y="8273"/>
                    <a:pt x="2602" y="8207"/>
                  </a:cubicBezTo>
                  <a:lnTo>
                    <a:pt x="2835" y="7673"/>
                  </a:lnTo>
                  <a:cubicBezTo>
                    <a:pt x="3136" y="7840"/>
                    <a:pt x="3469" y="7940"/>
                    <a:pt x="3803" y="8006"/>
                  </a:cubicBezTo>
                  <a:lnTo>
                    <a:pt x="3736" y="8607"/>
                  </a:lnTo>
                  <a:lnTo>
                    <a:pt x="3736" y="8640"/>
                  </a:lnTo>
                  <a:lnTo>
                    <a:pt x="3769" y="8674"/>
                  </a:lnTo>
                  <a:cubicBezTo>
                    <a:pt x="4014" y="8722"/>
                    <a:pt x="4258" y="8753"/>
                    <a:pt x="4489" y="8753"/>
                  </a:cubicBezTo>
                  <a:cubicBezTo>
                    <a:pt x="4574" y="8753"/>
                    <a:pt x="4656" y="8749"/>
                    <a:pt x="4737" y="8740"/>
                  </a:cubicBezTo>
                  <a:cubicBezTo>
                    <a:pt x="5070" y="8674"/>
                    <a:pt x="5337" y="8640"/>
                    <a:pt x="5671" y="8573"/>
                  </a:cubicBezTo>
                  <a:cubicBezTo>
                    <a:pt x="5671" y="8573"/>
                    <a:pt x="5738" y="8573"/>
                    <a:pt x="5738" y="8507"/>
                  </a:cubicBezTo>
                  <a:lnTo>
                    <a:pt x="5738" y="8473"/>
                  </a:lnTo>
                  <a:lnTo>
                    <a:pt x="5571" y="7906"/>
                  </a:lnTo>
                  <a:cubicBezTo>
                    <a:pt x="5971" y="7773"/>
                    <a:pt x="6338" y="7539"/>
                    <a:pt x="6672" y="7306"/>
                  </a:cubicBezTo>
                  <a:lnTo>
                    <a:pt x="7072" y="7773"/>
                  </a:lnTo>
                  <a:lnTo>
                    <a:pt x="7105" y="7806"/>
                  </a:lnTo>
                  <a:lnTo>
                    <a:pt x="7139" y="7806"/>
                  </a:lnTo>
                  <a:cubicBezTo>
                    <a:pt x="7639" y="7406"/>
                    <a:pt x="8106" y="6906"/>
                    <a:pt x="8339" y="6305"/>
                  </a:cubicBezTo>
                  <a:cubicBezTo>
                    <a:pt x="8339" y="6272"/>
                    <a:pt x="8339" y="6272"/>
                    <a:pt x="8306" y="6238"/>
                  </a:cubicBezTo>
                  <a:lnTo>
                    <a:pt x="7772" y="5972"/>
                  </a:lnTo>
                  <a:cubicBezTo>
                    <a:pt x="7939" y="5671"/>
                    <a:pt x="8006" y="5338"/>
                    <a:pt x="8106" y="5004"/>
                  </a:cubicBezTo>
                  <a:lnTo>
                    <a:pt x="8673" y="5104"/>
                  </a:lnTo>
                  <a:cubicBezTo>
                    <a:pt x="8740" y="5104"/>
                    <a:pt x="8740" y="5104"/>
                    <a:pt x="8740" y="5038"/>
                  </a:cubicBezTo>
                  <a:cubicBezTo>
                    <a:pt x="8773" y="4704"/>
                    <a:pt x="8806" y="4437"/>
                    <a:pt x="8773" y="4104"/>
                  </a:cubicBezTo>
                  <a:cubicBezTo>
                    <a:pt x="8773" y="3737"/>
                    <a:pt x="8740" y="3436"/>
                    <a:pt x="8640" y="3103"/>
                  </a:cubicBezTo>
                  <a:cubicBezTo>
                    <a:pt x="8640" y="3036"/>
                    <a:pt x="8606" y="3036"/>
                    <a:pt x="8573" y="3036"/>
                  </a:cubicBezTo>
                  <a:lnTo>
                    <a:pt x="7972" y="3203"/>
                  </a:lnTo>
                  <a:cubicBezTo>
                    <a:pt x="7872" y="2803"/>
                    <a:pt x="7639" y="2436"/>
                    <a:pt x="7405" y="2102"/>
                  </a:cubicBezTo>
                  <a:lnTo>
                    <a:pt x="7872" y="1702"/>
                  </a:lnTo>
                  <a:lnTo>
                    <a:pt x="7872" y="1669"/>
                  </a:lnTo>
                  <a:lnTo>
                    <a:pt x="7872" y="1635"/>
                  </a:lnTo>
                  <a:cubicBezTo>
                    <a:pt x="7439" y="1135"/>
                    <a:pt x="6938" y="668"/>
                    <a:pt x="6371" y="434"/>
                  </a:cubicBezTo>
                  <a:cubicBezTo>
                    <a:pt x="6305" y="434"/>
                    <a:pt x="6305" y="434"/>
                    <a:pt x="6271" y="468"/>
                  </a:cubicBezTo>
                  <a:lnTo>
                    <a:pt x="6038" y="1001"/>
                  </a:lnTo>
                  <a:cubicBezTo>
                    <a:pt x="5738" y="835"/>
                    <a:pt x="5404" y="768"/>
                    <a:pt x="5070" y="668"/>
                  </a:cubicBezTo>
                  <a:lnTo>
                    <a:pt x="5137" y="101"/>
                  </a:lnTo>
                  <a:cubicBezTo>
                    <a:pt x="5137" y="34"/>
                    <a:pt x="5137" y="34"/>
                    <a:pt x="5104" y="34"/>
                  </a:cubicBezTo>
                  <a:cubicBezTo>
                    <a:pt x="4870" y="1"/>
                    <a:pt x="4603" y="1"/>
                    <a:pt x="4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2096;p75">
              <a:extLst>
                <a:ext uri="{FF2B5EF4-FFF2-40B4-BE49-F238E27FC236}">
                  <a16:creationId xmlns:a16="http://schemas.microsoft.com/office/drawing/2014/main" id="{5540832D-ECD4-76BA-5327-AC9FF0774417}"/>
                </a:ext>
              </a:extLst>
            </p:cNvPr>
            <p:cNvSpPr/>
            <p:nvPr/>
          </p:nvSpPr>
          <p:spPr>
            <a:xfrm>
              <a:off x="1461466" y="2976227"/>
              <a:ext cx="77003" cy="155475"/>
            </a:xfrm>
            <a:custGeom>
              <a:avLst/>
              <a:gdLst/>
              <a:ahLst/>
              <a:cxnLst/>
              <a:rect l="l" t="t" r="r" b="b"/>
              <a:pathLst>
                <a:path w="3669" h="7408" extrusionOk="0">
                  <a:moveTo>
                    <a:pt x="3424" y="1"/>
                  </a:moveTo>
                  <a:cubicBezTo>
                    <a:pt x="3395" y="1"/>
                    <a:pt x="3365" y="11"/>
                    <a:pt x="3336" y="34"/>
                  </a:cubicBezTo>
                  <a:cubicBezTo>
                    <a:pt x="2235" y="834"/>
                    <a:pt x="1335" y="1869"/>
                    <a:pt x="801" y="3103"/>
                  </a:cubicBezTo>
                  <a:cubicBezTo>
                    <a:pt x="200" y="4404"/>
                    <a:pt x="0" y="5905"/>
                    <a:pt x="367" y="7272"/>
                  </a:cubicBezTo>
                  <a:cubicBezTo>
                    <a:pt x="381" y="7368"/>
                    <a:pt x="445" y="7407"/>
                    <a:pt x="513" y="7407"/>
                  </a:cubicBezTo>
                  <a:cubicBezTo>
                    <a:pt x="612" y="7407"/>
                    <a:pt x="721" y="7324"/>
                    <a:pt x="701" y="7206"/>
                  </a:cubicBezTo>
                  <a:cubicBezTo>
                    <a:pt x="0" y="4537"/>
                    <a:pt x="1401" y="1935"/>
                    <a:pt x="3503" y="367"/>
                  </a:cubicBezTo>
                  <a:cubicBezTo>
                    <a:pt x="3668" y="230"/>
                    <a:pt x="3560" y="1"/>
                    <a:pt x="3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2097;p75">
              <a:extLst>
                <a:ext uri="{FF2B5EF4-FFF2-40B4-BE49-F238E27FC236}">
                  <a16:creationId xmlns:a16="http://schemas.microsoft.com/office/drawing/2014/main" id="{BAB92915-F889-9E2D-E46F-84CA3E511260}"/>
                </a:ext>
              </a:extLst>
            </p:cNvPr>
            <p:cNvSpPr/>
            <p:nvPr/>
          </p:nvSpPr>
          <p:spPr>
            <a:xfrm>
              <a:off x="1473365" y="3145197"/>
              <a:ext cx="32929" cy="38386"/>
            </a:xfrm>
            <a:custGeom>
              <a:avLst/>
              <a:gdLst/>
              <a:ahLst/>
              <a:cxnLst/>
              <a:rect l="l" t="t" r="r" b="b"/>
              <a:pathLst>
                <a:path w="1569" h="1829" extrusionOk="0">
                  <a:moveTo>
                    <a:pt x="206" y="0"/>
                  </a:moveTo>
                  <a:cubicBezTo>
                    <a:pt x="167" y="0"/>
                    <a:pt x="128" y="8"/>
                    <a:pt x="100" y="22"/>
                  </a:cubicBezTo>
                  <a:cubicBezTo>
                    <a:pt x="0" y="55"/>
                    <a:pt x="0" y="189"/>
                    <a:pt x="34" y="289"/>
                  </a:cubicBezTo>
                  <a:cubicBezTo>
                    <a:pt x="334" y="856"/>
                    <a:pt x="734" y="1356"/>
                    <a:pt x="1268" y="1790"/>
                  </a:cubicBezTo>
                  <a:cubicBezTo>
                    <a:pt x="1306" y="1809"/>
                    <a:pt x="1356" y="1828"/>
                    <a:pt x="1404" y="1828"/>
                  </a:cubicBezTo>
                  <a:cubicBezTo>
                    <a:pt x="1439" y="1828"/>
                    <a:pt x="1473" y="1818"/>
                    <a:pt x="1501" y="1790"/>
                  </a:cubicBezTo>
                  <a:cubicBezTo>
                    <a:pt x="1501" y="1656"/>
                    <a:pt x="1568" y="1523"/>
                    <a:pt x="1468" y="1490"/>
                  </a:cubicBezTo>
                  <a:cubicBezTo>
                    <a:pt x="968" y="1123"/>
                    <a:pt x="601" y="622"/>
                    <a:pt x="334" y="55"/>
                  </a:cubicBezTo>
                  <a:cubicBezTo>
                    <a:pt x="314" y="16"/>
                    <a:pt x="260"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2098;p75">
              <a:extLst>
                <a:ext uri="{FF2B5EF4-FFF2-40B4-BE49-F238E27FC236}">
                  <a16:creationId xmlns:a16="http://schemas.microsoft.com/office/drawing/2014/main" id="{C250F4DA-983C-2F50-84DE-2443D5DB2AFA}"/>
                </a:ext>
              </a:extLst>
            </p:cNvPr>
            <p:cNvSpPr/>
            <p:nvPr/>
          </p:nvSpPr>
          <p:spPr>
            <a:xfrm>
              <a:off x="1679860" y="3085782"/>
              <a:ext cx="59563" cy="122966"/>
            </a:xfrm>
            <a:custGeom>
              <a:avLst/>
              <a:gdLst/>
              <a:ahLst/>
              <a:cxnLst/>
              <a:rect l="l" t="t" r="r" b="b"/>
              <a:pathLst>
                <a:path w="2838" h="5859" extrusionOk="0">
                  <a:moveTo>
                    <a:pt x="2412" y="1"/>
                  </a:moveTo>
                  <a:cubicBezTo>
                    <a:pt x="2328" y="1"/>
                    <a:pt x="2253" y="51"/>
                    <a:pt x="2270" y="151"/>
                  </a:cubicBezTo>
                  <a:cubicBezTo>
                    <a:pt x="2503" y="2186"/>
                    <a:pt x="1736" y="4287"/>
                    <a:pt x="135" y="5555"/>
                  </a:cubicBezTo>
                  <a:cubicBezTo>
                    <a:pt x="0" y="5663"/>
                    <a:pt x="127" y="5858"/>
                    <a:pt x="287" y="5858"/>
                  </a:cubicBezTo>
                  <a:cubicBezTo>
                    <a:pt x="324" y="5858"/>
                    <a:pt x="364" y="5847"/>
                    <a:pt x="402" y="5822"/>
                  </a:cubicBezTo>
                  <a:cubicBezTo>
                    <a:pt x="1970" y="4421"/>
                    <a:pt x="2837" y="2219"/>
                    <a:pt x="2604" y="151"/>
                  </a:cubicBezTo>
                  <a:cubicBezTo>
                    <a:pt x="2587" y="51"/>
                    <a:pt x="2495" y="1"/>
                    <a:pt x="2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2099;p75">
              <a:extLst>
                <a:ext uri="{FF2B5EF4-FFF2-40B4-BE49-F238E27FC236}">
                  <a16:creationId xmlns:a16="http://schemas.microsoft.com/office/drawing/2014/main" id="{7CFA5F66-6286-6BF0-30C3-D382AB8BB61C}"/>
                </a:ext>
              </a:extLst>
            </p:cNvPr>
            <p:cNvSpPr/>
            <p:nvPr/>
          </p:nvSpPr>
          <p:spPr>
            <a:xfrm>
              <a:off x="1777892" y="2896706"/>
              <a:ext cx="62291" cy="162863"/>
            </a:xfrm>
            <a:custGeom>
              <a:avLst/>
              <a:gdLst/>
              <a:ahLst/>
              <a:cxnLst/>
              <a:rect l="l" t="t" r="r" b="b"/>
              <a:pathLst>
                <a:path w="2968" h="7760" extrusionOk="0">
                  <a:moveTo>
                    <a:pt x="1502" y="1"/>
                  </a:moveTo>
                  <a:cubicBezTo>
                    <a:pt x="1459" y="1"/>
                    <a:pt x="1413" y="16"/>
                    <a:pt x="1368" y="54"/>
                  </a:cubicBezTo>
                  <a:cubicBezTo>
                    <a:pt x="534" y="921"/>
                    <a:pt x="101" y="2088"/>
                    <a:pt x="34" y="3323"/>
                  </a:cubicBezTo>
                  <a:cubicBezTo>
                    <a:pt x="1" y="4490"/>
                    <a:pt x="434" y="5658"/>
                    <a:pt x="1168" y="6525"/>
                  </a:cubicBezTo>
                  <a:cubicBezTo>
                    <a:pt x="1602" y="7025"/>
                    <a:pt x="2102" y="7425"/>
                    <a:pt x="2669" y="7726"/>
                  </a:cubicBezTo>
                  <a:cubicBezTo>
                    <a:pt x="2699" y="7749"/>
                    <a:pt x="2728" y="7759"/>
                    <a:pt x="2756" y="7759"/>
                  </a:cubicBezTo>
                  <a:cubicBezTo>
                    <a:pt x="2884" y="7759"/>
                    <a:pt x="2967" y="7541"/>
                    <a:pt x="2803" y="7459"/>
                  </a:cubicBezTo>
                  <a:cubicBezTo>
                    <a:pt x="1602" y="6825"/>
                    <a:pt x="735" y="5624"/>
                    <a:pt x="468" y="4257"/>
                  </a:cubicBezTo>
                  <a:cubicBezTo>
                    <a:pt x="167" y="2856"/>
                    <a:pt x="668" y="1354"/>
                    <a:pt x="1635" y="320"/>
                  </a:cubicBezTo>
                  <a:cubicBezTo>
                    <a:pt x="1765" y="191"/>
                    <a:pt x="1653" y="1"/>
                    <a:pt x="1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2100;p75">
              <a:extLst>
                <a:ext uri="{FF2B5EF4-FFF2-40B4-BE49-F238E27FC236}">
                  <a16:creationId xmlns:a16="http://schemas.microsoft.com/office/drawing/2014/main" id="{8D1B413D-47BB-B225-D153-56084AE072EB}"/>
                </a:ext>
              </a:extLst>
            </p:cNvPr>
            <p:cNvSpPr/>
            <p:nvPr/>
          </p:nvSpPr>
          <p:spPr>
            <a:xfrm>
              <a:off x="1850005" y="3058708"/>
              <a:ext cx="35721" cy="9990"/>
            </a:xfrm>
            <a:custGeom>
              <a:avLst/>
              <a:gdLst/>
              <a:ahLst/>
              <a:cxnLst/>
              <a:rect l="l" t="t" r="r" b="b"/>
              <a:pathLst>
                <a:path w="1702" h="476" extrusionOk="0">
                  <a:moveTo>
                    <a:pt x="203" y="0"/>
                  </a:moveTo>
                  <a:cubicBezTo>
                    <a:pt x="133" y="0"/>
                    <a:pt x="34" y="83"/>
                    <a:pt x="34" y="140"/>
                  </a:cubicBezTo>
                  <a:cubicBezTo>
                    <a:pt x="0" y="240"/>
                    <a:pt x="67" y="307"/>
                    <a:pt x="167" y="340"/>
                  </a:cubicBezTo>
                  <a:cubicBezTo>
                    <a:pt x="430" y="434"/>
                    <a:pt x="683" y="475"/>
                    <a:pt x="937" y="475"/>
                  </a:cubicBezTo>
                  <a:cubicBezTo>
                    <a:pt x="1134" y="475"/>
                    <a:pt x="1331" y="451"/>
                    <a:pt x="1535" y="407"/>
                  </a:cubicBezTo>
                  <a:cubicBezTo>
                    <a:pt x="1668" y="407"/>
                    <a:pt x="1702" y="274"/>
                    <a:pt x="1668" y="173"/>
                  </a:cubicBezTo>
                  <a:cubicBezTo>
                    <a:pt x="1602" y="107"/>
                    <a:pt x="1535" y="73"/>
                    <a:pt x="1468" y="73"/>
                  </a:cubicBezTo>
                  <a:cubicBezTo>
                    <a:pt x="1289" y="101"/>
                    <a:pt x="1115" y="117"/>
                    <a:pt x="944" y="117"/>
                  </a:cubicBezTo>
                  <a:cubicBezTo>
                    <a:pt x="703" y="117"/>
                    <a:pt x="468" y="85"/>
                    <a:pt x="234" y="7"/>
                  </a:cubicBezTo>
                  <a:cubicBezTo>
                    <a:pt x="225" y="2"/>
                    <a:pt x="215"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2" name="Google Shape;2101;p75">
              <a:extLst>
                <a:ext uri="{FF2B5EF4-FFF2-40B4-BE49-F238E27FC236}">
                  <a16:creationId xmlns:a16="http://schemas.microsoft.com/office/drawing/2014/main" id="{C6915EBF-EF04-CD4A-8D57-0E62278DE81C}"/>
                </a:ext>
              </a:extLst>
            </p:cNvPr>
            <p:cNvSpPr/>
            <p:nvPr/>
          </p:nvSpPr>
          <p:spPr>
            <a:xfrm>
              <a:off x="1683911" y="2777855"/>
              <a:ext cx="44053" cy="161058"/>
            </a:xfrm>
            <a:custGeom>
              <a:avLst/>
              <a:gdLst/>
              <a:ahLst/>
              <a:cxnLst/>
              <a:rect l="l" t="t" r="r" b="b"/>
              <a:pathLst>
                <a:path w="2099" h="7674" extrusionOk="0">
                  <a:moveTo>
                    <a:pt x="242" y="0"/>
                  </a:moveTo>
                  <a:cubicBezTo>
                    <a:pt x="125" y="0"/>
                    <a:pt x="1" y="114"/>
                    <a:pt x="42" y="279"/>
                  </a:cubicBezTo>
                  <a:cubicBezTo>
                    <a:pt x="576" y="2681"/>
                    <a:pt x="1143" y="5116"/>
                    <a:pt x="1710" y="7551"/>
                  </a:cubicBezTo>
                  <a:cubicBezTo>
                    <a:pt x="1735" y="7637"/>
                    <a:pt x="1795" y="7673"/>
                    <a:pt x="1860" y="7673"/>
                  </a:cubicBezTo>
                  <a:cubicBezTo>
                    <a:pt x="1972" y="7673"/>
                    <a:pt x="2098" y="7565"/>
                    <a:pt x="2077" y="7418"/>
                  </a:cubicBezTo>
                  <a:cubicBezTo>
                    <a:pt x="1543" y="5016"/>
                    <a:pt x="943" y="2581"/>
                    <a:pt x="409" y="146"/>
                  </a:cubicBezTo>
                  <a:cubicBezTo>
                    <a:pt x="384" y="44"/>
                    <a:pt x="314" y="0"/>
                    <a:pt x="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2102;p75">
              <a:extLst>
                <a:ext uri="{FF2B5EF4-FFF2-40B4-BE49-F238E27FC236}">
                  <a16:creationId xmlns:a16="http://schemas.microsoft.com/office/drawing/2014/main" id="{9948B514-B0B4-F0B2-8D7B-07AE06426151}"/>
                </a:ext>
              </a:extLst>
            </p:cNvPr>
            <p:cNvSpPr/>
            <p:nvPr/>
          </p:nvSpPr>
          <p:spPr>
            <a:xfrm>
              <a:off x="1626783" y="2836598"/>
              <a:ext cx="73141" cy="92072"/>
            </a:xfrm>
            <a:custGeom>
              <a:avLst/>
              <a:gdLst/>
              <a:ahLst/>
              <a:cxnLst/>
              <a:rect l="l" t="t" r="r" b="b"/>
              <a:pathLst>
                <a:path w="3485" h="4387" extrusionOk="0">
                  <a:moveTo>
                    <a:pt x="280" y="0"/>
                  </a:moveTo>
                  <a:cubicBezTo>
                    <a:pt x="142" y="0"/>
                    <a:pt x="1" y="149"/>
                    <a:pt x="96" y="316"/>
                  </a:cubicBezTo>
                  <a:cubicBezTo>
                    <a:pt x="1063" y="1650"/>
                    <a:pt x="2097" y="2951"/>
                    <a:pt x="3031" y="4319"/>
                  </a:cubicBezTo>
                  <a:cubicBezTo>
                    <a:pt x="3078" y="4366"/>
                    <a:pt x="3138" y="4386"/>
                    <a:pt x="3197" y="4386"/>
                  </a:cubicBezTo>
                  <a:cubicBezTo>
                    <a:pt x="3346" y="4386"/>
                    <a:pt x="3484" y="4253"/>
                    <a:pt x="3365" y="4085"/>
                  </a:cubicBezTo>
                  <a:cubicBezTo>
                    <a:pt x="2364" y="2751"/>
                    <a:pt x="1363" y="1416"/>
                    <a:pt x="429" y="82"/>
                  </a:cubicBezTo>
                  <a:cubicBezTo>
                    <a:pt x="391" y="25"/>
                    <a:pt x="336" y="0"/>
                    <a:pt x="2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2103;p75">
              <a:extLst>
                <a:ext uri="{FF2B5EF4-FFF2-40B4-BE49-F238E27FC236}">
                  <a16:creationId xmlns:a16="http://schemas.microsoft.com/office/drawing/2014/main" id="{85803F60-7CF6-EDA3-6B35-AFE1E44C0851}"/>
                </a:ext>
              </a:extLst>
            </p:cNvPr>
            <p:cNvSpPr/>
            <p:nvPr/>
          </p:nvSpPr>
          <p:spPr>
            <a:xfrm>
              <a:off x="1615471" y="2882855"/>
              <a:ext cx="48334" cy="33076"/>
            </a:xfrm>
            <a:custGeom>
              <a:avLst/>
              <a:gdLst/>
              <a:ahLst/>
              <a:cxnLst/>
              <a:rect l="l" t="t" r="r" b="b"/>
              <a:pathLst>
                <a:path w="2303" h="1576" extrusionOk="0">
                  <a:moveTo>
                    <a:pt x="222" y="1"/>
                  </a:moveTo>
                  <a:cubicBezTo>
                    <a:pt x="141" y="1"/>
                    <a:pt x="59" y="38"/>
                    <a:pt x="34" y="113"/>
                  </a:cubicBezTo>
                  <a:cubicBezTo>
                    <a:pt x="1" y="180"/>
                    <a:pt x="34" y="313"/>
                    <a:pt x="134" y="347"/>
                  </a:cubicBezTo>
                  <a:cubicBezTo>
                    <a:pt x="735" y="780"/>
                    <a:pt x="1368" y="1147"/>
                    <a:pt x="2002" y="1547"/>
                  </a:cubicBezTo>
                  <a:cubicBezTo>
                    <a:pt x="2022" y="1567"/>
                    <a:pt x="2047" y="1575"/>
                    <a:pt x="2074" y="1575"/>
                  </a:cubicBezTo>
                  <a:cubicBezTo>
                    <a:pt x="2139" y="1575"/>
                    <a:pt x="2212" y="1528"/>
                    <a:pt x="2236" y="1481"/>
                  </a:cubicBezTo>
                  <a:cubicBezTo>
                    <a:pt x="2302" y="1381"/>
                    <a:pt x="2236" y="1281"/>
                    <a:pt x="2169" y="1214"/>
                  </a:cubicBezTo>
                  <a:cubicBezTo>
                    <a:pt x="1535" y="814"/>
                    <a:pt x="901" y="447"/>
                    <a:pt x="301" y="13"/>
                  </a:cubicBezTo>
                  <a:cubicBezTo>
                    <a:pt x="276" y="5"/>
                    <a:pt x="249" y="1"/>
                    <a:pt x="2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2104;p75">
              <a:extLst>
                <a:ext uri="{FF2B5EF4-FFF2-40B4-BE49-F238E27FC236}">
                  <a16:creationId xmlns:a16="http://schemas.microsoft.com/office/drawing/2014/main" id="{CF46CEC3-91C9-A7EB-0E5D-43DE015D63FF}"/>
                </a:ext>
              </a:extLst>
            </p:cNvPr>
            <p:cNvSpPr/>
            <p:nvPr/>
          </p:nvSpPr>
          <p:spPr>
            <a:xfrm>
              <a:off x="1738688" y="2808706"/>
              <a:ext cx="13642" cy="86070"/>
            </a:xfrm>
            <a:custGeom>
              <a:avLst/>
              <a:gdLst/>
              <a:ahLst/>
              <a:cxnLst/>
              <a:rect l="l" t="t" r="r" b="b"/>
              <a:pathLst>
                <a:path w="650" h="4101" extrusionOk="0">
                  <a:moveTo>
                    <a:pt x="495" y="1"/>
                  </a:moveTo>
                  <a:cubicBezTo>
                    <a:pt x="399" y="1"/>
                    <a:pt x="285" y="70"/>
                    <a:pt x="268" y="177"/>
                  </a:cubicBezTo>
                  <a:lnTo>
                    <a:pt x="1" y="3913"/>
                  </a:lnTo>
                  <a:cubicBezTo>
                    <a:pt x="1" y="4042"/>
                    <a:pt x="86" y="4101"/>
                    <a:pt x="175" y="4101"/>
                  </a:cubicBezTo>
                  <a:cubicBezTo>
                    <a:pt x="270" y="4101"/>
                    <a:pt x="368" y="4034"/>
                    <a:pt x="368" y="3913"/>
                  </a:cubicBezTo>
                  <a:lnTo>
                    <a:pt x="634" y="177"/>
                  </a:lnTo>
                  <a:cubicBezTo>
                    <a:pt x="650" y="53"/>
                    <a:pt x="579" y="1"/>
                    <a:pt x="4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2105;p75">
              <a:extLst>
                <a:ext uri="{FF2B5EF4-FFF2-40B4-BE49-F238E27FC236}">
                  <a16:creationId xmlns:a16="http://schemas.microsoft.com/office/drawing/2014/main" id="{E7E36724-66F9-5B3F-3A21-CABE0C2FFCA0}"/>
                </a:ext>
              </a:extLst>
            </p:cNvPr>
            <p:cNvSpPr/>
            <p:nvPr/>
          </p:nvSpPr>
          <p:spPr>
            <a:xfrm>
              <a:off x="1761103" y="2827553"/>
              <a:ext cx="25206" cy="46361"/>
            </a:xfrm>
            <a:custGeom>
              <a:avLst/>
              <a:gdLst/>
              <a:ahLst/>
              <a:cxnLst/>
              <a:rect l="l" t="t" r="r" b="b"/>
              <a:pathLst>
                <a:path w="1201" h="2209" extrusionOk="0">
                  <a:moveTo>
                    <a:pt x="993" y="0"/>
                  </a:moveTo>
                  <a:cubicBezTo>
                    <a:pt x="920" y="0"/>
                    <a:pt x="851" y="38"/>
                    <a:pt x="801" y="113"/>
                  </a:cubicBezTo>
                  <a:cubicBezTo>
                    <a:pt x="567" y="747"/>
                    <a:pt x="300" y="1314"/>
                    <a:pt x="67" y="1948"/>
                  </a:cubicBezTo>
                  <a:cubicBezTo>
                    <a:pt x="0" y="2014"/>
                    <a:pt x="67" y="2148"/>
                    <a:pt x="134" y="2181"/>
                  </a:cubicBezTo>
                  <a:cubicBezTo>
                    <a:pt x="163" y="2201"/>
                    <a:pt x="195" y="2209"/>
                    <a:pt x="227" y="2209"/>
                  </a:cubicBezTo>
                  <a:cubicBezTo>
                    <a:pt x="303" y="2209"/>
                    <a:pt x="377" y="2161"/>
                    <a:pt x="400" y="2114"/>
                  </a:cubicBezTo>
                  <a:cubicBezTo>
                    <a:pt x="634" y="1481"/>
                    <a:pt x="901" y="913"/>
                    <a:pt x="1134" y="280"/>
                  </a:cubicBezTo>
                  <a:cubicBezTo>
                    <a:pt x="1201" y="180"/>
                    <a:pt x="1201" y="113"/>
                    <a:pt x="1068" y="13"/>
                  </a:cubicBezTo>
                  <a:cubicBezTo>
                    <a:pt x="1043" y="4"/>
                    <a:pt x="1018" y="0"/>
                    <a:pt x="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2106;p75">
              <a:extLst>
                <a:ext uri="{FF2B5EF4-FFF2-40B4-BE49-F238E27FC236}">
                  <a16:creationId xmlns:a16="http://schemas.microsoft.com/office/drawing/2014/main" id="{6A5036C0-F1BD-B9A1-3D21-FBE3E0A5A31A}"/>
                </a:ext>
              </a:extLst>
            </p:cNvPr>
            <p:cNvSpPr/>
            <p:nvPr/>
          </p:nvSpPr>
          <p:spPr>
            <a:xfrm>
              <a:off x="1730587" y="3225621"/>
              <a:ext cx="20736" cy="72869"/>
            </a:xfrm>
            <a:custGeom>
              <a:avLst/>
              <a:gdLst/>
              <a:ahLst/>
              <a:cxnLst/>
              <a:rect l="l" t="t" r="r" b="b"/>
              <a:pathLst>
                <a:path w="988" h="3472" extrusionOk="0">
                  <a:moveTo>
                    <a:pt x="767" y="0"/>
                  </a:moveTo>
                  <a:cubicBezTo>
                    <a:pt x="690" y="0"/>
                    <a:pt x="615" y="47"/>
                    <a:pt x="587" y="159"/>
                  </a:cubicBezTo>
                  <a:cubicBezTo>
                    <a:pt x="387" y="1194"/>
                    <a:pt x="187" y="2194"/>
                    <a:pt x="20" y="3228"/>
                  </a:cubicBezTo>
                  <a:cubicBezTo>
                    <a:pt x="0" y="3384"/>
                    <a:pt x="117" y="3471"/>
                    <a:pt x="224" y="3471"/>
                  </a:cubicBezTo>
                  <a:cubicBezTo>
                    <a:pt x="301" y="3471"/>
                    <a:pt x="373" y="3426"/>
                    <a:pt x="387" y="3328"/>
                  </a:cubicBezTo>
                  <a:cubicBezTo>
                    <a:pt x="587" y="2294"/>
                    <a:pt x="820" y="1294"/>
                    <a:pt x="987" y="226"/>
                  </a:cubicBezTo>
                  <a:cubicBezTo>
                    <a:pt x="987" y="91"/>
                    <a:pt x="875" y="0"/>
                    <a:pt x="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2107;p75">
              <a:extLst>
                <a:ext uri="{FF2B5EF4-FFF2-40B4-BE49-F238E27FC236}">
                  <a16:creationId xmlns:a16="http://schemas.microsoft.com/office/drawing/2014/main" id="{4CC76173-A486-EA70-AE04-9F57CB8AF17E}"/>
                </a:ext>
              </a:extLst>
            </p:cNvPr>
            <p:cNvSpPr/>
            <p:nvPr/>
          </p:nvSpPr>
          <p:spPr>
            <a:xfrm>
              <a:off x="1699484" y="3240606"/>
              <a:ext cx="31523" cy="41849"/>
            </a:xfrm>
            <a:custGeom>
              <a:avLst/>
              <a:gdLst/>
              <a:ahLst/>
              <a:cxnLst/>
              <a:rect l="l" t="t" r="r" b="b"/>
              <a:pathLst>
                <a:path w="1502" h="1994" extrusionOk="0">
                  <a:moveTo>
                    <a:pt x="1260" y="0"/>
                  </a:moveTo>
                  <a:cubicBezTo>
                    <a:pt x="1187" y="0"/>
                    <a:pt x="1118" y="38"/>
                    <a:pt x="1068" y="113"/>
                  </a:cubicBezTo>
                  <a:cubicBezTo>
                    <a:pt x="735" y="646"/>
                    <a:pt x="368" y="1180"/>
                    <a:pt x="34" y="1714"/>
                  </a:cubicBezTo>
                  <a:cubicBezTo>
                    <a:pt x="1" y="1814"/>
                    <a:pt x="34" y="1947"/>
                    <a:pt x="101" y="1981"/>
                  </a:cubicBezTo>
                  <a:cubicBezTo>
                    <a:pt x="128" y="1990"/>
                    <a:pt x="157" y="1994"/>
                    <a:pt x="186" y="1994"/>
                  </a:cubicBezTo>
                  <a:cubicBezTo>
                    <a:pt x="265" y="1994"/>
                    <a:pt x="343" y="1963"/>
                    <a:pt x="368" y="1914"/>
                  </a:cubicBezTo>
                  <a:cubicBezTo>
                    <a:pt x="701" y="1347"/>
                    <a:pt x="1068" y="813"/>
                    <a:pt x="1402" y="279"/>
                  </a:cubicBezTo>
                  <a:cubicBezTo>
                    <a:pt x="1502" y="179"/>
                    <a:pt x="1402" y="79"/>
                    <a:pt x="1335" y="13"/>
                  </a:cubicBezTo>
                  <a:cubicBezTo>
                    <a:pt x="1310" y="4"/>
                    <a:pt x="1285" y="0"/>
                    <a:pt x="1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2108;p75">
              <a:extLst>
                <a:ext uri="{FF2B5EF4-FFF2-40B4-BE49-F238E27FC236}">
                  <a16:creationId xmlns:a16="http://schemas.microsoft.com/office/drawing/2014/main" id="{9B7293D6-647B-4F4B-6D24-5782593B6AB3}"/>
                </a:ext>
              </a:extLst>
            </p:cNvPr>
            <p:cNvSpPr/>
            <p:nvPr/>
          </p:nvSpPr>
          <p:spPr>
            <a:xfrm>
              <a:off x="1756192" y="3246272"/>
              <a:ext cx="17525" cy="45900"/>
            </a:xfrm>
            <a:custGeom>
              <a:avLst/>
              <a:gdLst/>
              <a:ahLst/>
              <a:cxnLst/>
              <a:rect l="l" t="t" r="r" b="b"/>
              <a:pathLst>
                <a:path w="835" h="2187" extrusionOk="0">
                  <a:moveTo>
                    <a:pt x="235" y="1"/>
                  </a:moveTo>
                  <a:cubicBezTo>
                    <a:pt x="214" y="1"/>
                    <a:pt x="192" y="3"/>
                    <a:pt x="167" y="9"/>
                  </a:cubicBezTo>
                  <a:cubicBezTo>
                    <a:pt x="101" y="43"/>
                    <a:pt x="1" y="109"/>
                    <a:pt x="34" y="243"/>
                  </a:cubicBezTo>
                  <a:cubicBezTo>
                    <a:pt x="167" y="843"/>
                    <a:pt x="334" y="1444"/>
                    <a:pt x="468" y="2044"/>
                  </a:cubicBezTo>
                  <a:cubicBezTo>
                    <a:pt x="495" y="2127"/>
                    <a:pt x="568" y="2186"/>
                    <a:pt x="648" y="2186"/>
                  </a:cubicBezTo>
                  <a:cubicBezTo>
                    <a:pt x="666" y="2186"/>
                    <a:pt x="683" y="2184"/>
                    <a:pt x="701" y="2178"/>
                  </a:cubicBezTo>
                  <a:cubicBezTo>
                    <a:pt x="801" y="2144"/>
                    <a:pt x="835" y="2011"/>
                    <a:pt x="835" y="1911"/>
                  </a:cubicBezTo>
                  <a:cubicBezTo>
                    <a:pt x="701" y="1344"/>
                    <a:pt x="534" y="710"/>
                    <a:pt x="434" y="109"/>
                  </a:cubicBezTo>
                  <a:cubicBezTo>
                    <a:pt x="380" y="55"/>
                    <a:pt x="325" y="1"/>
                    <a:pt x="2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2109;p75">
              <a:extLst>
                <a:ext uri="{FF2B5EF4-FFF2-40B4-BE49-F238E27FC236}">
                  <a16:creationId xmlns:a16="http://schemas.microsoft.com/office/drawing/2014/main" id="{E2E781AE-0DBC-A3AC-B814-6759221CA997}"/>
                </a:ext>
              </a:extLst>
            </p:cNvPr>
            <p:cNvSpPr/>
            <p:nvPr/>
          </p:nvSpPr>
          <p:spPr>
            <a:xfrm>
              <a:off x="1924909" y="3107713"/>
              <a:ext cx="58828" cy="24136"/>
            </a:xfrm>
            <a:custGeom>
              <a:avLst/>
              <a:gdLst/>
              <a:ahLst/>
              <a:cxnLst/>
              <a:rect l="l" t="t" r="r" b="b"/>
              <a:pathLst>
                <a:path w="2803" h="1150" extrusionOk="0">
                  <a:moveTo>
                    <a:pt x="227" y="0"/>
                  </a:moveTo>
                  <a:cubicBezTo>
                    <a:pt x="142" y="0"/>
                    <a:pt x="67" y="83"/>
                    <a:pt x="67" y="140"/>
                  </a:cubicBezTo>
                  <a:cubicBezTo>
                    <a:pt x="1" y="274"/>
                    <a:pt x="101" y="340"/>
                    <a:pt x="167" y="340"/>
                  </a:cubicBezTo>
                  <a:cubicBezTo>
                    <a:pt x="968" y="607"/>
                    <a:pt x="1769" y="907"/>
                    <a:pt x="2569" y="1141"/>
                  </a:cubicBezTo>
                  <a:cubicBezTo>
                    <a:pt x="2581" y="1147"/>
                    <a:pt x="2595" y="1150"/>
                    <a:pt x="2610" y="1150"/>
                  </a:cubicBezTo>
                  <a:cubicBezTo>
                    <a:pt x="2679" y="1150"/>
                    <a:pt x="2769" y="1090"/>
                    <a:pt x="2769" y="1007"/>
                  </a:cubicBezTo>
                  <a:cubicBezTo>
                    <a:pt x="2803" y="941"/>
                    <a:pt x="2769" y="841"/>
                    <a:pt x="2636" y="807"/>
                  </a:cubicBezTo>
                  <a:cubicBezTo>
                    <a:pt x="1835" y="540"/>
                    <a:pt x="1068" y="274"/>
                    <a:pt x="268" y="7"/>
                  </a:cubicBezTo>
                  <a:cubicBezTo>
                    <a:pt x="254" y="2"/>
                    <a:pt x="240" y="0"/>
                    <a:pt x="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2110;p75">
              <a:extLst>
                <a:ext uri="{FF2B5EF4-FFF2-40B4-BE49-F238E27FC236}">
                  <a16:creationId xmlns:a16="http://schemas.microsoft.com/office/drawing/2014/main" id="{52DF5920-EAEC-D462-DB9B-75AB46A2D825}"/>
                </a:ext>
              </a:extLst>
            </p:cNvPr>
            <p:cNvSpPr/>
            <p:nvPr/>
          </p:nvSpPr>
          <p:spPr>
            <a:xfrm>
              <a:off x="1940314" y="3091049"/>
              <a:ext cx="46928" cy="13684"/>
            </a:xfrm>
            <a:custGeom>
              <a:avLst/>
              <a:gdLst/>
              <a:ahLst/>
              <a:cxnLst/>
              <a:rect l="l" t="t" r="r" b="b"/>
              <a:pathLst>
                <a:path w="2236" h="652" extrusionOk="0">
                  <a:moveTo>
                    <a:pt x="2035" y="0"/>
                  </a:moveTo>
                  <a:lnTo>
                    <a:pt x="167" y="267"/>
                  </a:lnTo>
                  <a:cubicBezTo>
                    <a:pt x="67" y="267"/>
                    <a:pt x="1" y="367"/>
                    <a:pt x="1" y="467"/>
                  </a:cubicBezTo>
                  <a:cubicBezTo>
                    <a:pt x="1" y="548"/>
                    <a:pt x="45" y="652"/>
                    <a:pt x="133" y="652"/>
                  </a:cubicBezTo>
                  <a:cubicBezTo>
                    <a:pt x="153" y="652"/>
                    <a:pt x="176" y="646"/>
                    <a:pt x="201" y="634"/>
                  </a:cubicBezTo>
                  <a:lnTo>
                    <a:pt x="2069" y="400"/>
                  </a:lnTo>
                  <a:cubicBezTo>
                    <a:pt x="2169" y="400"/>
                    <a:pt x="2235" y="300"/>
                    <a:pt x="2235" y="167"/>
                  </a:cubicBezTo>
                  <a:cubicBezTo>
                    <a:pt x="2235" y="100"/>
                    <a:pt x="2169" y="0"/>
                    <a:pt x="20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2111;p75">
              <a:extLst>
                <a:ext uri="{FF2B5EF4-FFF2-40B4-BE49-F238E27FC236}">
                  <a16:creationId xmlns:a16="http://schemas.microsoft.com/office/drawing/2014/main" id="{51201B5C-8C11-7F38-5301-605F36CDE534}"/>
                </a:ext>
              </a:extLst>
            </p:cNvPr>
            <p:cNvSpPr/>
            <p:nvPr/>
          </p:nvSpPr>
          <p:spPr>
            <a:xfrm>
              <a:off x="1934018" y="3129372"/>
              <a:ext cx="30831" cy="31880"/>
            </a:xfrm>
            <a:custGeom>
              <a:avLst/>
              <a:gdLst/>
              <a:ahLst/>
              <a:cxnLst/>
              <a:rect l="l" t="t" r="r" b="b"/>
              <a:pathLst>
                <a:path w="1469" h="1519" extrusionOk="0">
                  <a:moveTo>
                    <a:pt x="188" y="0"/>
                  </a:moveTo>
                  <a:cubicBezTo>
                    <a:pt x="142" y="0"/>
                    <a:pt x="100" y="25"/>
                    <a:pt x="67" y="75"/>
                  </a:cubicBezTo>
                  <a:cubicBezTo>
                    <a:pt x="0" y="142"/>
                    <a:pt x="34" y="242"/>
                    <a:pt x="67" y="309"/>
                  </a:cubicBezTo>
                  <a:cubicBezTo>
                    <a:pt x="401" y="709"/>
                    <a:pt x="801" y="1076"/>
                    <a:pt x="1134" y="1443"/>
                  </a:cubicBezTo>
                  <a:cubicBezTo>
                    <a:pt x="1168" y="1493"/>
                    <a:pt x="1218" y="1518"/>
                    <a:pt x="1264" y="1518"/>
                  </a:cubicBezTo>
                  <a:cubicBezTo>
                    <a:pt x="1310" y="1518"/>
                    <a:pt x="1351" y="1493"/>
                    <a:pt x="1368" y="1443"/>
                  </a:cubicBezTo>
                  <a:cubicBezTo>
                    <a:pt x="1468" y="1376"/>
                    <a:pt x="1401" y="1276"/>
                    <a:pt x="1368" y="1210"/>
                  </a:cubicBezTo>
                  <a:cubicBezTo>
                    <a:pt x="1034" y="809"/>
                    <a:pt x="667" y="442"/>
                    <a:pt x="334" y="75"/>
                  </a:cubicBezTo>
                  <a:cubicBezTo>
                    <a:pt x="284" y="25"/>
                    <a:pt x="234" y="0"/>
                    <a:pt x="1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randombar(horizontal)">
                                      <p:cBhvr>
                                        <p:cTn id="10" dur="500"/>
                                        <p:tgtEl>
                                          <p:spTgt spid="21"/>
                                        </p:tgtEl>
                                      </p:cBhvr>
                                    </p:animEffect>
                                  </p:childTnLst>
                                </p:cTn>
                              </p:par>
                              <p:par>
                                <p:cTn id="11" presetID="14" presetClass="entr" presetSubtype="1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anim calcmode="lin" valueType="num">
                                      <p:cBhvr>
                                        <p:cTn id="19" dur="500" fill="hold"/>
                                        <p:tgtEl>
                                          <p:spTgt spid="15"/>
                                        </p:tgtEl>
                                        <p:attrNameLst>
                                          <p:attrName>ppt_x</p:attrName>
                                        </p:attrNameLst>
                                      </p:cBhvr>
                                      <p:tavLst>
                                        <p:tav tm="0">
                                          <p:val>
                                            <p:strVal val="#ppt_x"/>
                                          </p:val>
                                        </p:tav>
                                        <p:tav tm="100000">
                                          <p:val>
                                            <p:strVal val="#ppt_x"/>
                                          </p:val>
                                        </p:tav>
                                      </p:tavLst>
                                    </p:anim>
                                    <p:anim calcmode="lin" valueType="num">
                                      <p:cBhvr>
                                        <p:cTn id="20" dur="5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anim calcmode="lin" valueType="num">
                                      <p:cBhvr>
                                        <p:cTn id="24" dur="500" fill="hold"/>
                                        <p:tgtEl>
                                          <p:spTgt spid="20"/>
                                        </p:tgtEl>
                                        <p:attrNameLst>
                                          <p:attrName>ppt_x</p:attrName>
                                        </p:attrNameLst>
                                      </p:cBhvr>
                                      <p:tavLst>
                                        <p:tav tm="0">
                                          <p:val>
                                            <p:strVal val="#ppt_x"/>
                                          </p:val>
                                        </p:tav>
                                        <p:tav tm="100000">
                                          <p:val>
                                            <p:strVal val="#ppt_x"/>
                                          </p:val>
                                        </p:tav>
                                      </p:tavLst>
                                    </p:anim>
                                    <p:anim calcmode="lin" valueType="num">
                                      <p:cBhvr>
                                        <p:cTn id="25" dur="5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anim calcmode="lin" valueType="num">
                                      <p:cBhvr>
                                        <p:cTn id="29" dur="500" fill="hold"/>
                                        <p:tgtEl>
                                          <p:spTgt spid="23"/>
                                        </p:tgtEl>
                                        <p:attrNameLst>
                                          <p:attrName>ppt_x</p:attrName>
                                        </p:attrNameLst>
                                      </p:cBhvr>
                                      <p:tavLst>
                                        <p:tav tm="0">
                                          <p:val>
                                            <p:strVal val="#ppt_x"/>
                                          </p:val>
                                        </p:tav>
                                        <p:tav tm="100000">
                                          <p:val>
                                            <p:strVal val="#ppt_x"/>
                                          </p:val>
                                        </p:tav>
                                      </p:tavLst>
                                    </p:anim>
                                    <p:anim calcmode="lin" valueType="num">
                                      <p:cBhvr>
                                        <p:cTn id="30"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27;p11">
            <a:extLst>
              <a:ext uri="{FF2B5EF4-FFF2-40B4-BE49-F238E27FC236}">
                <a16:creationId xmlns:a16="http://schemas.microsoft.com/office/drawing/2014/main" id="{C6A781E4-ED70-A0B1-150F-B16A839F70FF}"/>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3" name="Google Shape;128;p11">
            <a:extLst>
              <a:ext uri="{FF2B5EF4-FFF2-40B4-BE49-F238E27FC236}">
                <a16:creationId xmlns:a16="http://schemas.microsoft.com/office/drawing/2014/main" id="{DF0C7603-7C77-44A0-5124-59AA64ED13CF}"/>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4" name="Google Shape;129;p11">
            <a:extLst>
              <a:ext uri="{FF2B5EF4-FFF2-40B4-BE49-F238E27FC236}">
                <a16:creationId xmlns:a16="http://schemas.microsoft.com/office/drawing/2014/main" id="{C8EAFFF3-2EEC-F25C-10A1-CE0557D62347}"/>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5" name="Google Shape;131;p11">
            <a:extLst>
              <a:ext uri="{FF2B5EF4-FFF2-40B4-BE49-F238E27FC236}">
                <a16:creationId xmlns:a16="http://schemas.microsoft.com/office/drawing/2014/main" id="{6B698288-6DA6-4996-8233-AABE31CDDF0C}"/>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9" name="Google Shape;132;p11" descr="Ngón Trỏ, ngón tay, Máy tính Biểu tượng Tay - tay png tải về - Miễn phí  trong suốt Tay png Tải về.">
            <a:extLst>
              <a:ext uri="{FF2B5EF4-FFF2-40B4-BE49-F238E27FC236}">
                <a16:creationId xmlns:a16="http://schemas.microsoft.com/office/drawing/2014/main" id="{9F2574E8-9F0A-613D-7838-BF9AB59EAA31}"/>
              </a:ext>
            </a:extLst>
          </p:cNvPr>
          <p:cNvPicPr preferRelativeResize="0"/>
          <p:nvPr/>
        </p:nvPicPr>
        <p:blipFill rotWithShape="1">
          <a:blip r:embed="rId5">
            <a:alphaModFix/>
          </a:blip>
          <a:srcRect/>
          <a:stretch/>
        </p:blipFill>
        <p:spPr>
          <a:xfrm rot="16200000">
            <a:off x="5679086" y="2851979"/>
            <a:ext cx="1053311" cy="749021"/>
          </a:xfrm>
          <a:prstGeom prst="rect">
            <a:avLst/>
          </a:prstGeom>
          <a:noFill/>
          <a:ln>
            <a:noFill/>
          </a:ln>
        </p:spPr>
      </p:pic>
      <p:pic>
        <p:nvPicPr>
          <p:cNvPr id="12" name="Google Shape;133;p11">
            <a:extLst>
              <a:ext uri="{FF2B5EF4-FFF2-40B4-BE49-F238E27FC236}">
                <a16:creationId xmlns:a16="http://schemas.microsoft.com/office/drawing/2014/main" id="{419CBD1A-9038-A647-CE3C-CFB4F318844D}"/>
              </a:ext>
            </a:extLst>
          </p:cNvPr>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757</Words>
  <Application>Microsoft Office PowerPoint</Application>
  <PresentationFormat>Widescreen</PresentationFormat>
  <Paragraphs>53</Paragraphs>
  <Slides>22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9</cp:revision>
  <dcterms:created xsi:type="dcterms:W3CDTF">2023-10-18T06:55:26Z</dcterms:created>
  <dcterms:modified xsi:type="dcterms:W3CDTF">2023-12-15T02:11:39Z</dcterms:modified>
</cp:coreProperties>
</file>