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6"/>
  </p:notesMasterIdLst>
  <p:sldIdLst>
    <p:sldId id="256" r:id="rId4"/>
    <p:sldId id="257" r:id="rId5"/>
    <p:sldId id="258" r:id="rId6"/>
    <p:sldId id="259" r:id="rId7"/>
    <p:sldId id="260" r:id="rId8"/>
    <p:sldId id="277" r:id="rId9"/>
    <p:sldId id="278" r:id="rId10"/>
    <p:sldId id="279" r:id="rId11"/>
    <p:sldId id="280" r:id="rId12"/>
    <p:sldId id="271" r:id="rId13"/>
    <p:sldId id="272" r:id="rId14"/>
    <p:sldId id="273" r:id="rId15"/>
    <p:sldId id="274" r:id="rId16"/>
    <p:sldId id="284" r:id="rId17"/>
    <p:sldId id="285" r:id="rId18"/>
    <p:sldId id="281" r:id="rId19"/>
    <p:sldId id="261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63" r:id="rId29"/>
    <p:sldId id="298" r:id="rId30"/>
    <p:sldId id="294" r:id="rId31"/>
    <p:sldId id="262" r:id="rId32"/>
    <p:sldId id="264" r:id="rId33"/>
    <p:sldId id="269" r:id="rId34"/>
    <p:sldId id="29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6357" autoAdjust="0"/>
  </p:normalViewPr>
  <p:slideViewPr>
    <p:cSldViewPr snapToGrid="0" showGuides="1">
      <p:cViewPr varScale="1">
        <p:scale>
          <a:sx n="110" d="100"/>
          <a:sy n="110" d="100"/>
        </p:scale>
        <p:origin x="546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5CA83-32AC-D641-9BFE-67FD376F7D5C}" type="datetimeFigureOut">
              <a:rPr lang="vi-VN" smtClean="0"/>
              <a:t>15/12/2023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37E1D-8128-6249-A750-DBB044F5D0C0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7547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hàng</a:t>
            </a:r>
            <a:r>
              <a:rPr lang="en-US" baseline="0" dirty="0"/>
              <a:t> </a:t>
            </a:r>
            <a:r>
              <a:rPr lang="en-US" baseline="0" dirty="0" err="1"/>
              <a:t>rào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10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35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645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78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447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69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11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39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70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6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65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391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1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54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33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91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634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83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506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6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69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285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169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533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460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048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4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1D44-6855-4F1D-B7AB-5050D5ED059D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6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6896C18C-2C46-1477-43F8-690ED74BD61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7/1/143/8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7/1/143/8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7/1/143/83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18" Type="http://schemas.microsoft.com/office/2007/relationships/hdphoto" Target="../media/hdphoto7.wdp"/><Relationship Id="rId26" Type="http://schemas.microsoft.com/office/2007/relationships/hdphoto" Target="../media/hdphoto10.wdp"/><Relationship Id="rId3" Type="http://schemas.microsoft.com/office/2007/relationships/hdphoto" Target="../media/hdphoto2.wdp"/><Relationship Id="rId21" Type="http://schemas.openxmlformats.org/officeDocument/2006/relationships/slide" Target="slide20.xml"/><Relationship Id="rId7" Type="http://schemas.openxmlformats.org/officeDocument/2006/relationships/image" Target="../media/image23.png"/><Relationship Id="rId12" Type="http://schemas.microsoft.com/office/2007/relationships/hdphoto" Target="../media/hdphoto5.wdp"/><Relationship Id="rId17" Type="http://schemas.openxmlformats.org/officeDocument/2006/relationships/image" Target="../media/image30.png"/><Relationship Id="rId25" Type="http://schemas.openxmlformats.org/officeDocument/2006/relationships/image" Target="../media/image33.png"/><Relationship Id="rId2" Type="http://schemas.openxmlformats.org/officeDocument/2006/relationships/image" Target="../media/image21.jpeg"/><Relationship Id="rId16" Type="http://schemas.openxmlformats.org/officeDocument/2006/relationships/image" Target="../media/image29.png"/><Relationship Id="rId20" Type="http://schemas.microsoft.com/office/2007/relationships/hdphoto" Target="../media/hdphoto8.wdp"/><Relationship Id="rId29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26.xml"/><Relationship Id="rId11" Type="http://schemas.openxmlformats.org/officeDocument/2006/relationships/image" Target="../media/image26.png"/><Relationship Id="rId24" Type="http://schemas.openxmlformats.org/officeDocument/2006/relationships/slide" Target="slide19.xml"/><Relationship Id="rId5" Type="http://schemas.microsoft.com/office/2007/relationships/hdphoto" Target="../media/hdphoto3.wdp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microsoft.com/office/2007/relationships/hdphoto" Target="../media/hdphoto11.wdp"/><Relationship Id="rId10" Type="http://schemas.openxmlformats.org/officeDocument/2006/relationships/image" Target="../media/image25.png"/><Relationship Id="rId19" Type="http://schemas.openxmlformats.org/officeDocument/2006/relationships/image" Target="../media/image31.png"/><Relationship Id="rId4" Type="http://schemas.openxmlformats.org/officeDocument/2006/relationships/image" Target="../media/image22.png"/><Relationship Id="rId9" Type="http://schemas.microsoft.com/office/2007/relationships/hdphoto" Target="../media/hdphoto4.wdp"/><Relationship Id="rId14" Type="http://schemas.openxmlformats.org/officeDocument/2006/relationships/image" Target="../media/image28.png"/><Relationship Id="rId22" Type="http://schemas.openxmlformats.org/officeDocument/2006/relationships/image" Target="../media/image32.png"/><Relationship Id="rId27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18" Type="http://schemas.openxmlformats.org/officeDocument/2006/relationships/image" Target="../media/image31.png"/><Relationship Id="rId26" Type="http://schemas.openxmlformats.org/officeDocument/2006/relationships/image" Target="../media/image32.png"/><Relationship Id="rId3" Type="http://schemas.microsoft.com/office/2007/relationships/hdphoto" Target="../media/hdphoto2.wdp"/><Relationship Id="rId21" Type="http://schemas.microsoft.com/office/2007/relationships/hdphoto" Target="../media/hdphoto13.wdp"/><Relationship Id="rId7" Type="http://schemas.openxmlformats.org/officeDocument/2006/relationships/image" Target="../media/image37.png"/><Relationship Id="rId12" Type="http://schemas.microsoft.com/office/2007/relationships/hdphoto" Target="../media/hdphoto5.wdp"/><Relationship Id="rId17" Type="http://schemas.microsoft.com/office/2007/relationships/hdphoto" Target="../media/hdphoto7.wdp"/><Relationship Id="rId25" Type="http://schemas.openxmlformats.org/officeDocument/2006/relationships/slide" Target="slide20.xml"/><Relationship Id="rId2" Type="http://schemas.openxmlformats.org/officeDocument/2006/relationships/image" Target="../media/image21.jpeg"/><Relationship Id="rId16" Type="http://schemas.openxmlformats.org/officeDocument/2006/relationships/image" Target="../media/image30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26.xml"/><Relationship Id="rId11" Type="http://schemas.openxmlformats.org/officeDocument/2006/relationships/image" Target="../media/image26.png"/><Relationship Id="rId24" Type="http://schemas.openxmlformats.org/officeDocument/2006/relationships/image" Target="../media/image41.png"/><Relationship Id="rId5" Type="http://schemas.microsoft.com/office/2007/relationships/hdphoto" Target="../media/hdphoto12.wdp"/><Relationship Id="rId15" Type="http://schemas.openxmlformats.org/officeDocument/2006/relationships/image" Target="../media/image23.png"/><Relationship Id="rId23" Type="http://schemas.microsoft.com/office/2007/relationships/hdphoto" Target="../media/hdphoto14.wdp"/><Relationship Id="rId28" Type="http://schemas.openxmlformats.org/officeDocument/2006/relationships/image" Target="../media/image35.jpeg"/><Relationship Id="rId10" Type="http://schemas.openxmlformats.org/officeDocument/2006/relationships/image" Target="../media/image38.png"/><Relationship Id="rId19" Type="http://schemas.microsoft.com/office/2007/relationships/hdphoto" Target="../media/hdphoto8.wdp"/><Relationship Id="rId4" Type="http://schemas.openxmlformats.org/officeDocument/2006/relationships/image" Target="../media/image36.png"/><Relationship Id="rId9" Type="http://schemas.microsoft.com/office/2007/relationships/hdphoto" Target="../media/hdphoto4.wdp"/><Relationship Id="rId14" Type="http://schemas.microsoft.com/office/2007/relationships/hdphoto" Target="../media/hdphoto6.wdp"/><Relationship Id="rId22" Type="http://schemas.openxmlformats.org/officeDocument/2006/relationships/image" Target="../media/image40.png"/><Relationship Id="rId27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23.png"/><Relationship Id="rId18" Type="http://schemas.openxmlformats.org/officeDocument/2006/relationships/image" Target="../media/image26.png"/><Relationship Id="rId26" Type="http://schemas.microsoft.com/office/2007/relationships/hdphoto" Target="../media/hdphoto14.wdp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45.png"/><Relationship Id="rId7" Type="http://schemas.microsoft.com/office/2007/relationships/hdphoto" Target="../media/hdphoto3.wdp"/><Relationship Id="rId12" Type="http://schemas.openxmlformats.org/officeDocument/2006/relationships/slide" Target="slide22.xml"/><Relationship Id="rId17" Type="http://schemas.openxmlformats.org/officeDocument/2006/relationships/image" Target="../media/image25.png"/><Relationship Id="rId25" Type="http://schemas.openxmlformats.org/officeDocument/2006/relationships/image" Target="../media/image40.png"/><Relationship Id="rId2" Type="http://schemas.openxmlformats.org/officeDocument/2006/relationships/audio" Target="../media/media1.mp3"/><Relationship Id="rId16" Type="http://schemas.openxmlformats.org/officeDocument/2006/relationships/slide" Target="slide21.xml"/><Relationship Id="rId20" Type="http://schemas.openxmlformats.org/officeDocument/2006/relationships/slide" Target="slide24.xml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11" Type="http://schemas.openxmlformats.org/officeDocument/2006/relationships/image" Target="../media/image44.png"/><Relationship Id="rId24" Type="http://schemas.openxmlformats.org/officeDocument/2006/relationships/slide" Target="slide23.xml"/><Relationship Id="rId5" Type="http://schemas.openxmlformats.org/officeDocument/2006/relationships/image" Target="../media/image42.jpeg"/><Relationship Id="rId15" Type="http://schemas.microsoft.com/office/2007/relationships/hdphoto" Target="../media/hdphoto4.wdp"/><Relationship Id="rId23" Type="http://schemas.microsoft.com/office/2007/relationships/hdphoto" Target="../media/hdphoto6.wdp"/><Relationship Id="rId28" Type="http://schemas.openxmlformats.org/officeDocument/2006/relationships/image" Target="../media/image35.jpeg"/><Relationship Id="rId10" Type="http://schemas.openxmlformats.org/officeDocument/2006/relationships/slide" Target="slide25.xml"/><Relationship Id="rId19" Type="http://schemas.microsoft.com/office/2007/relationships/hdphoto" Target="../media/hdphoto5.wdp"/><Relationship Id="rId4" Type="http://schemas.openxmlformats.org/officeDocument/2006/relationships/notesSlide" Target="../notesSlides/notesSlide1.xml"/><Relationship Id="rId9" Type="http://schemas.microsoft.com/office/2007/relationships/hdphoto" Target="../media/hdphoto15.wdp"/><Relationship Id="rId14" Type="http://schemas.openxmlformats.org/officeDocument/2006/relationships/image" Target="../media/image24.png"/><Relationship Id="rId22" Type="http://schemas.openxmlformats.org/officeDocument/2006/relationships/image" Target="../media/image28.png"/><Relationship Id="rId27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42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35.jpeg"/><Relationship Id="rId5" Type="http://schemas.openxmlformats.org/officeDocument/2006/relationships/image" Target="../media/image47.png"/><Relationship Id="rId10" Type="http://schemas.microsoft.com/office/2007/relationships/hdphoto" Target="../media/hdphoto18.wdp"/><Relationship Id="rId4" Type="http://schemas.openxmlformats.org/officeDocument/2006/relationships/slide" Target="slide20.xml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42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35.jpeg"/><Relationship Id="rId5" Type="http://schemas.openxmlformats.org/officeDocument/2006/relationships/image" Target="../media/image47.png"/><Relationship Id="rId10" Type="http://schemas.microsoft.com/office/2007/relationships/hdphoto" Target="../media/hdphoto18.wdp"/><Relationship Id="rId4" Type="http://schemas.openxmlformats.org/officeDocument/2006/relationships/slide" Target="slide20.xml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42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35.jpeg"/><Relationship Id="rId5" Type="http://schemas.openxmlformats.org/officeDocument/2006/relationships/image" Target="../media/image47.png"/><Relationship Id="rId10" Type="http://schemas.microsoft.com/office/2007/relationships/hdphoto" Target="../media/hdphoto18.wdp"/><Relationship Id="rId4" Type="http://schemas.openxmlformats.org/officeDocument/2006/relationships/slide" Target="slide20.xml"/><Relationship Id="rId9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42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35.jpeg"/><Relationship Id="rId5" Type="http://schemas.openxmlformats.org/officeDocument/2006/relationships/image" Target="../media/image47.png"/><Relationship Id="rId10" Type="http://schemas.microsoft.com/office/2007/relationships/hdphoto" Target="../media/hdphoto18.wdp"/><Relationship Id="rId4" Type="http://schemas.openxmlformats.org/officeDocument/2006/relationships/slide" Target="slide20.xml"/><Relationship Id="rId9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42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35.jpeg"/><Relationship Id="rId5" Type="http://schemas.openxmlformats.org/officeDocument/2006/relationships/image" Target="../media/image47.png"/><Relationship Id="rId10" Type="http://schemas.microsoft.com/office/2007/relationships/hdphoto" Target="../media/hdphoto18.wdp"/><Relationship Id="rId4" Type="http://schemas.openxmlformats.org/officeDocument/2006/relationships/slide" Target="slide20.xml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7/1/143/83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619FD-6D34-3DC8-B25D-018CF0F49C71}"/>
              </a:ext>
            </a:extLst>
          </p:cNvPr>
          <p:cNvSpPr txBox="1">
            <a:spLocks/>
          </p:cNvSpPr>
          <p:nvPr/>
        </p:nvSpPr>
        <p:spPr>
          <a:xfrm>
            <a:off x="200297" y="1796478"/>
            <a:ext cx="11791406" cy="8994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7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chất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từ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chất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58480-B818-5335-C54B-45B5716AE73F}"/>
              </a:ext>
            </a:extLst>
          </p:cNvPr>
          <p:cNvSpPr txBox="1">
            <a:spLocks/>
          </p:cNvSpPr>
          <p:nvPr/>
        </p:nvSpPr>
        <p:spPr>
          <a:xfrm>
            <a:off x="1159579" y="2702170"/>
            <a:ext cx="9872841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1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6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Từ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trường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Trái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Đất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D79FAD-21A5-C4A1-5B8A-2356FD8617DC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7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ABBC020-7090-822F-0C1C-6C0EA8EBE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7F3B33-95D1-1EB6-13B6-462BD0213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692" y="3429000"/>
            <a:ext cx="3589821" cy="3589821"/>
          </a:xfrm>
          <a:prstGeom prst="rect">
            <a:avLst/>
          </a:prstGeom>
        </p:spPr>
      </p:pic>
      <p:pic>
        <p:nvPicPr>
          <p:cNvPr id="3" name="Picture 2" descr="Đặt kim nam châm tự do, xa nam châm hoặc vật liệu có tính chất từ">
            <a:extLst>
              <a:ext uri="{FF2B5EF4-FFF2-40B4-BE49-F238E27FC236}">
                <a16:creationId xmlns:a16="http://schemas.microsoft.com/office/drawing/2014/main" id="{2FFC02A8-6EF1-C859-3F66-5F4B85C30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340" y="4194810"/>
            <a:ext cx="3658760" cy="228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12">
            <a:extLst>
              <a:ext uri="{FF2B5EF4-FFF2-40B4-BE49-F238E27FC236}">
                <a16:creationId xmlns:a16="http://schemas.microsoft.com/office/drawing/2014/main" id="{93A95BD5-198B-0F52-FBA9-58FA3DD29206}"/>
              </a:ext>
            </a:extLst>
          </p:cNvPr>
          <p:cNvSpPr/>
          <p:nvPr/>
        </p:nvSpPr>
        <p:spPr>
          <a:xfrm>
            <a:off x="2816085" y="1913718"/>
            <a:ext cx="8017377" cy="18570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Kim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nam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châm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tự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do,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khi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cân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bằng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luôn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nằm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dọc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theo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hướng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nam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bắc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Từ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trường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dụng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kim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nam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châm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luôn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chỉ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theo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hướng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như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vậy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6060463-0749-0C0F-330F-C08C4B927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79;p39">
            <a:extLst>
              <a:ext uri="{FF2B5EF4-FFF2-40B4-BE49-F238E27FC236}">
                <a16:creationId xmlns:a16="http://schemas.microsoft.com/office/drawing/2014/main" id="{507B0D79-F06F-3E64-A3D5-3CA01BE6C654}"/>
              </a:ext>
            </a:extLst>
          </p:cNvPr>
          <p:cNvGrpSpPr/>
          <p:nvPr/>
        </p:nvGrpSpPr>
        <p:grpSpPr>
          <a:xfrm>
            <a:off x="2961335" y="2402280"/>
            <a:ext cx="7274975" cy="3979675"/>
            <a:chOff x="1052525" y="733500"/>
            <a:chExt cx="7274975" cy="3979675"/>
          </a:xfrm>
        </p:grpSpPr>
        <p:sp>
          <p:nvSpPr>
            <p:cNvPr id="3" name="Google Shape;980;p39">
              <a:extLst>
                <a:ext uri="{FF2B5EF4-FFF2-40B4-BE49-F238E27FC236}">
                  <a16:creationId xmlns:a16="http://schemas.microsoft.com/office/drawing/2014/main" id="{F93EE3EB-259B-FB34-0826-698CBD845541}"/>
                </a:ext>
              </a:extLst>
            </p:cNvPr>
            <p:cNvSpPr/>
            <p:nvPr/>
          </p:nvSpPr>
          <p:spPr>
            <a:xfrm>
              <a:off x="5704900" y="4248075"/>
              <a:ext cx="47700" cy="47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" name="Google Shape;981;p39">
              <a:extLst>
                <a:ext uri="{FF2B5EF4-FFF2-40B4-BE49-F238E27FC236}">
                  <a16:creationId xmlns:a16="http://schemas.microsoft.com/office/drawing/2014/main" id="{03A845E1-9A9D-0ED2-7B66-6D83F39EDB35}"/>
                </a:ext>
              </a:extLst>
            </p:cNvPr>
            <p:cNvSpPr/>
            <p:nvPr/>
          </p:nvSpPr>
          <p:spPr>
            <a:xfrm>
              <a:off x="6838950" y="4385475"/>
              <a:ext cx="47700" cy="47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" name="Google Shape;982;p39">
              <a:extLst>
                <a:ext uri="{FF2B5EF4-FFF2-40B4-BE49-F238E27FC236}">
                  <a16:creationId xmlns:a16="http://schemas.microsoft.com/office/drawing/2014/main" id="{1B53E23F-8806-EC8F-4CD1-9DCE3D294002}"/>
                </a:ext>
              </a:extLst>
            </p:cNvPr>
            <p:cNvSpPr/>
            <p:nvPr/>
          </p:nvSpPr>
          <p:spPr>
            <a:xfrm>
              <a:off x="3992175" y="4665475"/>
              <a:ext cx="47700" cy="47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" name="Google Shape;983;p39">
              <a:extLst>
                <a:ext uri="{FF2B5EF4-FFF2-40B4-BE49-F238E27FC236}">
                  <a16:creationId xmlns:a16="http://schemas.microsoft.com/office/drawing/2014/main" id="{EB832EBE-561D-CDCE-4B90-26C7E1D43861}"/>
                </a:ext>
              </a:extLst>
            </p:cNvPr>
            <p:cNvSpPr/>
            <p:nvPr/>
          </p:nvSpPr>
          <p:spPr>
            <a:xfrm>
              <a:off x="2693625" y="3709375"/>
              <a:ext cx="133500" cy="200100"/>
            </a:xfrm>
            <a:prstGeom prst="star4">
              <a:avLst>
                <a:gd name="adj" fmla="val 12500"/>
              </a:avLst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7" name="Google Shape;984;p39">
              <a:extLst>
                <a:ext uri="{FF2B5EF4-FFF2-40B4-BE49-F238E27FC236}">
                  <a16:creationId xmlns:a16="http://schemas.microsoft.com/office/drawing/2014/main" id="{F59D49C1-EF40-6A94-4909-4FC312D4DE6E}"/>
                </a:ext>
              </a:extLst>
            </p:cNvPr>
            <p:cNvSpPr/>
            <p:nvPr/>
          </p:nvSpPr>
          <p:spPr>
            <a:xfrm>
              <a:off x="5478775" y="896725"/>
              <a:ext cx="133500" cy="200100"/>
            </a:xfrm>
            <a:prstGeom prst="star4">
              <a:avLst>
                <a:gd name="adj" fmla="val 12500"/>
              </a:avLst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8" name="Google Shape;985;p39">
              <a:extLst>
                <a:ext uri="{FF2B5EF4-FFF2-40B4-BE49-F238E27FC236}">
                  <a16:creationId xmlns:a16="http://schemas.microsoft.com/office/drawing/2014/main" id="{6C6C343D-E789-6675-DF49-7C2CBFCA428B}"/>
                </a:ext>
              </a:extLst>
            </p:cNvPr>
            <p:cNvSpPr/>
            <p:nvPr/>
          </p:nvSpPr>
          <p:spPr>
            <a:xfrm>
              <a:off x="2736525" y="896725"/>
              <a:ext cx="47700" cy="47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9" name="Google Shape;986;p39">
              <a:extLst>
                <a:ext uri="{FF2B5EF4-FFF2-40B4-BE49-F238E27FC236}">
                  <a16:creationId xmlns:a16="http://schemas.microsoft.com/office/drawing/2014/main" id="{5FD4BA4C-08E1-26B4-B4CB-101A41FB2D1D}"/>
                </a:ext>
              </a:extLst>
            </p:cNvPr>
            <p:cNvSpPr/>
            <p:nvPr/>
          </p:nvSpPr>
          <p:spPr>
            <a:xfrm>
              <a:off x="1400025" y="733500"/>
              <a:ext cx="47700" cy="47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0" name="Google Shape;987;p39">
              <a:extLst>
                <a:ext uri="{FF2B5EF4-FFF2-40B4-BE49-F238E27FC236}">
                  <a16:creationId xmlns:a16="http://schemas.microsoft.com/office/drawing/2014/main" id="{A8B4A942-F2EC-3D16-2ADE-4DA47E7CB644}"/>
                </a:ext>
              </a:extLst>
            </p:cNvPr>
            <p:cNvSpPr/>
            <p:nvPr/>
          </p:nvSpPr>
          <p:spPr>
            <a:xfrm>
              <a:off x="1357125" y="1489875"/>
              <a:ext cx="133500" cy="200100"/>
            </a:xfrm>
            <a:prstGeom prst="star4">
              <a:avLst>
                <a:gd name="adj" fmla="val 12500"/>
              </a:avLst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1" name="Google Shape;988;p39">
              <a:extLst>
                <a:ext uri="{FF2B5EF4-FFF2-40B4-BE49-F238E27FC236}">
                  <a16:creationId xmlns:a16="http://schemas.microsoft.com/office/drawing/2014/main" id="{5B2152B2-2EF5-842C-EA82-4B9534685238}"/>
                </a:ext>
              </a:extLst>
            </p:cNvPr>
            <p:cNvSpPr/>
            <p:nvPr/>
          </p:nvSpPr>
          <p:spPr>
            <a:xfrm>
              <a:off x="8194000" y="4295775"/>
              <a:ext cx="133500" cy="200100"/>
            </a:xfrm>
            <a:prstGeom prst="star4">
              <a:avLst>
                <a:gd name="adj" fmla="val 12500"/>
              </a:avLst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chemeClr val="l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2" name="Google Shape;989;p39">
              <a:extLst>
                <a:ext uri="{FF2B5EF4-FFF2-40B4-BE49-F238E27FC236}">
                  <a16:creationId xmlns:a16="http://schemas.microsoft.com/office/drawing/2014/main" id="{1C262C30-5D75-038D-9B90-26E7CB288523}"/>
                </a:ext>
              </a:extLst>
            </p:cNvPr>
            <p:cNvSpPr/>
            <p:nvPr/>
          </p:nvSpPr>
          <p:spPr>
            <a:xfrm>
              <a:off x="4107650" y="849025"/>
              <a:ext cx="47700" cy="47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3" name="Google Shape;990;p39">
              <a:extLst>
                <a:ext uri="{FF2B5EF4-FFF2-40B4-BE49-F238E27FC236}">
                  <a16:creationId xmlns:a16="http://schemas.microsoft.com/office/drawing/2014/main" id="{E772FD76-328D-B10B-15CD-80391B3EC179}"/>
                </a:ext>
              </a:extLst>
            </p:cNvPr>
            <p:cNvSpPr/>
            <p:nvPr/>
          </p:nvSpPr>
          <p:spPr>
            <a:xfrm>
              <a:off x="1052525" y="3131775"/>
              <a:ext cx="47700" cy="47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4" name="Google Shape;991;p39">
              <a:extLst>
                <a:ext uri="{FF2B5EF4-FFF2-40B4-BE49-F238E27FC236}">
                  <a16:creationId xmlns:a16="http://schemas.microsoft.com/office/drawing/2014/main" id="{85F4ADDA-649B-88D7-12B2-0F0020B74702}"/>
                </a:ext>
              </a:extLst>
            </p:cNvPr>
            <p:cNvSpPr/>
            <p:nvPr/>
          </p:nvSpPr>
          <p:spPr>
            <a:xfrm>
              <a:off x="7845400" y="3566800"/>
              <a:ext cx="47700" cy="47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grpSp>
        <p:nvGrpSpPr>
          <p:cNvPr id="15" name="Google Shape;992;p39">
            <a:extLst>
              <a:ext uri="{FF2B5EF4-FFF2-40B4-BE49-F238E27FC236}">
                <a16:creationId xmlns:a16="http://schemas.microsoft.com/office/drawing/2014/main" id="{E1390C21-3CA2-AF70-9B04-C04CD0681241}"/>
              </a:ext>
            </a:extLst>
          </p:cNvPr>
          <p:cNvGrpSpPr/>
          <p:nvPr/>
        </p:nvGrpSpPr>
        <p:grpSpPr>
          <a:xfrm>
            <a:off x="10398310" y="734207"/>
            <a:ext cx="1609364" cy="1578908"/>
            <a:chOff x="2892375" y="2678275"/>
            <a:chExt cx="867825" cy="849225"/>
          </a:xfrm>
        </p:grpSpPr>
        <p:sp>
          <p:nvSpPr>
            <p:cNvPr id="16" name="Google Shape;993;p39">
              <a:extLst>
                <a:ext uri="{FF2B5EF4-FFF2-40B4-BE49-F238E27FC236}">
                  <a16:creationId xmlns:a16="http://schemas.microsoft.com/office/drawing/2014/main" id="{5EB2A0FA-2B4E-90CB-06F0-A75ECC01CBD1}"/>
                </a:ext>
              </a:extLst>
            </p:cNvPr>
            <p:cNvSpPr/>
            <p:nvPr/>
          </p:nvSpPr>
          <p:spPr>
            <a:xfrm>
              <a:off x="3081150" y="2874425"/>
              <a:ext cx="540400" cy="456450"/>
            </a:xfrm>
            <a:custGeom>
              <a:avLst/>
              <a:gdLst/>
              <a:ahLst/>
              <a:cxnLst/>
              <a:rect l="l" t="t" r="r" b="b"/>
              <a:pathLst>
                <a:path w="21616" h="18258" extrusionOk="0">
                  <a:moveTo>
                    <a:pt x="21616" y="1"/>
                  </a:moveTo>
                  <a:lnTo>
                    <a:pt x="21616" y="1"/>
                  </a:lnTo>
                  <a:cubicBezTo>
                    <a:pt x="21082" y="494"/>
                    <a:pt x="20589" y="781"/>
                    <a:pt x="19890" y="987"/>
                  </a:cubicBezTo>
                  <a:cubicBezTo>
                    <a:pt x="18124" y="1562"/>
                    <a:pt x="18206" y="3082"/>
                    <a:pt x="16152" y="4232"/>
                  </a:cubicBezTo>
                  <a:cubicBezTo>
                    <a:pt x="14016" y="5382"/>
                    <a:pt x="13194" y="5464"/>
                    <a:pt x="11428" y="7108"/>
                  </a:cubicBezTo>
                  <a:cubicBezTo>
                    <a:pt x="9620" y="8751"/>
                    <a:pt x="8758" y="9408"/>
                    <a:pt x="8142" y="9573"/>
                  </a:cubicBezTo>
                  <a:cubicBezTo>
                    <a:pt x="8635" y="9203"/>
                    <a:pt x="9004" y="8874"/>
                    <a:pt x="9292" y="8463"/>
                  </a:cubicBezTo>
                  <a:lnTo>
                    <a:pt x="9292" y="8463"/>
                  </a:lnTo>
                  <a:cubicBezTo>
                    <a:pt x="8470" y="9121"/>
                    <a:pt x="7977" y="9203"/>
                    <a:pt x="7977" y="9203"/>
                  </a:cubicBezTo>
                  <a:cubicBezTo>
                    <a:pt x="7977" y="9203"/>
                    <a:pt x="10031" y="7354"/>
                    <a:pt x="10935" y="4437"/>
                  </a:cubicBezTo>
                  <a:lnTo>
                    <a:pt x="10935" y="4437"/>
                  </a:lnTo>
                  <a:cubicBezTo>
                    <a:pt x="9867" y="6040"/>
                    <a:pt x="8593" y="6697"/>
                    <a:pt x="7854" y="6943"/>
                  </a:cubicBezTo>
                  <a:cubicBezTo>
                    <a:pt x="7156" y="7231"/>
                    <a:pt x="6498" y="9408"/>
                    <a:pt x="3951" y="10641"/>
                  </a:cubicBezTo>
                  <a:cubicBezTo>
                    <a:pt x="4650" y="9819"/>
                    <a:pt x="4732" y="9326"/>
                    <a:pt x="5389" y="8669"/>
                  </a:cubicBezTo>
                  <a:cubicBezTo>
                    <a:pt x="5061" y="8669"/>
                    <a:pt x="4321" y="9696"/>
                    <a:pt x="4034" y="10189"/>
                  </a:cubicBezTo>
                  <a:cubicBezTo>
                    <a:pt x="4075" y="9942"/>
                    <a:pt x="4362" y="9408"/>
                    <a:pt x="4362" y="8792"/>
                  </a:cubicBezTo>
                  <a:lnTo>
                    <a:pt x="4362" y="8792"/>
                  </a:lnTo>
                  <a:cubicBezTo>
                    <a:pt x="3458" y="10928"/>
                    <a:pt x="870" y="10846"/>
                    <a:pt x="377" y="14708"/>
                  </a:cubicBezTo>
                  <a:cubicBezTo>
                    <a:pt x="0" y="17437"/>
                    <a:pt x="1572" y="18258"/>
                    <a:pt x="3078" y="18258"/>
                  </a:cubicBezTo>
                  <a:cubicBezTo>
                    <a:pt x="3702" y="18258"/>
                    <a:pt x="4315" y="18117"/>
                    <a:pt x="4773" y="17912"/>
                  </a:cubicBezTo>
                  <a:cubicBezTo>
                    <a:pt x="6320" y="17198"/>
                    <a:pt x="10127" y="14492"/>
                    <a:pt x="12163" y="14492"/>
                  </a:cubicBezTo>
                  <a:cubicBezTo>
                    <a:pt x="12235" y="14492"/>
                    <a:pt x="12305" y="14495"/>
                    <a:pt x="12373" y="14502"/>
                  </a:cubicBezTo>
                  <a:cubicBezTo>
                    <a:pt x="11551" y="14215"/>
                    <a:pt x="10812" y="14050"/>
                    <a:pt x="10812" y="14050"/>
                  </a:cubicBezTo>
                  <a:cubicBezTo>
                    <a:pt x="10812" y="14050"/>
                    <a:pt x="12866" y="11791"/>
                    <a:pt x="14755" y="10969"/>
                  </a:cubicBezTo>
                  <a:lnTo>
                    <a:pt x="14755" y="10969"/>
                  </a:lnTo>
                  <a:cubicBezTo>
                    <a:pt x="14016" y="11010"/>
                    <a:pt x="13153" y="11257"/>
                    <a:pt x="13153" y="11257"/>
                  </a:cubicBezTo>
                  <a:cubicBezTo>
                    <a:pt x="13153" y="11257"/>
                    <a:pt x="15659" y="10065"/>
                    <a:pt x="16809" y="9162"/>
                  </a:cubicBezTo>
                  <a:cubicBezTo>
                    <a:pt x="17919" y="8299"/>
                    <a:pt x="19849" y="7683"/>
                    <a:pt x="20753" y="7683"/>
                  </a:cubicBezTo>
                  <a:cubicBezTo>
                    <a:pt x="20513" y="7579"/>
                    <a:pt x="20240" y="7535"/>
                    <a:pt x="19945" y="7535"/>
                  </a:cubicBezTo>
                  <a:cubicBezTo>
                    <a:pt x="18245" y="7535"/>
                    <a:pt x="15784" y="8999"/>
                    <a:pt x="14275" y="8999"/>
                  </a:cubicBezTo>
                  <a:cubicBezTo>
                    <a:pt x="14075" y="8999"/>
                    <a:pt x="13891" y="8974"/>
                    <a:pt x="13728" y="8915"/>
                  </a:cubicBezTo>
                  <a:cubicBezTo>
                    <a:pt x="15413" y="6327"/>
                    <a:pt x="17590" y="5464"/>
                    <a:pt x="18699" y="4109"/>
                  </a:cubicBezTo>
                  <a:lnTo>
                    <a:pt x="18699" y="4109"/>
                  </a:lnTo>
                  <a:cubicBezTo>
                    <a:pt x="18699" y="4109"/>
                    <a:pt x="18055" y="4563"/>
                    <a:pt x="17386" y="4563"/>
                  </a:cubicBezTo>
                  <a:cubicBezTo>
                    <a:pt x="17358" y="4563"/>
                    <a:pt x="17330" y="4562"/>
                    <a:pt x="17302" y="4561"/>
                  </a:cubicBezTo>
                  <a:cubicBezTo>
                    <a:pt x="17302" y="3780"/>
                    <a:pt x="18412" y="3041"/>
                    <a:pt x="19069" y="2014"/>
                  </a:cubicBezTo>
                  <a:cubicBezTo>
                    <a:pt x="19726" y="987"/>
                    <a:pt x="20794" y="1151"/>
                    <a:pt x="21616" y="1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7" name="Google Shape;994;p39">
              <a:extLst>
                <a:ext uri="{FF2B5EF4-FFF2-40B4-BE49-F238E27FC236}">
                  <a16:creationId xmlns:a16="http://schemas.microsoft.com/office/drawing/2014/main" id="{00C65B7E-5B6F-D36E-B67D-5F0F2D9F7587}"/>
                </a:ext>
              </a:extLst>
            </p:cNvPr>
            <p:cNvSpPr/>
            <p:nvPr/>
          </p:nvSpPr>
          <p:spPr>
            <a:xfrm>
              <a:off x="3359650" y="2868275"/>
              <a:ext cx="116075" cy="167425"/>
            </a:xfrm>
            <a:custGeom>
              <a:avLst/>
              <a:gdLst/>
              <a:ahLst/>
              <a:cxnLst/>
              <a:rect l="l" t="t" r="r" b="b"/>
              <a:pathLst>
                <a:path w="4643" h="6697" extrusionOk="0">
                  <a:moveTo>
                    <a:pt x="4642" y="0"/>
                  </a:moveTo>
                  <a:lnTo>
                    <a:pt x="4642" y="0"/>
                  </a:lnTo>
                  <a:cubicBezTo>
                    <a:pt x="2588" y="1644"/>
                    <a:pt x="2835" y="2876"/>
                    <a:pt x="1561" y="4108"/>
                  </a:cubicBezTo>
                  <a:cubicBezTo>
                    <a:pt x="329" y="5341"/>
                    <a:pt x="42" y="6080"/>
                    <a:pt x="0" y="6696"/>
                  </a:cubicBezTo>
                  <a:cubicBezTo>
                    <a:pt x="617" y="5710"/>
                    <a:pt x="781" y="5259"/>
                    <a:pt x="2424" y="4026"/>
                  </a:cubicBezTo>
                  <a:cubicBezTo>
                    <a:pt x="4067" y="2835"/>
                    <a:pt x="2999" y="1644"/>
                    <a:pt x="4642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8" name="Google Shape;995;p39">
              <a:extLst>
                <a:ext uri="{FF2B5EF4-FFF2-40B4-BE49-F238E27FC236}">
                  <a16:creationId xmlns:a16="http://schemas.microsoft.com/office/drawing/2014/main" id="{3BF425B7-DCCE-4DE0-2361-A99F5461FC6D}"/>
                </a:ext>
              </a:extLst>
            </p:cNvPr>
            <p:cNvSpPr/>
            <p:nvPr/>
          </p:nvSpPr>
          <p:spPr>
            <a:xfrm>
              <a:off x="3390450" y="3169175"/>
              <a:ext cx="86300" cy="50350"/>
            </a:xfrm>
            <a:custGeom>
              <a:avLst/>
              <a:gdLst/>
              <a:ahLst/>
              <a:cxnLst/>
              <a:rect l="l" t="t" r="r" b="b"/>
              <a:pathLst>
                <a:path w="3452" h="2014" extrusionOk="0">
                  <a:moveTo>
                    <a:pt x="3452" y="1"/>
                  </a:moveTo>
                  <a:cubicBezTo>
                    <a:pt x="2548" y="1315"/>
                    <a:pt x="576" y="822"/>
                    <a:pt x="1" y="2014"/>
                  </a:cubicBezTo>
                  <a:cubicBezTo>
                    <a:pt x="987" y="1398"/>
                    <a:pt x="2383" y="1932"/>
                    <a:pt x="3452" y="1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9" name="Google Shape;996;p39">
              <a:extLst>
                <a:ext uri="{FF2B5EF4-FFF2-40B4-BE49-F238E27FC236}">
                  <a16:creationId xmlns:a16="http://schemas.microsoft.com/office/drawing/2014/main" id="{FFF0F8CF-5140-7DD0-BB2E-075F8DDB2030}"/>
                </a:ext>
              </a:extLst>
            </p:cNvPr>
            <p:cNvSpPr/>
            <p:nvPr/>
          </p:nvSpPr>
          <p:spPr>
            <a:xfrm>
              <a:off x="3142950" y="3034650"/>
              <a:ext cx="295800" cy="249575"/>
            </a:xfrm>
            <a:custGeom>
              <a:avLst/>
              <a:gdLst/>
              <a:ahLst/>
              <a:cxnLst/>
              <a:rect l="l" t="t" r="r" b="b"/>
              <a:pathLst>
                <a:path w="11832" h="9983" extrusionOk="0">
                  <a:moveTo>
                    <a:pt x="11832" y="0"/>
                  </a:moveTo>
                  <a:cubicBezTo>
                    <a:pt x="11831" y="1"/>
                    <a:pt x="10681" y="1069"/>
                    <a:pt x="9285" y="2054"/>
                  </a:cubicBezTo>
                  <a:cubicBezTo>
                    <a:pt x="8131" y="2823"/>
                    <a:pt x="6353" y="4068"/>
                    <a:pt x="5089" y="4068"/>
                  </a:cubicBezTo>
                  <a:cubicBezTo>
                    <a:pt x="4868" y="4068"/>
                    <a:pt x="4662" y="4030"/>
                    <a:pt x="4478" y="3944"/>
                  </a:cubicBezTo>
                  <a:cubicBezTo>
                    <a:pt x="3410" y="4889"/>
                    <a:pt x="2465" y="4889"/>
                    <a:pt x="2465" y="4889"/>
                  </a:cubicBezTo>
                  <a:cubicBezTo>
                    <a:pt x="2465" y="4889"/>
                    <a:pt x="2794" y="4437"/>
                    <a:pt x="3040" y="4314"/>
                  </a:cubicBezTo>
                  <a:lnTo>
                    <a:pt x="3040" y="4314"/>
                  </a:lnTo>
                  <a:cubicBezTo>
                    <a:pt x="2219" y="4519"/>
                    <a:pt x="535" y="5546"/>
                    <a:pt x="1" y="5998"/>
                  </a:cubicBezTo>
                  <a:cubicBezTo>
                    <a:pt x="740" y="6614"/>
                    <a:pt x="3082" y="7477"/>
                    <a:pt x="3451" y="9983"/>
                  </a:cubicBezTo>
                  <a:cubicBezTo>
                    <a:pt x="4355" y="8750"/>
                    <a:pt x="7148" y="7888"/>
                    <a:pt x="7148" y="7888"/>
                  </a:cubicBezTo>
                  <a:cubicBezTo>
                    <a:pt x="7148" y="7888"/>
                    <a:pt x="6994" y="7877"/>
                    <a:pt x="6794" y="7877"/>
                  </a:cubicBezTo>
                  <a:cubicBezTo>
                    <a:pt x="6594" y="7877"/>
                    <a:pt x="6347" y="7888"/>
                    <a:pt x="6163" y="7929"/>
                  </a:cubicBezTo>
                  <a:cubicBezTo>
                    <a:pt x="6738" y="7477"/>
                    <a:pt x="6984" y="7477"/>
                    <a:pt x="6984" y="7477"/>
                  </a:cubicBezTo>
                  <a:cubicBezTo>
                    <a:pt x="6984" y="7477"/>
                    <a:pt x="6820" y="7404"/>
                    <a:pt x="6540" y="7404"/>
                  </a:cubicBezTo>
                  <a:cubicBezTo>
                    <a:pt x="6400" y="7404"/>
                    <a:pt x="6231" y="7422"/>
                    <a:pt x="6039" y="7477"/>
                  </a:cubicBezTo>
                  <a:cubicBezTo>
                    <a:pt x="6943" y="7107"/>
                    <a:pt x="7970" y="6696"/>
                    <a:pt x="8340" y="6409"/>
                  </a:cubicBezTo>
                  <a:lnTo>
                    <a:pt x="8340" y="6409"/>
                  </a:lnTo>
                  <a:cubicBezTo>
                    <a:pt x="7976" y="6557"/>
                    <a:pt x="7656" y="6604"/>
                    <a:pt x="7371" y="6604"/>
                  </a:cubicBezTo>
                  <a:cubicBezTo>
                    <a:pt x="6888" y="6604"/>
                    <a:pt x="6503" y="6471"/>
                    <a:pt x="6165" y="6471"/>
                  </a:cubicBezTo>
                  <a:cubicBezTo>
                    <a:pt x="6094" y="6471"/>
                    <a:pt x="6025" y="6477"/>
                    <a:pt x="5957" y="6491"/>
                  </a:cubicBezTo>
                  <a:cubicBezTo>
                    <a:pt x="7765" y="5546"/>
                    <a:pt x="7970" y="4848"/>
                    <a:pt x="8627" y="4232"/>
                  </a:cubicBezTo>
                  <a:lnTo>
                    <a:pt x="8627" y="4232"/>
                  </a:lnTo>
                  <a:cubicBezTo>
                    <a:pt x="7943" y="4688"/>
                    <a:pt x="7499" y="4789"/>
                    <a:pt x="7240" y="4789"/>
                  </a:cubicBezTo>
                  <a:cubicBezTo>
                    <a:pt x="7032" y="4789"/>
                    <a:pt x="6943" y="4725"/>
                    <a:pt x="6943" y="4725"/>
                  </a:cubicBezTo>
                  <a:cubicBezTo>
                    <a:pt x="6943" y="4725"/>
                    <a:pt x="8258" y="2876"/>
                    <a:pt x="9654" y="1972"/>
                  </a:cubicBezTo>
                  <a:cubicBezTo>
                    <a:pt x="11051" y="1110"/>
                    <a:pt x="11831" y="1"/>
                    <a:pt x="11832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0" name="Google Shape;997;p39">
              <a:extLst>
                <a:ext uri="{FF2B5EF4-FFF2-40B4-BE49-F238E27FC236}">
                  <a16:creationId xmlns:a16="http://schemas.microsoft.com/office/drawing/2014/main" id="{9AC7F453-4BDB-DDBA-3FD9-1EB9D4B558A7}"/>
                </a:ext>
              </a:extLst>
            </p:cNvPr>
            <p:cNvSpPr/>
            <p:nvPr/>
          </p:nvSpPr>
          <p:spPr>
            <a:xfrm>
              <a:off x="3198400" y="3158925"/>
              <a:ext cx="79125" cy="87300"/>
            </a:xfrm>
            <a:custGeom>
              <a:avLst/>
              <a:gdLst/>
              <a:ahLst/>
              <a:cxnLst/>
              <a:rect l="l" t="t" r="r" b="b"/>
              <a:pathLst>
                <a:path w="3165" h="3492" extrusionOk="0">
                  <a:moveTo>
                    <a:pt x="2959" y="0"/>
                  </a:moveTo>
                  <a:cubicBezTo>
                    <a:pt x="2096" y="41"/>
                    <a:pt x="1069" y="1479"/>
                    <a:pt x="1" y="1479"/>
                  </a:cubicBezTo>
                  <a:cubicBezTo>
                    <a:pt x="288" y="2835"/>
                    <a:pt x="1603" y="3492"/>
                    <a:pt x="1603" y="3492"/>
                  </a:cubicBezTo>
                  <a:cubicBezTo>
                    <a:pt x="2548" y="2629"/>
                    <a:pt x="3164" y="2342"/>
                    <a:pt x="3164" y="2342"/>
                  </a:cubicBezTo>
                  <a:cubicBezTo>
                    <a:pt x="3164" y="2342"/>
                    <a:pt x="2890" y="2250"/>
                    <a:pt x="2513" y="2250"/>
                  </a:cubicBezTo>
                  <a:cubicBezTo>
                    <a:pt x="2324" y="2250"/>
                    <a:pt x="2110" y="2273"/>
                    <a:pt x="1891" y="2342"/>
                  </a:cubicBezTo>
                  <a:cubicBezTo>
                    <a:pt x="1891" y="1849"/>
                    <a:pt x="2548" y="1274"/>
                    <a:pt x="2876" y="1068"/>
                  </a:cubicBezTo>
                  <a:lnTo>
                    <a:pt x="2876" y="1068"/>
                  </a:lnTo>
                  <a:cubicBezTo>
                    <a:pt x="2219" y="1191"/>
                    <a:pt x="1726" y="1602"/>
                    <a:pt x="1357" y="1643"/>
                  </a:cubicBezTo>
                  <a:cubicBezTo>
                    <a:pt x="1767" y="904"/>
                    <a:pt x="2507" y="205"/>
                    <a:pt x="29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1" name="Google Shape;998;p39">
              <a:extLst>
                <a:ext uri="{FF2B5EF4-FFF2-40B4-BE49-F238E27FC236}">
                  <a16:creationId xmlns:a16="http://schemas.microsoft.com/office/drawing/2014/main" id="{CE2B6695-F3F7-6048-7CC1-021DCA1AC5C0}"/>
                </a:ext>
              </a:extLst>
            </p:cNvPr>
            <p:cNvSpPr/>
            <p:nvPr/>
          </p:nvSpPr>
          <p:spPr>
            <a:xfrm>
              <a:off x="3115225" y="3178425"/>
              <a:ext cx="131475" cy="132700"/>
            </a:xfrm>
            <a:custGeom>
              <a:avLst/>
              <a:gdLst/>
              <a:ahLst/>
              <a:cxnLst/>
              <a:rect l="l" t="t" r="r" b="b"/>
              <a:pathLst>
                <a:path w="5259" h="5308" extrusionOk="0">
                  <a:moveTo>
                    <a:pt x="2958" y="1"/>
                  </a:moveTo>
                  <a:lnTo>
                    <a:pt x="1561" y="206"/>
                  </a:lnTo>
                  <a:lnTo>
                    <a:pt x="1479" y="42"/>
                  </a:lnTo>
                  <a:lnTo>
                    <a:pt x="740" y="42"/>
                  </a:lnTo>
                  <a:lnTo>
                    <a:pt x="534" y="206"/>
                  </a:lnTo>
                  <a:lnTo>
                    <a:pt x="740" y="699"/>
                  </a:lnTo>
                  <a:lnTo>
                    <a:pt x="658" y="1069"/>
                  </a:lnTo>
                  <a:lnTo>
                    <a:pt x="41" y="1356"/>
                  </a:lnTo>
                  <a:lnTo>
                    <a:pt x="0" y="1972"/>
                  </a:lnTo>
                  <a:lnTo>
                    <a:pt x="329" y="2301"/>
                  </a:lnTo>
                  <a:lnTo>
                    <a:pt x="329" y="2548"/>
                  </a:lnTo>
                  <a:lnTo>
                    <a:pt x="83" y="2999"/>
                  </a:lnTo>
                  <a:lnTo>
                    <a:pt x="247" y="3492"/>
                  </a:lnTo>
                  <a:lnTo>
                    <a:pt x="1110" y="3985"/>
                  </a:lnTo>
                  <a:lnTo>
                    <a:pt x="1110" y="4602"/>
                  </a:lnTo>
                  <a:cubicBezTo>
                    <a:pt x="1649" y="4756"/>
                    <a:pt x="2044" y="5307"/>
                    <a:pt x="2057" y="5307"/>
                  </a:cubicBezTo>
                  <a:cubicBezTo>
                    <a:pt x="2058" y="5307"/>
                    <a:pt x="2057" y="5305"/>
                    <a:pt x="2054" y="5300"/>
                  </a:cubicBezTo>
                  <a:lnTo>
                    <a:pt x="2588" y="5218"/>
                  </a:lnTo>
                  <a:lnTo>
                    <a:pt x="2999" y="4848"/>
                  </a:lnTo>
                  <a:lnTo>
                    <a:pt x="3287" y="5012"/>
                  </a:lnTo>
                  <a:lnTo>
                    <a:pt x="3657" y="4889"/>
                  </a:lnTo>
                  <a:lnTo>
                    <a:pt x="3985" y="4560"/>
                  </a:lnTo>
                  <a:lnTo>
                    <a:pt x="4314" y="4602"/>
                  </a:lnTo>
                  <a:lnTo>
                    <a:pt x="4642" y="4355"/>
                  </a:lnTo>
                  <a:lnTo>
                    <a:pt x="4766" y="3985"/>
                  </a:lnTo>
                  <a:cubicBezTo>
                    <a:pt x="4766" y="3985"/>
                    <a:pt x="5135" y="3616"/>
                    <a:pt x="5259" y="3164"/>
                  </a:cubicBezTo>
                  <a:lnTo>
                    <a:pt x="5259" y="2055"/>
                  </a:lnTo>
                  <a:lnTo>
                    <a:pt x="4725" y="1521"/>
                  </a:lnTo>
                  <a:lnTo>
                    <a:pt x="3780" y="1479"/>
                  </a:lnTo>
                  <a:lnTo>
                    <a:pt x="3821" y="1110"/>
                  </a:lnTo>
                  <a:lnTo>
                    <a:pt x="2958" y="1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2" name="Google Shape;999;p39">
              <a:extLst>
                <a:ext uri="{FF2B5EF4-FFF2-40B4-BE49-F238E27FC236}">
                  <a16:creationId xmlns:a16="http://schemas.microsoft.com/office/drawing/2014/main" id="{0C2AC5CB-7C45-9FB2-77E5-9B197F1B72FB}"/>
                </a:ext>
              </a:extLst>
            </p:cNvPr>
            <p:cNvSpPr/>
            <p:nvPr/>
          </p:nvSpPr>
          <p:spPr>
            <a:xfrm>
              <a:off x="3115225" y="3183550"/>
              <a:ext cx="100675" cy="130475"/>
            </a:xfrm>
            <a:custGeom>
              <a:avLst/>
              <a:gdLst/>
              <a:ahLst/>
              <a:cxnLst/>
              <a:rect l="l" t="t" r="r" b="b"/>
              <a:pathLst>
                <a:path w="4027" h="5219" extrusionOk="0">
                  <a:moveTo>
                    <a:pt x="534" y="1"/>
                  </a:moveTo>
                  <a:lnTo>
                    <a:pt x="740" y="494"/>
                  </a:lnTo>
                  <a:lnTo>
                    <a:pt x="658" y="864"/>
                  </a:lnTo>
                  <a:lnTo>
                    <a:pt x="41" y="1151"/>
                  </a:lnTo>
                  <a:lnTo>
                    <a:pt x="0" y="1767"/>
                  </a:lnTo>
                  <a:lnTo>
                    <a:pt x="329" y="2096"/>
                  </a:lnTo>
                  <a:lnTo>
                    <a:pt x="329" y="2343"/>
                  </a:lnTo>
                  <a:lnTo>
                    <a:pt x="83" y="2794"/>
                  </a:lnTo>
                  <a:lnTo>
                    <a:pt x="247" y="3287"/>
                  </a:lnTo>
                  <a:lnTo>
                    <a:pt x="1110" y="3780"/>
                  </a:lnTo>
                  <a:lnTo>
                    <a:pt x="1110" y="4397"/>
                  </a:lnTo>
                  <a:cubicBezTo>
                    <a:pt x="1685" y="4561"/>
                    <a:pt x="2095" y="5177"/>
                    <a:pt x="2095" y="5218"/>
                  </a:cubicBezTo>
                  <a:lnTo>
                    <a:pt x="2671" y="5136"/>
                  </a:lnTo>
                  <a:lnTo>
                    <a:pt x="3081" y="4766"/>
                  </a:lnTo>
                  <a:lnTo>
                    <a:pt x="3328" y="4931"/>
                  </a:lnTo>
                  <a:lnTo>
                    <a:pt x="3739" y="4807"/>
                  </a:lnTo>
                  <a:lnTo>
                    <a:pt x="4026" y="4438"/>
                  </a:lnTo>
                  <a:lnTo>
                    <a:pt x="3287" y="4520"/>
                  </a:lnTo>
                  <a:lnTo>
                    <a:pt x="2794" y="3945"/>
                  </a:lnTo>
                  <a:lnTo>
                    <a:pt x="2301" y="4191"/>
                  </a:lnTo>
                  <a:lnTo>
                    <a:pt x="1479" y="3698"/>
                  </a:lnTo>
                  <a:lnTo>
                    <a:pt x="1356" y="3000"/>
                  </a:lnTo>
                  <a:lnTo>
                    <a:pt x="904" y="2918"/>
                  </a:lnTo>
                  <a:lnTo>
                    <a:pt x="1151" y="2055"/>
                  </a:lnTo>
                  <a:lnTo>
                    <a:pt x="945" y="1726"/>
                  </a:lnTo>
                  <a:lnTo>
                    <a:pt x="1027" y="1521"/>
                  </a:lnTo>
                  <a:lnTo>
                    <a:pt x="1151" y="1357"/>
                  </a:lnTo>
                  <a:lnTo>
                    <a:pt x="1068" y="453"/>
                  </a:lnTo>
                  <a:lnTo>
                    <a:pt x="534" y="1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8999">
                  <a:schemeClr val="accent3"/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3" name="Google Shape;1000;p39">
              <a:extLst>
                <a:ext uri="{FF2B5EF4-FFF2-40B4-BE49-F238E27FC236}">
                  <a16:creationId xmlns:a16="http://schemas.microsoft.com/office/drawing/2014/main" id="{46AC5B02-03C3-ED0D-7CDC-FB412D94176A}"/>
                </a:ext>
              </a:extLst>
            </p:cNvPr>
            <p:cNvSpPr/>
            <p:nvPr/>
          </p:nvSpPr>
          <p:spPr>
            <a:xfrm>
              <a:off x="2892375" y="2678275"/>
              <a:ext cx="245475" cy="388925"/>
            </a:xfrm>
            <a:custGeom>
              <a:avLst/>
              <a:gdLst/>
              <a:ahLst/>
              <a:cxnLst/>
              <a:rect l="l" t="t" r="r" b="b"/>
              <a:pathLst>
                <a:path w="9819" h="15557" extrusionOk="0">
                  <a:moveTo>
                    <a:pt x="8093" y="1"/>
                  </a:moveTo>
                  <a:lnTo>
                    <a:pt x="8093" y="1"/>
                  </a:lnTo>
                  <a:cubicBezTo>
                    <a:pt x="7928" y="411"/>
                    <a:pt x="7723" y="740"/>
                    <a:pt x="7394" y="1028"/>
                  </a:cubicBezTo>
                  <a:cubicBezTo>
                    <a:pt x="6655" y="1849"/>
                    <a:pt x="7107" y="2671"/>
                    <a:pt x="6326" y="3862"/>
                  </a:cubicBezTo>
                  <a:cubicBezTo>
                    <a:pt x="5546" y="5094"/>
                    <a:pt x="5094" y="5382"/>
                    <a:pt x="4642" y="6779"/>
                  </a:cubicBezTo>
                  <a:cubicBezTo>
                    <a:pt x="4190" y="8217"/>
                    <a:pt x="3862" y="8792"/>
                    <a:pt x="3615" y="9038"/>
                  </a:cubicBezTo>
                  <a:cubicBezTo>
                    <a:pt x="3779" y="8668"/>
                    <a:pt x="3862" y="8422"/>
                    <a:pt x="3903" y="8052"/>
                  </a:cubicBezTo>
                  <a:lnTo>
                    <a:pt x="3903" y="8052"/>
                  </a:lnTo>
                  <a:cubicBezTo>
                    <a:pt x="3656" y="8668"/>
                    <a:pt x="3410" y="8874"/>
                    <a:pt x="3410" y="8874"/>
                  </a:cubicBezTo>
                  <a:cubicBezTo>
                    <a:pt x="3410" y="8874"/>
                    <a:pt x="3985" y="7313"/>
                    <a:pt x="3615" y="5464"/>
                  </a:cubicBezTo>
                  <a:lnTo>
                    <a:pt x="3615" y="5464"/>
                  </a:lnTo>
                  <a:cubicBezTo>
                    <a:pt x="3492" y="6614"/>
                    <a:pt x="2999" y="7354"/>
                    <a:pt x="2670" y="7724"/>
                  </a:cubicBezTo>
                  <a:cubicBezTo>
                    <a:pt x="2383" y="8052"/>
                    <a:pt x="2629" y="9449"/>
                    <a:pt x="1643" y="10846"/>
                  </a:cubicBezTo>
                  <a:cubicBezTo>
                    <a:pt x="1767" y="10188"/>
                    <a:pt x="1725" y="9901"/>
                    <a:pt x="1849" y="9367"/>
                  </a:cubicBezTo>
                  <a:lnTo>
                    <a:pt x="1849" y="9367"/>
                  </a:lnTo>
                  <a:cubicBezTo>
                    <a:pt x="1643" y="9449"/>
                    <a:pt x="1602" y="10229"/>
                    <a:pt x="1561" y="10599"/>
                  </a:cubicBezTo>
                  <a:cubicBezTo>
                    <a:pt x="1520" y="10558"/>
                    <a:pt x="1520" y="10188"/>
                    <a:pt x="1315" y="9819"/>
                  </a:cubicBezTo>
                  <a:lnTo>
                    <a:pt x="1315" y="9819"/>
                  </a:lnTo>
                  <a:cubicBezTo>
                    <a:pt x="1438" y="11215"/>
                    <a:pt x="0" y="11914"/>
                    <a:pt x="904" y="14173"/>
                  </a:cubicBezTo>
                  <a:cubicBezTo>
                    <a:pt x="1302" y="15198"/>
                    <a:pt x="1903" y="15556"/>
                    <a:pt x="2498" y="15556"/>
                  </a:cubicBezTo>
                  <a:cubicBezTo>
                    <a:pt x="3191" y="15556"/>
                    <a:pt x="3878" y="15070"/>
                    <a:pt x="4231" y="14584"/>
                  </a:cubicBezTo>
                  <a:cubicBezTo>
                    <a:pt x="4889" y="13721"/>
                    <a:pt x="6162" y="11010"/>
                    <a:pt x="7312" y="10558"/>
                  </a:cubicBezTo>
                  <a:lnTo>
                    <a:pt x="7312" y="10558"/>
                  </a:lnTo>
                  <a:cubicBezTo>
                    <a:pt x="6778" y="10599"/>
                    <a:pt x="6326" y="10764"/>
                    <a:pt x="6326" y="10764"/>
                  </a:cubicBezTo>
                  <a:cubicBezTo>
                    <a:pt x="6326" y="10764"/>
                    <a:pt x="6737" y="8956"/>
                    <a:pt x="7559" y="7929"/>
                  </a:cubicBezTo>
                  <a:lnTo>
                    <a:pt x="7559" y="7929"/>
                  </a:lnTo>
                  <a:cubicBezTo>
                    <a:pt x="7189" y="8175"/>
                    <a:pt x="6778" y="8545"/>
                    <a:pt x="6778" y="8545"/>
                  </a:cubicBezTo>
                  <a:cubicBezTo>
                    <a:pt x="6778" y="8545"/>
                    <a:pt x="7805" y="7148"/>
                    <a:pt x="8134" y="6327"/>
                  </a:cubicBezTo>
                  <a:cubicBezTo>
                    <a:pt x="8504" y="5505"/>
                    <a:pt x="9325" y="4643"/>
                    <a:pt x="9818" y="4355"/>
                  </a:cubicBezTo>
                  <a:lnTo>
                    <a:pt x="9818" y="4355"/>
                  </a:lnTo>
                  <a:cubicBezTo>
                    <a:pt x="8627" y="4478"/>
                    <a:pt x="7477" y="6943"/>
                    <a:pt x="6450" y="7107"/>
                  </a:cubicBezTo>
                  <a:cubicBezTo>
                    <a:pt x="6573" y="5259"/>
                    <a:pt x="7518" y="4109"/>
                    <a:pt x="7723" y="3082"/>
                  </a:cubicBezTo>
                  <a:lnTo>
                    <a:pt x="7723" y="3082"/>
                  </a:lnTo>
                  <a:cubicBezTo>
                    <a:pt x="7723" y="3082"/>
                    <a:pt x="7477" y="3533"/>
                    <a:pt x="7107" y="3698"/>
                  </a:cubicBezTo>
                  <a:cubicBezTo>
                    <a:pt x="6901" y="3287"/>
                    <a:pt x="7189" y="2589"/>
                    <a:pt x="7312" y="1849"/>
                  </a:cubicBezTo>
                  <a:cubicBezTo>
                    <a:pt x="7394" y="1151"/>
                    <a:pt x="7970" y="863"/>
                    <a:pt x="8093" y="1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4" name="Google Shape;1001;p39">
              <a:extLst>
                <a:ext uri="{FF2B5EF4-FFF2-40B4-BE49-F238E27FC236}">
                  <a16:creationId xmlns:a16="http://schemas.microsoft.com/office/drawing/2014/main" id="{E625C7AD-6B32-2818-332A-EC2CCEB3F09E}"/>
                </a:ext>
              </a:extLst>
            </p:cNvPr>
            <p:cNvSpPr/>
            <p:nvPr/>
          </p:nvSpPr>
          <p:spPr>
            <a:xfrm>
              <a:off x="2994025" y="2719350"/>
              <a:ext cx="30850" cy="125325"/>
            </a:xfrm>
            <a:custGeom>
              <a:avLst/>
              <a:gdLst/>
              <a:ahLst/>
              <a:cxnLst/>
              <a:rect l="l" t="t" r="r" b="b"/>
              <a:pathLst>
                <a:path w="1234" h="5013" extrusionOk="0">
                  <a:moveTo>
                    <a:pt x="740" y="1"/>
                  </a:moveTo>
                  <a:cubicBezTo>
                    <a:pt x="124" y="1521"/>
                    <a:pt x="535" y="2137"/>
                    <a:pt x="247" y="3164"/>
                  </a:cubicBezTo>
                  <a:cubicBezTo>
                    <a:pt x="1" y="4191"/>
                    <a:pt x="42" y="4643"/>
                    <a:pt x="206" y="5013"/>
                  </a:cubicBezTo>
                  <a:cubicBezTo>
                    <a:pt x="247" y="4273"/>
                    <a:pt x="206" y="3985"/>
                    <a:pt x="740" y="2835"/>
                  </a:cubicBezTo>
                  <a:cubicBezTo>
                    <a:pt x="1233" y="1726"/>
                    <a:pt x="330" y="1397"/>
                    <a:pt x="740" y="1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5" name="Google Shape;1002;p39">
              <a:extLst>
                <a:ext uri="{FF2B5EF4-FFF2-40B4-BE49-F238E27FC236}">
                  <a16:creationId xmlns:a16="http://schemas.microsoft.com/office/drawing/2014/main" id="{FDEF2068-0ED7-8CEF-A1CC-D1F9472202DD}"/>
                </a:ext>
              </a:extLst>
            </p:cNvPr>
            <p:cNvSpPr/>
            <p:nvPr/>
          </p:nvSpPr>
          <p:spPr>
            <a:xfrm>
              <a:off x="3066950" y="2880600"/>
              <a:ext cx="33925" cy="52400"/>
            </a:xfrm>
            <a:custGeom>
              <a:avLst/>
              <a:gdLst/>
              <a:ahLst/>
              <a:cxnLst/>
              <a:rect l="l" t="t" r="r" b="b"/>
              <a:pathLst>
                <a:path w="1357" h="2096" extrusionOk="0">
                  <a:moveTo>
                    <a:pt x="1356" y="0"/>
                  </a:moveTo>
                  <a:cubicBezTo>
                    <a:pt x="1233" y="1027"/>
                    <a:pt x="1" y="1274"/>
                    <a:pt x="83" y="2095"/>
                  </a:cubicBezTo>
                  <a:cubicBezTo>
                    <a:pt x="411" y="1479"/>
                    <a:pt x="1356" y="1356"/>
                    <a:pt x="1356" y="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6" name="Google Shape;1003;p39">
              <a:extLst>
                <a:ext uri="{FF2B5EF4-FFF2-40B4-BE49-F238E27FC236}">
                  <a16:creationId xmlns:a16="http://schemas.microsoft.com/office/drawing/2014/main" id="{C8DD60A9-D1E9-CE39-F0E1-1AB735D9DEC5}"/>
                </a:ext>
              </a:extLst>
            </p:cNvPr>
            <p:cNvSpPr/>
            <p:nvPr/>
          </p:nvSpPr>
          <p:spPr>
            <a:xfrm>
              <a:off x="2923175" y="2820000"/>
              <a:ext cx="116075" cy="195150"/>
            </a:xfrm>
            <a:custGeom>
              <a:avLst/>
              <a:gdLst/>
              <a:ahLst/>
              <a:cxnLst/>
              <a:rect l="l" t="t" r="r" b="b"/>
              <a:pathLst>
                <a:path w="4643" h="7806" extrusionOk="0">
                  <a:moveTo>
                    <a:pt x="4642" y="1"/>
                  </a:moveTo>
                  <a:cubicBezTo>
                    <a:pt x="4642" y="1"/>
                    <a:pt x="4314" y="904"/>
                    <a:pt x="3862" y="1849"/>
                  </a:cubicBezTo>
                  <a:cubicBezTo>
                    <a:pt x="3410" y="2753"/>
                    <a:pt x="2671" y="4191"/>
                    <a:pt x="1808" y="4232"/>
                  </a:cubicBezTo>
                  <a:cubicBezTo>
                    <a:pt x="1520" y="5053"/>
                    <a:pt x="1027" y="5341"/>
                    <a:pt x="1027" y="5341"/>
                  </a:cubicBezTo>
                  <a:cubicBezTo>
                    <a:pt x="1027" y="5341"/>
                    <a:pt x="1110" y="5012"/>
                    <a:pt x="1151" y="4848"/>
                  </a:cubicBezTo>
                  <a:lnTo>
                    <a:pt x="1151" y="4848"/>
                  </a:lnTo>
                  <a:cubicBezTo>
                    <a:pt x="781" y="5218"/>
                    <a:pt x="165" y="6245"/>
                    <a:pt x="0" y="6656"/>
                  </a:cubicBezTo>
                  <a:cubicBezTo>
                    <a:pt x="699" y="6820"/>
                    <a:pt x="2219" y="6573"/>
                    <a:pt x="3164" y="7806"/>
                  </a:cubicBezTo>
                  <a:cubicBezTo>
                    <a:pt x="3287" y="6861"/>
                    <a:pt x="4478" y="5588"/>
                    <a:pt x="4478" y="5587"/>
                  </a:cubicBezTo>
                  <a:lnTo>
                    <a:pt x="4478" y="5587"/>
                  </a:lnTo>
                  <a:cubicBezTo>
                    <a:pt x="4478" y="5588"/>
                    <a:pt x="4108" y="5752"/>
                    <a:pt x="3985" y="5916"/>
                  </a:cubicBezTo>
                  <a:cubicBezTo>
                    <a:pt x="4191" y="5505"/>
                    <a:pt x="4273" y="5382"/>
                    <a:pt x="4273" y="5382"/>
                  </a:cubicBezTo>
                  <a:lnTo>
                    <a:pt x="4273" y="5382"/>
                  </a:lnTo>
                  <a:cubicBezTo>
                    <a:pt x="4273" y="5382"/>
                    <a:pt x="4026" y="5382"/>
                    <a:pt x="3780" y="5629"/>
                  </a:cubicBezTo>
                  <a:cubicBezTo>
                    <a:pt x="4108" y="5177"/>
                    <a:pt x="4519" y="4684"/>
                    <a:pt x="4642" y="4396"/>
                  </a:cubicBezTo>
                  <a:lnTo>
                    <a:pt x="4642" y="4396"/>
                  </a:lnTo>
                  <a:cubicBezTo>
                    <a:pt x="4191" y="4971"/>
                    <a:pt x="3657" y="4930"/>
                    <a:pt x="3410" y="5177"/>
                  </a:cubicBezTo>
                  <a:cubicBezTo>
                    <a:pt x="4067" y="4150"/>
                    <a:pt x="4026" y="3698"/>
                    <a:pt x="4191" y="3164"/>
                  </a:cubicBezTo>
                  <a:lnTo>
                    <a:pt x="4191" y="3164"/>
                  </a:lnTo>
                  <a:cubicBezTo>
                    <a:pt x="3817" y="3911"/>
                    <a:pt x="3478" y="3945"/>
                    <a:pt x="3419" y="3945"/>
                  </a:cubicBezTo>
                  <a:cubicBezTo>
                    <a:pt x="3413" y="3945"/>
                    <a:pt x="3410" y="3944"/>
                    <a:pt x="3410" y="3944"/>
                  </a:cubicBezTo>
                  <a:cubicBezTo>
                    <a:pt x="3410" y="3944"/>
                    <a:pt x="3574" y="2548"/>
                    <a:pt x="4067" y="1685"/>
                  </a:cubicBezTo>
                  <a:cubicBezTo>
                    <a:pt x="4601" y="822"/>
                    <a:pt x="4642" y="1"/>
                    <a:pt x="4642" y="1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7" name="Google Shape;1004;p39">
              <a:extLst>
                <a:ext uri="{FF2B5EF4-FFF2-40B4-BE49-F238E27FC236}">
                  <a16:creationId xmlns:a16="http://schemas.microsoft.com/office/drawing/2014/main" id="{449DE7EF-CAC9-BA02-FAEC-1B1E067369E5}"/>
                </a:ext>
              </a:extLst>
            </p:cNvPr>
            <p:cNvSpPr/>
            <p:nvPr/>
          </p:nvSpPr>
          <p:spPr>
            <a:xfrm>
              <a:off x="2959125" y="2935025"/>
              <a:ext cx="49325" cy="56500"/>
            </a:xfrm>
            <a:custGeom>
              <a:avLst/>
              <a:gdLst/>
              <a:ahLst/>
              <a:cxnLst/>
              <a:rect l="l" t="t" r="r" b="b"/>
              <a:pathLst>
                <a:path w="1973" h="2260" extrusionOk="0">
                  <a:moveTo>
                    <a:pt x="1150" y="1"/>
                  </a:moveTo>
                  <a:cubicBezTo>
                    <a:pt x="699" y="288"/>
                    <a:pt x="575" y="1356"/>
                    <a:pt x="0" y="1726"/>
                  </a:cubicBezTo>
                  <a:cubicBezTo>
                    <a:pt x="534" y="2260"/>
                    <a:pt x="1438" y="2260"/>
                    <a:pt x="1438" y="2260"/>
                  </a:cubicBezTo>
                  <a:cubicBezTo>
                    <a:pt x="1726" y="1521"/>
                    <a:pt x="1972" y="1192"/>
                    <a:pt x="1972" y="1192"/>
                  </a:cubicBezTo>
                  <a:lnTo>
                    <a:pt x="1972" y="1192"/>
                  </a:lnTo>
                  <a:cubicBezTo>
                    <a:pt x="1972" y="1192"/>
                    <a:pt x="1602" y="1233"/>
                    <a:pt x="1233" y="1562"/>
                  </a:cubicBezTo>
                  <a:cubicBezTo>
                    <a:pt x="1109" y="1315"/>
                    <a:pt x="1233" y="781"/>
                    <a:pt x="1397" y="576"/>
                  </a:cubicBezTo>
                  <a:lnTo>
                    <a:pt x="1397" y="576"/>
                  </a:lnTo>
                  <a:cubicBezTo>
                    <a:pt x="1109" y="822"/>
                    <a:pt x="945" y="1192"/>
                    <a:pt x="740" y="1356"/>
                  </a:cubicBezTo>
                  <a:cubicBezTo>
                    <a:pt x="740" y="822"/>
                    <a:pt x="945" y="206"/>
                    <a:pt x="11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8" name="Google Shape;1005;p39">
              <a:extLst>
                <a:ext uri="{FF2B5EF4-FFF2-40B4-BE49-F238E27FC236}">
                  <a16:creationId xmlns:a16="http://schemas.microsoft.com/office/drawing/2014/main" id="{5EE4405E-7D27-1B98-8675-3ADB10F2B9C9}"/>
                </a:ext>
              </a:extLst>
            </p:cNvPr>
            <p:cNvSpPr/>
            <p:nvPr/>
          </p:nvSpPr>
          <p:spPr>
            <a:xfrm>
              <a:off x="2918050" y="2969950"/>
              <a:ext cx="87300" cy="77175"/>
            </a:xfrm>
            <a:custGeom>
              <a:avLst/>
              <a:gdLst/>
              <a:ahLst/>
              <a:cxnLst/>
              <a:rect l="l" t="t" r="r" b="b"/>
              <a:pathLst>
                <a:path w="3492" h="3087" extrusionOk="0">
                  <a:moveTo>
                    <a:pt x="1232" y="0"/>
                  </a:moveTo>
                  <a:lnTo>
                    <a:pt x="575" y="534"/>
                  </a:lnTo>
                  <a:lnTo>
                    <a:pt x="493" y="452"/>
                  </a:lnTo>
                  <a:lnTo>
                    <a:pt x="82" y="658"/>
                  </a:lnTo>
                  <a:lnTo>
                    <a:pt x="0" y="822"/>
                  </a:lnTo>
                  <a:lnTo>
                    <a:pt x="288" y="1027"/>
                  </a:lnTo>
                  <a:lnTo>
                    <a:pt x="329" y="1233"/>
                  </a:lnTo>
                  <a:lnTo>
                    <a:pt x="82" y="1602"/>
                  </a:lnTo>
                  <a:lnTo>
                    <a:pt x="205" y="1972"/>
                  </a:lnTo>
                  <a:lnTo>
                    <a:pt x="534" y="2013"/>
                  </a:lnTo>
                  <a:lnTo>
                    <a:pt x="575" y="2178"/>
                  </a:lnTo>
                  <a:lnTo>
                    <a:pt x="575" y="2465"/>
                  </a:lnTo>
                  <a:lnTo>
                    <a:pt x="781" y="2670"/>
                  </a:lnTo>
                  <a:lnTo>
                    <a:pt x="1397" y="2670"/>
                  </a:lnTo>
                  <a:cubicBezTo>
                    <a:pt x="1397" y="2670"/>
                    <a:pt x="1520" y="2876"/>
                    <a:pt x="1602" y="3040"/>
                  </a:cubicBezTo>
                  <a:cubicBezTo>
                    <a:pt x="1690" y="3011"/>
                    <a:pt x="1779" y="3000"/>
                    <a:pt x="1865" y="3000"/>
                  </a:cubicBezTo>
                  <a:cubicBezTo>
                    <a:pt x="2109" y="3000"/>
                    <a:pt x="2323" y="3087"/>
                    <a:pt x="2372" y="3087"/>
                  </a:cubicBezTo>
                  <a:cubicBezTo>
                    <a:pt x="2379" y="3087"/>
                    <a:pt x="2383" y="3085"/>
                    <a:pt x="2383" y="3081"/>
                  </a:cubicBezTo>
                  <a:lnTo>
                    <a:pt x="2629" y="2876"/>
                  </a:lnTo>
                  <a:lnTo>
                    <a:pt x="2752" y="2547"/>
                  </a:lnTo>
                  <a:lnTo>
                    <a:pt x="2958" y="2547"/>
                  </a:lnTo>
                  <a:lnTo>
                    <a:pt x="3163" y="2424"/>
                  </a:lnTo>
                  <a:lnTo>
                    <a:pt x="3204" y="2136"/>
                  </a:lnTo>
                  <a:lnTo>
                    <a:pt x="3369" y="2095"/>
                  </a:lnTo>
                  <a:lnTo>
                    <a:pt x="3492" y="1849"/>
                  </a:lnTo>
                  <a:lnTo>
                    <a:pt x="3451" y="1643"/>
                  </a:lnTo>
                  <a:cubicBezTo>
                    <a:pt x="3451" y="1643"/>
                    <a:pt x="3492" y="1397"/>
                    <a:pt x="3451" y="1068"/>
                  </a:cubicBezTo>
                  <a:lnTo>
                    <a:pt x="3163" y="452"/>
                  </a:lnTo>
                  <a:lnTo>
                    <a:pt x="2670" y="370"/>
                  </a:lnTo>
                  <a:lnTo>
                    <a:pt x="2177" y="575"/>
                  </a:lnTo>
                  <a:lnTo>
                    <a:pt x="2054" y="370"/>
                  </a:lnTo>
                  <a:lnTo>
                    <a:pt x="1232" y="0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9" name="Google Shape;1006;p39">
              <a:extLst>
                <a:ext uri="{FF2B5EF4-FFF2-40B4-BE49-F238E27FC236}">
                  <a16:creationId xmlns:a16="http://schemas.microsoft.com/office/drawing/2014/main" id="{2C60C5CD-31A3-B9F9-38CB-6D1345210285}"/>
                </a:ext>
              </a:extLst>
            </p:cNvPr>
            <p:cNvSpPr/>
            <p:nvPr/>
          </p:nvSpPr>
          <p:spPr>
            <a:xfrm>
              <a:off x="2918050" y="2990475"/>
              <a:ext cx="79100" cy="56650"/>
            </a:xfrm>
            <a:custGeom>
              <a:avLst/>
              <a:gdLst/>
              <a:ahLst/>
              <a:cxnLst/>
              <a:rect l="l" t="t" r="r" b="b"/>
              <a:pathLst>
                <a:path w="3164" h="2266" extrusionOk="0">
                  <a:moveTo>
                    <a:pt x="0" y="1"/>
                  </a:moveTo>
                  <a:lnTo>
                    <a:pt x="288" y="206"/>
                  </a:lnTo>
                  <a:lnTo>
                    <a:pt x="329" y="412"/>
                  </a:lnTo>
                  <a:lnTo>
                    <a:pt x="82" y="781"/>
                  </a:lnTo>
                  <a:lnTo>
                    <a:pt x="205" y="1151"/>
                  </a:lnTo>
                  <a:lnTo>
                    <a:pt x="534" y="1192"/>
                  </a:lnTo>
                  <a:lnTo>
                    <a:pt x="575" y="1357"/>
                  </a:lnTo>
                  <a:lnTo>
                    <a:pt x="575" y="1644"/>
                  </a:lnTo>
                  <a:lnTo>
                    <a:pt x="781" y="1849"/>
                  </a:lnTo>
                  <a:lnTo>
                    <a:pt x="1397" y="1849"/>
                  </a:lnTo>
                  <a:cubicBezTo>
                    <a:pt x="1397" y="1849"/>
                    <a:pt x="1520" y="2055"/>
                    <a:pt x="1602" y="2219"/>
                  </a:cubicBezTo>
                  <a:cubicBezTo>
                    <a:pt x="1690" y="2190"/>
                    <a:pt x="1779" y="2179"/>
                    <a:pt x="1864" y="2179"/>
                  </a:cubicBezTo>
                  <a:cubicBezTo>
                    <a:pt x="2105" y="2179"/>
                    <a:pt x="2307" y="2266"/>
                    <a:pt x="2311" y="2266"/>
                  </a:cubicBezTo>
                  <a:cubicBezTo>
                    <a:pt x="2312" y="2266"/>
                    <a:pt x="2308" y="2264"/>
                    <a:pt x="2301" y="2260"/>
                  </a:cubicBezTo>
                  <a:lnTo>
                    <a:pt x="2588" y="2055"/>
                  </a:lnTo>
                  <a:lnTo>
                    <a:pt x="2670" y="1767"/>
                  </a:lnTo>
                  <a:lnTo>
                    <a:pt x="2876" y="1767"/>
                  </a:lnTo>
                  <a:lnTo>
                    <a:pt x="3081" y="1603"/>
                  </a:lnTo>
                  <a:lnTo>
                    <a:pt x="3163" y="1357"/>
                  </a:lnTo>
                  <a:lnTo>
                    <a:pt x="2752" y="1603"/>
                  </a:lnTo>
                  <a:lnTo>
                    <a:pt x="2342" y="1439"/>
                  </a:lnTo>
                  <a:lnTo>
                    <a:pt x="2136" y="1685"/>
                  </a:lnTo>
                  <a:lnTo>
                    <a:pt x="1561" y="1685"/>
                  </a:lnTo>
                  <a:lnTo>
                    <a:pt x="1315" y="1398"/>
                  </a:lnTo>
                  <a:lnTo>
                    <a:pt x="986" y="1480"/>
                  </a:lnTo>
                  <a:lnTo>
                    <a:pt x="904" y="946"/>
                  </a:lnTo>
                  <a:lnTo>
                    <a:pt x="698" y="822"/>
                  </a:lnTo>
                  <a:lnTo>
                    <a:pt x="698" y="740"/>
                  </a:lnTo>
                  <a:lnTo>
                    <a:pt x="740" y="576"/>
                  </a:lnTo>
                  <a:lnTo>
                    <a:pt x="411" y="124"/>
                  </a:lnTo>
                  <a:lnTo>
                    <a:pt x="0" y="1"/>
                  </a:ln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58999">
                  <a:schemeClr val="accent3"/>
                </a:gs>
                <a:gs pos="100000">
                  <a:schemeClr val="accent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0" name="Google Shape;1007;p39">
              <a:extLst>
                <a:ext uri="{FF2B5EF4-FFF2-40B4-BE49-F238E27FC236}">
                  <a16:creationId xmlns:a16="http://schemas.microsoft.com/office/drawing/2014/main" id="{E768B609-907B-63C5-6636-EAADE29BAE0D}"/>
                </a:ext>
              </a:extLst>
            </p:cNvPr>
            <p:cNvSpPr/>
            <p:nvPr/>
          </p:nvSpPr>
          <p:spPr>
            <a:xfrm>
              <a:off x="3333975" y="3397175"/>
              <a:ext cx="426225" cy="130325"/>
            </a:xfrm>
            <a:custGeom>
              <a:avLst/>
              <a:gdLst/>
              <a:ahLst/>
              <a:cxnLst/>
              <a:rect l="l" t="t" r="r" b="b"/>
              <a:pathLst>
                <a:path w="17049" h="5213" extrusionOk="0">
                  <a:moveTo>
                    <a:pt x="17049" y="1"/>
                  </a:moveTo>
                  <a:lnTo>
                    <a:pt x="17049" y="1"/>
                  </a:lnTo>
                  <a:cubicBezTo>
                    <a:pt x="13885" y="83"/>
                    <a:pt x="13310" y="617"/>
                    <a:pt x="11010" y="1356"/>
                  </a:cubicBezTo>
                  <a:cubicBezTo>
                    <a:pt x="8709" y="2055"/>
                    <a:pt x="5094" y="2260"/>
                    <a:pt x="2753" y="2671"/>
                  </a:cubicBezTo>
                  <a:cubicBezTo>
                    <a:pt x="370" y="3082"/>
                    <a:pt x="0" y="4191"/>
                    <a:pt x="576" y="4807"/>
                  </a:cubicBezTo>
                  <a:cubicBezTo>
                    <a:pt x="831" y="5099"/>
                    <a:pt x="1152" y="5213"/>
                    <a:pt x="1508" y="5213"/>
                  </a:cubicBezTo>
                  <a:cubicBezTo>
                    <a:pt x="1954" y="5213"/>
                    <a:pt x="2456" y="5035"/>
                    <a:pt x="2958" y="4807"/>
                  </a:cubicBezTo>
                  <a:cubicBezTo>
                    <a:pt x="3821" y="4396"/>
                    <a:pt x="4396" y="4068"/>
                    <a:pt x="5505" y="3985"/>
                  </a:cubicBezTo>
                  <a:cubicBezTo>
                    <a:pt x="5598" y="3975"/>
                    <a:pt x="5694" y="3971"/>
                    <a:pt x="5792" y="3971"/>
                  </a:cubicBezTo>
                  <a:cubicBezTo>
                    <a:pt x="6430" y="3971"/>
                    <a:pt x="7179" y="4154"/>
                    <a:pt x="8085" y="4154"/>
                  </a:cubicBezTo>
                  <a:cubicBezTo>
                    <a:pt x="8760" y="4154"/>
                    <a:pt x="9523" y="4053"/>
                    <a:pt x="10394" y="3698"/>
                  </a:cubicBezTo>
                  <a:lnTo>
                    <a:pt x="10394" y="3698"/>
                  </a:lnTo>
                  <a:cubicBezTo>
                    <a:pt x="9928" y="3820"/>
                    <a:pt x="9273" y="3899"/>
                    <a:pt x="8585" y="3899"/>
                  </a:cubicBezTo>
                  <a:cubicBezTo>
                    <a:pt x="8118" y="3899"/>
                    <a:pt x="7637" y="3863"/>
                    <a:pt x="7189" y="3780"/>
                  </a:cubicBezTo>
                  <a:cubicBezTo>
                    <a:pt x="6456" y="3633"/>
                    <a:pt x="5597" y="3612"/>
                    <a:pt x="5165" y="3612"/>
                  </a:cubicBezTo>
                  <a:cubicBezTo>
                    <a:pt x="4993" y="3612"/>
                    <a:pt x="4889" y="3616"/>
                    <a:pt x="4889" y="3616"/>
                  </a:cubicBezTo>
                  <a:cubicBezTo>
                    <a:pt x="4889" y="3616"/>
                    <a:pt x="5464" y="3287"/>
                    <a:pt x="8134" y="2876"/>
                  </a:cubicBezTo>
                  <a:cubicBezTo>
                    <a:pt x="10804" y="2465"/>
                    <a:pt x="11667" y="1562"/>
                    <a:pt x="12653" y="1110"/>
                  </a:cubicBezTo>
                  <a:cubicBezTo>
                    <a:pt x="13639" y="617"/>
                    <a:pt x="15118" y="288"/>
                    <a:pt x="17049" y="1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1" name="Google Shape;1008;p39">
              <a:extLst>
                <a:ext uri="{FF2B5EF4-FFF2-40B4-BE49-F238E27FC236}">
                  <a16:creationId xmlns:a16="http://schemas.microsoft.com/office/drawing/2014/main" id="{BF1D5F0D-55F1-3575-C64B-E75DB6BF76A8}"/>
                </a:ext>
              </a:extLst>
            </p:cNvPr>
            <p:cNvSpPr/>
            <p:nvPr/>
          </p:nvSpPr>
          <p:spPr>
            <a:xfrm>
              <a:off x="3377100" y="3466000"/>
              <a:ext cx="95550" cy="42125"/>
            </a:xfrm>
            <a:custGeom>
              <a:avLst/>
              <a:gdLst/>
              <a:ahLst/>
              <a:cxnLst/>
              <a:rect l="l" t="t" r="r" b="b"/>
              <a:pathLst>
                <a:path w="3822" h="1685" extrusionOk="0">
                  <a:moveTo>
                    <a:pt x="3821" y="0"/>
                  </a:moveTo>
                  <a:lnTo>
                    <a:pt x="3821" y="0"/>
                  </a:lnTo>
                  <a:cubicBezTo>
                    <a:pt x="1767" y="411"/>
                    <a:pt x="905" y="329"/>
                    <a:pt x="288" y="904"/>
                  </a:cubicBezTo>
                  <a:cubicBezTo>
                    <a:pt x="1" y="1520"/>
                    <a:pt x="453" y="1684"/>
                    <a:pt x="453" y="1684"/>
                  </a:cubicBezTo>
                  <a:cubicBezTo>
                    <a:pt x="1069" y="1561"/>
                    <a:pt x="1521" y="1561"/>
                    <a:pt x="1521" y="1561"/>
                  </a:cubicBezTo>
                  <a:cubicBezTo>
                    <a:pt x="1521" y="1561"/>
                    <a:pt x="371" y="1356"/>
                    <a:pt x="1973" y="1068"/>
                  </a:cubicBezTo>
                  <a:cubicBezTo>
                    <a:pt x="1274" y="863"/>
                    <a:pt x="2671" y="246"/>
                    <a:pt x="3821" y="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2" name="Google Shape;1009;p39">
              <a:extLst>
                <a:ext uri="{FF2B5EF4-FFF2-40B4-BE49-F238E27FC236}">
                  <a16:creationId xmlns:a16="http://schemas.microsoft.com/office/drawing/2014/main" id="{F3CC9ECB-FFB7-8B50-7A63-2C8C43C4B212}"/>
                </a:ext>
              </a:extLst>
            </p:cNvPr>
            <p:cNvSpPr/>
            <p:nvPr/>
          </p:nvSpPr>
          <p:spPr>
            <a:xfrm>
              <a:off x="3359650" y="3481400"/>
              <a:ext cx="43150" cy="33275"/>
            </a:xfrm>
            <a:custGeom>
              <a:avLst/>
              <a:gdLst/>
              <a:ahLst/>
              <a:cxnLst/>
              <a:rect l="l" t="t" r="r" b="b"/>
              <a:pathLst>
                <a:path w="1726" h="1331" extrusionOk="0">
                  <a:moveTo>
                    <a:pt x="1438" y="0"/>
                  </a:moveTo>
                  <a:lnTo>
                    <a:pt x="945" y="206"/>
                  </a:lnTo>
                  <a:lnTo>
                    <a:pt x="822" y="123"/>
                  </a:lnTo>
                  <a:lnTo>
                    <a:pt x="576" y="206"/>
                  </a:lnTo>
                  <a:lnTo>
                    <a:pt x="534" y="411"/>
                  </a:lnTo>
                  <a:lnTo>
                    <a:pt x="165" y="493"/>
                  </a:lnTo>
                  <a:cubicBezTo>
                    <a:pt x="165" y="493"/>
                    <a:pt x="0" y="822"/>
                    <a:pt x="124" y="1109"/>
                  </a:cubicBezTo>
                  <a:cubicBezTo>
                    <a:pt x="363" y="1281"/>
                    <a:pt x="589" y="1330"/>
                    <a:pt x="770" y="1330"/>
                  </a:cubicBezTo>
                  <a:cubicBezTo>
                    <a:pt x="1024" y="1330"/>
                    <a:pt x="1192" y="1233"/>
                    <a:pt x="1192" y="1233"/>
                  </a:cubicBezTo>
                  <a:lnTo>
                    <a:pt x="1397" y="1068"/>
                  </a:lnTo>
                  <a:lnTo>
                    <a:pt x="1397" y="740"/>
                  </a:lnTo>
                  <a:lnTo>
                    <a:pt x="1479" y="699"/>
                  </a:lnTo>
                  <a:lnTo>
                    <a:pt x="1726" y="123"/>
                  </a:lnTo>
                  <a:lnTo>
                    <a:pt x="1438" y="0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grpSp>
        <p:nvGrpSpPr>
          <p:cNvPr id="33" name="Google Shape;1010;p39">
            <a:extLst>
              <a:ext uri="{FF2B5EF4-FFF2-40B4-BE49-F238E27FC236}">
                <a16:creationId xmlns:a16="http://schemas.microsoft.com/office/drawing/2014/main" id="{768A56CE-D56D-31FC-28CC-1A1C56BADCB9}"/>
              </a:ext>
            </a:extLst>
          </p:cNvPr>
          <p:cNvGrpSpPr/>
          <p:nvPr/>
        </p:nvGrpSpPr>
        <p:grpSpPr>
          <a:xfrm>
            <a:off x="587509" y="5158917"/>
            <a:ext cx="1488419" cy="1386198"/>
            <a:chOff x="2589913" y="-596325"/>
            <a:chExt cx="722000" cy="699425"/>
          </a:xfrm>
        </p:grpSpPr>
        <p:sp>
          <p:nvSpPr>
            <p:cNvPr id="34" name="Google Shape;1011;p39">
              <a:extLst>
                <a:ext uri="{FF2B5EF4-FFF2-40B4-BE49-F238E27FC236}">
                  <a16:creationId xmlns:a16="http://schemas.microsoft.com/office/drawing/2014/main" id="{57338664-F5AB-F2E3-156E-E2CE213F4687}"/>
                </a:ext>
              </a:extLst>
            </p:cNvPr>
            <p:cNvSpPr/>
            <p:nvPr/>
          </p:nvSpPr>
          <p:spPr>
            <a:xfrm>
              <a:off x="2865138" y="-157800"/>
              <a:ext cx="50350" cy="105825"/>
            </a:xfrm>
            <a:custGeom>
              <a:avLst/>
              <a:gdLst/>
              <a:ahLst/>
              <a:cxnLst/>
              <a:rect l="l" t="t" r="r" b="b"/>
              <a:pathLst>
                <a:path w="2014" h="4233" extrusionOk="0">
                  <a:moveTo>
                    <a:pt x="1726" y="1"/>
                  </a:moveTo>
                  <a:lnTo>
                    <a:pt x="1" y="4232"/>
                  </a:lnTo>
                  <a:lnTo>
                    <a:pt x="2014" y="124"/>
                  </a:lnTo>
                  <a:lnTo>
                    <a:pt x="1726" y="1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5" name="Google Shape;1012;p39">
              <a:extLst>
                <a:ext uri="{FF2B5EF4-FFF2-40B4-BE49-F238E27FC236}">
                  <a16:creationId xmlns:a16="http://schemas.microsoft.com/office/drawing/2014/main" id="{32291FB9-744A-CC68-E3FC-3AEB9E459BAF}"/>
                </a:ext>
              </a:extLst>
            </p:cNvPr>
            <p:cNvSpPr/>
            <p:nvPr/>
          </p:nvSpPr>
          <p:spPr>
            <a:xfrm>
              <a:off x="3010988" y="-462800"/>
              <a:ext cx="33900" cy="71900"/>
            </a:xfrm>
            <a:custGeom>
              <a:avLst/>
              <a:gdLst/>
              <a:ahLst/>
              <a:cxnLst/>
              <a:rect l="l" t="t" r="r" b="b"/>
              <a:pathLst>
                <a:path w="1356" h="2876" extrusionOk="0">
                  <a:moveTo>
                    <a:pt x="1356" y="0"/>
                  </a:moveTo>
                  <a:lnTo>
                    <a:pt x="0" y="2711"/>
                  </a:lnTo>
                  <a:lnTo>
                    <a:pt x="288" y="2876"/>
                  </a:lnTo>
                  <a:lnTo>
                    <a:pt x="1356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6" name="Google Shape;1013;p39">
              <a:extLst>
                <a:ext uri="{FF2B5EF4-FFF2-40B4-BE49-F238E27FC236}">
                  <a16:creationId xmlns:a16="http://schemas.microsoft.com/office/drawing/2014/main" id="{A47BDAE9-5A79-4EB8-29A1-9CD890DF08C2}"/>
                </a:ext>
              </a:extLst>
            </p:cNvPr>
            <p:cNvSpPr/>
            <p:nvPr/>
          </p:nvSpPr>
          <p:spPr>
            <a:xfrm>
              <a:off x="2864113" y="-348825"/>
              <a:ext cx="169475" cy="213650"/>
            </a:xfrm>
            <a:custGeom>
              <a:avLst/>
              <a:gdLst/>
              <a:ahLst/>
              <a:cxnLst/>
              <a:rect l="l" t="t" r="r" b="b"/>
              <a:pathLst>
                <a:path w="6779" h="8546" extrusionOk="0">
                  <a:moveTo>
                    <a:pt x="3040" y="1"/>
                  </a:moveTo>
                  <a:lnTo>
                    <a:pt x="1151" y="4355"/>
                  </a:lnTo>
                  <a:lnTo>
                    <a:pt x="1" y="6902"/>
                  </a:lnTo>
                  <a:lnTo>
                    <a:pt x="1808" y="7642"/>
                  </a:lnTo>
                  <a:lnTo>
                    <a:pt x="3739" y="8546"/>
                  </a:lnTo>
                  <a:lnTo>
                    <a:pt x="4971" y="5711"/>
                  </a:lnTo>
                  <a:lnTo>
                    <a:pt x="6080" y="3246"/>
                  </a:lnTo>
                  <a:lnTo>
                    <a:pt x="6779" y="1603"/>
                  </a:lnTo>
                  <a:lnTo>
                    <a:pt x="3040" y="1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7" name="Google Shape;1014;p39">
              <a:extLst>
                <a:ext uri="{FF2B5EF4-FFF2-40B4-BE49-F238E27FC236}">
                  <a16:creationId xmlns:a16="http://schemas.microsoft.com/office/drawing/2014/main" id="{C4E631B9-B297-6BF8-4448-1247B1920450}"/>
                </a:ext>
              </a:extLst>
            </p:cNvPr>
            <p:cNvSpPr/>
            <p:nvPr/>
          </p:nvSpPr>
          <p:spPr>
            <a:xfrm>
              <a:off x="2865344" y="-177506"/>
              <a:ext cx="93475" cy="41100"/>
            </a:xfrm>
            <a:custGeom>
              <a:avLst/>
              <a:gdLst/>
              <a:ahLst/>
              <a:cxnLst/>
              <a:rect l="l" t="t" r="r" b="b"/>
              <a:pathLst>
                <a:path w="3739" h="1644" extrusionOk="0">
                  <a:moveTo>
                    <a:pt x="1" y="0"/>
                  </a:moveTo>
                  <a:lnTo>
                    <a:pt x="1603" y="1438"/>
                  </a:lnTo>
                  <a:lnTo>
                    <a:pt x="3739" y="1644"/>
                  </a:lnTo>
                  <a:lnTo>
                    <a:pt x="3739" y="1644"/>
                  </a:ln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8" name="Google Shape;1015;p39">
              <a:extLst>
                <a:ext uri="{FF2B5EF4-FFF2-40B4-BE49-F238E27FC236}">
                  <a16:creationId xmlns:a16="http://schemas.microsoft.com/office/drawing/2014/main" id="{0691077D-EFAF-50F2-93C0-D7ED9AC52145}"/>
                </a:ext>
              </a:extLst>
            </p:cNvPr>
            <p:cNvSpPr/>
            <p:nvPr/>
          </p:nvSpPr>
          <p:spPr>
            <a:xfrm>
              <a:off x="2932913" y="-334425"/>
              <a:ext cx="94525" cy="42125"/>
            </a:xfrm>
            <a:custGeom>
              <a:avLst/>
              <a:gdLst/>
              <a:ahLst/>
              <a:cxnLst/>
              <a:rect l="l" t="t" r="r" b="b"/>
              <a:pathLst>
                <a:path w="3781" h="1685" extrusionOk="0">
                  <a:moveTo>
                    <a:pt x="42" y="0"/>
                  </a:moveTo>
                  <a:lnTo>
                    <a:pt x="1" y="82"/>
                  </a:lnTo>
                  <a:lnTo>
                    <a:pt x="3739" y="1684"/>
                  </a:lnTo>
                  <a:lnTo>
                    <a:pt x="3780" y="164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39" name="Google Shape;1016;p39">
              <a:extLst>
                <a:ext uri="{FF2B5EF4-FFF2-40B4-BE49-F238E27FC236}">
                  <a16:creationId xmlns:a16="http://schemas.microsoft.com/office/drawing/2014/main" id="{F20C37AB-7254-CD52-8332-41D5753ABD36}"/>
                </a:ext>
              </a:extLst>
            </p:cNvPr>
            <p:cNvSpPr/>
            <p:nvPr/>
          </p:nvSpPr>
          <p:spPr>
            <a:xfrm>
              <a:off x="2905188" y="-227025"/>
              <a:ext cx="55500" cy="42975"/>
            </a:xfrm>
            <a:custGeom>
              <a:avLst/>
              <a:gdLst/>
              <a:ahLst/>
              <a:cxnLst/>
              <a:rect l="l" t="t" r="r" b="b"/>
              <a:pathLst>
                <a:path w="2220" h="1719" extrusionOk="0">
                  <a:moveTo>
                    <a:pt x="531" y="0"/>
                  </a:moveTo>
                  <a:cubicBezTo>
                    <a:pt x="490" y="0"/>
                    <a:pt x="441" y="29"/>
                    <a:pt x="412" y="59"/>
                  </a:cubicBezTo>
                  <a:lnTo>
                    <a:pt x="42" y="880"/>
                  </a:lnTo>
                  <a:cubicBezTo>
                    <a:pt x="1" y="921"/>
                    <a:pt x="42" y="1003"/>
                    <a:pt x="124" y="1044"/>
                  </a:cubicBezTo>
                  <a:lnTo>
                    <a:pt x="1644" y="1702"/>
                  </a:lnTo>
                  <a:cubicBezTo>
                    <a:pt x="1656" y="1714"/>
                    <a:pt x="1675" y="1719"/>
                    <a:pt x="1696" y="1719"/>
                  </a:cubicBezTo>
                  <a:cubicBezTo>
                    <a:pt x="1747" y="1719"/>
                    <a:pt x="1808" y="1690"/>
                    <a:pt x="1808" y="1661"/>
                  </a:cubicBezTo>
                  <a:lnTo>
                    <a:pt x="2178" y="839"/>
                  </a:lnTo>
                  <a:cubicBezTo>
                    <a:pt x="2219" y="798"/>
                    <a:pt x="2178" y="716"/>
                    <a:pt x="2096" y="675"/>
                  </a:cubicBezTo>
                  <a:lnTo>
                    <a:pt x="576" y="17"/>
                  </a:lnTo>
                  <a:cubicBezTo>
                    <a:pt x="564" y="5"/>
                    <a:pt x="548" y="0"/>
                    <a:pt x="5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0" name="Google Shape;1017;p39">
              <a:extLst>
                <a:ext uri="{FF2B5EF4-FFF2-40B4-BE49-F238E27FC236}">
                  <a16:creationId xmlns:a16="http://schemas.microsoft.com/office/drawing/2014/main" id="{8AAD9221-60A3-1A2C-0D66-5BD096D7771E}"/>
                </a:ext>
              </a:extLst>
            </p:cNvPr>
            <p:cNvSpPr/>
            <p:nvPr/>
          </p:nvSpPr>
          <p:spPr>
            <a:xfrm>
              <a:off x="2993513" y="-235850"/>
              <a:ext cx="52400" cy="38025"/>
            </a:xfrm>
            <a:custGeom>
              <a:avLst/>
              <a:gdLst/>
              <a:ahLst/>
              <a:cxnLst/>
              <a:rect l="l" t="t" r="r" b="b"/>
              <a:pathLst>
                <a:path w="2096" h="1521" extrusionOk="0">
                  <a:moveTo>
                    <a:pt x="329" y="1"/>
                  </a:moveTo>
                  <a:lnTo>
                    <a:pt x="1" y="740"/>
                  </a:lnTo>
                  <a:lnTo>
                    <a:pt x="1767" y="1521"/>
                  </a:lnTo>
                  <a:lnTo>
                    <a:pt x="2096" y="781"/>
                  </a:lnTo>
                  <a:lnTo>
                    <a:pt x="329" y="1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1" name="Google Shape;1018;p39">
              <a:extLst>
                <a:ext uri="{FF2B5EF4-FFF2-40B4-BE49-F238E27FC236}">
                  <a16:creationId xmlns:a16="http://schemas.microsoft.com/office/drawing/2014/main" id="{E0DB9DFB-5987-1D04-0DEE-494DE341AAC7}"/>
                </a:ext>
              </a:extLst>
            </p:cNvPr>
            <p:cNvSpPr/>
            <p:nvPr/>
          </p:nvSpPr>
          <p:spPr>
            <a:xfrm>
              <a:off x="2855888" y="-295400"/>
              <a:ext cx="52400" cy="38025"/>
            </a:xfrm>
            <a:custGeom>
              <a:avLst/>
              <a:gdLst/>
              <a:ahLst/>
              <a:cxnLst/>
              <a:rect l="l" t="t" r="r" b="b"/>
              <a:pathLst>
                <a:path w="2096" h="1521" extrusionOk="0">
                  <a:moveTo>
                    <a:pt x="330" y="0"/>
                  </a:moveTo>
                  <a:lnTo>
                    <a:pt x="1" y="740"/>
                  </a:lnTo>
                  <a:lnTo>
                    <a:pt x="1767" y="1520"/>
                  </a:lnTo>
                  <a:lnTo>
                    <a:pt x="2096" y="781"/>
                  </a:lnTo>
                  <a:lnTo>
                    <a:pt x="330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2" name="Google Shape;1019;p39">
              <a:extLst>
                <a:ext uri="{FF2B5EF4-FFF2-40B4-BE49-F238E27FC236}">
                  <a16:creationId xmlns:a16="http://schemas.microsoft.com/office/drawing/2014/main" id="{B64945D7-7FBF-93A1-5058-5D86C168085C}"/>
                </a:ext>
              </a:extLst>
            </p:cNvPr>
            <p:cNvSpPr/>
            <p:nvPr/>
          </p:nvSpPr>
          <p:spPr>
            <a:xfrm>
              <a:off x="3040763" y="-209150"/>
              <a:ext cx="162275" cy="75000"/>
            </a:xfrm>
            <a:custGeom>
              <a:avLst/>
              <a:gdLst/>
              <a:ahLst/>
              <a:cxnLst/>
              <a:rect l="l" t="t" r="r" b="b"/>
              <a:pathLst>
                <a:path w="6491" h="3000" extrusionOk="0">
                  <a:moveTo>
                    <a:pt x="82" y="1"/>
                  </a:moveTo>
                  <a:lnTo>
                    <a:pt x="0" y="206"/>
                  </a:lnTo>
                  <a:lnTo>
                    <a:pt x="6409" y="3000"/>
                  </a:lnTo>
                  <a:lnTo>
                    <a:pt x="6491" y="2794"/>
                  </a:lnTo>
                  <a:lnTo>
                    <a:pt x="82" y="1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3" name="Google Shape;1020;p39">
              <a:extLst>
                <a:ext uri="{FF2B5EF4-FFF2-40B4-BE49-F238E27FC236}">
                  <a16:creationId xmlns:a16="http://schemas.microsoft.com/office/drawing/2014/main" id="{DA220A5C-BFC8-D0D1-6E57-98BB2BAD98CE}"/>
                </a:ext>
              </a:extLst>
            </p:cNvPr>
            <p:cNvSpPr/>
            <p:nvPr/>
          </p:nvSpPr>
          <p:spPr>
            <a:xfrm>
              <a:off x="2697738" y="-358050"/>
              <a:ext cx="162300" cy="73950"/>
            </a:xfrm>
            <a:custGeom>
              <a:avLst/>
              <a:gdLst/>
              <a:ahLst/>
              <a:cxnLst/>
              <a:rect l="l" t="t" r="r" b="b"/>
              <a:pathLst>
                <a:path w="6492" h="2958" extrusionOk="0">
                  <a:moveTo>
                    <a:pt x="83" y="0"/>
                  </a:moveTo>
                  <a:lnTo>
                    <a:pt x="1" y="165"/>
                  </a:lnTo>
                  <a:lnTo>
                    <a:pt x="6409" y="2958"/>
                  </a:lnTo>
                  <a:lnTo>
                    <a:pt x="6491" y="2794"/>
                  </a:lnTo>
                  <a:lnTo>
                    <a:pt x="83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4" name="Google Shape;1021;p39">
              <a:extLst>
                <a:ext uri="{FF2B5EF4-FFF2-40B4-BE49-F238E27FC236}">
                  <a16:creationId xmlns:a16="http://schemas.microsoft.com/office/drawing/2014/main" id="{FB2DD582-EA0D-BC98-C718-B40DEC33705E}"/>
                </a:ext>
              </a:extLst>
            </p:cNvPr>
            <p:cNvSpPr/>
            <p:nvPr/>
          </p:nvSpPr>
          <p:spPr>
            <a:xfrm>
              <a:off x="3123938" y="-196825"/>
              <a:ext cx="14400" cy="24675"/>
            </a:xfrm>
            <a:custGeom>
              <a:avLst/>
              <a:gdLst/>
              <a:ahLst/>
              <a:cxnLst/>
              <a:rect l="l" t="t" r="r" b="b"/>
              <a:pathLst>
                <a:path w="576" h="987" extrusionOk="0">
                  <a:moveTo>
                    <a:pt x="412" y="1"/>
                  </a:moveTo>
                  <a:lnTo>
                    <a:pt x="1" y="905"/>
                  </a:lnTo>
                  <a:lnTo>
                    <a:pt x="206" y="987"/>
                  </a:lnTo>
                  <a:lnTo>
                    <a:pt x="576" y="83"/>
                  </a:lnTo>
                  <a:lnTo>
                    <a:pt x="412" y="1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5" name="Google Shape;1022;p39">
              <a:extLst>
                <a:ext uri="{FF2B5EF4-FFF2-40B4-BE49-F238E27FC236}">
                  <a16:creationId xmlns:a16="http://schemas.microsoft.com/office/drawing/2014/main" id="{4C45150F-2B68-8859-DFEE-5BEF86015059}"/>
                </a:ext>
              </a:extLst>
            </p:cNvPr>
            <p:cNvSpPr/>
            <p:nvPr/>
          </p:nvSpPr>
          <p:spPr>
            <a:xfrm>
              <a:off x="2774763" y="-348825"/>
              <a:ext cx="14400" cy="24675"/>
            </a:xfrm>
            <a:custGeom>
              <a:avLst/>
              <a:gdLst/>
              <a:ahLst/>
              <a:cxnLst/>
              <a:rect l="l" t="t" r="r" b="b"/>
              <a:pathLst>
                <a:path w="576" h="987" extrusionOk="0">
                  <a:moveTo>
                    <a:pt x="370" y="1"/>
                  </a:moveTo>
                  <a:lnTo>
                    <a:pt x="1" y="905"/>
                  </a:lnTo>
                  <a:lnTo>
                    <a:pt x="165" y="987"/>
                  </a:lnTo>
                  <a:lnTo>
                    <a:pt x="576" y="83"/>
                  </a:lnTo>
                  <a:lnTo>
                    <a:pt x="370" y="1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6" name="Google Shape;1023;p39">
              <a:extLst>
                <a:ext uri="{FF2B5EF4-FFF2-40B4-BE49-F238E27FC236}">
                  <a16:creationId xmlns:a16="http://schemas.microsoft.com/office/drawing/2014/main" id="{6F252D50-990E-37CC-43A1-08ED124A476B}"/>
                </a:ext>
              </a:extLst>
            </p:cNvPr>
            <p:cNvSpPr/>
            <p:nvPr/>
          </p:nvSpPr>
          <p:spPr>
            <a:xfrm>
              <a:off x="3112638" y="-168050"/>
              <a:ext cx="14425" cy="24650"/>
            </a:xfrm>
            <a:custGeom>
              <a:avLst/>
              <a:gdLst/>
              <a:ahLst/>
              <a:cxnLst/>
              <a:rect l="l" t="t" r="r" b="b"/>
              <a:pathLst>
                <a:path w="577" h="986" extrusionOk="0">
                  <a:moveTo>
                    <a:pt x="371" y="0"/>
                  </a:moveTo>
                  <a:lnTo>
                    <a:pt x="1" y="904"/>
                  </a:lnTo>
                  <a:lnTo>
                    <a:pt x="165" y="986"/>
                  </a:lnTo>
                  <a:lnTo>
                    <a:pt x="576" y="82"/>
                  </a:lnTo>
                  <a:lnTo>
                    <a:pt x="371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7" name="Google Shape;1024;p39">
              <a:extLst>
                <a:ext uri="{FF2B5EF4-FFF2-40B4-BE49-F238E27FC236}">
                  <a16:creationId xmlns:a16="http://schemas.microsoft.com/office/drawing/2014/main" id="{E24B8AA7-5CBE-1F16-CD76-1066A5645522}"/>
                </a:ext>
              </a:extLst>
            </p:cNvPr>
            <p:cNvSpPr/>
            <p:nvPr/>
          </p:nvSpPr>
          <p:spPr>
            <a:xfrm>
              <a:off x="2763463" y="-321075"/>
              <a:ext cx="14400" cy="24650"/>
            </a:xfrm>
            <a:custGeom>
              <a:avLst/>
              <a:gdLst/>
              <a:ahLst/>
              <a:cxnLst/>
              <a:rect l="l" t="t" r="r" b="b"/>
              <a:pathLst>
                <a:path w="576" h="986" extrusionOk="0">
                  <a:moveTo>
                    <a:pt x="370" y="0"/>
                  </a:moveTo>
                  <a:lnTo>
                    <a:pt x="1" y="863"/>
                  </a:lnTo>
                  <a:lnTo>
                    <a:pt x="165" y="986"/>
                  </a:lnTo>
                  <a:lnTo>
                    <a:pt x="576" y="82"/>
                  </a:lnTo>
                  <a:lnTo>
                    <a:pt x="370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8" name="Google Shape;1025;p39">
              <a:extLst>
                <a:ext uri="{FF2B5EF4-FFF2-40B4-BE49-F238E27FC236}">
                  <a16:creationId xmlns:a16="http://schemas.microsoft.com/office/drawing/2014/main" id="{FF6BC520-BD4E-4623-7724-D11F208A8BBF}"/>
                </a:ext>
              </a:extLst>
            </p:cNvPr>
            <p:cNvSpPr/>
            <p:nvPr/>
          </p:nvSpPr>
          <p:spPr>
            <a:xfrm>
              <a:off x="2981188" y="-356000"/>
              <a:ext cx="22625" cy="29800"/>
            </a:xfrm>
            <a:custGeom>
              <a:avLst/>
              <a:gdLst/>
              <a:ahLst/>
              <a:cxnLst/>
              <a:rect l="l" t="t" r="r" b="b"/>
              <a:pathLst>
                <a:path w="905" h="1192" extrusionOk="0">
                  <a:moveTo>
                    <a:pt x="453" y="0"/>
                  </a:moveTo>
                  <a:lnTo>
                    <a:pt x="1" y="986"/>
                  </a:lnTo>
                  <a:lnTo>
                    <a:pt x="494" y="1192"/>
                  </a:lnTo>
                  <a:lnTo>
                    <a:pt x="904" y="206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9" name="Google Shape;1026;p39">
              <a:extLst>
                <a:ext uri="{FF2B5EF4-FFF2-40B4-BE49-F238E27FC236}">
                  <a16:creationId xmlns:a16="http://schemas.microsoft.com/office/drawing/2014/main" id="{6DCA5ADE-DCF1-4F91-ABDE-6262BB93CCCF}"/>
                </a:ext>
              </a:extLst>
            </p:cNvPr>
            <p:cNvSpPr/>
            <p:nvPr/>
          </p:nvSpPr>
          <p:spPr>
            <a:xfrm>
              <a:off x="2952438" y="-419675"/>
              <a:ext cx="123275" cy="75225"/>
            </a:xfrm>
            <a:custGeom>
              <a:avLst/>
              <a:gdLst/>
              <a:ahLst/>
              <a:cxnLst/>
              <a:rect l="l" t="t" r="r" b="b"/>
              <a:pathLst>
                <a:path w="4931" h="3009" extrusionOk="0">
                  <a:moveTo>
                    <a:pt x="42" y="0"/>
                  </a:moveTo>
                  <a:lnTo>
                    <a:pt x="42" y="0"/>
                  </a:lnTo>
                  <a:cubicBezTo>
                    <a:pt x="0" y="904"/>
                    <a:pt x="370" y="1767"/>
                    <a:pt x="1027" y="2342"/>
                  </a:cubicBezTo>
                  <a:cubicBezTo>
                    <a:pt x="1233" y="2547"/>
                    <a:pt x="1479" y="2671"/>
                    <a:pt x="1767" y="2794"/>
                  </a:cubicBezTo>
                  <a:cubicBezTo>
                    <a:pt x="2123" y="2940"/>
                    <a:pt x="2499" y="3009"/>
                    <a:pt x="2871" y="3009"/>
                  </a:cubicBezTo>
                  <a:cubicBezTo>
                    <a:pt x="3442" y="3009"/>
                    <a:pt x="4006" y="2846"/>
                    <a:pt x="4478" y="2547"/>
                  </a:cubicBezTo>
                  <a:cubicBezTo>
                    <a:pt x="4642" y="2424"/>
                    <a:pt x="4807" y="2260"/>
                    <a:pt x="4930" y="2137"/>
                  </a:cubicBezTo>
                  <a:lnTo>
                    <a:pt x="42" y="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50000">
                  <a:schemeClr val="lt1"/>
                </a:gs>
                <a:gs pos="100000">
                  <a:srgbClr val="CCCCCC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0" name="Google Shape;1027;p39">
              <a:extLst>
                <a:ext uri="{FF2B5EF4-FFF2-40B4-BE49-F238E27FC236}">
                  <a16:creationId xmlns:a16="http://schemas.microsoft.com/office/drawing/2014/main" id="{A22CD53E-E2B3-9B69-C1A1-1C60454DB601}"/>
                </a:ext>
              </a:extLst>
            </p:cNvPr>
            <p:cNvSpPr/>
            <p:nvPr/>
          </p:nvSpPr>
          <p:spPr>
            <a:xfrm>
              <a:off x="3053088" y="-443300"/>
              <a:ext cx="258825" cy="284500"/>
            </a:xfrm>
            <a:custGeom>
              <a:avLst/>
              <a:gdLst/>
              <a:ahLst/>
              <a:cxnLst/>
              <a:rect l="l" t="t" r="r" b="b"/>
              <a:pathLst>
                <a:path w="10353" h="11380" extrusionOk="0">
                  <a:moveTo>
                    <a:pt x="3697" y="1"/>
                  </a:moveTo>
                  <a:lnTo>
                    <a:pt x="1890" y="4150"/>
                  </a:lnTo>
                  <a:lnTo>
                    <a:pt x="0" y="8504"/>
                  </a:lnTo>
                  <a:lnTo>
                    <a:pt x="1233" y="9038"/>
                  </a:lnTo>
                  <a:lnTo>
                    <a:pt x="6655" y="11380"/>
                  </a:lnTo>
                  <a:lnTo>
                    <a:pt x="7888" y="8504"/>
                  </a:lnTo>
                  <a:lnTo>
                    <a:pt x="9490" y="4848"/>
                  </a:lnTo>
                  <a:lnTo>
                    <a:pt x="10352" y="2917"/>
                  </a:lnTo>
                  <a:lnTo>
                    <a:pt x="36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50000">
                  <a:schemeClr val="lt2"/>
                </a:gs>
                <a:gs pos="100000">
                  <a:schemeClr val="dk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1" name="Google Shape;1028;p39">
              <a:extLst>
                <a:ext uri="{FF2B5EF4-FFF2-40B4-BE49-F238E27FC236}">
                  <a16:creationId xmlns:a16="http://schemas.microsoft.com/office/drawing/2014/main" id="{D0D5ED76-4C21-485E-CE3F-EB6B2AA2DC65}"/>
                </a:ext>
              </a:extLst>
            </p:cNvPr>
            <p:cNvSpPr/>
            <p:nvPr/>
          </p:nvSpPr>
          <p:spPr>
            <a:xfrm>
              <a:off x="2703913" y="-596325"/>
              <a:ext cx="258825" cy="284500"/>
            </a:xfrm>
            <a:custGeom>
              <a:avLst/>
              <a:gdLst/>
              <a:ahLst/>
              <a:cxnLst/>
              <a:rect l="l" t="t" r="r" b="b"/>
              <a:pathLst>
                <a:path w="10353" h="11380" extrusionOk="0">
                  <a:moveTo>
                    <a:pt x="3697" y="1"/>
                  </a:moveTo>
                  <a:lnTo>
                    <a:pt x="1109" y="5834"/>
                  </a:lnTo>
                  <a:lnTo>
                    <a:pt x="0" y="8504"/>
                  </a:lnTo>
                  <a:lnTo>
                    <a:pt x="1232" y="9038"/>
                  </a:lnTo>
                  <a:lnTo>
                    <a:pt x="6614" y="11380"/>
                  </a:lnTo>
                  <a:lnTo>
                    <a:pt x="7887" y="8586"/>
                  </a:lnTo>
                  <a:lnTo>
                    <a:pt x="9490" y="4889"/>
                  </a:lnTo>
                  <a:lnTo>
                    <a:pt x="10352" y="2917"/>
                  </a:lnTo>
                  <a:lnTo>
                    <a:pt x="36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50000">
                  <a:schemeClr val="lt2"/>
                </a:gs>
                <a:gs pos="100000">
                  <a:schemeClr val="dk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2" name="Google Shape;1029;p39">
              <a:extLst>
                <a:ext uri="{FF2B5EF4-FFF2-40B4-BE49-F238E27FC236}">
                  <a16:creationId xmlns:a16="http://schemas.microsoft.com/office/drawing/2014/main" id="{B4FC9109-7D32-F91D-7AA9-69534C88F5C0}"/>
                </a:ext>
              </a:extLst>
            </p:cNvPr>
            <p:cNvSpPr/>
            <p:nvPr/>
          </p:nvSpPr>
          <p:spPr>
            <a:xfrm>
              <a:off x="2939088" y="-181425"/>
              <a:ext cx="258825" cy="284525"/>
            </a:xfrm>
            <a:custGeom>
              <a:avLst/>
              <a:gdLst/>
              <a:ahLst/>
              <a:cxnLst/>
              <a:rect l="l" t="t" r="r" b="b"/>
              <a:pathLst>
                <a:path w="10353" h="11381" extrusionOk="0">
                  <a:moveTo>
                    <a:pt x="3657" y="1"/>
                  </a:moveTo>
                  <a:lnTo>
                    <a:pt x="1890" y="4150"/>
                  </a:lnTo>
                  <a:lnTo>
                    <a:pt x="0" y="8505"/>
                  </a:lnTo>
                  <a:lnTo>
                    <a:pt x="1151" y="9039"/>
                  </a:lnTo>
                  <a:lnTo>
                    <a:pt x="6614" y="11380"/>
                  </a:lnTo>
                  <a:lnTo>
                    <a:pt x="7929" y="8422"/>
                  </a:lnTo>
                  <a:lnTo>
                    <a:pt x="9695" y="4355"/>
                  </a:lnTo>
                  <a:lnTo>
                    <a:pt x="10353" y="2918"/>
                  </a:lnTo>
                  <a:lnTo>
                    <a:pt x="365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50000">
                  <a:schemeClr val="lt2"/>
                </a:gs>
                <a:gs pos="100000">
                  <a:schemeClr val="dk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3" name="Google Shape;1030;p39">
              <a:extLst>
                <a:ext uri="{FF2B5EF4-FFF2-40B4-BE49-F238E27FC236}">
                  <a16:creationId xmlns:a16="http://schemas.microsoft.com/office/drawing/2014/main" id="{6E4B9375-3531-2323-3CD7-7C654275306D}"/>
                </a:ext>
              </a:extLst>
            </p:cNvPr>
            <p:cNvSpPr/>
            <p:nvPr/>
          </p:nvSpPr>
          <p:spPr>
            <a:xfrm>
              <a:off x="2589913" y="-334425"/>
              <a:ext cx="258825" cy="284500"/>
            </a:xfrm>
            <a:custGeom>
              <a:avLst/>
              <a:gdLst/>
              <a:ahLst/>
              <a:cxnLst/>
              <a:rect l="l" t="t" r="r" b="b"/>
              <a:pathLst>
                <a:path w="10353" h="11380" extrusionOk="0">
                  <a:moveTo>
                    <a:pt x="3697" y="0"/>
                  </a:moveTo>
                  <a:lnTo>
                    <a:pt x="1438" y="5217"/>
                  </a:lnTo>
                  <a:lnTo>
                    <a:pt x="0" y="8504"/>
                  </a:lnTo>
                  <a:lnTo>
                    <a:pt x="1150" y="9038"/>
                  </a:lnTo>
                  <a:lnTo>
                    <a:pt x="6614" y="11379"/>
                  </a:lnTo>
                  <a:lnTo>
                    <a:pt x="7929" y="8380"/>
                  </a:lnTo>
                  <a:lnTo>
                    <a:pt x="9695" y="4396"/>
                  </a:lnTo>
                  <a:lnTo>
                    <a:pt x="10065" y="3574"/>
                  </a:lnTo>
                  <a:lnTo>
                    <a:pt x="10352" y="2917"/>
                  </a:lnTo>
                  <a:lnTo>
                    <a:pt x="8504" y="2095"/>
                  </a:lnTo>
                  <a:lnTo>
                    <a:pt x="36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50000">
                  <a:schemeClr val="lt2"/>
                </a:gs>
                <a:gs pos="100000">
                  <a:schemeClr val="dk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4" name="Google Shape;1031;p39">
              <a:extLst>
                <a:ext uri="{FF2B5EF4-FFF2-40B4-BE49-F238E27FC236}">
                  <a16:creationId xmlns:a16="http://schemas.microsoft.com/office/drawing/2014/main" id="{080423B3-A7AC-4B37-36AB-CFB7155A135B}"/>
                </a:ext>
              </a:extLst>
            </p:cNvPr>
            <p:cNvSpPr/>
            <p:nvPr/>
          </p:nvSpPr>
          <p:spPr>
            <a:xfrm>
              <a:off x="3101363" y="-421725"/>
              <a:ext cx="163300" cy="243425"/>
            </a:xfrm>
            <a:custGeom>
              <a:avLst/>
              <a:gdLst/>
              <a:ahLst/>
              <a:cxnLst/>
              <a:rect l="l" t="t" r="r" b="b"/>
              <a:pathLst>
                <a:path w="6532" h="9737" extrusionOk="0">
                  <a:moveTo>
                    <a:pt x="3738" y="0"/>
                  </a:moveTo>
                  <a:lnTo>
                    <a:pt x="0" y="8504"/>
                  </a:lnTo>
                  <a:lnTo>
                    <a:pt x="2793" y="9736"/>
                  </a:lnTo>
                  <a:lnTo>
                    <a:pt x="6532" y="1192"/>
                  </a:lnTo>
                  <a:lnTo>
                    <a:pt x="3738" y="0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5" name="Google Shape;1032;p39">
              <a:extLst>
                <a:ext uri="{FF2B5EF4-FFF2-40B4-BE49-F238E27FC236}">
                  <a16:creationId xmlns:a16="http://schemas.microsoft.com/office/drawing/2014/main" id="{8EDA07E4-0869-1A93-E79E-44CD231D3F6E}"/>
                </a:ext>
              </a:extLst>
            </p:cNvPr>
            <p:cNvSpPr/>
            <p:nvPr/>
          </p:nvSpPr>
          <p:spPr>
            <a:xfrm>
              <a:off x="2752163" y="-575775"/>
              <a:ext cx="162300" cy="243425"/>
            </a:xfrm>
            <a:custGeom>
              <a:avLst/>
              <a:gdLst/>
              <a:ahLst/>
              <a:cxnLst/>
              <a:rect l="l" t="t" r="r" b="b"/>
              <a:pathLst>
                <a:path w="6492" h="9737" extrusionOk="0">
                  <a:moveTo>
                    <a:pt x="3739" y="0"/>
                  </a:moveTo>
                  <a:lnTo>
                    <a:pt x="1" y="8545"/>
                  </a:lnTo>
                  <a:lnTo>
                    <a:pt x="2794" y="9736"/>
                  </a:lnTo>
                  <a:lnTo>
                    <a:pt x="6491" y="1233"/>
                  </a:lnTo>
                  <a:lnTo>
                    <a:pt x="3739" y="0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6" name="Google Shape;1033;p39">
              <a:extLst>
                <a:ext uri="{FF2B5EF4-FFF2-40B4-BE49-F238E27FC236}">
                  <a16:creationId xmlns:a16="http://schemas.microsoft.com/office/drawing/2014/main" id="{0023BCF1-7D80-D575-4AD7-3D9279BB80A5}"/>
                </a:ext>
              </a:extLst>
            </p:cNvPr>
            <p:cNvSpPr/>
            <p:nvPr/>
          </p:nvSpPr>
          <p:spPr>
            <a:xfrm>
              <a:off x="2986338" y="-160875"/>
              <a:ext cx="162275" cy="243425"/>
            </a:xfrm>
            <a:custGeom>
              <a:avLst/>
              <a:gdLst/>
              <a:ahLst/>
              <a:cxnLst/>
              <a:rect l="l" t="t" r="r" b="b"/>
              <a:pathLst>
                <a:path w="6491" h="9737" extrusionOk="0">
                  <a:moveTo>
                    <a:pt x="3738" y="1"/>
                  </a:moveTo>
                  <a:lnTo>
                    <a:pt x="0" y="8545"/>
                  </a:lnTo>
                  <a:lnTo>
                    <a:pt x="2794" y="9737"/>
                  </a:lnTo>
                  <a:lnTo>
                    <a:pt x="6491" y="1233"/>
                  </a:lnTo>
                  <a:lnTo>
                    <a:pt x="3738" y="1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7" name="Google Shape;1034;p39">
              <a:extLst>
                <a:ext uri="{FF2B5EF4-FFF2-40B4-BE49-F238E27FC236}">
                  <a16:creationId xmlns:a16="http://schemas.microsoft.com/office/drawing/2014/main" id="{5A70EADD-5DE1-CDEE-DA10-B1612DCB4CCD}"/>
                </a:ext>
              </a:extLst>
            </p:cNvPr>
            <p:cNvSpPr/>
            <p:nvPr/>
          </p:nvSpPr>
          <p:spPr>
            <a:xfrm>
              <a:off x="2638163" y="-313900"/>
              <a:ext cx="162300" cy="243425"/>
            </a:xfrm>
            <a:custGeom>
              <a:avLst/>
              <a:gdLst/>
              <a:ahLst/>
              <a:cxnLst/>
              <a:rect l="l" t="t" r="r" b="b"/>
              <a:pathLst>
                <a:path w="6492" h="9737" extrusionOk="0">
                  <a:moveTo>
                    <a:pt x="3698" y="1"/>
                  </a:moveTo>
                  <a:lnTo>
                    <a:pt x="1" y="8504"/>
                  </a:lnTo>
                  <a:lnTo>
                    <a:pt x="2753" y="9737"/>
                  </a:lnTo>
                  <a:lnTo>
                    <a:pt x="6492" y="1233"/>
                  </a:lnTo>
                  <a:lnTo>
                    <a:pt x="3698" y="1"/>
                  </a:lnTo>
                  <a:close/>
                </a:path>
              </a:pathLst>
            </a:custGeom>
            <a:gradFill>
              <a:gsLst>
                <a:gs pos="0">
                  <a:srgbClr val="134E8D"/>
                </a:gs>
                <a:gs pos="28000">
                  <a:srgbClr val="134E8D"/>
                </a:gs>
                <a:gs pos="62000">
                  <a:srgbClr val="302557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8" name="Google Shape;1035;p39">
              <a:extLst>
                <a:ext uri="{FF2B5EF4-FFF2-40B4-BE49-F238E27FC236}">
                  <a16:creationId xmlns:a16="http://schemas.microsoft.com/office/drawing/2014/main" id="{A2187C03-EEA0-78D8-4A20-3FE9B0A1B475}"/>
                </a:ext>
              </a:extLst>
            </p:cNvPr>
            <p:cNvSpPr/>
            <p:nvPr/>
          </p:nvSpPr>
          <p:spPr>
            <a:xfrm>
              <a:off x="2913413" y="-209150"/>
              <a:ext cx="7200" cy="7225"/>
            </a:xfrm>
            <a:custGeom>
              <a:avLst/>
              <a:gdLst/>
              <a:ahLst/>
              <a:cxnLst/>
              <a:rect l="l" t="t" r="r" b="b"/>
              <a:pathLst>
                <a:path w="288" h="289" extrusionOk="0">
                  <a:moveTo>
                    <a:pt x="124" y="1"/>
                  </a:moveTo>
                  <a:cubicBezTo>
                    <a:pt x="83" y="1"/>
                    <a:pt x="0" y="83"/>
                    <a:pt x="0" y="124"/>
                  </a:cubicBezTo>
                  <a:cubicBezTo>
                    <a:pt x="0" y="165"/>
                    <a:pt x="41" y="288"/>
                    <a:pt x="83" y="288"/>
                  </a:cubicBezTo>
                  <a:cubicBezTo>
                    <a:pt x="124" y="288"/>
                    <a:pt x="247" y="206"/>
                    <a:pt x="247" y="165"/>
                  </a:cubicBezTo>
                  <a:cubicBezTo>
                    <a:pt x="288" y="124"/>
                    <a:pt x="247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9" name="Google Shape;1036;p39">
              <a:extLst>
                <a:ext uri="{FF2B5EF4-FFF2-40B4-BE49-F238E27FC236}">
                  <a16:creationId xmlns:a16="http://schemas.microsoft.com/office/drawing/2014/main" id="{C0825B69-C06E-0F08-EE99-0619DC66EE40}"/>
                </a:ext>
              </a:extLst>
            </p:cNvPr>
            <p:cNvSpPr/>
            <p:nvPr/>
          </p:nvSpPr>
          <p:spPr>
            <a:xfrm>
              <a:off x="2923688" y="-204000"/>
              <a:ext cx="6175" cy="7200"/>
            </a:xfrm>
            <a:custGeom>
              <a:avLst/>
              <a:gdLst/>
              <a:ahLst/>
              <a:cxnLst/>
              <a:rect l="l" t="t" r="r" b="b"/>
              <a:pathLst>
                <a:path w="247" h="288" extrusionOk="0">
                  <a:moveTo>
                    <a:pt x="123" y="0"/>
                  </a:moveTo>
                  <a:cubicBezTo>
                    <a:pt x="82" y="0"/>
                    <a:pt x="0" y="82"/>
                    <a:pt x="0" y="123"/>
                  </a:cubicBezTo>
                  <a:cubicBezTo>
                    <a:pt x="0" y="165"/>
                    <a:pt x="41" y="288"/>
                    <a:pt x="82" y="288"/>
                  </a:cubicBezTo>
                  <a:cubicBezTo>
                    <a:pt x="123" y="288"/>
                    <a:pt x="247" y="206"/>
                    <a:pt x="247" y="165"/>
                  </a:cubicBezTo>
                  <a:cubicBezTo>
                    <a:pt x="247" y="82"/>
                    <a:pt x="247" y="0"/>
                    <a:pt x="1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0" name="Google Shape;1037;p39">
              <a:extLst>
                <a:ext uri="{FF2B5EF4-FFF2-40B4-BE49-F238E27FC236}">
                  <a16:creationId xmlns:a16="http://schemas.microsoft.com/office/drawing/2014/main" id="{AE94ACB1-B65D-31DC-816C-249C44DD6C85}"/>
                </a:ext>
              </a:extLst>
            </p:cNvPr>
            <p:cNvSpPr/>
            <p:nvPr/>
          </p:nvSpPr>
          <p:spPr>
            <a:xfrm>
              <a:off x="2933963" y="-199900"/>
              <a:ext cx="6175" cy="6200"/>
            </a:xfrm>
            <a:custGeom>
              <a:avLst/>
              <a:gdLst/>
              <a:ahLst/>
              <a:cxnLst/>
              <a:rect l="l" t="t" r="r" b="b"/>
              <a:pathLst>
                <a:path w="247" h="248" extrusionOk="0">
                  <a:moveTo>
                    <a:pt x="123" y="1"/>
                  </a:moveTo>
                  <a:cubicBezTo>
                    <a:pt x="82" y="1"/>
                    <a:pt x="0" y="42"/>
                    <a:pt x="0" y="124"/>
                  </a:cubicBezTo>
                  <a:cubicBezTo>
                    <a:pt x="0" y="165"/>
                    <a:pt x="41" y="247"/>
                    <a:pt x="82" y="247"/>
                  </a:cubicBezTo>
                  <a:cubicBezTo>
                    <a:pt x="123" y="247"/>
                    <a:pt x="246" y="206"/>
                    <a:pt x="246" y="165"/>
                  </a:cubicBezTo>
                  <a:cubicBezTo>
                    <a:pt x="246" y="124"/>
                    <a:pt x="205" y="1"/>
                    <a:pt x="1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1" name="Google Shape;1038;p39">
              <a:extLst>
                <a:ext uri="{FF2B5EF4-FFF2-40B4-BE49-F238E27FC236}">
                  <a16:creationId xmlns:a16="http://schemas.microsoft.com/office/drawing/2014/main" id="{3EA63374-D5ED-3AC6-A2B3-6C3B9DFE505F}"/>
                </a:ext>
              </a:extLst>
            </p:cNvPr>
            <p:cNvSpPr/>
            <p:nvPr/>
          </p:nvSpPr>
          <p:spPr>
            <a:xfrm>
              <a:off x="2918538" y="-217350"/>
              <a:ext cx="6200" cy="6175"/>
            </a:xfrm>
            <a:custGeom>
              <a:avLst/>
              <a:gdLst/>
              <a:ahLst/>
              <a:cxnLst/>
              <a:rect l="l" t="t" r="r" b="b"/>
              <a:pathLst>
                <a:path w="248" h="247" extrusionOk="0">
                  <a:moveTo>
                    <a:pt x="124" y="0"/>
                  </a:moveTo>
                  <a:cubicBezTo>
                    <a:pt x="83" y="0"/>
                    <a:pt x="1" y="41"/>
                    <a:pt x="1" y="82"/>
                  </a:cubicBezTo>
                  <a:cubicBezTo>
                    <a:pt x="1" y="123"/>
                    <a:pt x="42" y="247"/>
                    <a:pt x="83" y="247"/>
                  </a:cubicBezTo>
                  <a:cubicBezTo>
                    <a:pt x="124" y="247"/>
                    <a:pt x="247" y="206"/>
                    <a:pt x="247" y="123"/>
                  </a:cubicBezTo>
                  <a:cubicBezTo>
                    <a:pt x="247" y="82"/>
                    <a:pt x="206" y="0"/>
                    <a:pt x="1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2" name="Google Shape;1039;p39">
              <a:extLst>
                <a:ext uri="{FF2B5EF4-FFF2-40B4-BE49-F238E27FC236}">
                  <a16:creationId xmlns:a16="http://schemas.microsoft.com/office/drawing/2014/main" id="{2CE0FB16-3779-C006-F203-7322A91E6C76}"/>
                </a:ext>
              </a:extLst>
            </p:cNvPr>
            <p:cNvSpPr/>
            <p:nvPr/>
          </p:nvSpPr>
          <p:spPr>
            <a:xfrm>
              <a:off x="2926763" y="-214275"/>
              <a:ext cx="8250" cy="7200"/>
            </a:xfrm>
            <a:custGeom>
              <a:avLst/>
              <a:gdLst/>
              <a:ahLst/>
              <a:cxnLst/>
              <a:rect l="l" t="t" r="r" b="b"/>
              <a:pathLst>
                <a:path w="330" h="288" extrusionOk="0">
                  <a:moveTo>
                    <a:pt x="165" y="0"/>
                  </a:moveTo>
                  <a:cubicBezTo>
                    <a:pt x="124" y="0"/>
                    <a:pt x="0" y="83"/>
                    <a:pt x="0" y="124"/>
                  </a:cubicBezTo>
                  <a:cubicBezTo>
                    <a:pt x="0" y="165"/>
                    <a:pt x="83" y="288"/>
                    <a:pt x="124" y="288"/>
                  </a:cubicBezTo>
                  <a:cubicBezTo>
                    <a:pt x="165" y="288"/>
                    <a:pt x="288" y="206"/>
                    <a:pt x="288" y="165"/>
                  </a:cubicBezTo>
                  <a:cubicBezTo>
                    <a:pt x="329" y="124"/>
                    <a:pt x="288" y="83"/>
                    <a:pt x="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3" name="Google Shape;1040;p39">
              <a:extLst>
                <a:ext uri="{FF2B5EF4-FFF2-40B4-BE49-F238E27FC236}">
                  <a16:creationId xmlns:a16="http://schemas.microsoft.com/office/drawing/2014/main" id="{0346604E-7F24-ACA8-5B9E-2603501A37D9}"/>
                </a:ext>
              </a:extLst>
            </p:cNvPr>
            <p:cNvSpPr/>
            <p:nvPr/>
          </p:nvSpPr>
          <p:spPr>
            <a:xfrm>
              <a:off x="2937038" y="-209150"/>
              <a:ext cx="7200" cy="7225"/>
            </a:xfrm>
            <a:custGeom>
              <a:avLst/>
              <a:gdLst/>
              <a:ahLst/>
              <a:cxnLst/>
              <a:rect l="l" t="t" r="r" b="b"/>
              <a:pathLst>
                <a:path w="288" h="289" extrusionOk="0">
                  <a:moveTo>
                    <a:pt x="165" y="1"/>
                  </a:moveTo>
                  <a:cubicBezTo>
                    <a:pt x="123" y="1"/>
                    <a:pt x="0" y="83"/>
                    <a:pt x="0" y="124"/>
                  </a:cubicBezTo>
                  <a:cubicBezTo>
                    <a:pt x="0" y="165"/>
                    <a:pt x="82" y="288"/>
                    <a:pt x="123" y="288"/>
                  </a:cubicBezTo>
                  <a:cubicBezTo>
                    <a:pt x="165" y="288"/>
                    <a:pt x="288" y="206"/>
                    <a:pt x="288" y="165"/>
                  </a:cubicBezTo>
                  <a:cubicBezTo>
                    <a:pt x="288" y="83"/>
                    <a:pt x="288" y="1"/>
                    <a:pt x="1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4" name="Google Shape;1041;p39">
              <a:extLst>
                <a:ext uri="{FF2B5EF4-FFF2-40B4-BE49-F238E27FC236}">
                  <a16:creationId xmlns:a16="http://schemas.microsoft.com/office/drawing/2014/main" id="{39E126F4-8AE9-F06E-616B-B9F79514B4D9}"/>
                </a:ext>
              </a:extLst>
            </p:cNvPr>
            <p:cNvSpPr/>
            <p:nvPr/>
          </p:nvSpPr>
          <p:spPr>
            <a:xfrm>
              <a:off x="2944213" y="-209150"/>
              <a:ext cx="11325" cy="19550"/>
            </a:xfrm>
            <a:custGeom>
              <a:avLst/>
              <a:gdLst/>
              <a:ahLst/>
              <a:cxnLst/>
              <a:rect l="l" t="t" r="r" b="b"/>
              <a:pathLst>
                <a:path w="453" h="782" extrusionOk="0">
                  <a:moveTo>
                    <a:pt x="288" y="1"/>
                  </a:moveTo>
                  <a:lnTo>
                    <a:pt x="1" y="740"/>
                  </a:lnTo>
                  <a:lnTo>
                    <a:pt x="124" y="781"/>
                  </a:lnTo>
                  <a:lnTo>
                    <a:pt x="453" y="83"/>
                  </a:lnTo>
                  <a:lnTo>
                    <a:pt x="28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5" name="Google Shape;1042;p39">
              <a:extLst>
                <a:ext uri="{FF2B5EF4-FFF2-40B4-BE49-F238E27FC236}">
                  <a16:creationId xmlns:a16="http://schemas.microsoft.com/office/drawing/2014/main" id="{9CC12D8F-5AB1-FC9D-D199-583D1C1CD4E4}"/>
                </a:ext>
              </a:extLst>
            </p:cNvPr>
            <p:cNvSpPr/>
            <p:nvPr/>
          </p:nvSpPr>
          <p:spPr>
            <a:xfrm>
              <a:off x="2589913" y="-126975"/>
              <a:ext cx="167425" cy="77050"/>
            </a:xfrm>
            <a:custGeom>
              <a:avLst/>
              <a:gdLst/>
              <a:ahLst/>
              <a:cxnLst/>
              <a:rect l="l" t="t" r="r" b="b"/>
              <a:pathLst>
                <a:path w="6697" h="3082" extrusionOk="0">
                  <a:moveTo>
                    <a:pt x="41" y="0"/>
                  </a:moveTo>
                  <a:lnTo>
                    <a:pt x="0" y="123"/>
                  </a:lnTo>
                  <a:lnTo>
                    <a:pt x="0" y="206"/>
                  </a:lnTo>
                  <a:lnTo>
                    <a:pt x="1150" y="740"/>
                  </a:lnTo>
                  <a:lnTo>
                    <a:pt x="6614" y="3081"/>
                  </a:lnTo>
                  <a:lnTo>
                    <a:pt x="6655" y="3040"/>
                  </a:lnTo>
                  <a:lnTo>
                    <a:pt x="6696" y="2958"/>
                  </a:lnTo>
                  <a:lnTo>
                    <a:pt x="4930" y="2136"/>
                  </a:lnTo>
                  <a:lnTo>
                    <a:pt x="41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6" name="Google Shape;1043;p39">
              <a:extLst>
                <a:ext uri="{FF2B5EF4-FFF2-40B4-BE49-F238E27FC236}">
                  <a16:creationId xmlns:a16="http://schemas.microsoft.com/office/drawing/2014/main" id="{261463EC-ECD1-1942-6241-5D97ACF52850}"/>
                </a:ext>
              </a:extLst>
            </p:cNvPr>
            <p:cNvSpPr/>
            <p:nvPr/>
          </p:nvSpPr>
          <p:spPr>
            <a:xfrm>
              <a:off x="2939088" y="26050"/>
              <a:ext cx="167425" cy="77050"/>
            </a:xfrm>
            <a:custGeom>
              <a:avLst/>
              <a:gdLst/>
              <a:ahLst/>
              <a:cxnLst/>
              <a:rect l="l" t="t" r="r" b="b"/>
              <a:pathLst>
                <a:path w="6697" h="3082" extrusionOk="0">
                  <a:moveTo>
                    <a:pt x="83" y="0"/>
                  </a:moveTo>
                  <a:lnTo>
                    <a:pt x="41" y="123"/>
                  </a:lnTo>
                  <a:lnTo>
                    <a:pt x="0" y="206"/>
                  </a:lnTo>
                  <a:lnTo>
                    <a:pt x="1233" y="740"/>
                  </a:lnTo>
                  <a:lnTo>
                    <a:pt x="6614" y="3081"/>
                  </a:lnTo>
                  <a:lnTo>
                    <a:pt x="6655" y="3040"/>
                  </a:lnTo>
                  <a:lnTo>
                    <a:pt x="6696" y="2917"/>
                  </a:lnTo>
                  <a:lnTo>
                    <a:pt x="4930" y="2095"/>
                  </a:lnTo>
                  <a:lnTo>
                    <a:pt x="83" y="0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7" name="Google Shape;1044;p39">
              <a:extLst>
                <a:ext uri="{FF2B5EF4-FFF2-40B4-BE49-F238E27FC236}">
                  <a16:creationId xmlns:a16="http://schemas.microsoft.com/office/drawing/2014/main" id="{9F687538-1ECB-7B95-8178-FAA7323A0F69}"/>
                </a:ext>
              </a:extLst>
            </p:cNvPr>
            <p:cNvSpPr/>
            <p:nvPr/>
          </p:nvSpPr>
          <p:spPr>
            <a:xfrm>
              <a:off x="2703913" y="-388875"/>
              <a:ext cx="168450" cy="77050"/>
            </a:xfrm>
            <a:custGeom>
              <a:avLst/>
              <a:gdLst/>
              <a:ahLst/>
              <a:cxnLst/>
              <a:rect l="l" t="t" r="r" b="b"/>
              <a:pathLst>
                <a:path w="6738" h="3082" extrusionOk="0">
                  <a:moveTo>
                    <a:pt x="41" y="1"/>
                  </a:moveTo>
                  <a:lnTo>
                    <a:pt x="0" y="124"/>
                  </a:lnTo>
                  <a:lnTo>
                    <a:pt x="0" y="206"/>
                  </a:lnTo>
                  <a:lnTo>
                    <a:pt x="1191" y="740"/>
                  </a:lnTo>
                  <a:lnTo>
                    <a:pt x="6614" y="3082"/>
                  </a:lnTo>
                  <a:lnTo>
                    <a:pt x="6655" y="3041"/>
                  </a:lnTo>
                  <a:lnTo>
                    <a:pt x="6737" y="2959"/>
                  </a:lnTo>
                  <a:lnTo>
                    <a:pt x="4930" y="2137"/>
                  </a:lnTo>
                  <a:lnTo>
                    <a:pt x="4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8" name="Google Shape;1045;p39">
              <a:extLst>
                <a:ext uri="{FF2B5EF4-FFF2-40B4-BE49-F238E27FC236}">
                  <a16:creationId xmlns:a16="http://schemas.microsoft.com/office/drawing/2014/main" id="{096C3851-B423-3CBB-940C-1F97630BAB09}"/>
                </a:ext>
              </a:extLst>
            </p:cNvPr>
            <p:cNvSpPr/>
            <p:nvPr/>
          </p:nvSpPr>
          <p:spPr>
            <a:xfrm>
              <a:off x="3053088" y="-235850"/>
              <a:ext cx="168450" cy="77050"/>
            </a:xfrm>
            <a:custGeom>
              <a:avLst/>
              <a:gdLst/>
              <a:ahLst/>
              <a:cxnLst/>
              <a:rect l="l" t="t" r="r" b="b"/>
              <a:pathLst>
                <a:path w="6738" h="3082" extrusionOk="0">
                  <a:moveTo>
                    <a:pt x="82" y="1"/>
                  </a:moveTo>
                  <a:lnTo>
                    <a:pt x="41" y="124"/>
                  </a:lnTo>
                  <a:lnTo>
                    <a:pt x="0" y="206"/>
                  </a:lnTo>
                  <a:lnTo>
                    <a:pt x="1233" y="740"/>
                  </a:lnTo>
                  <a:lnTo>
                    <a:pt x="6655" y="3082"/>
                  </a:lnTo>
                  <a:lnTo>
                    <a:pt x="6655" y="3041"/>
                  </a:lnTo>
                  <a:lnTo>
                    <a:pt x="6737" y="2917"/>
                  </a:lnTo>
                  <a:lnTo>
                    <a:pt x="4930" y="2096"/>
                  </a:lnTo>
                  <a:lnTo>
                    <a:pt x="82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1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9" name="Google Shape;1046;p39">
              <a:extLst>
                <a:ext uri="{FF2B5EF4-FFF2-40B4-BE49-F238E27FC236}">
                  <a16:creationId xmlns:a16="http://schemas.microsoft.com/office/drawing/2014/main" id="{A2F67C39-8C71-F063-EA99-CE49D3257EB8}"/>
                </a:ext>
              </a:extLst>
            </p:cNvPr>
            <p:cNvSpPr/>
            <p:nvPr/>
          </p:nvSpPr>
          <p:spPr>
            <a:xfrm>
              <a:off x="2895963" y="-251250"/>
              <a:ext cx="94500" cy="43150"/>
            </a:xfrm>
            <a:custGeom>
              <a:avLst/>
              <a:gdLst/>
              <a:ahLst/>
              <a:cxnLst/>
              <a:rect l="l" t="t" r="r" b="b"/>
              <a:pathLst>
                <a:path w="3780" h="1726" extrusionOk="0">
                  <a:moveTo>
                    <a:pt x="41" y="1"/>
                  </a:moveTo>
                  <a:lnTo>
                    <a:pt x="0" y="124"/>
                  </a:lnTo>
                  <a:lnTo>
                    <a:pt x="3738" y="1726"/>
                  </a:lnTo>
                  <a:lnTo>
                    <a:pt x="3779" y="1644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70" name="Google Shape;1047;p39">
              <a:extLst>
                <a:ext uri="{FF2B5EF4-FFF2-40B4-BE49-F238E27FC236}">
                  <a16:creationId xmlns:a16="http://schemas.microsoft.com/office/drawing/2014/main" id="{4C98D6EE-7B0A-0919-20FC-C1AD5CBEB5F3}"/>
                </a:ext>
              </a:extLst>
            </p:cNvPr>
            <p:cNvSpPr/>
            <p:nvPr/>
          </p:nvSpPr>
          <p:spPr>
            <a:xfrm>
              <a:off x="2871313" y="-195800"/>
              <a:ext cx="94500" cy="43175"/>
            </a:xfrm>
            <a:custGeom>
              <a:avLst/>
              <a:gdLst/>
              <a:ahLst/>
              <a:cxnLst/>
              <a:rect l="l" t="t" r="r" b="b"/>
              <a:pathLst>
                <a:path w="3780" h="1727" extrusionOk="0">
                  <a:moveTo>
                    <a:pt x="41" y="1"/>
                  </a:moveTo>
                  <a:lnTo>
                    <a:pt x="0" y="124"/>
                  </a:lnTo>
                  <a:lnTo>
                    <a:pt x="3738" y="1726"/>
                  </a:lnTo>
                  <a:lnTo>
                    <a:pt x="3779" y="1603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C8213631-818A-44DB-D806-B492867B1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349" y="2715474"/>
            <a:ext cx="3821302" cy="3677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3" name="Google Shape;1095;p40">
            <a:extLst>
              <a:ext uri="{FF2B5EF4-FFF2-40B4-BE49-F238E27FC236}">
                <a16:creationId xmlns:a16="http://schemas.microsoft.com/office/drawing/2014/main" id="{C9F2D7DB-255D-D8A6-AF58-81D54DF141CA}"/>
              </a:ext>
            </a:extLst>
          </p:cNvPr>
          <p:cNvSpPr txBox="1">
            <a:spLocks/>
          </p:cNvSpPr>
          <p:nvPr/>
        </p:nvSpPr>
        <p:spPr>
          <a:xfrm>
            <a:off x="2548682" y="1461581"/>
            <a:ext cx="7099422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700" b="1" dirty="0">
                <a:latin typeface="UTM Avo" panose="02040603050506020204" pitchFamily="18"/>
              </a:rPr>
              <a:t>I. </a:t>
            </a:r>
            <a:r>
              <a:rPr lang="vi-VN" sz="2700" b="1" dirty="0">
                <a:latin typeface="UTM Avo" panose="02040603050506020204" pitchFamily="18"/>
              </a:rPr>
              <a:t>MÔ TẢ TỪ TRƯỜNG TRÁI ĐẤT</a:t>
            </a:r>
          </a:p>
        </p:txBody>
      </p:sp>
      <p:sp>
        <p:nvSpPr>
          <p:cNvPr id="146" name="Google Shape;1095;p40">
            <a:extLst>
              <a:ext uri="{FF2B5EF4-FFF2-40B4-BE49-F238E27FC236}">
                <a16:creationId xmlns:a16="http://schemas.microsoft.com/office/drawing/2014/main" id="{EB5AA262-5C14-BECC-26D9-5FA19F16A3FA}"/>
              </a:ext>
            </a:extLst>
          </p:cNvPr>
          <p:cNvSpPr txBox="1">
            <a:spLocks/>
          </p:cNvSpPr>
          <p:nvPr/>
        </p:nvSpPr>
        <p:spPr>
          <a:xfrm>
            <a:off x="1537934" y="1943680"/>
            <a:ext cx="9116132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sát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16.1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mô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tả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Trái</a:t>
            </a:r>
            <a:r>
              <a:rPr lang="nl-NL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endParaRPr lang="en-US" sz="2500" dirty="0">
              <a:solidFill>
                <a:schemeClr val="tx1"/>
              </a:solidFill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ACA2F5-692E-25A4-6707-E81F15B20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892" y="1773153"/>
            <a:ext cx="4507340" cy="4337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323F94-D004-E419-2B50-60316ED4178F}"/>
              </a:ext>
            </a:extLst>
          </p:cNvPr>
          <p:cNvSpPr txBox="1"/>
          <p:nvPr/>
        </p:nvSpPr>
        <p:spPr>
          <a:xfrm>
            <a:off x="780584" y="2154382"/>
            <a:ext cx="5315416" cy="365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latin typeface="UTM Avo" panose="02040603050506020204" pitchFamily="18"/>
              </a:rPr>
              <a:t>+ </a:t>
            </a:r>
            <a:r>
              <a:rPr lang="en-US" sz="2200" dirty="0" err="1">
                <a:latin typeface="UTM Avo" panose="02040603050506020204" pitchFamily="18"/>
              </a:rPr>
              <a:t>Trái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 quay </a:t>
            </a:r>
            <a:r>
              <a:rPr lang="en-US" sz="2200" dirty="0" err="1">
                <a:latin typeface="UTM Avo" panose="02040603050506020204" pitchFamily="18"/>
              </a:rPr>
              <a:t>quanh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trục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tâm</a:t>
            </a:r>
            <a:r>
              <a:rPr lang="en-US" sz="2200" dirty="0">
                <a:latin typeface="UTM Avo" panose="02040603050506020204" pitchFamily="18"/>
              </a:rPr>
              <a:t> - </a:t>
            </a:r>
            <a:r>
              <a:rPr lang="en-US" sz="2200" dirty="0" err="1">
                <a:latin typeface="UTM Avo" panose="02040603050506020204" pitchFamily="18"/>
              </a:rPr>
              <a:t>đường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thẳng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giữa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hai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cực</a:t>
            </a:r>
            <a:r>
              <a:rPr lang="en-US" sz="2200" dirty="0">
                <a:latin typeface="UTM Avo" panose="02040603050506020204" pitchFamily="18"/>
              </a:rPr>
              <a:t> Nam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Bắc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nó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này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vị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cố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định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bề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mặt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latin typeface="UTM Avo" panose="02040603050506020204" pitchFamily="18"/>
              </a:rPr>
              <a:t>+ Do </a:t>
            </a:r>
            <a:r>
              <a:rPr lang="en-US" sz="2200" dirty="0" err="1">
                <a:latin typeface="UTM Avo" panose="02040603050506020204" pitchFamily="18"/>
              </a:rPr>
              <a:t>cấu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tạo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trong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lõi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chuyển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quay </a:t>
            </a:r>
            <a:r>
              <a:rPr lang="en-US" sz="2200" dirty="0" err="1">
                <a:latin typeface="UTM Avo" panose="02040603050506020204" pitchFamily="18"/>
              </a:rPr>
              <a:t>nên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trường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giống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thanh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nam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châm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68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194;p43">
            <a:extLst>
              <a:ext uri="{FF2B5EF4-FFF2-40B4-BE49-F238E27FC236}">
                <a16:creationId xmlns:a16="http://schemas.microsoft.com/office/drawing/2014/main" id="{B578BE99-280D-9BBF-BA2F-FEDCC224E69F}"/>
              </a:ext>
            </a:extLst>
          </p:cNvPr>
          <p:cNvGrpSpPr/>
          <p:nvPr/>
        </p:nvGrpSpPr>
        <p:grpSpPr>
          <a:xfrm>
            <a:off x="10549891" y="5737860"/>
            <a:ext cx="1642110" cy="1133631"/>
            <a:chOff x="1830600" y="1078775"/>
            <a:chExt cx="428600" cy="428800"/>
          </a:xfrm>
        </p:grpSpPr>
        <p:sp>
          <p:nvSpPr>
            <p:cNvPr id="4" name="Google Shape;1195;p43">
              <a:extLst>
                <a:ext uri="{FF2B5EF4-FFF2-40B4-BE49-F238E27FC236}">
                  <a16:creationId xmlns:a16="http://schemas.microsoft.com/office/drawing/2014/main" id="{D530207A-F7BC-5EC9-876C-60D82563398B}"/>
                </a:ext>
              </a:extLst>
            </p:cNvPr>
            <p:cNvSpPr/>
            <p:nvPr/>
          </p:nvSpPr>
          <p:spPr>
            <a:xfrm>
              <a:off x="1830600" y="1347775"/>
              <a:ext cx="428600" cy="159675"/>
            </a:xfrm>
            <a:custGeom>
              <a:avLst/>
              <a:gdLst/>
              <a:ahLst/>
              <a:cxnLst/>
              <a:rect l="l" t="t" r="r" b="b"/>
              <a:pathLst>
                <a:path w="17144" h="6387" extrusionOk="0">
                  <a:moveTo>
                    <a:pt x="8572" y="0"/>
                  </a:moveTo>
                  <a:cubicBezTo>
                    <a:pt x="5650" y="0"/>
                    <a:pt x="2811" y="367"/>
                    <a:pt x="102" y="1058"/>
                  </a:cubicBezTo>
                  <a:cubicBezTo>
                    <a:pt x="41" y="1074"/>
                    <a:pt x="1" y="1128"/>
                    <a:pt x="1" y="1190"/>
                  </a:cubicBezTo>
                  <a:lnTo>
                    <a:pt x="1" y="6252"/>
                  </a:lnTo>
                  <a:cubicBezTo>
                    <a:pt x="1" y="6324"/>
                    <a:pt x="62" y="6386"/>
                    <a:pt x="135" y="6386"/>
                  </a:cubicBezTo>
                  <a:lnTo>
                    <a:pt x="17010" y="6386"/>
                  </a:lnTo>
                  <a:cubicBezTo>
                    <a:pt x="17085" y="6386"/>
                    <a:pt x="17144" y="6324"/>
                    <a:pt x="17144" y="6252"/>
                  </a:cubicBezTo>
                  <a:lnTo>
                    <a:pt x="17144" y="1190"/>
                  </a:lnTo>
                  <a:cubicBezTo>
                    <a:pt x="17144" y="1128"/>
                    <a:pt x="17104" y="1074"/>
                    <a:pt x="17045" y="1058"/>
                  </a:cubicBezTo>
                  <a:cubicBezTo>
                    <a:pt x="14337" y="365"/>
                    <a:pt x="11497" y="0"/>
                    <a:pt x="8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5" name="Google Shape;1196;p43">
              <a:extLst>
                <a:ext uri="{FF2B5EF4-FFF2-40B4-BE49-F238E27FC236}">
                  <a16:creationId xmlns:a16="http://schemas.microsoft.com/office/drawing/2014/main" id="{E55884BF-8285-BD03-FE72-3307509B4004}"/>
                </a:ext>
              </a:extLst>
            </p:cNvPr>
            <p:cNvSpPr/>
            <p:nvPr/>
          </p:nvSpPr>
          <p:spPr>
            <a:xfrm>
              <a:off x="1878225" y="1202325"/>
              <a:ext cx="94975" cy="94925"/>
            </a:xfrm>
            <a:custGeom>
              <a:avLst/>
              <a:gdLst/>
              <a:ahLst/>
              <a:cxnLst/>
              <a:rect l="l" t="t" r="r" b="b"/>
              <a:pathLst>
                <a:path w="3799" h="3797" extrusionOk="0">
                  <a:moveTo>
                    <a:pt x="1899" y="0"/>
                  </a:moveTo>
                  <a:cubicBezTo>
                    <a:pt x="852" y="0"/>
                    <a:pt x="0" y="850"/>
                    <a:pt x="0" y="1897"/>
                  </a:cubicBezTo>
                  <a:cubicBezTo>
                    <a:pt x="0" y="2947"/>
                    <a:pt x="852" y="3796"/>
                    <a:pt x="1899" y="3796"/>
                  </a:cubicBezTo>
                  <a:cubicBezTo>
                    <a:pt x="2949" y="3796"/>
                    <a:pt x="3798" y="2947"/>
                    <a:pt x="3798" y="1897"/>
                  </a:cubicBezTo>
                  <a:cubicBezTo>
                    <a:pt x="3798" y="850"/>
                    <a:pt x="2949" y="0"/>
                    <a:pt x="18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6" name="Google Shape;1197;p43">
              <a:extLst>
                <a:ext uri="{FF2B5EF4-FFF2-40B4-BE49-F238E27FC236}">
                  <a16:creationId xmlns:a16="http://schemas.microsoft.com/office/drawing/2014/main" id="{387880B8-2B7C-2137-D17A-D7EB04C78CE5}"/>
                </a:ext>
              </a:extLst>
            </p:cNvPr>
            <p:cNvSpPr/>
            <p:nvPr/>
          </p:nvSpPr>
          <p:spPr>
            <a:xfrm>
              <a:off x="2071825" y="1078775"/>
              <a:ext cx="119075" cy="112150"/>
            </a:xfrm>
            <a:custGeom>
              <a:avLst/>
              <a:gdLst/>
              <a:ahLst/>
              <a:cxnLst/>
              <a:rect l="l" t="t" r="r" b="b"/>
              <a:pathLst>
                <a:path w="4763" h="4486" extrusionOk="0">
                  <a:moveTo>
                    <a:pt x="2197" y="0"/>
                  </a:moveTo>
                  <a:cubicBezTo>
                    <a:pt x="1992" y="0"/>
                    <a:pt x="1790" y="122"/>
                    <a:pt x="1717" y="346"/>
                  </a:cubicBezTo>
                  <a:lnTo>
                    <a:pt x="1497" y="1008"/>
                  </a:lnTo>
                  <a:cubicBezTo>
                    <a:pt x="1449" y="1168"/>
                    <a:pt x="1321" y="1289"/>
                    <a:pt x="1160" y="1334"/>
                  </a:cubicBezTo>
                  <a:lnTo>
                    <a:pt x="493" y="1530"/>
                  </a:lnTo>
                  <a:cubicBezTo>
                    <a:pt x="91" y="1645"/>
                    <a:pt x="0" y="2178"/>
                    <a:pt x="338" y="2427"/>
                  </a:cubicBezTo>
                  <a:lnTo>
                    <a:pt x="895" y="2840"/>
                  </a:lnTo>
                  <a:cubicBezTo>
                    <a:pt x="1029" y="2939"/>
                    <a:pt x="1106" y="3097"/>
                    <a:pt x="1101" y="3263"/>
                  </a:cubicBezTo>
                  <a:lnTo>
                    <a:pt x="1077" y="3959"/>
                  </a:lnTo>
                  <a:cubicBezTo>
                    <a:pt x="1067" y="4268"/>
                    <a:pt x="1315" y="4485"/>
                    <a:pt x="1582" y="4485"/>
                  </a:cubicBezTo>
                  <a:cubicBezTo>
                    <a:pt x="1682" y="4485"/>
                    <a:pt x="1785" y="4455"/>
                    <a:pt x="1878" y="4388"/>
                  </a:cubicBezTo>
                  <a:lnTo>
                    <a:pt x="2440" y="3984"/>
                  </a:lnTo>
                  <a:cubicBezTo>
                    <a:pt x="2526" y="3921"/>
                    <a:pt x="2629" y="3889"/>
                    <a:pt x="2734" y="3889"/>
                  </a:cubicBezTo>
                  <a:cubicBezTo>
                    <a:pt x="2792" y="3889"/>
                    <a:pt x="2850" y="3899"/>
                    <a:pt x="2906" y="3919"/>
                  </a:cubicBezTo>
                  <a:lnTo>
                    <a:pt x="3557" y="4158"/>
                  </a:lnTo>
                  <a:cubicBezTo>
                    <a:pt x="3617" y="4179"/>
                    <a:pt x="3676" y="4189"/>
                    <a:pt x="3733" y="4189"/>
                  </a:cubicBezTo>
                  <a:cubicBezTo>
                    <a:pt x="4057" y="4189"/>
                    <a:pt x="4317" y="3867"/>
                    <a:pt x="4208" y="3523"/>
                  </a:cubicBezTo>
                  <a:lnTo>
                    <a:pt x="3996" y="2859"/>
                  </a:lnTo>
                  <a:cubicBezTo>
                    <a:pt x="3946" y="2698"/>
                    <a:pt x="3980" y="2524"/>
                    <a:pt x="4080" y="2392"/>
                  </a:cubicBezTo>
                  <a:lnTo>
                    <a:pt x="4505" y="1843"/>
                  </a:lnTo>
                  <a:cubicBezTo>
                    <a:pt x="4763" y="1509"/>
                    <a:pt x="4530" y="1026"/>
                    <a:pt x="4109" y="1024"/>
                  </a:cubicBezTo>
                  <a:lnTo>
                    <a:pt x="3418" y="1021"/>
                  </a:lnTo>
                  <a:cubicBezTo>
                    <a:pt x="3249" y="1021"/>
                    <a:pt x="3096" y="935"/>
                    <a:pt x="3003" y="799"/>
                  </a:cubicBezTo>
                  <a:lnTo>
                    <a:pt x="2614" y="223"/>
                  </a:lnTo>
                  <a:cubicBezTo>
                    <a:pt x="2512" y="72"/>
                    <a:pt x="2354" y="0"/>
                    <a:pt x="2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7" name="Google Shape;1198;p43">
              <a:extLst>
                <a:ext uri="{FF2B5EF4-FFF2-40B4-BE49-F238E27FC236}">
                  <a16:creationId xmlns:a16="http://schemas.microsoft.com/office/drawing/2014/main" id="{F9AFCA4F-A715-C7E8-245E-3394A6462DB9}"/>
                </a:ext>
              </a:extLst>
            </p:cNvPr>
            <p:cNvSpPr/>
            <p:nvPr/>
          </p:nvSpPr>
          <p:spPr>
            <a:xfrm>
              <a:off x="1965150" y="1347700"/>
              <a:ext cx="294000" cy="117625"/>
            </a:xfrm>
            <a:custGeom>
              <a:avLst/>
              <a:gdLst/>
              <a:ahLst/>
              <a:cxnLst/>
              <a:rect l="l" t="t" r="r" b="b"/>
              <a:pathLst>
                <a:path w="11760" h="4705" extrusionOk="0">
                  <a:moveTo>
                    <a:pt x="3188" y="1"/>
                  </a:moveTo>
                  <a:cubicBezTo>
                    <a:pt x="2116" y="3"/>
                    <a:pt x="1053" y="54"/>
                    <a:pt x="0" y="151"/>
                  </a:cubicBezTo>
                  <a:cubicBezTo>
                    <a:pt x="13" y="207"/>
                    <a:pt x="29" y="269"/>
                    <a:pt x="54" y="327"/>
                  </a:cubicBezTo>
                  <a:cubicBezTo>
                    <a:pt x="359" y="1136"/>
                    <a:pt x="1238" y="1324"/>
                    <a:pt x="2006" y="1396"/>
                  </a:cubicBezTo>
                  <a:cubicBezTo>
                    <a:pt x="4013" y="1506"/>
                    <a:pt x="4074" y="2050"/>
                    <a:pt x="5328" y="3378"/>
                  </a:cubicBezTo>
                  <a:cubicBezTo>
                    <a:pt x="6359" y="4386"/>
                    <a:pt x="7563" y="4485"/>
                    <a:pt x="8853" y="4485"/>
                  </a:cubicBezTo>
                  <a:cubicBezTo>
                    <a:pt x="9173" y="4485"/>
                    <a:pt x="9497" y="4479"/>
                    <a:pt x="9825" y="4479"/>
                  </a:cubicBezTo>
                  <a:cubicBezTo>
                    <a:pt x="10473" y="4498"/>
                    <a:pt x="11124" y="4570"/>
                    <a:pt x="11759" y="4704"/>
                  </a:cubicBezTo>
                  <a:lnTo>
                    <a:pt x="11759" y="1190"/>
                  </a:lnTo>
                  <a:cubicBezTo>
                    <a:pt x="11759" y="1128"/>
                    <a:pt x="11719" y="1075"/>
                    <a:pt x="11660" y="1059"/>
                  </a:cubicBezTo>
                  <a:cubicBezTo>
                    <a:pt x="8949" y="365"/>
                    <a:pt x="6110" y="1"/>
                    <a:pt x="3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8" name="Google Shape;1199;p43">
              <a:extLst>
                <a:ext uri="{FF2B5EF4-FFF2-40B4-BE49-F238E27FC236}">
                  <a16:creationId xmlns:a16="http://schemas.microsoft.com/office/drawing/2014/main" id="{5E2D5AFE-AB18-08DA-8697-2744EF0529D4}"/>
                </a:ext>
              </a:extLst>
            </p:cNvPr>
            <p:cNvSpPr/>
            <p:nvPr/>
          </p:nvSpPr>
          <p:spPr>
            <a:xfrm>
              <a:off x="2135775" y="1255100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69" y="0"/>
                  </a:moveTo>
                  <a:cubicBezTo>
                    <a:pt x="632" y="0"/>
                    <a:pt x="517" y="115"/>
                    <a:pt x="517" y="252"/>
                  </a:cubicBezTo>
                  <a:lnTo>
                    <a:pt x="517" y="520"/>
                  </a:lnTo>
                  <a:lnTo>
                    <a:pt x="249" y="520"/>
                  </a:lnTo>
                  <a:cubicBezTo>
                    <a:pt x="113" y="520"/>
                    <a:pt x="0" y="635"/>
                    <a:pt x="0" y="772"/>
                  </a:cubicBezTo>
                  <a:cubicBezTo>
                    <a:pt x="0" y="908"/>
                    <a:pt x="113" y="1023"/>
                    <a:pt x="249" y="1023"/>
                  </a:cubicBezTo>
                  <a:lnTo>
                    <a:pt x="517" y="1023"/>
                  </a:lnTo>
                  <a:lnTo>
                    <a:pt x="517" y="1291"/>
                  </a:lnTo>
                  <a:cubicBezTo>
                    <a:pt x="517" y="1428"/>
                    <a:pt x="632" y="1540"/>
                    <a:pt x="769" y="1540"/>
                  </a:cubicBezTo>
                  <a:cubicBezTo>
                    <a:pt x="905" y="1540"/>
                    <a:pt x="1021" y="1428"/>
                    <a:pt x="1021" y="1291"/>
                  </a:cubicBezTo>
                  <a:lnTo>
                    <a:pt x="1021" y="1023"/>
                  </a:lnTo>
                  <a:lnTo>
                    <a:pt x="1288" y="1023"/>
                  </a:lnTo>
                  <a:cubicBezTo>
                    <a:pt x="1425" y="1023"/>
                    <a:pt x="1540" y="908"/>
                    <a:pt x="1540" y="772"/>
                  </a:cubicBezTo>
                  <a:cubicBezTo>
                    <a:pt x="1540" y="635"/>
                    <a:pt x="1428" y="520"/>
                    <a:pt x="1288" y="520"/>
                  </a:cubicBezTo>
                  <a:lnTo>
                    <a:pt x="1021" y="520"/>
                  </a:lnTo>
                  <a:lnTo>
                    <a:pt x="1021" y="252"/>
                  </a:lnTo>
                  <a:cubicBezTo>
                    <a:pt x="1021" y="115"/>
                    <a:pt x="905" y="0"/>
                    <a:pt x="7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9" name="Google Shape;1200;p43">
              <a:extLst>
                <a:ext uri="{FF2B5EF4-FFF2-40B4-BE49-F238E27FC236}">
                  <a16:creationId xmlns:a16="http://schemas.microsoft.com/office/drawing/2014/main" id="{C919E864-B202-7181-BC15-C7DCF95715AD}"/>
                </a:ext>
              </a:extLst>
            </p:cNvPr>
            <p:cNvSpPr/>
            <p:nvPr/>
          </p:nvSpPr>
          <p:spPr>
            <a:xfrm>
              <a:off x="1915525" y="1105700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69" y="0"/>
                  </a:moveTo>
                  <a:cubicBezTo>
                    <a:pt x="632" y="0"/>
                    <a:pt x="520" y="115"/>
                    <a:pt x="520" y="252"/>
                  </a:cubicBezTo>
                  <a:lnTo>
                    <a:pt x="520" y="520"/>
                  </a:lnTo>
                  <a:lnTo>
                    <a:pt x="252" y="520"/>
                  </a:lnTo>
                  <a:cubicBezTo>
                    <a:pt x="113" y="520"/>
                    <a:pt x="0" y="632"/>
                    <a:pt x="0" y="772"/>
                  </a:cubicBezTo>
                  <a:cubicBezTo>
                    <a:pt x="0" y="908"/>
                    <a:pt x="113" y="1021"/>
                    <a:pt x="252" y="1021"/>
                  </a:cubicBezTo>
                  <a:lnTo>
                    <a:pt x="520" y="1021"/>
                  </a:lnTo>
                  <a:lnTo>
                    <a:pt x="520" y="1289"/>
                  </a:lnTo>
                  <a:cubicBezTo>
                    <a:pt x="520" y="1428"/>
                    <a:pt x="632" y="1540"/>
                    <a:pt x="769" y="1540"/>
                  </a:cubicBezTo>
                  <a:cubicBezTo>
                    <a:pt x="908" y="1540"/>
                    <a:pt x="1021" y="1428"/>
                    <a:pt x="1021" y="1289"/>
                  </a:cubicBezTo>
                  <a:lnTo>
                    <a:pt x="1021" y="1021"/>
                  </a:lnTo>
                  <a:lnTo>
                    <a:pt x="1289" y="1021"/>
                  </a:lnTo>
                  <a:cubicBezTo>
                    <a:pt x="1425" y="1021"/>
                    <a:pt x="1540" y="908"/>
                    <a:pt x="1540" y="772"/>
                  </a:cubicBezTo>
                  <a:cubicBezTo>
                    <a:pt x="1540" y="632"/>
                    <a:pt x="1425" y="520"/>
                    <a:pt x="1289" y="520"/>
                  </a:cubicBezTo>
                  <a:lnTo>
                    <a:pt x="1021" y="520"/>
                  </a:lnTo>
                  <a:lnTo>
                    <a:pt x="1021" y="252"/>
                  </a:lnTo>
                  <a:cubicBezTo>
                    <a:pt x="1021" y="115"/>
                    <a:pt x="908" y="0"/>
                    <a:pt x="7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0" name="Google Shape;1201;p43">
              <a:extLst>
                <a:ext uri="{FF2B5EF4-FFF2-40B4-BE49-F238E27FC236}">
                  <a16:creationId xmlns:a16="http://schemas.microsoft.com/office/drawing/2014/main" id="{444965D6-DC37-397F-49B7-8DE431CFB8CE}"/>
                </a:ext>
              </a:extLst>
            </p:cNvPr>
            <p:cNvSpPr/>
            <p:nvPr/>
          </p:nvSpPr>
          <p:spPr>
            <a:xfrm>
              <a:off x="1876350" y="1420600"/>
              <a:ext cx="146800" cy="86975"/>
            </a:xfrm>
            <a:custGeom>
              <a:avLst/>
              <a:gdLst/>
              <a:ahLst/>
              <a:cxnLst/>
              <a:rect l="l" t="t" r="r" b="b"/>
              <a:pathLst>
                <a:path w="5872" h="3479" extrusionOk="0">
                  <a:moveTo>
                    <a:pt x="2039" y="1"/>
                  </a:moveTo>
                  <a:cubicBezTo>
                    <a:pt x="1668" y="1"/>
                    <a:pt x="1308" y="103"/>
                    <a:pt x="1015" y="336"/>
                  </a:cubicBezTo>
                  <a:cubicBezTo>
                    <a:pt x="501" y="741"/>
                    <a:pt x="314" y="1427"/>
                    <a:pt x="198" y="2072"/>
                  </a:cubicBezTo>
                  <a:cubicBezTo>
                    <a:pt x="113" y="2525"/>
                    <a:pt x="51" y="2980"/>
                    <a:pt x="3" y="3438"/>
                  </a:cubicBezTo>
                  <a:cubicBezTo>
                    <a:pt x="3" y="3452"/>
                    <a:pt x="0" y="3465"/>
                    <a:pt x="0" y="3478"/>
                  </a:cubicBezTo>
                  <a:lnTo>
                    <a:pt x="5872" y="3478"/>
                  </a:lnTo>
                  <a:lnTo>
                    <a:pt x="5872" y="3476"/>
                  </a:lnTo>
                  <a:cubicBezTo>
                    <a:pt x="5564" y="3136"/>
                    <a:pt x="5280" y="2782"/>
                    <a:pt x="5015" y="2378"/>
                  </a:cubicBezTo>
                  <a:cubicBezTo>
                    <a:pt x="4554" y="1665"/>
                    <a:pt x="4090" y="918"/>
                    <a:pt x="3391" y="436"/>
                  </a:cubicBezTo>
                  <a:cubicBezTo>
                    <a:pt x="3000" y="166"/>
                    <a:pt x="2511" y="1"/>
                    <a:pt x="20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D2F463A-DF5F-28CF-1372-9885E1284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539" y="2823897"/>
            <a:ext cx="3700438" cy="3561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00B5D1-37FC-2391-34C9-14C9DEC358ED}"/>
              </a:ext>
            </a:extLst>
          </p:cNvPr>
          <p:cNvSpPr txBox="1"/>
          <p:nvPr/>
        </p:nvSpPr>
        <p:spPr>
          <a:xfrm>
            <a:off x="5492227" y="3156656"/>
            <a:ext cx="5795388" cy="91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200" dirty="0" err="1">
                <a:latin typeface="UTM Avo" panose="02040603050506020204" pitchFamily="18"/>
              </a:rPr>
              <a:t>Cực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Bắc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bắc</a:t>
            </a:r>
            <a:r>
              <a:rPr lang="en-US" sz="2200" dirty="0">
                <a:latin typeface="UTM Avo" panose="02040603050506020204" pitchFamily="18"/>
              </a:rPr>
              <a:t> (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)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trùng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nhau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91FFCD-D6B3-C46A-757E-DF579F193783}"/>
              </a:ext>
            </a:extLst>
          </p:cNvPr>
          <p:cNvSpPr txBox="1"/>
          <p:nvPr/>
        </p:nvSpPr>
        <p:spPr>
          <a:xfrm>
            <a:off x="5401711" y="4266530"/>
            <a:ext cx="6226892" cy="179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2200">
                <a:latin typeface="UTM Avo" panose="02040603050506020204" pitchFamily="18"/>
              </a:defRPr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Cực</a:t>
            </a:r>
            <a:r>
              <a:rPr lang="en-US" dirty="0"/>
              <a:t> </a:t>
            </a:r>
            <a:r>
              <a:rPr lang="en-US" dirty="0" err="1"/>
              <a:t>Bắc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cực</a:t>
            </a:r>
            <a:r>
              <a:rPr lang="en-US" dirty="0"/>
              <a:t> Nam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Đất</a:t>
            </a:r>
            <a:r>
              <a:rPr lang="en-US" dirty="0"/>
              <a:t> </a:t>
            </a:r>
            <a:r>
              <a:rPr lang="en-US" dirty="0" err="1"/>
              <a:t>nằm</a:t>
            </a:r>
            <a:r>
              <a:rPr lang="en-US" dirty="0"/>
              <a:t> </a:t>
            </a:r>
            <a:r>
              <a:rPr lang="en-US" dirty="0" err="1"/>
              <a:t>dọc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trục</a:t>
            </a:r>
            <a:r>
              <a:rPr lang="en-US" dirty="0"/>
              <a:t> quay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Đất</a:t>
            </a:r>
            <a:r>
              <a:rPr lang="en-US" dirty="0"/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 </a:t>
            </a:r>
            <a:r>
              <a:rPr lang="en-US" dirty="0" err="1"/>
              <a:t>trục</a:t>
            </a:r>
            <a:r>
              <a:rPr lang="en-US" dirty="0"/>
              <a:t> quay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Đất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trục</a:t>
            </a:r>
            <a:r>
              <a:rPr lang="en-US" dirty="0"/>
              <a:t> </a:t>
            </a:r>
            <a:r>
              <a:rPr lang="en-US" dirty="0" err="1"/>
              <a:t>nối</a:t>
            </a:r>
            <a:r>
              <a:rPr lang="en-US" dirty="0"/>
              <a:t> 2 </a:t>
            </a:r>
            <a:r>
              <a:rPr lang="en-US" dirty="0" err="1"/>
              <a:t>địa</a:t>
            </a:r>
            <a:r>
              <a:rPr lang="en-US" dirty="0"/>
              <a:t> </a:t>
            </a:r>
            <a:r>
              <a:rPr lang="en-US" dirty="0" err="1"/>
              <a:t>cực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lệch</a:t>
            </a:r>
            <a:r>
              <a:rPr lang="en-US" dirty="0"/>
              <a:t> </a:t>
            </a:r>
            <a:r>
              <a:rPr lang="en-US" dirty="0" err="1"/>
              <a:t>nhau</a:t>
            </a:r>
            <a:r>
              <a:rPr lang="en-US" dirty="0"/>
              <a:t> 11</a:t>
            </a:r>
            <a:r>
              <a:rPr lang="en-US" baseline="30000" dirty="0"/>
              <a:t>o</a:t>
            </a:r>
            <a:r>
              <a:rPr lang="en-US" dirty="0"/>
              <a:t>.</a:t>
            </a:r>
          </a:p>
        </p:txBody>
      </p:sp>
      <p:sp>
        <p:nvSpPr>
          <p:cNvPr id="17" name="Google Shape;1095;p40">
            <a:extLst>
              <a:ext uri="{FF2B5EF4-FFF2-40B4-BE49-F238E27FC236}">
                <a16:creationId xmlns:a16="http://schemas.microsoft.com/office/drawing/2014/main" id="{426AB3B2-D16A-44C3-8362-0942EA054AC9}"/>
              </a:ext>
            </a:extLst>
          </p:cNvPr>
          <p:cNvSpPr txBox="1">
            <a:spLocks/>
          </p:cNvSpPr>
          <p:nvPr/>
        </p:nvSpPr>
        <p:spPr>
          <a:xfrm>
            <a:off x="1129226" y="1830435"/>
            <a:ext cx="9936171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16.1,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cực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Bắc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cực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bắc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Trái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trùng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7925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B98E43-3F71-F2C6-729A-DCE2CA517734}"/>
              </a:ext>
            </a:extLst>
          </p:cNvPr>
          <p:cNvSpPr txBox="1"/>
          <p:nvPr/>
        </p:nvSpPr>
        <p:spPr>
          <a:xfrm>
            <a:off x="1105988" y="3278474"/>
            <a:ext cx="1018919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err="1">
                <a:latin typeface="UTM Avo" panose="02040603050506020204" pitchFamily="18"/>
              </a:rPr>
              <a:t>Người</a:t>
            </a:r>
            <a:r>
              <a:rPr lang="en-US" sz="2300" dirty="0">
                <a:latin typeface="UTM Avo" panose="02040603050506020204" pitchFamily="18"/>
              </a:rPr>
              <a:t> ta </a:t>
            </a:r>
            <a:r>
              <a:rPr lang="en-US" sz="2300" dirty="0" err="1">
                <a:latin typeface="UTM Avo" panose="02040603050506020204" pitchFamily="18"/>
              </a:rPr>
              <a:t>sử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dụng</a:t>
            </a:r>
            <a:r>
              <a:rPr lang="en-US" sz="2300" dirty="0">
                <a:latin typeface="UTM Avo" panose="02040603050506020204" pitchFamily="18"/>
              </a:rPr>
              <a:t> la </a:t>
            </a:r>
            <a:r>
              <a:rPr lang="en-US" sz="2300" dirty="0" err="1">
                <a:latin typeface="UTM Avo" panose="02040603050506020204" pitchFamily="18"/>
              </a:rPr>
              <a:t>bàn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để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xác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định</a:t>
            </a:r>
            <a:r>
              <a:rPr lang="en-US" sz="2300" dirty="0">
                <a:latin typeface="UTM Avo" panose="02040603050506020204" pitchFamily="18"/>
              </a:rPr>
              <a:t> phương </a:t>
            </a:r>
            <a:r>
              <a:rPr lang="en-US" sz="2300" dirty="0" err="1">
                <a:latin typeface="UTM Avo" panose="02040603050506020204" pitchFamily="18"/>
              </a:rPr>
              <a:t>hướng</a:t>
            </a:r>
            <a:r>
              <a:rPr lang="en-US" sz="2300" dirty="0">
                <a:latin typeface="UTM Avo" panose="02040603050506020204" pitchFamily="18"/>
              </a:rPr>
              <a:t> di </a:t>
            </a:r>
            <a:r>
              <a:rPr lang="en-US" sz="2300" dirty="0" err="1">
                <a:latin typeface="UTM Avo" panose="02040603050506020204" pitchFamily="18"/>
              </a:rPr>
              <a:t>chuyển</a:t>
            </a:r>
            <a:r>
              <a:rPr lang="en-US" sz="2300" dirty="0">
                <a:latin typeface="UTM Avo" panose="02040603050506020204" pitchFamily="18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83E7C-CA0F-C0B5-C018-58E687DE668A}"/>
              </a:ext>
            </a:extLst>
          </p:cNvPr>
          <p:cNvSpPr txBox="1"/>
          <p:nvPr/>
        </p:nvSpPr>
        <p:spPr>
          <a:xfrm>
            <a:off x="4710438" y="2761090"/>
            <a:ext cx="2771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</a:rPr>
              <a:t>Trả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lời</a:t>
            </a:r>
            <a:endParaRPr lang="en-US" sz="2400" b="1" dirty="0">
              <a:latin typeface="UTM Avo" panose="02040603050506020204" pitchFamily="18"/>
            </a:endParaRPr>
          </a:p>
        </p:txBody>
      </p:sp>
      <p:pic>
        <p:nvPicPr>
          <p:cNvPr id="5" name="Picture 2" descr="Tổng hợp các kỹ năng sinh tồn khi bị lạc trên biển">
            <a:extLst>
              <a:ext uri="{FF2B5EF4-FFF2-40B4-BE49-F238E27FC236}">
                <a16:creationId xmlns:a16="http://schemas.microsoft.com/office/drawing/2014/main" id="{A2B1CF62-965C-B1CB-747B-58FA1CD77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3" y="3984694"/>
            <a:ext cx="4480161" cy="2520092"/>
          </a:xfrm>
          <a:prstGeom prst="cloud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8D86B-8B7B-9F2E-9C31-9DB3D475A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1225" y="3984694"/>
            <a:ext cx="3782860" cy="2520092"/>
          </a:xfrm>
          <a:prstGeom prst="roundRect">
            <a:avLst/>
          </a:prstGeom>
        </p:spPr>
      </p:pic>
      <p:sp>
        <p:nvSpPr>
          <p:cNvPr id="7" name="Google Shape;1095;p40">
            <a:extLst>
              <a:ext uri="{FF2B5EF4-FFF2-40B4-BE49-F238E27FC236}">
                <a16:creationId xmlns:a16="http://schemas.microsoft.com/office/drawing/2014/main" id="{6EB32CE7-EAD1-C866-7A4E-2CD67DEF93A9}"/>
              </a:ext>
            </a:extLst>
          </p:cNvPr>
          <p:cNvSpPr txBox="1">
            <a:spLocks/>
          </p:cNvSpPr>
          <p:nvPr/>
        </p:nvSpPr>
        <p:spPr>
          <a:xfrm>
            <a:off x="2218583" y="1815046"/>
            <a:ext cx="7754829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300" dirty="0">
                <a:latin typeface="UTM Avo" panose="02040603050506020204" pitchFamily="18"/>
              </a:rPr>
              <a:t>Khi ở </a:t>
            </a:r>
            <a:r>
              <a:rPr lang="en-US" sz="2300" dirty="0" err="1">
                <a:latin typeface="UTM Avo" panose="02040603050506020204" pitchFamily="18"/>
              </a:rPr>
              <a:t>trên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biển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cả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mênh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mông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có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cách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nào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để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xác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định</a:t>
            </a:r>
            <a:r>
              <a:rPr lang="en-US" sz="2300" dirty="0">
                <a:latin typeface="UTM Avo" panose="02040603050506020204" pitchFamily="18"/>
              </a:rPr>
              <a:t> phương </a:t>
            </a:r>
            <a:r>
              <a:rPr lang="en-US" sz="2300" dirty="0" err="1">
                <a:latin typeface="UTM Avo" panose="02040603050506020204" pitchFamily="18"/>
              </a:rPr>
              <a:t>hướng</a:t>
            </a:r>
            <a:r>
              <a:rPr lang="en-US" sz="2300" dirty="0">
                <a:latin typeface="UTM Avo" panose="02040603050506020204" pitchFamily="18"/>
              </a:rPr>
              <a:t> di </a:t>
            </a:r>
            <a:r>
              <a:rPr lang="en-US" sz="2300" dirty="0" err="1">
                <a:latin typeface="UTM Avo" panose="02040603050506020204" pitchFamily="18"/>
              </a:rPr>
              <a:t>chuyển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của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tàu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thuyền</a:t>
            </a:r>
            <a:r>
              <a:rPr lang="en-US" sz="2300" dirty="0">
                <a:latin typeface="UTM Avo" panose="02040603050506020204" pitchFamily="1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2168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41717A-6867-5BAE-050D-2BFB0AFA3478}"/>
              </a:ext>
            </a:extLst>
          </p:cNvPr>
          <p:cNvSpPr txBox="1"/>
          <p:nvPr/>
        </p:nvSpPr>
        <p:spPr>
          <a:xfrm>
            <a:off x="4201070" y="1395612"/>
            <a:ext cx="36036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</a:rPr>
              <a:t>1. </a:t>
            </a:r>
            <a:r>
              <a:rPr lang="en-US" sz="2400" b="1" dirty="0" err="1">
                <a:latin typeface="UTM Avo" panose="02040603050506020204" pitchFamily="18"/>
              </a:rPr>
              <a:t>Cấu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tạo</a:t>
            </a:r>
            <a:r>
              <a:rPr lang="en-US" sz="2400" b="1" dirty="0">
                <a:latin typeface="UTM Avo" panose="02040603050506020204" pitchFamily="18"/>
              </a:rPr>
              <a:t> la </a:t>
            </a:r>
            <a:r>
              <a:rPr lang="en-US" sz="2400" b="1" dirty="0" err="1">
                <a:latin typeface="UTM Avo" panose="02040603050506020204" pitchFamily="18"/>
              </a:rPr>
              <a:t>bàn</a:t>
            </a:r>
            <a:endParaRPr lang="en-US" sz="2400" dirty="0"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1B933D-805E-0B97-1E46-C12F79796F35}"/>
              </a:ext>
            </a:extLst>
          </p:cNvPr>
          <p:cNvSpPr txBox="1"/>
          <p:nvPr/>
        </p:nvSpPr>
        <p:spPr>
          <a:xfrm>
            <a:off x="545290" y="2378015"/>
            <a:ext cx="6247396" cy="4313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latin typeface="UTM Avo" panose="02040603050506020204" pitchFamily="18"/>
              </a:rPr>
              <a:t>Cấu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tạo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la </a:t>
            </a:r>
            <a:r>
              <a:rPr lang="en-US" sz="2200" dirty="0" err="1">
                <a:latin typeface="UTM Avo" panose="02040603050506020204" pitchFamily="18"/>
              </a:rPr>
              <a:t>bàn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gồm</a:t>
            </a:r>
            <a:r>
              <a:rPr lang="en-US" sz="2200" dirty="0">
                <a:latin typeface="UTM Avo" panose="02040603050506020204" pitchFamily="18"/>
              </a:rPr>
              <a:t>: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latin typeface="UTM Avo" panose="02040603050506020204" pitchFamily="18"/>
              </a:rPr>
              <a:t>+ Kim </a:t>
            </a:r>
            <a:r>
              <a:rPr lang="en-US" sz="2200" dirty="0" err="1">
                <a:latin typeface="UTM Avo" panose="02040603050506020204" pitchFamily="18"/>
              </a:rPr>
              <a:t>nam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châm</a:t>
            </a:r>
            <a:r>
              <a:rPr lang="en-US" sz="2200" dirty="0">
                <a:latin typeface="UTM Avo" panose="02040603050506020204" pitchFamily="18"/>
              </a:rPr>
              <a:t> quay </a:t>
            </a:r>
            <a:r>
              <a:rPr lang="en-US" sz="2200" dirty="0" err="1">
                <a:latin typeface="UTM Avo" panose="02040603050506020204" pitchFamily="18"/>
              </a:rPr>
              <a:t>tự</a:t>
            </a:r>
            <a:r>
              <a:rPr lang="en-US" sz="2200" dirty="0">
                <a:latin typeface="UTM Avo" panose="02040603050506020204" pitchFamily="18"/>
              </a:rPr>
              <a:t> do </a:t>
            </a:r>
            <a:r>
              <a:rPr lang="en-US" sz="2200" dirty="0" err="1">
                <a:latin typeface="UTM Avo" panose="02040603050506020204" pitchFamily="18"/>
              </a:rPr>
              <a:t>trên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trục</a:t>
            </a:r>
            <a:r>
              <a:rPr lang="en-US" sz="2200" dirty="0">
                <a:latin typeface="UTM Avo" panose="02040603050506020204" pitchFamily="18"/>
              </a:rPr>
              <a:t> quay.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latin typeface="UTM Avo" panose="02040603050506020204" pitchFamily="18"/>
              </a:rPr>
              <a:t>+ </a:t>
            </a:r>
            <a:r>
              <a:rPr lang="en-US" sz="2200" dirty="0" err="1">
                <a:latin typeface="UTM Avo" panose="02040603050506020204" pitchFamily="18"/>
              </a:rPr>
              <a:t>Mặt</a:t>
            </a:r>
            <a:r>
              <a:rPr lang="en-US" sz="2200" dirty="0">
                <a:latin typeface="UTM Avo" panose="02040603050506020204" pitchFamily="18"/>
              </a:rPr>
              <a:t> chia </a:t>
            </a:r>
            <a:r>
              <a:rPr lang="en-US" sz="2200" dirty="0" err="1">
                <a:latin typeface="UTM Avo" panose="02040603050506020204" pitchFamily="18"/>
              </a:rPr>
              <a:t>độ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chia </a:t>
            </a:r>
            <a:r>
              <a:rPr lang="en-US" sz="2200" dirty="0" err="1">
                <a:latin typeface="UTM Avo" panose="02040603050506020204" pitchFamily="18"/>
              </a:rPr>
              <a:t>thành</a:t>
            </a:r>
            <a:r>
              <a:rPr lang="en-US" sz="2200" dirty="0">
                <a:latin typeface="UTM Avo" panose="02040603050506020204" pitchFamily="18"/>
              </a:rPr>
              <a:t> 360°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ghi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bốn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: </a:t>
            </a:r>
            <a:r>
              <a:rPr lang="en-US" sz="2200" dirty="0" err="1">
                <a:latin typeface="UTM Avo" panose="02040603050506020204" pitchFamily="18"/>
              </a:rPr>
              <a:t>bắc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hiệu</a:t>
            </a:r>
            <a:r>
              <a:rPr lang="en-US" sz="2200" dirty="0">
                <a:latin typeface="UTM Avo" panose="02040603050506020204" pitchFamily="18"/>
              </a:rPr>
              <a:t> N, </a:t>
            </a:r>
            <a:r>
              <a:rPr lang="en-US" sz="2200" dirty="0" err="1">
                <a:latin typeface="UTM Avo" panose="02040603050506020204" pitchFamily="18"/>
              </a:rPr>
              <a:t>đông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hiệu</a:t>
            </a:r>
            <a:r>
              <a:rPr lang="en-US" sz="2200" dirty="0">
                <a:latin typeface="UTM Avo" panose="02040603050506020204" pitchFamily="18"/>
              </a:rPr>
              <a:t> E, </a:t>
            </a:r>
            <a:r>
              <a:rPr lang="en-US" sz="2200" dirty="0" err="1">
                <a:latin typeface="UTM Avo" panose="02040603050506020204" pitchFamily="18"/>
              </a:rPr>
              <a:t>nam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hiệu</a:t>
            </a:r>
            <a:r>
              <a:rPr lang="en-US" sz="2200" dirty="0">
                <a:latin typeface="UTM Avo" panose="02040603050506020204" pitchFamily="18"/>
              </a:rPr>
              <a:t> S, </a:t>
            </a:r>
            <a:r>
              <a:rPr lang="en-US" sz="2200" dirty="0" err="1">
                <a:latin typeface="UTM Avo" panose="02040603050506020204" pitchFamily="18"/>
              </a:rPr>
              <a:t>tây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hiệu</a:t>
            </a:r>
            <a:r>
              <a:rPr lang="en-US" sz="2200" dirty="0">
                <a:latin typeface="UTM Avo" panose="02040603050506020204" pitchFamily="18"/>
              </a:rPr>
              <a:t> W. </a:t>
            </a:r>
            <a:r>
              <a:rPr lang="en-US" sz="2200" dirty="0" err="1">
                <a:latin typeface="UTM Avo" panose="02040603050506020204" pitchFamily="18"/>
              </a:rPr>
              <a:t>Mặt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tròn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gắn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cố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định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vỏ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kim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loại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la </a:t>
            </a:r>
            <a:r>
              <a:rPr lang="en-US" sz="2200" dirty="0" err="1">
                <a:latin typeface="UTM Avo" panose="02040603050506020204" pitchFamily="18"/>
              </a:rPr>
              <a:t>bàn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quay </a:t>
            </a:r>
            <a:r>
              <a:rPr lang="en-US" sz="2200" dirty="0" err="1">
                <a:latin typeface="UTM Avo" panose="02040603050506020204" pitchFamily="18"/>
              </a:rPr>
              <a:t>độc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lập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kim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nam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châm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>
                <a:latin typeface="UTM Avo" panose="02040603050506020204" pitchFamily="18"/>
              </a:rPr>
              <a:t>+ </a:t>
            </a:r>
            <a:r>
              <a:rPr lang="en-US" sz="2200" dirty="0" err="1">
                <a:latin typeface="UTM Avo" panose="02040603050506020204" pitchFamily="18"/>
              </a:rPr>
              <a:t>Vỏ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kính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loại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kèm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mặt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kính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nắp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45C99B-79A7-CE65-F413-5AE6789A6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658" y="2767812"/>
            <a:ext cx="4607052" cy="35343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Google Shape;1439;p49">
            <a:extLst>
              <a:ext uri="{FF2B5EF4-FFF2-40B4-BE49-F238E27FC236}">
                <a16:creationId xmlns:a16="http://schemas.microsoft.com/office/drawing/2014/main" id="{9B1AA1A0-8A72-EA90-BBB6-900C43507FB3}"/>
              </a:ext>
            </a:extLst>
          </p:cNvPr>
          <p:cNvSpPr txBox="1">
            <a:spLocks/>
          </p:cNvSpPr>
          <p:nvPr/>
        </p:nvSpPr>
        <p:spPr>
          <a:xfrm>
            <a:off x="4684050" y="850217"/>
            <a:ext cx="28239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2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Yanone Kaffeesatz"/>
              <a:buNone/>
              <a:defRPr sz="1800" b="0" i="0" u="none" strike="noStrike" cap="none">
                <a:solidFill>
                  <a:schemeClr val="lt1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pPr marL="0" indent="0"/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</a:rPr>
              <a:t>II. LA BÀN</a:t>
            </a:r>
          </a:p>
        </p:txBody>
      </p:sp>
      <p:sp>
        <p:nvSpPr>
          <p:cNvPr id="7" name="Google Shape;1095;p40">
            <a:extLst>
              <a:ext uri="{FF2B5EF4-FFF2-40B4-BE49-F238E27FC236}">
                <a16:creationId xmlns:a16="http://schemas.microsoft.com/office/drawing/2014/main" id="{C4006DFC-823C-DB67-2C8C-11D5243EEC15}"/>
              </a:ext>
            </a:extLst>
          </p:cNvPr>
          <p:cNvSpPr txBox="1">
            <a:spLocks/>
          </p:cNvSpPr>
          <p:nvPr/>
        </p:nvSpPr>
        <p:spPr>
          <a:xfrm>
            <a:off x="1591993" y="1829038"/>
            <a:ext cx="9008013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200" i="1" dirty="0">
                <a:latin typeface="UTM Avo" panose="02040603050506020204" pitchFamily="18"/>
              </a:rPr>
              <a:t>Em </a:t>
            </a:r>
            <a:r>
              <a:rPr lang="en-US" sz="2200" i="1" dirty="0" err="1">
                <a:latin typeface="UTM Avo" panose="02040603050506020204" pitchFamily="18"/>
              </a:rPr>
              <a:t>hãy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quan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sát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Hình</a:t>
            </a:r>
            <a:r>
              <a:rPr lang="en-US" sz="2200" i="1" dirty="0">
                <a:latin typeface="UTM Avo" panose="02040603050506020204" pitchFamily="18"/>
              </a:rPr>
              <a:t> 16.2 </a:t>
            </a:r>
            <a:r>
              <a:rPr lang="en-US" sz="2200" i="1" dirty="0" err="1">
                <a:latin typeface="UTM Avo" panose="02040603050506020204" pitchFamily="18"/>
              </a:rPr>
              <a:t>và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nêu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cấu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tạo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của</a:t>
            </a:r>
            <a:r>
              <a:rPr lang="en-US" sz="2200" i="1" dirty="0">
                <a:latin typeface="UTM Avo" panose="02040603050506020204" pitchFamily="18"/>
              </a:rPr>
              <a:t> la </a:t>
            </a:r>
            <a:r>
              <a:rPr lang="en-US" sz="2200" i="1" dirty="0" err="1">
                <a:latin typeface="UTM Avo" panose="02040603050506020204" pitchFamily="18"/>
              </a:rPr>
              <a:t>bàn</a:t>
            </a:r>
            <a:r>
              <a:rPr lang="en-US" sz="2200" i="1" dirty="0">
                <a:latin typeface="UTM Avo" panose="02040603050506020204" pitchFamily="18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980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8122ED-3DF8-3D9A-07BB-E3B31803A4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9429" r="-30246"/>
          <a:stretch/>
        </p:blipFill>
        <p:spPr>
          <a:xfrm>
            <a:off x="1848909" y="2553493"/>
            <a:ext cx="3831801" cy="3681102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11C918-98E4-4088-A0E6-48A12C448E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44" t="3711" r="18561"/>
          <a:stretch/>
        </p:blipFill>
        <p:spPr>
          <a:xfrm>
            <a:off x="6511292" y="2576795"/>
            <a:ext cx="3594175" cy="3710807"/>
          </a:xfrm>
          <a:prstGeom prst="ellipse">
            <a:avLst/>
          </a:prstGeom>
        </p:spPr>
      </p:pic>
      <p:sp>
        <p:nvSpPr>
          <p:cNvPr id="10" name="Google Shape;1095;p40">
            <a:extLst>
              <a:ext uri="{FF2B5EF4-FFF2-40B4-BE49-F238E27FC236}">
                <a16:creationId xmlns:a16="http://schemas.microsoft.com/office/drawing/2014/main" id="{7B3A6B6C-BCEC-AF63-D331-2FAAED0E6442}"/>
              </a:ext>
            </a:extLst>
          </p:cNvPr>
          <p:cNvSpPr txBox="1">
            <a:spLocks/>
          </p:cNvSpPr>
          <p:nvPr/>
        </p:nvSpPr>
        <p:spPr>
          <a:xfrm>
            <a:off x="1039543" y="1739702"/>
            <a:ext cx="10112913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nl-NL" sz="2400" b="1" dirty="0" err="1">
                <a:latin typeface="UTM Avo" panose="02040603050506020204" pitchFamily="18"/>
              </a:rPr>
              <a:t>Hiện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nay</a:t>
            </a:r>
            <a:r>
              <a:rPr lang="nl-NL" sz="2400" b="1" dirty="0">
                <a:latin typeface="UTM Avo" panose="02040603050506020204" pitchFamily="18"/>
              </a:rPr>
              <a:t>, </a:t>
            </a:r>
            <a:r>
              <a:rPr lang="nl-NL" sz="2400" b="1" dirty="0" err="1">
                <a:latin typeface="UTM Avo" panose="02040603050506020204" pitchFamily="18"/>
              </a:rPr>
              <a:t>ở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một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số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thiết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bị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công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nghệ</a:t>
            </a:r>
            <a:r>
              <a:rPr lang="nl-NL" sz="2400" b="1" dirty="0">
                <a:latin typeface="UTM Avo" panose="02040603050506020204" pitchFamily="18"/>
              </a:rPr>
              <a:t> </a:t>
            </a:r>
            <a:r>
              <a:rPr lang="nl-NL" sz="2400" b="1" dirty="0" err="1">
                <a:latin typeface="UTM Avo" panose="02040603050506020204" pitchFamily="18"/>
              </a:rPr>
              <a:t>cũng</a:t>
            </a:r>
            <a:r>
              <a:rPr lang="nl-NL" sz="2400" b="1" dirty="0">
                <a:latin typeface="UTM Avo" panose="02040603050506020204" pitchFamily="18"/>
              </a:rPr>
              <a:t> có la </a:t>
            </a:r>
            <a:r>
              <a:rPr lang="nl-NL" sz="2400" b="1" dirty="0" err="1">
                <a:latin typeface="UTM Avo" panose="02040603050506020204" pitchFamily="18"/>
              </a:rPr>
              <a:t>bàn</a:t>
            </a:r>
            <a:endParaRPr lang="en-US"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93146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DBC3E0-68BC-D9D8-526D-855D10C2622D}"/>
              </a:ext>
            </a:extLst>
          </p:cNvPr>
          <p:cNvSpPr txBox="1"/>
          <p:nvPr/>
        </p:nvSpPr>
        <p:spPr>
          <a:xfrm>
            <a:off x="2444286" y="1605421"/>
            <a:ext cx="73034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UTM Avo" panose="02040603050506020204" pitchFamily="18" charset="0"/>
              </a:rPr>
              <a:t>2. </a:t>
            </a:r>
            <a:r>
              <a:rPr lang="en-US" sz="2500" b="1" dirty="0" err="1">
                <a:latin typeface="UTM Avo" panose="02040603050506020204" pitchFamily="18" charset="0"/>
              </a:rPr>
              <a:t>Sử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dụng</a:t>
            </a:r>
            <a:r>
              <a:rPr lang="en-US" sz="2500" b="1" dirty="0">
                <a:latin typeface="UTM Avo" panose="02040603050506020204" pitchFamily="18" charset="0"/>
              </a:rPr>
              <a:t> la </a:t>
            </a:r>
            <a:r>
              <a:rPr lang="en-US" sz="2500" b="1" dirty="0" err="1">
                <a:latin typeface="UTM Avo" panose="02040603050506020204" pitchFamily="18" charset="0"/>
              </a:rPr>
              <a:t>bàn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xác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định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hướng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địa</a:t>
            </a:r>
            <a:r>
              <a:rPr lang="en-US" sz="2500" b="1" dirty="0">
                <a:latin typeface="UTM Avo" panose="020406030505060202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</a:rPr>
              <a:t>lí</a:t>
            </a:r>
            <a:endParaRPr lang="en-US" sz="2500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3F16E-BBB2-354B-10FC-C3EAA52DF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754" y="3352800"/>
            <a:ext cx="3826491" cy="3191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Google Shape;1095;p40">
            <a:extLst>
              <a:ext uri="{FF2B5EF4-FFF2-40B4-BE49-F238E27FC236}">
                <a16:creationId xmlns:a16="http://schemas.microsoft.com/office/drawing/2014/main" id="{9FBD0AEA-886E-19F8-AFB7-6F9444C1F838}"/>
              </a:ext>
            </a:extLst>
          </p:cNvPr>
          <p:cNvSpPr txBox="1">
            <a:spLocks/>
          </p:cNvSpPr>
          <p:nvPr/>
        </p:nvSpPr>
        <p:spPr>
          <a:xfrm>
            <a:off x="2349058" y="2388066"/>
            <a:ext cx="7493883" cy="6489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sz="2300" dirty="0">
                <a:latin typeface="UTM Avo" panose="02040603050506020204" pitchFamily="18"/>
              </a:rPr>
              <a:t>Em hãy quan sát Hình 16.3 và nêu cách xác định hướng từ tâm la bàn đến cái cây ở vị trí A.</a:t>
            </a:r>
          </a:p>
        </p:txBody>
      </p:sp>
    </p:spTree>
    <p:extLst>
      <p:ext uri="{BB962C8B-B14F-4D97-AF65-F5344CB8AC3E}">
        <p14:creationId xmlns:p14="http://schemas.microsoft.com/office/powerpoint/2010/main" val="174691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ED2BE6-2006-6B4B-AC71-D8DB7A5830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33"/>
          <a:stretch/>
        </p:blipFill>
        <p:spPr>
          <a:xfrm>
            <a:off x="8299267" y="2564289"/>
            <a:ext cx="3666309" cy="29773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200CA-C663-8111-8CCA-5BFBEF5A7AEB}"/>
              </a:ext>
            </a:extLst>
          </p:cNvPr>
          <p:cNvSpPr txBox="1"/>
          <p:nvPr/>
        </p:nvSpPr>
        <p:spPr>
          <a:xfrm>
            <a:off x="307522" y="1648914"/>
            <a:ext cx="7399564" cy="5098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- </a:t>
            </a:r>
            <a:r>
              <a:rPr lang="en-US" sz="2200" dirty="0" err="1">
                <a:latin typeface="UTM Avo" panose="02040603050506020204" pitchFamily="18"/>
              </a:rPr>
              <a:t>Xác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định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tâm</a:t>
            </a:r>
            <a:r>
              <a:rPr lang="en-US" sz="2200" dirty="0">
                <a:latin typeface="UTM Avo" panose="02040603050506020204" pitchFamily="18"/>
              </a:rPr>
              <a:t> la </a:t>
            </a:r>
            <a:r>
              <a:rPr lang="en-US" sz="2200" dirty="0" err="1">
                <a:latin typeface="UTM Avo" panose="02040603050506020204" pitchFamily="18"/>
              </a:rPr>
              <a:t>bàn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cây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vị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trí</a:t>
            </a:r>
            <a:r>
              <a:rPr lang="en-US" sz="2200" dirty="0">
                <a:latin typeface="UTM Avo" panose="02040603050506020204" pitchFamily="18"/>
              </a:rPr>
              <a:t> A: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+ </a:t>
            </a:r>
            <a:r>
              <a:rPr lang="en-US" sz="2200" dirty="0" err="1">
                <a:latin typeface="UTM Avo" panose="02040603050506020204" pitchFamily="18"/>
              </a:rPr>
              <a:t>Đặt</a:t>
            </a:r>
            <a:r>
              <a:rPr lang="en-US" sz="2200" dirty="0">
                <a:latin typeface="UTM Avo" panose="02040603050506020204" pitchFamily="18"/>
              </a:rPr>
              <a:t> la </a:t>
            </a:r>
            <a:r>
              <a:rPr lang="en-US" sz="2200" dirty="0" err="1">
                <a:latin typeface="UTM Avo" panose="02040603050506020204" pitchFamily="18"/>
              </a:rPr>
              <a:t>bàn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mặt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phẳng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nằm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ngang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+ Khi </a:t>
            </a:r>
            <a:r>
              <a:rPr lang="en-US" sz="2200" dirty="0" err="1">
                <a:latin typeface="UTM Avo" panose="02040603050506020204" pitchFamily="18"/>
              </a:rPr>
              <a:t>kim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nam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châm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nằm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ổn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định</a:t>
            </a:r>
            <a:r>
              <a:rPr lang="en-US" sz="2200" dirty="0">
                <a:latin typeface="UTM Avo" panose="02040603050506020204" pitchFamily="18"/>
              </a:rPr>
              <a:t> (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nam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bắc</a:t>
            </a:r>
            <a:r>
              <a:rPr lang="en-US" sz="2200" dirty="0">
                <a:latin typeface="UTM Avo" panose="02040603050506020204" pitchFamily="18"/>
              </a:rPr>
              <a:t>), </a:t>
            </a:r>
            <a:r>
              <a:rPr lang="en-US" sz="2200" dirty="0" err="1">
                <a:latin typeface="UTM Avo" panose="02040603050506020204" pitchFamily="18"/>
              </a:rPr>
              <a:t>xoay</a:t>
            </a:r>
            <a:r>
              <a:rPr lang="en-US" sz="2200" dirty="0">
                <a:latin typeface="UTM Avo" panose="02040603050506020204" pitchFamily="18"/>
              </a:rPr>
              <a:t> la </a:t>
            </a:r>
            <a:r>
              <a:rPr lang="en-US" sz="2200" dirty="0" err="1">
                <a:latin typeface="UTM Avo" panose="02040603050506020204" pitchFamily="18"/>
              </a:rPr>
              <a:t>bàn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sao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vạch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0 ở </a:t>
            </a:r>
            <a:r>
              <a:rPr lang="en-US" sz="2200" dirty="0" err="1">
                <a:latin typeface="UTM Avo" panose="02040603050506020204" pitchFamily="18"/>
              </a:rPr>
              <a:t>chữ</a:t>
            </a:r>
            <a:r>
              <a:rPr lang="en-US" sz="2200" dirty="0">
                <a:latin typeface="UTM Avo" panose="02040603050506020204" pitchFamily="18"/>
              </a:rPr>
              <a:t> N </a:t>
            </a:r>
            <a:r>
              <a:rPr lang="en-US" sz="2200" dirty="0" err="1">
                <a:latin typeface="UTM Avo" panose="02040603050506020204" pitchFamily="18"/>
              </a:rPr>
              <a:t>trùng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bắc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kim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nam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châm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+ </a:t>
            </a:r>
            <a:r>
              <a:rPr lang="en-US" sz="2200" dirty="0" err="1">
                <a:latin typeface="UTM Avo" panose="02040603050506020204" pitchFamily="18"/>
              </a:rPr>
              <a:t>Đọc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chỉ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vạch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mặt</a:t>
            </a:r>
            <a:r>
              <a:rPr lang="en-US" sz="2200" dirty="0">
                <a:latin typeface="UTM Avo" panose="02040603050506020204" pitchFamily="18"/>
              </a:rPr>
              <a:t> chia </a:t>
            </a:r>
            <a:r>
              <a:rPr lang="en-US" sz="2200" dirty="0" err="1">
                <a:latin typeface="UTM Avo" panose="02040603050506020204" pitchFamily="18"/>
              </a:rPr>
              <a:t>độ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tâm</a:t>
            </a:r>
            <a:r>
              <a:rPr lang="en-US" sz="2200" dirty="0">
                <a:latin typeface="UTM Avo" panose="02040603050506020204" pitchFamily="18"/>
              </a:rPr>
              <a:t> la </a:t>
            </a:r>
            <a:r>
              <a:rPr lang="en-US" sz="2200" dirty="0" err="1">
                <a:latin typeface="UTM Avo" panose="02040603050506020204" pitchFamily="18"/>
              </a:rPr>
              <a:t>bàn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điểm</a:t>
            </a:r>
            <a:r>
              <a:rPr lang="en-US" sz="2200" dirty="0">
                <a:latin typeface="UTM Avo" panose="02040603050506020204" pitchFamily="18"/>
              </a:rPr>
              <a:t> A.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+ 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tâm</a:t>
            </a:r>
            <a:r>
              <a:rPr lang="en-US" sz="2200" dirty="0">
                <a:latin typeface="UTM Avo" panose="02040603050506020204" pitchFamily="18"/>
              </a:rPr>
              <a:t> la </a:t>
            </a:r>
            <a:r>
              <a:rPr lang="en-US" sz="2200" dirty="0" err="1">
                <a:latin typeface="UTM Avo" panose="02040603050506020204" pitchFamily="18"/>
              </a:rPr>
              <a:t>bàn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điểm</a:t>
            </a:r>
            <a:r>
              <a:rPr lang="en-US" sz="2200" dirty="0">
                <a:latin typeface="UTM Avo" panose="02040603050506020204" pitchFamily="18"/>
              </a:rPr>
              <a:t> A </a:t>
            </a:r>
            <a:r>
              <a:rPr lang="en-US" sz="2200" dirty="0" err="1">
                <a:latin typeface="UTM Avo" panose="02040603050506020204" pitchFamily="18"/>
              </a:rPr>
              <a:t>trùng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vạch</a:t>
            </a:r>
            <a:r>
              <a:rPr lang="en-US" sz="2200" dirty="0">
                <a:latin typeface="UTM Avo" panose="02040603050506020204" pitchFamily="18"/>
              </a:rPr>
              <a:t> 90° (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chính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đông</a:t>
            </a:r>
            <a:r>
              <a:rPr lang="en-US" sz="2200" dirty="0">
                <a:latin typeface="UTM Avo" panose="02040603050506020204" pitchFamily="18"/>
              </a:rPr>
              <a:t>). </a:t>
            </a:r>
            <a:r>
              <a:rPr lang="en-US" sz="2200" dirty="0" err="1">
                <a:latin typeface="UTM Avo" panose="02040603050506020204" pitchFamily="18"/>
              </a:rPr>
              <a:t>Vậy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định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hướng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chính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đông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285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EBECC04C-FF48-CA08-7A1F-1846DB537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4607" y="2128759"/>
            <a:ext cx="635448" cy="93448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BC7A7AE-180A-4FB0-59E4-036366DBA9D5}"/>
              </a:ext>
            </a:extLst>
          </p:cNvPr>
          <p:cNvSpPr txBox="1"/>
          <p:nvPr/>
        </p:nvSpPr>
        <p:spPr>
          <a:xfrm>
            <a:off x="3770516" y="1126616"/>
            <a:ext cx="4650967" cy="897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2600" b="1" spc="108" dirty="0">
                <a:latin typeface="UTM Avo" panose="02040603050506020204" pitchFamily="18"/>
              </a:rPr>
              <a:t>THẢO LUẬN NHÓM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270024-E4DE-0454-9B6B-FF304907B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495" y="3403063"/>
            <a:ext cx="3737010" cy="3116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Google Shape;1095;p40">
            <a:extLst>
              <a:ext uri="{FF2B5EF4-FFF2-40B4-BE49-F238E27FC236}">
                <a16:creationId xmlns:a16="http://schemas.microsoft.com/office/drawing/2014/main" id="{43D82FC4-1F72-D2ED-1DCF-80AF7C5D46E5}"/>
              </a:ext>
            </a:extLst>
          </p:cNvPr>
          <p:cNvSpPr txBox="1">
            <a:spLocks/>
          </p:cNvSpPr>
          <p:nvPr/>
        </p:nvSpPr>
        <p:spPr>
          <a:xfrm>
            <a:off x="1630055" y="2377141"/>
            <a:ext cx="8931887" cy="68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tabLst>
                <a:tab pos="90170" algn="l"/>
              </a:tabLst>
            </a:pP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Ở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16.3, B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ngôi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hướng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B.</a:t>
            </a:r>
            <a:endParaRPr lang="en-US" sz="14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53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BC7A7AE-180A-4FB0-59E4-036366DBA9D5}"/>
              </a:ext>
            </a:extLst>
          </p:cNvPr>
          <p:cNvSpPr txBox="1"/>
          <p:nvPr/>
        </p:nvSpPr>
        <p:spPr>
          <a:xfrm>
            <a:off x="3770516" y="1126616"/>
            <a:ext cx="4650967" cy="897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2600" b="1" spc="108" dirty="0" err="1">
                <a:latin typeface="UTM Avo" panose="02040603050506020204" pitchFamily="18"/>
              </a:rPr>
              <a:t>Kết</a:t>
            </a:r>
            <a:r>
              <a:rPr lang="en-US" sz="2600" b="1" spc="108" dirty="0">
                <a:latin typeface="UTM Avo" panose="02040603050506020204" pitchFamily="18"/>
              </a:rPr>
              <a:t> </a:t>
            </a:r>
            <a:r>
              <a:rPr lang="en-US" sz="2600" b="1" spc="108" dirty="0" err="1">
                <a:latin typeface="UTM Avo" panose="02040603050506020204" pitchFamily="18"/>
              </a:rPr>
              <a:t>quả</a:t>
            </a:r>
            <a:endParaRPr lang="en-US" sz="2600" b="1" spc="108" dirty="0">
              <a:latin typeface="UTM Avo" panose="02040603050506020204" pitchFamily="1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8DB9FF-8098-EB2B-9F14-ABC0872535DD}"/>
              </a:ext>
            </a:extLst>
          </p:cNvPr>
          <p:cNvSpPr txBox="1"/>
          <p:nvPr/>
        </p:nvSpPr>
        <p:spPr>
          <a:xfrm>
            <a:off x="2304681" y="2030909"/>
            <a:ext cx="9351482" cy="1130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Từ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tâm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la </a:t>
            </a:r>
            <a:r>
              <a:rPr lang="en-US" sz="2400" dirty="0" err="1">
                <a:latin typeface="UTM Avo" panose="02040603050506020204" pitchFamily="18"/>
              </a:rPr>
              <a:t>bàn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nối</a:t>
            </a:r>
            <a:r>
              <a:rPr lang="en-US" sz="2400" dirty="0">
                <a:latin typeface="UTM Avo" panose="02040603050506020204" pitchFamily="18"/>
              </a:rPr>
              <a:t> 1 </a:t>
            </a:r>
            <a:r>
              <a:rPr lang="en-US" sz="2400" dirty="0" err="1">
                <a:latin typeface="UTM Avo" panose="02040603050506020204" pitchFamily="18"/>
              </a:rPr>
              <a:t>đường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thẳng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đến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điểm</a:t>
            </a:r>
            <a:r>
              <a:rPr lang="en-US" sz="2400" dirty="0">
                <a:latin typeface="UTM Avo" panose="02040603050506020204" pitchFamily="18"/>
              </a:rPr>
              <a:t> B.</a:t>
            </a:r>
          </a:p>
          <a:p>
            <a:pPr>
              <a:lnSpc>
                <a:spcPct val="150000"/>
              </a:lnSpc>
            </a:pPr>
            <a:r>
              <a:rPr lang="en-US" sz="2400" i="1" dirty="0">
                <a:latin typeface="UTM Avo" panose="02040603050506020204" pitchFamily="18"/>
                <a:sym typeface="Wingdings" panose="05000000000000000000" pitchFamily="2" charset="2"/>
              </a:rPr>
              <a:t></a:t>
            </a:r>
            <a:r>
              <a:rPr lang="en-US" sz="2400" i="1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Ví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trí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điểm</a:t>
            </a:r>
            <a:r>
              <a:rPr lang="en-US" sz="2400" dirty="0">
                <a:latin typeface="UTM Avo" panose="02040603050506020204" pitchFamily="18"/>
              </a:rPr>
              <a:t> B: 240° </a:t>
            </a:r>
            <a:r>
              <a:rPr lang="en-US" sz="2400" dirty="0" err="1">
                <a:latin typeface="UTM Avo" panose="02040603050506020204" pitchFamily="18"/>
              </a:rPr>
              <a:t>hướng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Tây</a:t>
            </a:r>
            <a:r>
              <a:rPr lang="en-US" sz="2400" dirty="0">
                <a:latin typeface="UTM Avo" panose="02040603050506020204" pitchFamily="18"/>
              </a:rPr>
              <a:t> Nam</a:t>
            </a:r>
            <a:r>
              <a:rPr lang="en-US" sz="20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9A720-C343-44EB-E879-1D0BC66AB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925" y="3429000"/>
            <a:ext cx="4000148" cy="31257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606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BC7A7AE-180A-4FB0-59E4-036366DBA9D5}"/>
              </a:ext>
            </a:extLst>
          </p:cNvPr>
          <p:cNvSpPr txBox="1"/>
          <p:nvPr/>
        </p:nvSpPr>
        <p:spPr>
          <a:xfrm>
            <a:off x="3770516" y="1126616"/>
            <a:ext cx="4650967" cy="8971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2600" b="1" spc="108" dirty="0" err="1">
                <a:latin typeface="UTM Avo" panose="02040603050506020204" pitchFamily="18"/>
              </a:rPr>
              <a:t>Kết</a:t>
            </a:r>
            <a:r>
              <a:rPr lang="en-US" sz="2600" b="1" spc="108" dirty="0">
                <a:latin typeface="UTM Avo" panose="02040603050506020204" pitchFamily="18"/>
              </a:rPr>
              <a:t> </a:t>
            </a:r>
            <a:r>
              <a:rPr lang="en-US" sz="2600" b="1" spc="108" dirty="0" err="1">
                <a:latin typeface="UTM Avo" panose="02040603050506020204" pitchFamily="18"/>
              </a:rPr>
              <a:t>luận</a:t>
            </a:r>
            <a:endParaRPr lang="en-US" sz="2600" b="1" spc="108" dirty="0">
              <a:latin typeface="UTM Avo" panose="02040603050506020204" pitchFamily="18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BBC1D61-63BF-A9EC-7D0D-9F69FF971787}"/>
              </a:ext>
            </a:extLst>
          </p:cNvPr>
          <p:cNvSpPr/>
          <p:nvPr/>
        </p:nvSpPr>
        <p:spPr>
          <a:xfrm>
            <a:off x="2026919" y="2343150"/>
            <a:ext cx="8138160" cy="2971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Trái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+ Theo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quy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ước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cực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Bắc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Trái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ở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gần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cực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Bắc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Trái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+ La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cụ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phương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hướng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Trái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72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AC3552F7-220E-29A9-DB00-0D858AEDEBDD}"/>
              </a:ext>
            </a:extLst>
          </p:cNvPr>
          <p:cNvSpPr/>
          <p:nvPr/>
        </p:nvSpPr>
        <p:spPr>
          <a:xfrm>
            <a:off x="674914" y="2486759"/>
            <a:ext cx="10842171" cy="2202343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Trái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Đất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có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từ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trường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Theo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quy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ước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cực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từ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b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ắc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gần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cực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Bắc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La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bàn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là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dụng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cụ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dùng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xác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định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phương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hướng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7A0CAE-2C35-BA3A-CE96-1BC1D2776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0200" y="1927489"/>
            <a:ext cx="1368740" cy="12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2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D8771E6-E620-9410-153F-EDA51D879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choi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Huong dan 3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30139" y1="79636" x2="73416" y2="79636"/>
                        <a14:foregroundMark x1="73107" y1="78182" x2="85162" y2="92727"/>
                        <a14:foregroundMark x1="87017" y1="93455" x2="95981" y2="92000"/>
                        <a14:foregroundMark x1="3864" y1="57818" x2="19320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5867400"/>
            <a:ext cx="2189279" cy="9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78078" y="922101"/>
            <a:ext cx="1656223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2133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 CỨU</a:t>
            </a:r>
          </a:p>
          <a:p>
            <a:pPr algn="ctr" defTabSz="1219170"/>
            <a:r>
              <a:rPr lang="en-US" sz="2133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THÚ CƯNG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85F01A9F-9533-C625-815B-0879172E61B1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7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540000" y="-2565400"/>
            <a:ext cx="8675733" cy="5237564"/>
            <a:chOff x="1905000" y="-1924050"/>
            <a:chExt cx="6506800" cy="3928173"/>
          </a:xfrm>
        </p:grpSpPr>
        <p:pic>
          <p:nvPicPr>
            <p:cNvPr id="3074" name="Picture 2" descr="C:\Users\ADMIN\Desktop\Tai nguyen thiet ke tro choi\Bảng gỗ\wooden-blank-sign-clipart-1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25000"/>
                      </a14:imgEffect>
                      <a14:imgEffect>
                        <a14:colorTemperature colorTemp="53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-1924050"/>
              <a:ext cx="6506800" cy="3928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51047" y="504678"/>
              <a:ext cx="5553213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/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chú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cún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bị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bắt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cóc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bị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nhốt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</a:p>
            <a:p>
              <a:pPr algn="ctr" defTabSz="1219170"/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những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chiếc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chuồng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.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lúc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kẻ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xấu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đang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say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ngủ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,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cố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gắng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lời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</a:p>
            <a:p>
              <a:pPr algn="ctr" defTabSz="1219170"/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hỏi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giúp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chú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cún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trốn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i="1" dirty="0" err="1">
                  <a:solidFill>
                    <a:srgbClr val="FFFFFF"/>
                  </a:solidFill>
                  <a:latin typeface="UTM Avo" panose="02040603050506020204" pitchFamily="18" charset="0"/>
                </a:rPr>
                <a:t>thoát</a:t>
              </a:r>
              <a:r>
                <a:rPr lang="en-US" sz="2400" i="1" dirty="0">
                  <a:solidFill>
                    <a:srgbClr val="FFFFFF"/>
                  </a:solidFill>
                  <a:latin typeface="UTM Avo" panose="02040603050506020204" pitchFamily="18" charset="0"/>
                </a:rPr>
                <a:t>.</a:t>
              </a:r>
            </a:p>
          </p:txBody>
        </p:sp>
      </p:grp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\Desktop\Tai nguyen thiet ke tro choi\Bảng gỗ\choi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8622F15-EC87-3696-A12B-63DEBCF46EE2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25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314" y="629058"/>
            <a:ext cx="1006087" cy="9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C:\Users\ADMIN\Desktop\Dan cho chay tron\318767-1G20FT61680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7856">
                        <a14:foregroundMark x1="12865" y1="6301" x2="38791" y2="41096"/>
                        <a14:foregroundMark x1="27875" y1="10685" x2="26901" y2="18630"/>
                        <a14:foregroundMark x1="18324" y1="7671" x2="21053" y2="13151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47693" y="5338877"/>
            <a:ext cx="2116308" cy="134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ADMIN\Desktop\Picture1 (2)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347" y="4953000"/>
            <a:ext cx="2120253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ADMIN\Desktop\Picture1 (2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91" y="303051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49601" y="303051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13" y="10716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98962" y="5338877"/>
            <a:ext cx="1026076" cy="1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C:\Users\ADMIN\Desktop\Picture1 (2)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697" y="5145900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1976659"/>
            <a:ext cx="1191683" cy="96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3" descr="C:\Users\ADMIN\Desktop\Picture1 (2)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795" y="1844581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>
            <a:hlinkClick r:id="rId16" action="ppaction://hlinksldjump"/>
          </p:cNvPr>
          <p:cNvSpPr/>
          <p:nvPr/>
        </p:nvSpPr>
        <p:spPr>
          <a:xfrm>
            <a:off x="3657600" y="3810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22" name="Oval 21">
            <a:hlinkClick r:id="rId12" action="ppaction://hlinksldjump"/>
          </p:cNvPr>
          <p:cNvSpPr/>
          <p:nvPr/>
        </p:nvSpPr>
        <p:spPr>
          <a:xfrm>
            <a:off x="7112000" y="4826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23" name="Oval 22">
            <a:hlinkClick r:id="rId24" action="ppaction://hlinksldjump"/>
          </p:cNvPr>
          <p:cNvSpPr/>
          <p:nvPr/>
        </p:nvSpPr>
        <p:spPr>
          <a:xfrm>
            <a:off x="4470400" y="18034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27" name="Oval 26">
            <a:hlinkClick r:id="rId20" action="ppaction://hlinksldjump"/>
          </p:cNvPr>
          <p:cNvSpPr/>
          <p:nvPr/>
        </p:nvSpPr>
        <p:spPr>
          <a:xfrm>
            <a:off x="6933902" y="518784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28" name="Oval 27">
            <a:hlinkClick r:id="rId10" action="ppaction://hlinksldjump"/>
          </p:cNvPr>
          <p:cNvSpPr/>
          <p:nvPr/>
        </p:nvSpPr>
        <p:spPr>
          <a:xfrm>
            <a:off x="2844800" y="493066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5</a:t>
            </a:r>
          </a:p>
        </p:txBody>
      </p:sp>
      <p:pic>
        <p:nvPicPr>
          <p:cNvPr id="8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117987" y="7593541"/>
            <a:ext cx="541867" cy="541867"/>
          </a:xfrm>
          <a:prstGeom prst="rect">
            <a:avLst/>
          </a:prstGeom>
        </p:spPr>
      </p:pic>
      <p:pic>
        <p:nvPicPr>
          <p:cNvPr id="30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321187" y="7796741"/>
            <a:ext cx="541867" cy="541867"/>
          </a:xfrm>
          <a:prstGeom prst="rect">
            <a:avLst/>
          </a:prstGeom>
        </p:spPr>
      </p:pic>
      <p:pic>
        <p:nvPicPr>
          <p:cNvPr id="31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24387" y="7999941"/>
            <a:ext cx="541867" cy="541867"/>
          </a:xfrm>
          <a:prstGeom prst="rect">
            <a:avLst/>
          </a:prstGeom>
        </p:spPr>
      </p:pic>
      <p:pic>
        <p:nvPicPr>
          <p:cNvPr id="32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727587" y="8203141"/>
            <a:ext cx="541867" cy="541867"/>
          </a:xfrm>
          <a:prstGeom prst="rect">
            <a:avLst/>
          </a:prstGeom>
        </p:spPr>
      </p:pic>
      <p:pic>
        <p:nvPicPr>
          <p:cNvPr id="33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930787" y="8406341"/>
            <a:ext cx="541867" cy="541867"/>
          </a:xfrm>
          <a:prstGeom prst="rect">
            <a:avLst/>
          </a:prstGeom>
        </p:spPr>
      </p:pic>
      <p:pic>
        <p:nvPicPr>
          <p:cNvPr id="34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1133987" y="8609541"/>
            <a:ext cx="541867" cy="54186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B766336-0947-2313-D23F-79FAF110F9F9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41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441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-0.00277 L 0.3941 -0.0058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14"/>
                            </p:stCondLst>
                            <p:childTnLst>
                              <p:par>
                                <p:cTn id="53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576 -0.00308 L 0.45712 -0.14876 C 0.47222 -0.18117 0.49462 -0.19876 0.51788 -0.19876 C 0.54462 -0.19876 0.5658 -0.18117 0.5809 -0.14876 L 0.65243 -0.00308 " pathEditMode="relative" rAng="0" ptsTypes="FffFF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9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14"/>
                            </p:stCondLst>
                            <p:childTnLst>
                              <p:par>
                                <p:cTn id="5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41 -4.5679E-6 L 0.8941 -4.5679E-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4414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7.40741E-7 L 0.0599 -0.15617 C 0.0724 -0.18982 0.09149 -0.20957 0.11094 -0.20957 C 0.13351 -0.20957 0.15139 -0.18982 0.16406 -0.15617 L 0.225 7.40741E-7 " pathEditMode="relative" rAng="0" ptsTypes="FffFF">
                                      <p:cBhvr>
                                        <p:cTn id="7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1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14"/>
                            </p:stCondLst>
                            <p:childTnLst>
                              <p:par>
                                <p:cTn id="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 -4.44444E-6 L 0.50834 -4.44444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44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32483 0.01204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414"/>
                            </p:stCondLst>
                            <p:childTnLst>
                              <p:par>
                                <p:cTn id="90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3 0.01204 L 0.37605 -0.11975 C 0.38698 -0.14907 0.40296 -0.16481 0.4198 -0.16481 C 0.43889 -0.16481 0.45417 -0.14907 0.46511 -0.11975 L 0.5165 0.01204 " pathEditMode="relative" rAng="0" ptsTypes="FffFF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914"/>
                            </p:stCondLst>
                            <p:childTnLst>
                              <p:par>
                                <p:cTn id="9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16 -2.22222E-6 L 0.75816 -2.22222E-6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441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7066 -0.14815 C 0.08559 -0.18148 0.10764 -0.19908 0.13073 -0.19908 C 0.15712 -0.19908 0.17812 -0.18148 0.19305 -0.14815 L 0.26406 3.33333E-6 " pathEditMode="relative" rAng="0" ptsTypes="FffFF">
                                      <p:cBhvr>
                                        <p:cTn id="10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-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414"/>
                            </p:stCondLst>
                            <p:childTnLst>
                              <p:par>
                                <p:cTn id="11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2.71605E-6 L 0.50573 2.71605E-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4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14"/>
                            </p:stCondLst>
                            <p:childTnLst>
                              <p:par>
                                <p:cTn id="12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3.33333E-6 L 0.29896 -0.09507 C 0.3092 -0.11574 0.32465 -0.12686 0.34062 -0.12686 C 0.35902 -0.12686 0.37378 -0.11574 0.38402 -0.09507 L 0.43333 3.33333E-6 " pathEditMode="relative" rAng="0" ptsTypes="FffFF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6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914"/>
                            </p:stCondLst>
                            <p:childTnLst>
                              <p:par>
                                <p:cTn id="13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639 -3.33333E-6 L 0.67639 -3.33333E-6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1" grpId="0" animBg="1"/>
      <p:bldP spid="22" grpId="0" animBg="1"/>
      <p:bldP spid="23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587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5"/>
            <a:ext cx="7322985" cy="291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2964484" y="1037964"/>
            <a:ext cx="59572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b="1" dirty="0">
                <a:solidFill>
                  <a:prstClr val="white"/>
                </a:solidFill>
                <a:latin typeface="UTM Avo" panose="02040603050506020204" pitchFamily="18" charset="0"/>
              </a:rPr>
              <a:t>CÂU 1: </a:t>
            </a:r>
          </a:p>
          <a:p>
            <a:pPr algn="ctr" defTabSz="1219170"/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La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bàn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một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dụng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cụ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dùng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để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xác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định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</a:p>
        </p:txBody>
      </p:sp>
      <p:pic>
        <p:nvPicPr>
          <p:cNvPr id="4" name="S4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75" y="4790757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3" descr="Hình ảnh có liên quan">
            <a:extLst>
              <a:ext uri="{FF2B5EF4-FFF2-40B4-BE49-F238E27FC236}">
                <a16:creationId xmlns:a16="http://schemas.microsoft.com/office/drawing/2014/main" id="{4A8F65F8-4BC9-C46D-0682-16FEE53B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4815230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1" descr="Hình ảnh có liên quan">
            <a:extLst>
              <a:ext uri="{FF2B5EF4-FFF2-40B4-BE49-F238E27FC236}">
                <a16:creationId xmlns:a16="http://schemas.microsoft.com/office/drawing/2014/main" id="{E8F44386-CDE0-B10C-9BF6-230C06ED1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Đ" descr="Hình ảnh có liên quan">
            <a:extLst>
              <a:ext uri="{FF2B5EF4-FFF2-40B4-BE49-F238E27FC236}">
                <a16:creationId xmlns:a16="http://schemas.microsoft.com/office/drawing/2014/main" id="{CD57CA7D-FD4E-2821-3A81-58BD57425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24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F6AF36-EAA6-10D7-B7AF-1456F6CAC22E}"/>
              </a:ext>
            </a:extLst>
          </p:cNvPr>
          <p:cNvSpPr txBox="1"/>
          <p:nvPr/>
        </p:nvSpPr>
        <p:spPr>
          <a:xfrm>
            <a:off x="1681539" y="3568214"/>
            <a:ext cx="3000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A.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Khối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lượng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vật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EB26AF-C181-4B14-F39A-368EC729D3DF}"/>
              </a:ext>
            </a:extLst>
          </p:cNvPr>
          <p:cNvSpPr txBox="1"/>
          <p:nvPr/>
        </p:nvSpPr>
        <p:spPr>
          <a:xfrm>
            <a:off x="6865499" y="3568214"/>
            <a:ext cx="3619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B.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P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hương hướng trên mặt đất.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EB7B5-EA7D-83AF-D91F-60A1F5ADE176}"/>
              </a:ext>
            </a:extLst>
          </p:cNvPr>
          <p:cNvSpPr txBox="1"/>
          <p:nvPr/>
        </p:nvSpPr>
        <p:spPr>
          <a:xfrm>
            <a:off x="1681539" y="5148786"/>
            <a:ext cx="38041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Trọng lượng của vật.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87E659-12DA-8885-14BC-05CAD7D84E5F}"/>
              </a:ext>
            </a:extLst>
          </p:cNvPr>
          <p:cNvSpPr txBox="1"/>
          <p:nvPr/>
        </p:nvSpPr>
        <p:spPr>
          <a:xfrm>
            <a:off x="6865499" y="4989039"/>
            <a:ext cx="33958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D.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Nhiệt độ của môi trường sống.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EDA1FC0A-8633-FDC2-7A4C-36A3C3B959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4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1" grpId="1"/>
      <p:bldP spid="13" grpId="0"/>
      <p:bldP spid="13" grpId="1"/>
      <p:bldP spid="13" grpId="2"/>
      <p:bldP spid="15" grpId="0"/>
      <p:bldP spid="15" grpId="1"/>
      <p:bldP spid="17" grpId="0"/>
      <p:bldP spid="1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5"/>
            <a:ext cx="7322985" cy="291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2691993" y="1148820"/>
            <a:ext cx="6502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b="1" dirty="0">
                <a:solidFill>
                  <a:prstClr val="white"/>
                </a:solidFill>
                <a:latin typeface="UTM Avo" panose="02040603050506020204" pitchFamily="18" charset="0"/>
              </a:rPr>
              <a:t>CÂU 2: </a:t>
            </a:r>
          </a:p>
          <a:p>
            <a:pPr algn="ctr" defTabSz="1219170"/>
            <a:r>
              <a:rPr lang="en-US" sz="3200" b="1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Bộ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phận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chính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của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la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bàn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prstClr val="white"/>
                </a:solidFill>
                <a:latin typeface="UTM Avo" panose="02040603050506020204" pitchFamily="18" charset="0"/>
              </a:rPr>
              <a:t>:</a:t>
            </a:r>
          </a:p>
        </p:txBody>
      </p:sp>
      <p:pic>
        <p:nvPicPr>
          <p:cNvPr id="4" name="S4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75" y="4790757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Đ" descr="Hình ảnh có liên quan">
            <a:extLst>
              <a:ext uri="{FF2B5EF4-FFF2-40B4-BE49-F238E27FC236}">
                <a16:creationId xmlns:a16="http://schemas.microsoft.com/office/drawing/2014/main" id="{4A8F65F8-4BC9-C46D-0682-16FEE53B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4815230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1" descr="Hình ảnh có liên quan">
            <a:extLst>
              <a:ext uri="{FF2B5EF4-FFF2-40B4-BE49-F238E27FC236}">
                <a16:creationId xmlns:a16="http://schemas.microsoft.com/office/drawing/2014/main" id="{E8F44386-CDE0-B10C-9BF6-230C06ED1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2" descr="Hình ảnh có liên quan">
            <a:extLst>
              <a:ext uri="{FF2B5EF4-FFF2-40B4-BE49-F238E27FC236}">
                <a16:creationId xmlns:a16="http://schemas.microsoft.com/office/drawing/2014/main" id="{CD57CA7D-FD4E-2821-3A81-58BD57425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24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F6AF36-EAA6-10D7-B7AF-1456F6CAC22E}"/>
              </a:ext>
            </a:extLst>
          </p:cNvPr>
          <p:cNvSpPr txBox="1"/>
          <p:nvPr/>
        </p:nvSpPr>
        <p:spPr>
          <a:xfrm>
            <a:off x="1731179" y="3655547"/>
            <a:ext cx="300093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A.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Đế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bàn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EB26AF-C181-4B14-F39A-368EC729D3DF}"/>
              </a:ext>
            </a:extLst>
          </p:cNvPr>
          <p:cNvSpPr txBox="1"/>
          <p:nvPr/>
        </p:nvSpPr>
        <p:spPr>
          <a:xfrm>
            <a:off x="6915139" y="3655547"/>
            <a:ext cx="361903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Mặt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</a:rPr>
              <a:t> chia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độ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EB7B5-EA7D-83AF-D91F-60A1F5ADE176}"/>
              </a:ext>
            </a:extLst>
          </p:cNvPr>
          <p:cNvSpPr txBox="1"/>
          <p:nvPr/>
        </p:nvSpPr>
        <p:spPr>
          <a:xfrm>
            <a:off x="1733760" y="5133397"/>
            <a:ext cx="38041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C. 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</a:rPr>
              <a:t>Kim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nam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châm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87E659-12DA-8885-14BC-05CAD7D84E5F}"/>
              </a:ext>
            </a:extLst>
          </p:cNvPr>
          <p:cNvSpPr txBox="1"/>
          <p:nvPr/>
        </p:nvSpPr>
        <p:spPr>
          <a:xfrm>
            <a:off x="6915139" y="5119508"/>
            <a:ext cx="339581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D.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Hộp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đựng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</a:rPr>
              <a:t> la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bàn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4B65F95-67D2-100A-490C-53A355782FA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6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1" grpId="1"/>
      <p:bldP spid="13" grpId="0"/>
      <p:bldP spid="13" grpId="1"/>
      <p:bldP spid="15" grpId="0"/>
      <p:bldP spid="15" grpId="1"/>
      <p:bldP spid="15" grpId="2"/>
      <p:bldP spid="17" grpId="0"/>
      <p:bldP spid="1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5"/>
            <a:ext cx="7322985" cy="291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2691993" y="1069368"/>
            <a:ext cx="6502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vi-VN" sz="3200" b="1" dirty="0">
                <a:solidFill>
                  <a:prstClr val="white"/>
                </a:solidFill>
                <a:latin typeface="UTM Avo" panose="02040603050506020204" pitchFamily="18" charset="0"/>
              </a:rPr>
              <a:t>CÂU 3: </a:t>
            </a:r>
          </a:p>
          <a:p>
            <a:pPr algn="ctr" defTabSz="1219170"/>
            <a:r>
              <a:rPr lang="vi-VN" sz="3200" b="1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vi-VN" sz="3200" dirty="0">
                <a:solidFill>
                  <a:prstClr val="white"/>
                </a:solidFill>
                <a:latin typeface="UTM Avo" panose="02040603050506020204" pitchFamily="18" charset="0"/>
              </a:rPr>
              <a:t>Theo quy ước, cực từ Bắc của Trái Đất ở gần:</a:t>
            </a:r>
          </a:p>
        </p:txBody>
      </p:sp>
      <p:pic>
        <p:nvPicPr>
          <p:cNvPr id="4" name="S4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75" y="4790757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Đ" descr="Hình ảnh có liên quan">
            <a:extLst>
              <a:ext uri="{FF2B5EF4-FFF2-40B4-BE49-F238E27FC236}">
                <a16:creationId xmlns:a16="http://schemas.microsoft.com/office/drawing/2014/main" id="{4A8F65F8-4BC9-C46D-0682-16FEE53B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4815230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1" descr="Hình ảnh có liên quan">
            <a:extLst>
              <a:ext uri="{FF2B5EF4-FFF2-40B4-BE49-F238E27FC236}">
                <a16:creationId xmlns:a16="http://schemas.microsoft.com/office/drawing/2014/main" id="{E8F44386-CDE0-B10C-9BF6-230C06ED1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2" descr="Hình ảnh có liên quan">
            <a:extLst>
              <a:ext uri="{FF2B5EF4-FFF2-40B4-BE49-F238E27FC236}">
                <a16:creationId xmlns:a16="http://schemas.microsoft.com/office/drawing/2014/main" id="{CD57CA7D-FD4E-2821-3A81-58BD57425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24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F6AF36-EAA6-10D7-B7AF-1456F6CAC22E}"/>
              </a:ext>
            </a:extLst>
          </p:cNvPr>
          <p:cNvSpPr txBox="1"/>
          <p:nvPr/>
        </p:nvSpPr>
        <p:spPr>
          <a:xfrm>
            <a:off x="1771119" y="3535090"/>
            <a:ext cx="300093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A.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Cực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Nam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của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Trái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Đất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EB26AF-C181-4B14-F39A-368EC729D3DF}"/>
              </a:ext>
            </a:extLst>
          </p:cNvPr>
          <p:cNvSpPr txBox="1"/>
          <p:nvPr/>
        </p:nvSpPr>
        <p:spPr>
          <a:xfrm>
            <a:off x="6839835" y="3528499"/>
            <a:ext cx="268947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Cực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Tây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của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Trái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Đất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EB7B5-EA7D-83AF-D91F-60A1F5ADE176}"/>
              </a:ext>
            </a:extLst>
          </p:cNvPr>
          <p:cNvSpPr txBox="1"/>
          <p:nvPr/>
        </p:nvSpPr>
        <p:spPr>
          <a:xfrm>
            <a:off x="1777719" y="4957816"/>
            <a:ext cx="324041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Cực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Bắc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của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Trái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Đất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87E659-12DA-8885-14BC-05CAD7D84E5F}"/>
              </a:ext>
            </a:extLst>
          </p:cNvPr>
          <p:cNvSpPr txBox="1"/>
          <p:nvPr/>
        </p:nvSpPr>
        <p:spPr>
          <a:xfrm>
            <a:off x="6857801" y="4933343"/>
            <a:ext cx="307952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D.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Cực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Đông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của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Trái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Đất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02DBED1-2BB8-013A-D157-AB5FD1C99B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1" grpId="1"/>
      <p:bldP spid="13" grpId="0"/>
      <p:bldP spid="13" grpId="1"/>
      <p:bldP spid="15" grpId="0"/>
      <p:bldP spid="15" grpId="1"/>
      <p:bldP spid="15" grpId="2"/>
      <p:bldP spid="17" grpId="0"/>
      <p:bldP spid="1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5"/>
            <a:ext cx="7322985" cy="291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2844877" y="1400569"/>
            <a:ext cx="6502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vi-VN" sz="3200" b="1" dirty="0">
                <a:solidFill>
                  <a:prstClr val="white"/>
                </a:solidFill>
                <a:latin typeface="UTM Avo" panose="02040603050506020204" pitchFamily="18" charset="0"/>
              </a:rPr>
              <a:t>CÂU 4: </a:t>
            </a:r>
            <a:r>
              <a:rPr lang="vi-VN" sz="3200" dirty="0">
                <a:solidFill>
                  <a:prstClr val="white"/>
                </a:solidFill>
                <a:latin typeface="UTM Avo" panose="02040603050506020204" pitchFamily="18" charset="0"/>
              </a:rPr>
              <a:t>2 cực từ:</a:t>
            </a:r>
          </a:p>
        </p:txBody>
      </p:sp>
      <p:pic>
        <p:nvPicPr>
          <p:cNvPr id="4" name="S4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175" y="4790757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3" descr="Hình ảnh có liên quan">
            <a:extLst>
              <a:ext uri="{FF2B5EF4-FFF2-40B4-BE49-F238E27FC236}">
                <a16:creationId xmlns:a16="http://schemas.microsoft.com/office/drawing/2014/main" id="{4A8F65F8-4BC9-C46D-0682-16FEE53B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4815230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Đ1" descr="Hình ảnh có liên quan">
            <a:extLst>
              <a:ext uri="{FF2B5EF4-FFF2-40B4-BE49-F238E27FC236}">
                <a16:creationId xmlns:a16="http://schemas.microsoft.com/office/drawing/2014/main" id="{E8F44386-CDE0-B10C-9BF6-230C06ED1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2" descr="Hình ảnh có liên quan">
            <a:extLst>
              <a:ext uri="{FF2B5EF4-FFF2-40B4-BE49-F238E27FC236}">
                <a16:creationId xmlns:a16="http://schemas.microsoft.com/office/drawing/2014/main" id="{CD57CA7D-FD4E-2821-3A81-58BD57425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24" y="3385913"/>
            <a:ext cx="4376584" cy="117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F6AF36-EAA6-10D7-B7AF-1456F6CAC22E}"/>
              </a:ext>
            </a:extLst>
          </p:cNvPr>
          <p:cNvSpPr txBox="1"/>
          <p:nvPr/>
        </p:nvSpPr>
        <p:spPr>
          <a:xfrm>
            <a:off x="1771118" y="3535090"/>
            <a:ext cx="347861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A.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Không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trùng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với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2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cực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địa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lí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EB26AF-C181-4B14-F39A-368EC729D3DF}"/>
              </a:ext>
            </a:extLst>
          </p:cNvPr>
          <p:cNvSpPr txBox="1"/>
          <p:nvPr/>
        </p:nvSpPr>
        <p:spPr>
          <a:xfrm>
            <a:off x="6749076" y="3682731"/>
            <a:ext cx="387478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Trùng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với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2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cực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địa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lí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EB7B5-EA7D-83AF-D91F-60A1F5ADE176}"/>
              </a:ext>
            </a:extLst>
          </p:cNvPr>
          <p:cNvSpPr txBox="1"/>
          <p:nvPr/>
        </p:nvSpPr>
        <p:spPr>
          <a:xfrm>
            <a:off x="1720423" y="4957816"/>
            <a:ext cx="370801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Cùng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chiều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với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vị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trí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thật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của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chúng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87E659-12DA-8885-14BC-05CAD7D84E5F}"/>
              </a:ext>
            </a:extLst>
          </p:cNvPr>
          <p:cNvSpPr txBox="1"/>
          <p:nvPr/>
        </p:nvSpPr>
        <p:spPr>
          <a:xfrm>
            <a:off x="6777799" y="5109647"/>
            <a:ext cx="384605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/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D.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Cả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</a:rPr>
              <a:t> A, B, C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đều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</a:rPr>
              <a:t>sai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5EFD8DFA-F99A-A6A7-C8E2-21532C810A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9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1" grpId="1"/>
      <p:bldP spid="11" grpId="2"/>
      <p:bldP spid="13" grpId="0"/>
      <p:bldP spid="13" grpId="1"/>
      <p:bldP spid="15" grpId="0"/>
      <p:bldP spid="15" grpId="1"/>
      <p:bldP spid="17" grpId="0"/>
      <p:bldP spid="1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5"/>
            <a:ext cx="7322985" cy="232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2508477" y="964550"/>
            <a:ext cx="6869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vi-VN" sz="3100" b="1" dirty="0">
                <a:solidFill>
                  <a:prstClr val="white"/>
                </a:solidFill>
                <a:latin typeface="UTM Avo" panose="02040603050506020204" pitchFamily="18" charset="0"/>
              </a:rPr>
              <a:t>CÂU 5: </a:t>
            </a:r>
          </a:p>
          <a:p>
            <a:pPr algn="ctr" defTabSz="1219170"/>
            <a:r>
              <a:rPr lang="vi-VN" sz="3100" b="1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vi-VN" sz="3100" dirty="0">
                <a:solidFill>
                  <a:prstClr val="white"/>
                </a:solidFill>
                <a:latin typeface="UTM Avo" panose="02040603050506020204" pitchFamily="18" charset="0"/>
              </a:rPr>
              <a:t>Khi tìm hướng địa lí cần chú ý:</a:t>
            </a:r>
          </a:p>
        </p:txBody>
      </p:sp>
      <p:pic>
        <p:nvPicPr>
          <p:cNvPr id="4" name="Đ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37" y="4544375"/>
            <a:ext cx="4860521" cy="158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FE0FF24-9C42-53D0-64A6-AB75590E774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7560" cy="890041"/>
          </a:xfrm>
          <a:prstGeom prst="rect">
            <a:avLst/>
          </a:prstGeom>
        </p:spPr>
      </p:pic>
      <p:pic>
        <p:nvPicPr>
          <p:cNvPr id="7" name="S3" descr="Hình ảnh có liên quan">
            <a:extLst>
              <a:ext uri="{FF2B5EF4-FFF2-40B4-BE49-F238E27FC236}">
                <a16:creationId xmlns:a16="http://schemas.microsoft.com/office/drawing/2014/main" id="{4A8F65F8-4BC9-C46D-0682-16FEE53B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8" y="4563983"/>
            <a:ext cx="4376584" cy="158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1" descr="Hình ảnh có liên quan">
            <a:extLst>
              <a:ext uri="{FF2B5EF4-FFF2-40B4-BE49-F238E27FC236}">
                <a16:creationId xmlns:a16="http://schemas.microsoft.com/office/drawing/2014/main" id="{E8F44386-CDE0-B10C-9BF6-230C06ED1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39" y="2800943"/>
            <a:ext cx="4376584" cy="158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2" descr="Hình ảnh có liên quan">
            <a:extLst>
              <a:ext uri="{FF2B5EF4-FFF2-40B4-BE49-F238E27FC236}">
                <a16:creationId xmlns:a16="http://schemas.microsoft.com/office/drawing/2014/main" id="{CD57CA7D-FD4E-2821-3A81-58BD57425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37" y="2815655"/>
            <a:ext cx="5150904" cy="158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F6AF36-EAA6-10D7-B7AF-1456F6CAC22E}"/>
              </a:ext>
            </a:extLst>
          </p:cNvPr>
          <p:cNvSpPr txBox="1"/>
          <p:nvPr/>
        </p:nvSpPr>
        <p:spPr>
          <a:xfrm>
            <a:off x="1637653" y="3030609"/>
            <a:ext cx="387355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A. Giữ la bàn nằm ngang trước mặt với hướng mũi tên di chuyển hướng ra xa.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EB26AF-C181-4B14-F39A-368EC729D3DF}"/>
              </a:ext>
            </a:extLst>
          </p:cNvPr>
          <p:cNvSpPr txBox="1"/>
          <p:nvPr/>
        </p:nvSpPr>
        <p:spPr>
          <a:xfrm>
            <a:off x="6401397" y="3049077"/>
            <a:ext cx="476374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B. Xoay cơ thể cho đến khi đầu phía bắc của kim từ tính thẳng hàng với kim định hướng.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EB7B5-EA7D-83AF-D91F-60A1F5ADE176}"/>
              </a:ext>
            </a:extLst>
          </p:cNvPr>
          <p:cNvSpPr txBox="1"/>
          <p:nvPr/>
        </p:nvSpPr>
        <p:spPr>
          <a:xfrm>
            <a:off x="1734242" y="4971146"/>
            <a:ext cx="40284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C.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Không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để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vật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tính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chất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từ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gần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bàn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87E659-12DA-8885-14BC-05CAD7D84E5F}"/>
              </a:ext>
            </a:extLst>
          </p:cNvPr>
          <p:cNvSpPr txBox="1"/>
          <p:nvPr/>
        </p:nvSpPr>
        <p:spPr>
          <a:xfrm>
            <a:off x="6500462" y="5041245"/>
            <a:ext cx="41784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Times New Roman"/>
                <a:cs typeface="Times New Roman"/>
                <a:sym typeface="Times New Roman"/>
              </a:rPr>
              <a:t>D.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Cả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A, B, C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đều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đúng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3221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1" grpId="1"/>
      <p:bldP spid="13" grpId="0"/>
      <p:bldP spid="13" grpId="1"/>
      <p:bldP spid="15" grpId="0"/>
      <p:bldP spid="15" grpId="1"/>
      <p:bldP spid="17" grpId="0"/>
      <p:bldP spid="17" grpId="1"/>
      <p:bldP spid="17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97AC1E-A603-95C4-AEFE-804B41F95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943" y="2091300"/>
            <a:ext cx="4664057" cy="4057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85509A-610A-AF40-41CB-D9586745C59B}"/>
              </a:ext>
            </a:extLst>
          </p:cNvPr>
          <p:cNvSpPr txBox="1"/>
          <p:nvPr/>
        </p:nvSpPr>
        <p:spPr>
          <a:xfrm>
            <a:off x="363312" y="1841242"/>
            <a:ext cx="642937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1. Quan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châm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châm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0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B.</a:t>
            </a:r>
            <a:endParaRPr lang="en-US" sz="20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B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châm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nam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châm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0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97AC1E-A603-95C4-AEFE-804B41F95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592" y="1969380"/>
            <a:ext cx="4664057" cy="4057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0763F1-E106-4D8D-655E-2E2409F6BE6D}"/>
              </a:ext>
            </a:extLst>
          </p:cNvPr>
          <p:cNvSpPr txBox="1"/>
          <p:nvPr/>
        </p:nvSpPr>
        <p:spPr>
          <a:xfrm>
            <a:off x="934351" y="2207907"/>
            <a:ext cx="5080091" cy="382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100" b="1" dirty="0">
                <a:latin typeface="UTM Avo" panose="02040603050506020204" pitchFamily="18"/>
              </a:rPr>
              <a:t>a)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Dựa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vào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định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hướng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kim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nam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châm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nằm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trên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đường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sức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đã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cho</a:t>
            </a:r>
            <a:r>
              <a:rPr lang="en-US" sz="2100" dirty="0">
                <a:latin typeface="UTM Avo" panose="02040603050506020204" pitchFamily="18"/>
              </a:rPr>
              <a:t>, ta </a:t>
            </a:r>
            <a:r>
              <a:rPr lang="en-US" sz="2100" dirty="0" err="1">
                <a:latin typeface="UTM Avo" panose="02040603050506020204" pitchFamily="18"/>
              </a:rPr>
              <a:t>thấy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cực</a:t>
            </a:r>
            <a:r>
              <a:rPr lang="en-US" sz="2100" dirty="0">
                <a:latin typeface="UTM Avo" panose="02040603050506020204" pitchFamily="18"/>
              </a:rPr>
              <a:t> N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kim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nam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châm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bị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cực</a:t>
            </a:r>
            <a:r>
              <a:rPr lang="en-US" sz="2100" dirty="0">
                <a:latin typeface="UTM Avo" panose="02040603050506020204" pitchFamily="18"/>
              </a:rPr>
              <a:t> S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thanh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nam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châm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hút</a:t>
            </a:r>
            <a:r>
              <a:rPr lang="en-US" sz="2100" dirty="0">
                <a:latin typeface="UTM Avo" panose="02040603050506020204" pitchFamily="18"/>
              </a:rPr>
              <a:t>. </a:t>
            </a:r>
          </a:p>
          <a:p>
            <a:pPr algn="just">
              <a:lnSpc>
                <a:spcPct val="130000"/>
              </a:lnSpc>
            </a:pPr>
            <a:r>
              <a:rPr lang="en-US" sz="2100" dirty="0">
                <a:latin typeface="UTM Avo" panose="02040603050506020204" pitchFamily="18"/>
                <a:sym typeface="Wingdings" panose="05000000000000000000" pitchFamily="2" charset="2"/>
              </a:rPr>
              <a:t>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Cực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thanh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nam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châm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như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hình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vẽ</a:t>
            </a:r>
            <a:r>
              <a:rPr lang="en-US" sz="2100" dirty="0"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30000"/>
              </a:lnSpc>
            </a:pPr>
            <a:r>
              <a:rPr lang="en-US" sz="2100" b="1" u="sng" dirty="0" err="1">
                <a:latin typeface="UTM Avo" panose="02040603050506020204" pitchFamily="18"/>
              </a:rPr>
              <a:t>Nhận</a:t>
            </a:r>
            <a:r>
              <a:rPr lang="en-US" sz="2100" b="1" u="sng" dirty="0">
                <a:latin typeface="UTM Avo" panose="02040603050506020204" pitchFamily="18"/>
              </a:rPr>
              <a:t> </a:t>
            </a:r>
            <a:r>
              <a:rPr lang="en-US" sz="2100" b="1" u="sng" dirty="0" err="1">
                <a:latin typeface="UTM Avo" panose="02040603050506020204" pitchFamily="18"/>
              </a:rPr>
              <a:t>xét</a:t>
            </a:r>
            <a:r>
              <a:rPr lang="en-US" sz="2100" b="1" u="sng" dirty="0">
                <a:latin typeface="UTM Avo" panose="02040603050506020204" pitchFamily="18"/>
              </a:rPr>
              <a:t>:</a:t>
            </a:r>
            <a:r>
              <a:rPr lang="en-US" sz="2100" b="1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Tên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cực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thanh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nam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châm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ngược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với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tên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của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cực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từ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Trái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Đất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được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quy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định</a:t>
            </a:r>
            <a:r>
              <a:rPr lang="en-US" sz="2100" dirty="0">
                <a:latin typeface="UTM Avo" panose="02040603050506020204" pitchFamily="18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376C8-AFDC-0CFB-587E-7FAF6824C88B}"/>
              </a:ext>
            </a:extLst>
          </p:cNvPr>
          <p:cNvSpPr txBox="1"/>
          <p:nvPr/>
        </p:nvSpPr>
        <p:spPr>
          <a:xfrm>
            <a:off x="2998402" y="1730853"/>
            <a:ext cx="12983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latin typeface="UTM Avo" panose="02040603050506020204" pitchFamily="18"/>
              </a:rPr>
              <a:t>Gợi</a:t>
            </a:r>
            <a:r>
              <a:rPr lang="en-US" sz="2500" b="1" dirty="0">
                <a:latin typeface="UTM Avo" panose="02040603050506020204" pitchFamily="18"/>
              </a:rPr>
              <a:t> ý</a:t>
            </a:r>
          </a:p>
        </p:txBody>
      </p:sp>
    </p:spTree>
    <p:extLst>
      <p:ext uri="{BB962C8B-B14F-4D97-AF65-F5344CB8AC3E}">
        <p14:creationId xmlns:p14="http://schemas.microsoft.com/office/powerpoint/2010/main" val="31780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584811-C0DB-2189-1A1A-87B77802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304" y="2047531"/>
            <a:ext cx="4925546" cy="3690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33CA5B-452F-AA3D-BABF-61485665024A}"/>
              </a:ext>
            </a:extLst>
          </p:cNvPr>
          <p:cNvSpPr txBox="1"/>
          <p:nvPr/>
        </p:nvSpPr>
        <p:spPr>
          <a:xfrm>
            <a:off x="1167719" y="2359137"/>
            <a:ext cx="4493729" cy="3067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200" b="1" dirty="0">
                <a:latin typeface="UTM Avo" panose="02040603050506020204" pitchFamily="18"/>
              </a:rPr>
              <a:t>b) </a:t>
            </a:r>
            <a:r>
              <a:rPr lang="nl-NL" sz="2200" dirty="0">
                <a:latin typeface="UTM Avo" panose="02040603050506020204" pitchFamily="18"/>
              </a:rPr>
              <a:t>Chiều của đường sức từ đi qua điểm A và điểm B được xác định như hình vẽ: </a:t>
            </a:r>
            <a:endParaRPr lang="en-US"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nl-NL" sz="2200" b="1" dirty="0">
                <a:latin typeface="UTM Avo" panose="02040603050506020204" pitchFamily="18"/>
              </a:rPr>
              <a:t>c)</a:t>
            </a:r>
            <a:r>
              <a:rPr lang="nl-NL" sz="2200" dirty="0">
                <a:latin typeface="UTM Avo" panose="02040603050506020204" pitchFamily="18"/>
              </a:rPr>
              <a:t> Lực từ tại điểm A lớn hơn tại điểm B vì điểm A gần cực từ hơn (nên từ trường mạnh hơn)</a:t>
            </a:r>
            <a:endParaRPr lang="en-US" sz="22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3395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D3D1806-55CB-E848-0E11-12030B2142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265;p43">
            <a:extLst>
              <a:ext uri="{FF2B5EF4-FFF2-40B4-BE49-F238E27FC236}">
                <a16:creationId xmlns:a16="http://schemas.microsoft.com/office/drawing/2014/main" id="{B454822A-37C4-E766-1CD5-7BD0ABC12F0F}"/>
              </a:ext>
            </a:extLst>
          </p:cNvPr>
          <p:cNvSpPr/>
          <p:nvPr/>
        </p:nvSpPr>
        <p:spPr>
          <a:xfrm>
            <a:off x="7888855" y="2854875"/>
            <a:ext cx="2820525" cy="2929746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54" name="Google Shape;267;p43">
            <a:extLst>
              <a:ext uri="{FF2B5EF4-FFF2-40B4-BE49-F238E27FC236}">
                <a16:creationId xmlns:a16="http://schemas.microsoft.com/office/drawing/2014/main" id="{B2B60FA1-D061-5BC4-43B0-4F73B85D9150}"/>
              </a:ext>
            </a:extLst>
          </p:cNvPr>
          <p:cNvSpPr/>
          <p:nvPr/>
        </p:nvSpPr>
        <p:spPr>
          <a:xfrm>
            <a:off x="4583313" y="2854875"/>
            <a:ext cx="2926502" cy="2995821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55" name="Google Shape;268;p43">
            <a:extLst>
              <a:ext uri="{FF2B5EF4-FFF2-40B4-BE49-F238E27FC236}">
                <a16:creationId xmlns:a16="http://schemas.microsoft.com/office/drawing/2014/main" id="{2290445D-AEB5-F52A-38AA-91C6CC090792}"/>
              </a:ext>
            </a:extLst>
          </p:cNvPr>
          <p:cNvSpPr/>
          <p:nvPr/>
        </p:nvSpPr>
        <p:spPr>
          <a:xfrm>
            <a:off x="1277769" y="2854875"/>
            <a:ext cx="2926503" cy="2995821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56" name="Google Shape;269;p43">
            <a:extLst>
              <a:ext uri="{FF2B5EF4-FFF2-40B4-BE49-F238E27FC236}">
                <a16:creationId xmlns:a16="http://schemas.microsoft.com/office/drawing/2014/main" id="{871214AD-2D73-6DAD-CD94-F74861AAA4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10412" y="1551335"/>
            <a:ext cx="7714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tx1"/>
                </a:solidFill>
                <a:latin typeface="UTM Avo" panose="02040603050506020204" pitchFamily="18"/>
              </a:rPr>
              <a:t>HƯỚNG DẪN VỀ NHÀ</a:t>
            </a:r>
            <a:endParaRPr sz="27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7" name="Google Shape;279;p43">
            <a:extLst>
              <a:ext uri="{FF2B5EF4-FFF2-40B4-BE49-F238E27FC236}">
                <a16:creationId xmlns:a16="http://schemas.microsoft.com/office/drawing/2014/main" id="{69402B45-4D3E-2522-8AB4-4E6E54A42E7C}"/>
              </a:ext>
            </a:extLst>
          </p:cNvPr>
          <p:cNvSpPr/>
          <p:nvPr/>
        </p:nvSpPr>
        <p:spPr>
          <a:xfrm>
            <a:off x="2306080" y="2393880"/>
            <a:ext cx="958001" cy="1018695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58" name="Google Shape;280;p43">
            <a:extLst>
              <a:ext uri="{FF2B5EF4-FFF2-40B4-BE49-F238E27FC236}">
                <a16:creationId xmlns:a16="http://schemas.microsoft.com/office/drawing/2014/main" id="{8E61D03C-B194-480D-4A6D-81A9FC7E2EE5}"/>
              </a:ext>
            </a:extLst>
          </p:cNvPr>
          <p:cNvSpPr txBox="1"/>
          <p:nvPr/>
        </p:nvSpPr>
        <p:spPr>
          <a:xfrm>
            <a:off x="2457630" y="2737714"/>
            <a:ext cx="6549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/>
                <a:ea typeface="Luckiest Guy"/>
                <a:cs typeface="Luckiest Guy"/>
                <a:sym typeface="Luckiest Guy"/>
              </a:rPr>
              <a:t>01</a:t>
            </a:r>
            <a:endParaRPr sz="2200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/>
              <a:ea typeface="Luckiest Guy"/>
              <a:cs typeface="Luckiest Guy"/>
              <a:sym typeface="Luckiest Guy"/>
            </a:endParaRPr>
          </a:p>
        </p:txBody>
      </p:sp>
      <p:sp>
        <p:nvSpPr>
          <p:cNvPr id="59" name="Google Shape;281;p43">
            <a:extLst>
              <a:ext uri="{FF2B5EF4-FFF2-40B4-BE49-F238E27FC236}">
                <a16:creationId xmlns:a16="http://schemas.microsoft.com/office/drawing/2014/main" id="{0706B53F-654D-36FB-414C-36D0552CE650}"/>
              </a:ext>
            </a:extLst>
          </p:cNvPr>
          <p:cNvSpPr/>
          <p:nvPr/>
        </p:nvSpPr>
        <p:spPr>
          <a:xfrm>
            <a:off x="5563408" y="2449737"/>
            <a:ext cx="958001" cy="962838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60" name="Google Shape;282;p43">
            <a:extLst>
              <a:ext uri="{FF2B5EF4-FFF2-40B4-BE49-F238E27FC236}">
                <a16:creationId xmlns:a16="http://schemas.microsoft.com/office/drawing/2014/main" id="{B5BAB3D2-217B-9340-6EDA-0121A100C30E}"/>
              </a:ext>
            </a:extLst>
          </p:cNvPr>
          <p:cNvSpPr txBox="1"/>
          <p:nvPr/>
        </p:nvSpPr>
        <p:spPr>
          <a:xfrm>
            <a:off x="5683819" y="2763622"/>
            <a:ext cx="6549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/>
                <a:ea typeface="Luckiest Guy"/>
                <a:cs typeface="Luckiest Guy"/>
                <a:sym typeface="Luckiest Guy"/>
              </a:rPr>
              <a:t>02</a:t>
            </a:r>
          </a:p>
        </p:txBody>
      </p:sp>
      <p:sp>
        <p:nvSpPr>
          <p:cNvPr id="61" name="Google Shape;283;p43">
            <a:extLst>
              <a:ext uri="{FF2B5EF4-FFF2-40B4-BE49-F238E27FC236}">
                <a16:creationId xmlns:a16="http://schemas.microsoft.com/office/drawing/2014/main" id="{B3E76C47-B3A5-42C9-F91E-964A6E4AB6C8}"/>
              </a:ext>
            </a:extLst>
          </p:cNvPr>
          <p:cNvSpPr/>
          <p:nvPr/>
        </p:nvSpPr>
        <p:spPr>
          <a:xfrm>
            <a:off x="8794043" y="2393880"/>
            <a:ext cx="909351" cy="937203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/>
            </a:endParaRPr>
          </a:p>
        </p:txBody>
      </p:sp>
      <p:sp>
        <p:nvSpPr>
          <p:cNvPr id="62" name="Google Shape;284;p43">
            <a:extLst>
              <a:ext uri="{FF2B5EF4-FFF2-40B4-BE49-F238E27FC236}">
                <a16:creationId xmlns:a16="http://schemas.microsoft.com/office/drawing/2014/main" id="{B5DCECC8-95C2-A1B2-D21A-8F81C3875708}"/>
              </a:ext>
            </a:extLst>
          </p:cNvPr>
          <p:cNvSpPr txBox="1"/>
          <p:nvPr/>
        </p:nvSpPr>
        <p:spPr>
          <a:xfrm>
            <a:off x="8921268" y="2720856"/>
            <a:ext cx="6549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/>
                <a:ea typeface="Luckiest Guy"/>
                <a:cs typeface="Luckiest Guy"/>
                <a:sym typeface="Luckiest Guy"/>
              </a:rPr>
              <a:t>03</a:t>
            </a:r>
            <a:endParaRPr sz="2200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/>
              <a:ea typeface="Luckiest Guy"/>
              <a:cs typeface="Luckiest Guy"/>
              <a:sym typeface="Luckiest Guy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8071B52-77D4-2264-20AC-ED3C5F228792}"/>
              </a:ext>
            </a:extLst>
          </p:cNvPr>
          <p:cNvSpPr txBox="1"/>
          <p:nvPr/>
        </p:nvSpPr>
        <p:spPr>
          <a:xfrm>
            <a:off x="1614802" y="3682420"/>
            <a:ext cx="2252436" cy="1036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Ghi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nhớ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kiến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thức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latin typeface="UTM Avo" panose="02040603050506020204" pitchFamily="18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B3D74C-5864-DF28-C03A-9E19F0FB0C50}"/>
              </a:ext>
            </a:extLst>
          </p:cNvPr>
          <p:cNvSpPr txBox="1"/>
          <p:nvPr/>
        </p:nvSpPr>
        <p:spPr>
          <a:xfrm>
            <a:off x="4707409" y="3503828"/>
            <a:ext cx="2607720" cy="15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Hoàn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thành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tập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sách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tập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en-US" sz="2200" dirty="0">
              <a:latin typeface="UTM Avo" panose="02040603050506020204" pitchFamily="18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B20823E-5AC8-6D51-1301-5B5630508D49}"/>
              </a:ext>
            </a:extLst>
          </p:cNvPr>
          <p:cNvSpPr txBox="1"/>
          <p:nvPr/>
        </p:nvSpPr>
        <p:spPr>
          <a:xfrm>
            <a:off x="8265811" y="3468243"/>
            <a:ext cx="2066612" cy="1549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Chuẩn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bị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bài</a:t>
            </a:r>
            <a:r>
              <a:rPr lang="en-US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“</a:t>
            </a: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Bài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tập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(</a:t>
            </a: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Chủ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đề</a:t>
            </a:r>
            <a:r>
              <a:rPr lang="en-US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7)”. </a:t>
            </a:r>
            <a:endParaRPr lang="en-US" sz="2200" b="1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7" grpId="0" animBg="1"/>
      <p:bldP spid="58" grpId="0"/>
      <p:bldP spid="59" grpId="0" animBg="1"/>
      <p:bldP spid="60" grpId="0"/>
      <p:bldP spid="61" grpId="0" animBg="1"/>
      <p:bldP spid="62" grpId="0"/>
      <p:bldP spid="63" grpId="0"/>
      <p:bldP spid="64" grpId="0"/>
      <p:bldP spid="6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7;p11">
            <a:extLst>
              <a:ext uri="{FF2B5EF4-FFF2-40B4-BE49-F238E27FC236}">
                <a16:creationId xmlns:a16="http://schemas.microsoft.com/office/drawing/2014/main" id="{7581888D-B553-E614-7196-9A0063CB9BE4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8;p11">
            <a:extLst>
              <a:ext uri="{FF2B5EF4-FFF2-40B4-BE49-F238E27FC236}">
                <a16:creationId xmlns:a16="http://schemas.microsoft.com/office/drawing/2014/main" id="{8B230927-5F09-CBCA-9D1A-2C99C3AD4206}"/>
              </a:ext>
            </a:extLst>
          </p:cNvPr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Like fanpage Hoc10 - Học 1 biết 10 để nhận thêm nhiều tài liệu giảng dạy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4" name="Google Shape;129;p11">
            <a:extLst>
              <a:ext uri="{FF2B5EF4-FFF2-40B4-BE49-F238E27FC236}">
                <a16:creationId xmlns:a16="http://schemas.microsoft.com/office/drawing/2014/main" id="{BC01A8B4-E02E-7AEA-3311-EB7DF8735057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" name="Google Shape;131;p11">
            <a:extLst>
              <a:ext uri="{FF2B5EF4-FFF2-40B4-BE49-F238E27FC236}">
                <a16:creationId xmlns:a16="http://schemas.microsoft.com/office/drawing/2014/main" id="{B98E9BC5-F599-66C2-F1A2-CA570EBCB9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9" name="Google Shape;132;p1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A4AA53C-F69E-BBDA-4019-A15AB49E9DF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3;p11">
            <a:extLst>
              <a:ext uri="{FF2B5EF4-FFF2-40B4-BE49-F238E27FC236}">
                <a16:creationId xmlns:a16="http://schemas.microsoft.com/office/drawing/2014/main" id="{AF1C480D-09BA-5389-531F-85ABF578D0D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1382</Words>
  <Application>Microsoft Office PowerPoint</Application>
  <PresentationFormat>Widescreen</PresentationFormat>
  <Paragraphs>114</Paragraphs>
  <Slides>32</Slides>
  <Notes>6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UTM Avo</vt:lpstr>
      <vt:lpstr>Yanone Kaffeesatz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12</cp:revision>
  <dcterms:created xsi:type="dcterms:W3CDTF">2023-10-18T06:55:26Z</dcterms:created>
  <dcterms:modified xsi:type="dcterms:W3CDTF">2023-12-15T02:32:44Z</dcterms:modified>
</cp:coreProperties>
</file>