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56" r:id="rId4"/>
    <p:sldId id="259" r:id="rId5"/>
    <p:sldId id="273" r:id="rId6"/>
    <p:sldId id="261" r:id="rId7"/>
    <p:sldId id="268" r:id="rId8"/>
    <p:sldId id="284" r:id="rId9"/>
    <p:sldId id="285" r:id="rId10"/>
    <p:sldId id="282" r:id="rId11"/>
    <p:sldId id="283" r:id="rId12"/>
    <p:sldId id="263" r:id="rId13"/>
    <p:sldId id="277" r:id="rId14"/>
    <p:sldId id="279" r:id="rId15"/>
    <p:sldId id="280" r:id="rId16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6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2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26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26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13.png"/><Relationship Id="rId12" Type="http://schemas.openxmlformats.org/officeDocument/2006/relationships/image" Target="../media/image27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0" Type="http://schemas.openxmlformats.org/officeDocument/2006/relationships/image" Target="../media/image25.svg"/><Relationship Id="rId4" Type="http://schemas.openxmlformats.org/officeDocument/2006/relationships/image" Target="../media/image21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png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B3C3EDBF-969C-2BC3-99A5-82A627374426}"/>
              </a:ext>
            </a:extLst>
          </p:cNvPr>
          <p:cNvSpPr txBox="1">
            <a:spLocks/>
          </p:cNvSpPr>
          <p:nvPr/>
        </p:nvSpPr>
        <p:spPr>
          <a:xfrm>
            <a:off x="1640958" y="787845"/>
            <a:ext cx="8910084" cy="369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4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viết 3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Chính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tả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FD2FA0-5D24-6921-F2B5-4319077AE6C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C9A75A-11A9-16B5-237D-022E73770AB6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E70B571-0946-885F-E973-ADCAEA5D7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5DC93D-EE28-815C-71F4-7C19AE301D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0" b="40926"/>
          <a:stretch/>
        </p:blipFill>
        <p:spPr>
          <a:xfrm>
            <a:off x="2409890" y="2992582"/>
            <a:ext cx="7205886" cy="38654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EA5A3C-BE17-C4E7-39D5-8F1B5FFB1B35}"/>
              </a:ext>
            </a:extLst>
          </p:cNvPr>
          <p:cNvSpPr txBox="1"/>
          <p:nvPr/>
        </p:nvSpPr>
        <p:spPr>
          <a:xfrm>
            <a:off x="2576224" y="1593225"/>
            <a:ext cx="7909074" cy="1399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 em hãy đọc nối tiếp các khổ thơ trong bài thơ </a:t>
            </a:r>
            <a:r>
              <a:rPr lang="en-US" sz="28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Giặt áo</a:t>
            </a:r>
            <a:r>
              <a:rPr lang="en-US" sz="3334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79575A6-8A9E-D351-1D32-E33BD9786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423A7BD2-84E9-76CB-EC9F-12A670D35C25}"/>
              </a:ext>
            </a:extLst>
          </p:cNvPr>
          <p:cNvSpPr txBox="1"/>
          <p:nvPr/>
        </p:nvSpPr>
        <p:spPr>
          <a:xfrm>
            <a:off x="1549665" y="1743347"/>
            <a:ext cx="9612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3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3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3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3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nghe</a:t>
            </a:r>
            <a:r>
              <a:rPr lang="en-US" sz="3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– </a:t>
            </a:r>
            <a:r>
              <a:rPr lang="en-US" sz="3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3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3000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lớn</a:t>
            </a:r>
            <a:r>
              <a:rPr lang="en-US" sz="3000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3000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rồi</a:t>
            </a:r>
            <a:endParaRPr lang="en-US" sz="3000" b="1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3" name="Picture 21">
            <a:extLst>
              <a:ext uri="{FF2B5EF4-FFF2-40B4-BE49-F238E27FC236}">
                <a16:creationId xmlns:a16="http://schemas.microsoft.com/office/drawing/2014/main" id="{50BE7878-C6B8-1CB7-2430-50297F939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418592" y="2985912"/>
            <a:ext cx="1080159" cy="746292"/>
          </a:xfrm>
          <a:prstGeom prst="rect">
            <a:avLst/>
          </a:prstGeom>
        </p:spPr>
      </p:pic>
      <p:pic>
        <p:nvPicPr>
          <p:cNvPr id="34" name="Picture 21">
            <a:extLst>
              <a:ext uri="{FF2B5EF4-FFF2-40B4-BE49-F238E27FC236}">
                <a16:creationId xmlns:a16="http://schemas.microsoft.com/office/drawing/2014/main" id="{86B85A0C-E24C-A89D-642C-BA208C21A7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2299814" y="2601023"/>
            <a:ext cx="1016169" cy="80142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2CBB761-90EA-16BB-D70D-D1D667439029}"/>
              </a:ext>
            </a:extLst>
          </p:cNvPr>
          <p:cNvSpPr txBox="1"/>
          <p:nvPr/>
        </p:nvSpPr>
        <p:spPr>
          <a:xfrm>
            <a:off x="3507071" y="2899770"/>
            <a:ext cx="6553200" cy="153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334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Năm nay em…..</a:t>
            </a:r>
          </a:p>
          <a:p>
            <a:pPr>
              <a:lnSpc>
                <a:spcPct val="150000"/>
              </a:lnSpc>
            </a:pPr>
            <a:r>
              <a:rPr lang="en-US" sz="3334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……..quây quần bốn phương.</a:t>
            </a:r>
          </a:p>
        </p:txBody>
      </p:sp>
      <p:pic>
        <p:nvPicPr>
          <p:cNvPr id="36" name="Picture 26">
            <a:extLst>
              <a:ext uri="{FF2B5EF4-FFF2-40B4-BE49-F238E27FC236}">
                <a16:creationId xmlns:a16="http://schemas.microsoft.com/office/drawing/2014/main" id="{C8EC898E-47F8-C988-24E8-734949A3D0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523183" y="4971369"/>
            <a:ext cx="2156841" cy="2743200"/>
          </a:xfrm>
          <a:prstGeom prst="rect">
            <a:avLst/>
          </a:prstGeom>
        </p:spPr>
      </p:pic>
      <p:pic>
        <p:nvPicPr>
          <p:cNvPr id="37" name="Picture 26">
            <a:extLst>
              <a:ext uri="{FF2B5EF4-FFF2-40B4-BE49-F238E27FC236}">
                <a16:creationId xmlns:a16="http://schemas.microsoft.com/office/drawing/2014/main" id="{3241CD2F-8463-0E88-1F78-74498B576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473351" y="5118125"/>
            <a:ext cx="2156841" cy="2743200"/>
          </a:xfrm>
          <a:prstGeom prst="rect">
            <a:avLst/>
          </a:prstGeom>
        </p:spPr>
      </p:pic>
      <p:pic>
        <p:nvPicPr>
          <p:cNvPr id="38" name="Picture 13">
            <a:extLst>
              <a:ext uri="{FF2B5EF4-FFF2-40B4-BE49-F238E27FC236}">
                <a16:creationId xmlns:a16="http://schemas.microsoft.com/office/drawing/2014/main" id="{4E168F08-019A-32E3-C854-01A95F3C0B6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791633" y="4560656"/>
            <a:ext cx="2090031" cy="158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AA2A4130-182C-D6A7-445D-0A173CDD67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598999"/>
              </p:ext>
            </p:extLst>
          </p:nvPr>
        </p:nvGraphicFramePr>
        <p:xfrm>
          <a:off x="2032000" y="1804716"/>
          <a:ext cx="8127999" cy="3972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82007678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7412133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070828"/>
                    </a:ext>
                  </a:extLst>
                </a:gridCol>
              </a:tblGrid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Số</a:t>
                      </a:r>
                      <a:r>
                        <a:rPr lang="en-US" sz="300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thứ</a:t>
                      </a:r>
                      <a:r>
                        <a:rPr lang="en-US" sz="300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tự</a:t>
                      </a:r>
                      <a:endParaRPr lang="en-US" sz="3000" dirty="0">
                        <a:solidFill>
                          <a:sysClr val="windowText" lastClr="00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300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Tên chữ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521496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giê</a:t>
                      </a:r>
                      <a:endParaRPr lang="en-US" sz="30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002522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UTM Avo" panose="02040603050506020204" pitchFamily="1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gh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UTM Avo" panose="02040603050506020204" pitchFamily="18"/>
                          <a:cs typeface="Arial" panose="020B0604020202020204" pitchFamily="34" charset="0"/>
                        </a:rPr>
                        <a:t>giê hát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910442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UTM Avo" panose="02040603050506020204" pitchFamily="1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gi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giê</a:t>
                      </a: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i</a:t>
                      </a:r>
                      <a:endParaRPr lang="en-US" sz="30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84961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UTM Avo" panose="02040603050506020204" pitchFamily="1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hát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713149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UTM Avo" panose="02040603050506020204" pitchFamily="1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i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i</a:t>
                      </a:r>
                      <a:endParaRPr lang="en-US" sz="30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751617"/>
                  </a:ext>
                </a:extLst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E5195B3F-5EFF-1E5F-019B-5EF0E1B34C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F5A021-2B96-0457-E6E0-66A185399CAC}"/>
              </a:ext>
            </a:extLst>
          </p:cNvPr>
          <p:cNvSpPr txBox="1"/>
          <p:nvPr/>
        </p:nvSpPr>
        <p:spPr>
          <a:xfrm>
            <a:off x="3839957" y="1081230"/>
            <a:ext cx="4512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2: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04B5128-BF81-3E96-F503-D266D26109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89625" y="5049976"/>
            <a:ext cx="1847279" cy="180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4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31544F7E-F67E-7CC4-A2E6-03A6675C0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167479"/>
              </p:ext>
            </p:extLst>
          </p:nvPr>
        </p:nvGraphicFramePr>
        <p:xfrm>
          <a:off x="2032000" y="1949658"/>
          <a:ext cx="8127999" cy="3310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82007678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7412133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070828"/>
                    </a:ext>
                  </a:extLst>
                </a:gridCol>
              </a:tblGrid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Số</a:t>
                      </a:r>
                      <a:r>
                        <a:rPr lang="en-US" sz="300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thứ</a:t>
                      </a:r>
                      <a:r>
                        <a:rPr lang="en-US" sz="300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tự</a:t>
                      </a:r>
                      <a:endParaRPr lang="en-US" sz="3000" dirty="0">
                        <a:solidFill>
                          <a:sysClr val="windowText" lastClr="00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Chữ 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Tên chữ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521496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ca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002522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UTM Avo" panose="02040603050506020204" pitchFamily="1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kh</a:t>
                      </a:r>
                      <a:endParaRPr lang="en-US" sz="30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ca-</a:t>
                      </a:r>
                      <a:r>
                        <a:rPr lang="en-US" sz="3000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hát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910442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UTM Avo" panose="02040603050506020204" pitchFamily="1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e-</a:t>
                      </a: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lờ</a:t>
                      </a:r>
                      <a:endParaRPr lang="en-US" sz="30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84961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>
                          <a:latin typeface="UTM Avo" panose="02040603050506020204" pitchFamily="1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e-</a:t>
                      </a:r>
                      <a:r>
                        <a:rPr lang="en-US" sz="3000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mờ</a:t>
                      </a:r>
                      <a:endParaRPr lang="en-US" sz="3000" dirty="0">
                        <a:solidFill>
                          <a:srgbClr val="FF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713149"/>
                  </a:ext>
                </a:extLst>
              </a:tr>
            </a:tbl>
          </a:graphicData>
        </a:graphic>
      </p:graphicFrame>
      <p:pic>
        <p:nvPicPr>
          <p:cNvPr id="4" name="Picture 4">
            <a:extLst>
              <a:ext uri="{FF2B5EF4-FFF2-40B4-BE49-F238E27FC236}">
                <a16:creationId xmlns:a16="http://schemas.microsoft.com/office/drawing/2014/main" id="{E7D6AB11-B698-29C5-3769-5266AA04E5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01E421-AA40-86BB-038A-7CB463CCA31E}"/>
              </a:ext>
            </a:extLst>
          </p:cNvPr>
          <p:cNvSpPr txBox="1"/>
          <p:nvPr/>
        </p:nvSpPr>
        <p:spPr>
          <a:xfrm>
            <a:off x="3839957" y="1081230"/>
            <a:ext cx="4512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2: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23">
            <a:extLst>
              <a:ext uri="{FF2B5EF4-FFF2-40B4-BE49-F238E27FC236}">
                <a16:creationId xmlns:a16="http://schemas.microsoft.com/office/drawing/2014/main" id="{79F7DFBF-02DA-3DAA-4048-9AAEF87417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437589" y="4552981"/>
            <a:ext cx="2151352" cy="244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0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16A8190-52E2-50AA-6836-DD1E290A5452}"/>
              </a:ext>
            </a:extLst>
          </p:cNvPr>
          <p:cNvSpPr txBox="1"/>
          <p:nvPr/>
        </p:nvSpPr>
        <p:spPr>
          <a:xfrm>
            <a:off x="3084693" y="1034708"/>
            <a:ext cx="7452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Điền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x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s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chỗ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" name="Rectangle: Rounded Corners 2">
            <a:extLst>
              <a:ext uri="{FF2B5EF4-FFF2-40B4-BE49-F238E27FC236}">
                <a16:creationId xmlns:a16="http://schemas.microsoft.com/office/drawing/2014/main" id="{9AC8C666-DC0F-531A-9A85-1613A780C9A5}"/>
              </a:ext>
            </a:extLst>
          </p:cNvPr>
          <p:cNvSpPr/>
          <p:nvPr/>
        </p:nvSpPr>
        <p:spPr>
          <a:xfrm>
            <a:off x="1366314" y="2063468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Hoa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úng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539400C-558B-77EF-CD78-D6FE10E10265}"/>
              </a:ext>
            </a:extLst>
          </p:cNvPr>
          <p:cNvSpPr/>
          <p:nvPr/>
        </p:nvSpPr>
        <p:spPr>
          <a:xfrm>
            <a:off x="3652408" y="2944362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Cái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ô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B6DD046-761F-2AF6-70A7-F1CFCF29EA73}"/>
              </a:ext>
            </a:extLst>
          </p:cNvPr>
          <p:cNvSpPr/>
          <p:nvPr/>
        </p:nvSpPr>
        <p:spPr>
          <a:xfrm>
            <a:off x="5723162" y="4063781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Chim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505A96F-07B4-5650-E641-135EB8B64C2C}"/>
              </a:ext>
            </a:extLst>
          </p:cNvPr>
          <p:cNvSpPr/>
          <p:nvPr/>
        </p:nvSpPr>
        <p:spPr>
          <a:xfrm>
            <a:off x="2090356" y="4440802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Đĩa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r>
              <a:rPr lang="en-US" sz="28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ôi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B7F9AFC-4CF7-74DB-9F5F-8B22B2AB54A1}"/>
              </a:ext>
            </a:extLst>
          </p:cNvPr>
          <p:cNvSpPr/>
          <p:nvPr/>
        </p:nvSpPr>
        <p:spPr>
          <a:xfrm>
            <a:off x="7868388" y="5111986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Quả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oài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82940FC-25F6-42EE-7CE4-947A23B18DAC}"/>
              </a:ext>
            </a:extLst>
          </p:cNvPr>
          <p:cNvSpPr/>
          <p:nvPr/>
        </p:nvSpPr>
        <p:spPr>
          <a:xfrm>
            <a:off x="4261411" y="5364474"/>
            <a:ext cx="2304489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Dòng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ông</a:t>
            </a:r>
          </a:p>
        </p:txBody>
      </p:sp>
      <p:sp>
        <p:nvSpPr>
          <p:cNvPr id="39" name="Rectangle: Rounded Corners 20">
            <a:extLst>
              <a:ext uri="{FF2B5EF4-FFF2-40B4-BE49-F238E27FC236}">
                <a16:creationId xmlns:a16="http://schemas.microsoft.com/office/drawing/2014/main" id="{32232C64-5B1A-1318-4E7D-85C9348D72C4}"/>
              </a:ext>
            </a:extLst>
          </p:cNvPr>
          <p:cNvSpPr/>
          <p:nvPr/>
        </p:nvSpPr>
        <p:spPr>
          <a:xfrm>
            <a:off x="6675939" y="1939120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Mầm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anh</a:t>
            </a:r>
          </a:p>
        </p:txBody>
      </p:sp>
      <p:sp>
        <p:nvSpPr>
          <p:cNvPr id="40" name="Rectangle: Rounded Corners 21">
            <a:extLst>
              <a:ext uri="{FF2B5EF4-FFF2-40B4-BE49-F238E27FC236}">
                <a16:creationId xmlns:a16="http://schemas.microsoft.com/office/drawing/2014/main" id="{270D8888-EB81-26CC-2513-675A61CAC972}"/>
              </a:ext>
            </a:extLst>
          </p:cNvPr>
          <p:cNvSpPr/>
          <p:nvPr/>
        </p:nvSpPr>
        <p:spPr>
          <a:xfrm>
            <a:off x="8725950" y="2992219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Quả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im</a:t>
            </a:r>
          </a:p>
        </p:txBody>
      </p:sp>
      <p:sp>
        <p:nvSpPr>
          <p:cNvPr id="41" name="Rectangle: Rounded Corners 22">
            <a:extLst>
              <a:ext uri="{FF2B5EF4-FFF2-40B4-BE49-F238E27FC236}">
                <a16:creationId xmlns:a16="http://schemas.microsoft.com/office/drawing/2014/main" id="{6CE24093-E796-E20A-1C73-11310E8D00AD}"/>
              </a:ext>
            </a:extLst>
          </p:cNvPr>
          <p:cNvSpPr/>
          <p:nvPr/>
        </p:nvSpPr>
        <p:spPr>
          <a:xfrm>
            <a:off x="1361245" y="2063468"/>
            <a:ext cx="2149974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Hoa 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s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úng</a:t>
            </a:r>
          </a:p>
        </p:txBody>
      </p:sp>
      <p:sp>
        <p:nvSpPr>
          <p:cNvPr id="42" name="Rectangle: Rounded Corners 24">
            <a:extLst>
              <a:ext uri="{FF2B5EF4-FFF2-40B4-BE49-F238E27FC236}">
                <a16:creationId xmlns:a16="http://schemas.microsoft.com/office/drawing/2014/main" id="{6703006C-289F-D06E-8B6A-4049F0050EB8}"/>
              </a:ext>
            </a:extLst>
          </p:cNvPr>
          <p:cNvSpPr/>
          <p:nvPr/>
        </p:nvSpPr>
        <p:spPr>
          <a:xfrm>
            <a:off x="3652408" y="2944362"/>
            <a:ext cx="2139833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Cái 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x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ô</a:t>
            </a:r>
          </a:p>
        </p:txBody>
      </p:sp>
      <p:sp>
        <p:nvSpPr>
          <p:cNvPr id="43" name="Rectangle: Rounded Corners 25">
            <a:extLst>
              <a:ext uri="{FF2B5EF4-FFF2-40B4-BE49-F238E27FC236}">
                <a16:creationId xmlns:a16="http://schemas.microsoft.com/office/drawing/2014/main" id="{718EB2A6-3257-7114-FB35-711F8E1D4180}"/>
              </a:ext>
            </a:extLst>
          </p:cNvPr>
          <p:cNvSpPr/>
          <p:nvPr/>
        </p:nvSpPr>
        <p:spPr>
          <a:xfrm>
            <a:off x="6670868" y="1935069"/>
            <a:ext cx="2316114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Mầm 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x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anh</a:t>
            </a:r>
          </a:p>
        </p:txBody>
      </p:sp>
      <p:sp>
        <p:nvSpPr>
          <p:cNvPr id="44" name="Rectangle: Rounded Corners 26">
            <a:extLst>
              <a:ext uri="{FF2B5EF4-FFF2-40B4-BE49-F238E27FC236}">
                <a16:creationId xmlns:a16="http://schemas.microsoft.com/office/drawing/2014/main" id="{3FA95574-131A-DBF2-832D-8D20292E1669}"/>
              </a:ext>
            </a:extLst>
          </p:cNvPr>
          <p:cNvSpPr/>
          <p:nvPr/>
        </p:nvSpPr>
        <p:spPr>
          <a:xfrm>
            <a:off x="8725950" y="2987325"/>
            <a:ext cx="2139833" cy="918000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Quả 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s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im</a:t>
            </a:r>
          </a:p>
        </p:txBody>
      </p:sp>
      <p:sp>
        <p:nvSpPr>
          <p:cNvPr id="45" name="Rectangle: Rounded Corners 27">
            <a:extLst>
              <a:ext uri="{FF2B5EF4-FFF2-40B4-BE49-F238E27FC236}">
                <a16:creationId xmlns:a16="http://schemas.microsoft.com/office/drawing/2014/main" id="{93642C8B-1CB1-B2F0-EAAC-59259CCFDB8A}"/>
              </a:ext>
            </a:extLst>
          </p:cNvPr>
          <p:cNvSpPr/>
          <p:nvPr/>
        </p:nvSpPr>
        <p:spPr>
          <a:xfrm>
            <a:off x="2090356" y="4435617"/>
            <a:ext cx="2139833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Đĩa</a:t>
            </a:r>
            <a:r>
              <a:rPr lang="en-US" sz="28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x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ôi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6" name="Rectangle: Rounded Corners 28">
            <a:extLst>
              <a:ext uri="{FF2B5EF4-FFF2-40B4-BE49-F238E27FC236}">
                <a16:creationId xmlns:a16="http://schemas.microsoft.com/office/drawing/2014/main" id="{E628A9FC-A8DE-0E00-02A6-84438BDB6681}"/>
              </a:ext>
            </a:extLst>
          </p:cNvPr>
          <p:cNvSpPr/>
          <p:nvPr/>
        </p:nvSpPr>
        <p:spPr>
          <a:xfrm>
            <a:off x="4261411" y="5359579"/>
            <a:ext cx="2304489" cy="1005241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Dòng 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s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ông</a:t>
            </a:r>
          </a:p>
        </p:txBody>
      </p:sp>
      <p:sp>
        <p:nvSpPr>
          <p:cNvPr id="47" name="Rectangle: Rounded Corners 32">
            <a:extLst>
              <a:ext uri="{FF2B5EF4-FFF2-40B4-BE49-F238E27FC236}">
                <a16:creationId xmlns:a16="http://schemas.microsoft.com/office/drawing/2014/main" id="{1D5ED294-A46D-CEBA-87DA-AFCCA2862F9C}"/>
              </a:ext>
            </a:extLst>
          </p:cNvPr>
          <p:cNvSpPr/>
          <p:nvPr/>
        </p:nvSpPr>
        <p:spPr>
          <a:xfrm>
            <a:off x="5723162" y="4054836"/>
            <a:ext cx="2139833" cy="92844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Chim 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s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</a:p>
        </p:txBody>
      </p:sp>
      <p:sp>
        <p:nvSpPr>
          <p:cNvPr id="48" name="Rectangle: Rounded Corners 33">
            <a:extLst>
              <a:ext uri="{FF2B5EF4-FFF2-40B4-BE49-F238E27FC236}">
                <a16:creationId xmlns:a16="http://schemas.microsoft.com/office/drawing/2014/main" id="{F945C42A-D60E-C2A3-8ADD-FCC823F2DD06}"/>
              </a:ext>
            </a:extLst>
          </p:cNvPr>
          <p:cNvSpPr/>
          <p:nvPr/>
        </p:nvSpPr>
        <p:spPr>
          <a:xfrm>
            <a:off x="7861799" y="5111986"/>
            <a:ext cx="2146422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Quả 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x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oài</a:t>
            </a:r>
          </a:p>
        </p:txBody>
      </p:sp>
    </p:spTree>
    <p:extLst>
      <p:ext uri="{BB962C8B-B14F-4D97-AF65-F5344CB8AC3E}">
        <p14:creationId xmlns:p14="http://schemas.microsoft.com/office/powerpoint/2010/main" val="367602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4D1FD25-116C-037B-7750-FD86F7CE5EC5}"/>
              </a:ext>
            </a:extLst>
          </p:cNvPr>
          <p:cNvSpPr txBox="1"/>
          <p:nvPr/>
        </p:nvSpPr>
        <p:spPr>
          <a:xfrm>
            <a:off x="3037239" y="1057367"/>
            <a:ext cx="8621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Điền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ng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trống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4" name="Rectangle: Rounded Corners 2">
            <a:extLst>
              <a:ext uri="{FF2B5EF4-FFF2-40B4-BE49-F238E27FC236}">
                <a16:creationId xmlns:a16="http://schemas.microsoft.com/office/drawing/2014/main" id="{9A3EB039-65C8-3E5D-49C9-A9F4820C0D23}"/>
              </a:ext>
            </a:extLst>
          </p:cNvPr>
          <p:cNvSpPr/>
          <p:nvPr/>
        </p:nvSpPr>
        <p:spPr>
          <a:xfrm>
            <a:off x="1404414" y="2136977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28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la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endParaRPr lang="en-US" sz="28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5" name="Rectangle: Rounded Corners 15">
            <a:extLst>
              <a:ext uri="{FF2B5EF4-FFF2-40B4-BE49-F238E27FC236}">
                <a16:creationId xmlns:a16="http://schemas.microsoft.com/office/drawing/2014/main" id="{FB89E3BF-596F-123E-B866-E9F2F27ADBFA}"/>
              </a:ext>
            </a:extLst>
          </p:cNvPr>
          <p:cNvSpPr/>
          <p:nvPr/>
        </p:nvSpPr>
        <p:spPr>
          <a:xfrm>
            <a:off x="3690508" y="3017871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8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tha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endParaRPr lang="en-US" sz="28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Rectangle: Rounded Corners 16">
            <a:extLst>
              <a:ext uri="{FF2B5EF4-FFF2-40B4-BE49-F238E27FC236}">
                <a16:creationId xmlns:a16="http://schemas.microsoft.com/office/drawing/2014/main" id="{2A9680BC-2D71-A388-67D9-DD4B242F4B62}"/>
              </a:ext>
            </a:extLst>
          </p:cNvPr>
          <p:cNvSpPr/>
          <p:nvPr/>
        </p:nvSpPr>
        <p:spPr>
          <a:xfrm>
            <a:off x="5761262" y="4137290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8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endParaRPr lang="en-US" sz="28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Rectangle: Rounded Corners 17">
            <a:extLst>
              <a:ext uri="{FF2B5EF4-FFF2-40B4-BE49-F238E27FC236}">
                <a16:creationId xmlns:a16="http://schemas.microsoft.com/office/drawing/2014/main" id="{DE7FB19F-B61A-2CA3-FCD9-BA48DB776FBA}"/>
              </a:ext>
            </a:extLst>
          </p:cNvPr>
          <p:cNvSpPr/>
          <p:nvPr/>
        </p:nvSpPr>
        <p:spPr>
          <a:xfrm>
            <a:off x="2128456" y="4514311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8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xẻ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__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8" name="Rectangle: Rounded Corners 18">
            <a:extLst>
              <a:ext uri="{FF2B5EF4-FFF2-40B4-BE49-F238E27FC236}">
                <a16:creationId xmlns:a16="http://schemas.microsoft.com/office/drawing/2014/main" id="{FD845F1A-1E82-C8D3-CE49-69A2C77F8CEE}"/>
              </a:ext>
            </a:extLst>
          </p:cNvPr>
          <p:cNvSpPr/>
          <p:nvPr/>
        </p:nvSpPr>
        <p:spPr>
          <a:xfrm>
            <a:off x="7906488" y="5185495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Con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kiế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endParaRPr lang="en-US" sz="28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Rectangle: Rounded Corners 19">
            <a:extLst>
              <a:ext uri="{FF2B5EF4-FFF2-40B4-BE49-F238E27FC236}">
                <a16:creationId xmlns:a16="http://schemas.microsoft.com/office/drawing/2014/main" id="{D9170942-309A-6FCE-5A55-3AB8773BB6D1}"/>
              </a:ext>
            </a:extLst>
          </p:cNvPr>
          <p:cNvSpPr/>
          <p:nvPr/>
        </p:nvSpPr>
        <p:spPr>
          <a:xfrm>
            <a:off x="4299511" y="5437983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Mă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__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cụt</a:t>
            </a:r>
          </a:p>
        </p:txBody>
      </p:sp>
      <p:sp>
        <p:nvSpPr>
          <p:cNvPr id="20" name="Rectangle: Rounded Corners 20">
            <a:extLst>
              <a:ext uri="{FF2B5EF4-FFF2-40B4-BE49-F238E27FC236}">
                <a16:creationId xmlns:a16="http://schemas.microsoft.com/office/drawing/2014/main" id="{8A710410-AFDD-BFC0-2625-354A30D9703A}"/>
              </a:ext>
            </a:extLst>
          </p:cNvPr>
          <p:cNvSpPr/>
          <p:nvPr/>
        </p:nvSpPr>
        <p:spPr>
          <a:xfrm>
            <a:off x="6714039" y="2012629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Lá bà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__</a:t>
            </a:r>
          </a:p>
        </p:txBody>
      </p:sp>
      <p:sp>
        <p:nvSpPr>
          <p:cNvPr id="21" name="Rectangle: Rounded Corners 21">
            <a:extLst>
              <a:ext uri="{FF2B5EF4-FFF2-40B4-BE49-F238E27FC236}">
                <a16:creationId xmlns:a16="http://schemas.microsoft.com/office/drawing/2014/main" id="{9AF6BBBB-6283-454A-CC1D-4E6F34B29B0E}"/>
              </a:ext>
            </a:extLst>
          </p:cNvPr>
          <p:cNvSpPr/>
          <p:nvPr/>
        </p:nvSpPr>
        <p:spPr>
          <a:xfrm>
            <a:off x="8764050" y="3065728"/>
            <a:ext cx="2139833" cy="9146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Ngọn</a:t>
            </a:r>
            <a:r>
              <a:rPr lang="en-US" sz="28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đè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_</a:t>
            </a:r>
            <a:endParaRPr lang="en-US" sz="28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Rectangle: Rounded Corners 22">
            <a:extLst>
              <a:ext uri="{FF2B5EF4-FFF2-40B4-BE49-F238E27FC236}">
                <a16:creationId xmlns:a16="http://schemas.microsoft.com/office/drawing/2014/main" id="{906289F5-08FC-BE75-FB81-FC7B1F99B182}"/>
              </a:ext>
            </a:extLst>
          </p:cNvPr>
          <p:cNvSpPr/>
          <p:nvPr/>
        </p:nvSpPr>
        <p:spPr>
          <a:xfrm>
            <a:off x="1404414" y="2136977"/>
            <a:ext cx="2139833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28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la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endParaRPr lang="en-US" sz="2800" b="1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3" name="Rectangle: Rounded Corners 24">
            <a:extLst>
              <a:ext uri="{FF2B5EF4-FFF2-40B4-BE49-F238E27FC236}">
                <a16:creationId xmlns:a16="http://schemas.microsoft.com/office/drawing/2014/main" id="{1B615DDE-A9BC-AFC7-1320-3FE1FF765782}"/>
              </a:ext>
            </a:extLst>
          </p:cNvPr>
          <p:cNvSpPr/>
          <p:nvPr/>
        </p:nvSpPr>
        <p:spPr>
          <a:xfrm>
            <a:off x="3690508" y="3017870"/>
            <a:ext cx="2139833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tha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ng</a:t>
            </a:r>
            <a:endParaRPr lang="en-US" sz="28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Rectangle: Rounded Corners 25">
            <a:extLst>
              <a:ext uri="{FF2B5EF4-FFF2-40B4-BE49-F238E27FC236}">
                <a16:creationId xmlns:a16="http://schemas.microsoft.com/office/drawing/2014/main" id="{097215A5-CCEE-E67F-F69F-15976B03D644}"/>
              </a:ext>
            </a:extLst>
          </p:cNvPr>
          <p:cNvSpPr/>
          <p:nvPr/>
        </p:nvSpPr>
        <p:spPr>
          <a:xfrm>
            <a:off x="6714039" y="2012629"/>
            <a:ext cx="2139833" cy="924077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Lá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bà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ng</a:t>
            </a:r>
            <a:endParaRPr lang="en-US" sz="28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5" name="Rectangle: Rounded Corners 26">
            <a:extLst>
              <a:ext uri="{FF2B5EF4-FFF2-40B4-BE49-F238E27FC236}">
                <a16:creationId xmlns:a16="http://schemas.microsoft.com/office/drawing/2014/main" id="{BC442982-47B1-045A-2C82-52207E729D6D}"/>
              </a:ext>
            </a:extLst>
          </p:cNvPr>
          <p:cNvSpPr/>
          <p:nvPr/>
        </p:nvSpPr>
        <p:spPr>
          <a:xfrm>
            <a:off x="8764049" y="3065727"/>
            <a:ext cx="2139833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Ngọn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đè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endParaRPr lang="en-US" sz="2800" b="1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6" name="Rectangle: Rounded Corners 27">
            <a:extLst>
              <a:ext uri="{FF2B5EF4-FFF2-40B4-BE49-F238E27FC236}">
                <a16:creationId xmlns:a16="http://schemas.microsoft.com/office/drawing/2014/main" id="{78A44928-C7DC-F362-768D-FC1D7BDCCD8A}"/>
              </a:ext>
            </a:extLst>
          </p:cNvPr>
          <p:cNvSpPr/>
          <p:nvPr/>
        </p:nvSpPr>
        <p:spPr>
          <a:xfrm>
            <a:off x="2128455" y="4514310"/>
            <a:ext cx="2139833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xẻ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ng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7" name="Rectangle: Rounded Corners 28">
            <a:extLst>
              <a:ext uri="{FF2B5EF4-FFF2-40B4-BE49-F238E27FC236}">
                <a16:creationId xmlns:a16="http://schemas.microsoft.com/office/drawing/2014/main" id="{B8256658-6279-1753-13CF-CC5105EC86D7}"/>
              </a:ext>
            </a:extLst>
          </p:cNvPr>
          <p:cNvSpPr/>
          <p:nvPr/>
        </p:nvSpPr>
        <p:spPr>
          <a:xfrm>
            <a:off x="4294747" y="5428915"/>
            <a:ext cx="2152533" cy="928299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Mă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ng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cụt</a:t>
            </a:r>
          </a:p>
        </p:txBody>
      </p:sp>
      <p:sp>
        <p:nvSpPr>
          <p:cNvPr id="28" name="Rectangle: Rounded Corners 32">
            <a:extLst>
              <a:ext uri="{FF2B5EF4-FFF2-40B4-BE49-F238E27FC236}">
                <a16:creationId xmlns:a16="http://schemas.microsoft.com/office/drawing/2014/main" id="{BB54003B-62C8-F2EA-7B73-E10C238CAEC8}"/>
              </a:ext>
            </a:extLst>
          </p:cNvPr>
          <p:cNvSpPr/>
          <p:nvPr/>
        </p:nvSpPr>
        <p:spPr>
          <a:xfrm>
            <a:off x="5761261" y="4132396"/>
            <a:ext cx="2139833" cy="9273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endParaRPr lang="en-US" sz="2800" b="1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9" name="Rectangle: Rounded Corners 33">
            <a:extLst>
              <a:ext uri="{FF2B5EF4-FFF2-40B4-BE49-F238E27FC236}">
                <a16:creationId xmlns:a16="http://schemas.microsoft.com/office/drawing/2014/main" id="{1640F89A-E756-ABF3-407C-19AC9C00A94D}"/>
              </a:ext>
            </a:extLst>
          </p:cNvPr>
          <p:cNvSpPr/>
          <p:nvPr/>
        </p:nvSpPr>
        <p:spPr>
          <a:xfrm>
            <a:off x="7901094" y="5190800"/>
            <a:ext cx="2152533" cy="914605"/>
          </a:xfrm>
          <a:prstGeom prst="roundRect">
            <a:avLst/>
          </a:prstGeom>
          <a:solidFill>
            <a:srgbClr val="FFAF15"/>
          </a:solidFill>
          <a:ln>
            <a:solidFill>
              <a:srgbClr val="FFAF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Con kiế</a:t>
            </a:r>
            <a:r>
              <a:rPr lang="en-US" sz="2800" b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endParaRPr lang="en-US" sz="28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11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B93CE22-7E3B-4E70-4486-D86B7D94A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E0F710E-F5F8-6335-45F2-77FF47B3B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-2191817" y="4673995"/>
            <a:ext cx="16780421" cy="6077105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AFE0BA45-3369-2C33-F7B8-7C8E82EB02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801973" y="5022897"/>
            <a:ext cx="2720626" cy="1319503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30E4641-1667-DFED-7F14-2B8A55D40D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696788" y="5435340"/>
            <a:ext cx="472401" cy="35619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4159EE3-E3B5-247C-2C5A-E0533088E5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CC57BBCD-EA1A-30D7-8A36-EC7890D82B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5916500" y="6592428"/>
            <a:ext cx="472401" cy="356190"/>
          </a:xfrm>
          <a:prstGeom prst="rect">
            <a:avLst/>
          </a:prstGeom>
        </p:spPr>
      </p:pic>
      <p:pic>
        <p:nvPicPr>
          <p:cNvPr id="11" name="Picture 24">
            <a:extLst>
              <a:ext uri="{FF2B5EF4-FFF2-40B4-BE49-F238E27FC236}">
                <a16:creationId xmlns:a16="http://schemas.microsoft.com/office/drawing/2014/main" id="{F5D1A136-5317-80AC-2287-F57AEA0C3F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756213" y="1212975"/>
            <a:ext cx="393041" cy="3930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AE7504-EA97-CF9E-44F7-12422E59EAE8}"/>
              </a:ext>
            </a:extLst>
          </p:cNvPr>
          <p:cNvSpPr txBox="1"/>
          <p:nvPr/>
        </p:nvSpPr>
        <p:spPr>
          <a:xfrm>
            <a:off x="512793" y="2542966"/>
            <a:ext cx="5403707" cy="1684646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3334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lại nội dung</a:t>
            </a:r>
          </a:p>
          <a:p>
            <a:pPr algn="ctr">
              <a:lnSpc>
                <a:spcPct val="150000"/>
              </a:lnSpc>
            </a:pPr>
            <a:r>
              <a:rPr lang="en-US" sz="3334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nay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D256E5-8A0D-E434-C52E-2CB9A42AA274}"/>
              </a:ext>
            </a:extLst>
          </p:cNvPr>
          <p:cNvSpPr txBox="1"/>
          <p:nvPr/>
        </p:nvSpPr>
        <p:spPr>
          <a:xfrm>
            <a:off x="6095999" y="2547815"/>
            <a:ext cx="5583207" cy="1699686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US" sz="3334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3334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– Con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3334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lớn</a:t>
            </a:r>
            <a:r>
              <a:rPr lang="en-US" sz="3334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thật</a:t>
            </a:r>
            <a:r>
              <a:rPr lang="en-US" sz="3334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rồi</a:t>
            </a:r>
            <a:r>
              <a:rPr lang="en-US" sz="3334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B8517F39-8B79-72F9-A079-BE940A3E97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0947" y="1742936"/>
            <a:ext cx="1231681" cy="1211666"/>
          </a:xfrm>
          <a:prstGeom prst="rect">
            <a:avLst/>
          </a:prstGeom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891CF1E9-5C71-DD76-A20D-1D65A8CD2E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19255012">
            <a:off x="10863767" y="1822953"/>
            <a:ext cx="1231681" cy="1211666"/>
          </a:xfrm>
          <a:prstGeom prst="rect">
            <a:avLst/>
          </a:prstGeom>
        </p:spPr>
      </p:pic>
      <p:pic>
        <p:nvPicPr>
          <p:cNvPr id="17" name="Picture 15">
            <a:extLst>
              <a:ext uri="{FF2B5EF4-FFF2-40B4-BE49-F238E27FC236}">
                <a16:creationId xmlns:a16="http://schemas.microsoft.com/office/drawing/2014/main" id="{459DBB36-BB4A-5780-DE63-2DF238BB32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4960530" y="4311047"/>
            <a:ext cx="284135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9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275</Words>
  <Application>Microsoft Office PowerPoint</Application>
  <PresentationFormat>Widescreen</PresentationFormat>
  <Paragraphs>85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24</cp:revision>
  <dcterms:created xsi:type="dcterms:W3CDTF">2023-10-19T01:39:18Z</dcterms:created>
  <dcterms:modified xsi:type="dcterms:W3CDTF">2023-12-14T09:52:04Z</dcterms:modified>
</cp:coreProperties>
</file>