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sldIdLst>
    <p:sldId id="256" r:id="rId4"/>
    <p:sldId id="258" r:id="rId5"/>
    <p:sldId id="265" r:id="rId6"/>
    <p:sldId id="272" r:id="rId7"/>
    <p:sldId id="281" r:id="rId8"/>
    <p:sldId id="282" r:id="rId9"/>
    <p:sldId id="283" r:id="rId10"/>
    <p:sldId id="259" r:id="rId11"/>
    <p:sldId id="266" r:id="rId12"/>
    <p:sldId id="273" r:id="rId13"/>
    <p:sldId id="260" r:id="rId14"/>
    <p:sldId id="271" r:id="rId15"/>
    <p:sldId id="284" r:id="rId16"/>
    <p:sldId id="285" r:id="rId17"/>
    <p:sldId id="286" r:id="rId18"/>
    <p:sldId id="287" r:id="rId19"/>
    <p:sldId id="291" r:id="rId20"/>
    <p:sldId id="292" r:id="rId21"/>
    <p:sldId id="293" r:id="rId22"/>
    <p:sldId id="294" r:id="rId23"/>
    <p:sldId id="257" r:id="rId24"/>
    <p:sldId id="274" r:id="rId25"/>
    <p:sldId id="295" r:id="rId26"/>
    <p:sldId id="296" r:id="rId27"/>
    <p:sldId id="297" r:id="rId28"/>
    <p:sldId id="298" r:id="rId29"/>
    <p:sldId id="299" r:id="rId30"/>
    <p:sldId id="300" r:id="rId31"/>
    <p:sldId id="262" r:id="rId32"/>
    <p:sldId id="269" r:id="rId33"/>
    <p:sldId id="263" r:id="rId34"/>
    <p:sldId id="270" r:id="rId35"/>
    <p:sldId id="279" r:id="rId36"/>
    <p:sldId id="280" r:id="rId37"/>
  </p:sldIdLst>
  <p:sldSz cx="12192000" cy="6858000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  <p:embeddedFont>
      <p:font typeface="Calibri Light" panose="020F0302020204030204" pitchFamily="34" charset="0"/>
      <p:regular r:id="rId42"/>
      <p:italic r:id="rId43"/>
    </p:embeddedFont>
    <p:embeddedFont>
      <p:font typeface="UTM Avo" panose="02040603050506020204" pitchFamily="18" charset="0"/>
      <p:regular r:id="rId44"/>
      <p:bold r:id="rId45"/>
      <p:italic r:id="rId46"/>
      <p:boldItalic r:id="rId47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9832E"/>
    <a:srgbClr val="F68220"/>
    <a:srgbClr val="FFFAF7"/>
    <a:srgbClr val="001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11"/>
    <p:restoredTop sz="94684"/>
  </p:normalViewPr>
  <p:slideViewPr>
    <p:cSldViewPr snapToGrid="0">
      <p:cViewPr varScale="1">
        <p:scale>
          <a:sx n="104" d="100"/>
          <a:sy n="104" d="100"/>
        </p:scale>
        <p:origin x="84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7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6.fntdata"/><Relationship Id="rId48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785F571-49F6-4408-B363-A017D437DD9D}" type="doc">
      <dgm:prSet loTypeId="urn:microsoft.com/office/officeart/2005/8/layout/list1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FAEF4DA6-85EC-4B5C-8CC9-BBF8198E5204}">
      <dgm:prSet phldrT="[Text]" custT="1"/>
      <dgm:spPr>
        <a:xfrm>
          <a:off x="333747" y="566"/>
          <a:ext cx="6674934" cy="7380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vi-VN" sz="2400" i="0" dirty="0">
              <a:solidFill>
                <a:schemeClr val="bg1"/>
              </a:solidFill>
              <a:latin typeface="UTM Avo" panose="02040603050506020204" pitchFamily="18"/>
            </a:rPr>
            <a:t>Tiếng hò trên sông mới tha thiết làm sao! </a:t>
          </a:r>
          <a:endParaRPr lang="en-US" sz="2400" dirty="0">
            <a:solidFill>
              <a:schemeClr val="bg1"/>
            </a:solidFill>
            <a:latin typeface="UTM Avo" panose="02040603050506020204" pitchFamily="18"/>
            <a:ea typeface="+mn-ea"/>
            <a:cs typeface="Arial" pitchFamily="34" charset="0"/>
          </a:endParaRPr>
        </a:p>
      </dgm:t>
    </dgm:pt>
    <dgm:pt modelId="{45656927-8FAA-49C4-8079-18CB62070251}" type="parTrans" cxnId="{56C0C91E-85FF-4EB3-8491-3D46D3FFCE0E}">
      <dgm:prSet/>
      <dgm:spPr/>
      <dgm:t>
        <a:bodyPr/>
        <a:lstStyle/>
        <a:p>
          <a:endParaRPr lang="en-US"/>
        </a:p>
      </dgm:t>
    </dgm:pt>
    <dgm:pt modelId="{1DCA60A4-28C9-471B-92DA-4AD708F9931D}" type="sibTrans" cxnId="{56C0C91E-85FF-4EB3-8491-3D46D3FFCE0E}">
      <dgm:prSet/>
      <dgm:spPr/>
      <dgm:t>
        <a:bodyPr/>
        <a:lstStyle/>
        <a:p>
          <a:endParaRPr lang="en-US"/>
        </a:p>
      </dgm:t>
    </dgm:pt>
    <dgm:pt modelId="{81E05410-867D-4119-A48D-1D86CFE1793A}">
      <dgm:prSet phldrT="[Text]" custT="1"/>
      <dgm:spPr>
        <a:xfrm>
          <a:off x="333747" y="1134566"/>
          <a:ext cx="6674934" cy="7380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vi-VN" sz="2400" i="0" dirty="0">
              <a:solidFill>
                <a:schemeClr val="bg1"/>
              </a:solidFill>
              <a:latin typeface="UTM Avo" panose="02040603050506020204" pitchFamily="18"/>
            </a:rPr>
            <a:t>Tiếng hò ngọt ngào, thân thương quá! </a:t>
          </a:r>
          <a:endParaRPr lang="en-US" sz="2400" dirty="0">
            <a:solidFill>
              <a:schemeClr val="bg1"/>
            </a:solidFill>
            <a:latin typeface="UTM Avo" panose="02040603050506020204" pitchFamily="18"/>
            <a:ea typeface="+mn-ea"/>
            <a:cs typeface="Arial" pitchFamily="34" charset="0"/>
          </a:endParaRPr>
        </a:p>
      </dgm:t>
    </dgm:pt>
    <dgm:pt modelId="{750D64CA-7EE7-4728-99C8-436C2A903BEB}" type="parTrans" cxnId="{9D4F3054-98F2-4EF0-B172-6F58CE34D405}">
      <dgm:prSet/>
      <dgm:spPr/>
      <dgm:t>
        <a:bodyPr/>
        <a:lstStyle/>
        <a:p>
          <a:endParaRPr lang="en-US"/>
        </a:p>
      </dgm:t>
    </dgm:pt>
    <dgm:pt modelId="{FECA9013-15B9-4114-B1C6-1E605195AB7B}" type="sibTrans" cxnId="{9D4F3054-98F2-4EF0-B172-6F58CE34D405}">
      <dgm:prSet/>
      <dgm:spPr/>
      <dgm:t>
        <a:bodyPr/>
        <a:lstStyle/>
        <a:p>
          <a:endParaRPr lang="en-US"/>
        </a:p>
      </dgm:t>
    </dgm:pt>
    <dgm:pt modelId="{229EA75F-3039-42DF-B9CF-7C4B9C492842}">
      <dgm:prSet phldrT="[Text]" custT="1"/>
      <dgm:spPr>
        <a:xfrm>
          <a:off x="334431" y="2268566"/>
          <a:ext cx="6669243" cy="7380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vi-VN" sz="2400" i="0" dirty="0">
              <a:solidFill>
                <a:schemeClr val="bg1"/>
              </a:solidFill>
              <a:latin typeface="UTM Avo" panose="02040603050506020204" pitchFamily="18"/>
            </a:rPr>
            <a:t>Ôi, giọng hò sao mà da diết thế!</a:t>
          </a:r>
          <a:endParaRPr lang="en-US" sz="2400" dirty="0">
            <a:solidFill>
              <a:schemeClr val="bg1"/>
            </a:solidFill>
            <a:latin typeface="UTM Avo" panose="02040603050506020204" pitchFamily="18"/>
            <a:ea typeface="+mn-ea"/>
            <a:cs typeface="Arial" pitchFamily="34" charset="0"/>
          </a:endParaRPr>
        </a:p>
      </dgm:t>
    </dgm:pt>
    <dgm:pt modelId="{778735B5-DB64-4EC4-9E56-3858F98A8CAF}" type="parTrans" cxnId="{10333C8F-213C-4038-99C0-81E9D9C09620}">
      <dgm:prSet/>
      <dgm:spPr/>
      <dgm:t>
        <a:bodyPr/>
        <a:lstStyle/>
        <a:p>
          <a:endParaRPr lang="en-US"/>
        </a:p>
      </dgm:t>
    </dgm:pt>
    <dgm:pt modelId="{9CFC9114-6D35-4958-AB23-00351F9048FF}" type="sibTrans" cxnId="{10333C8F-213C-4038-99C0-81E9D9C09620}">
      <dgm:prSet/>
      <dgm:spPr/>
      <dgm:t>
        <a:bodyPr/>
        <a:lstStyle/>
        <a:p>
          <a:endParaRPr lang="en-US"/>
        </a:p>
      </dgm:t>
    </dgm:pt>
    <dgm:pt modelId="{23000008-2236-4175-A353-615F5C470EBC}" type="pres">
      <dgm:prSet presAssocID="{0785F571-49F6-4408-B363-A017D437DD9D}" presName="linear" presStyleCnt="0">
        <dgm:presLayoutVars>
          <dgm:dir/>
          <dgm:animLvl val="lvl"/>
          <dgm:resizeHandles val="exact"/>
        </dgm:presLayoutVars>
      </dgm:prSet>
      <dgm:spPr/>
    </dgm:pt>
    <dgm:pt modelId="{02604926-2EC8-436E-A32F-59B5C4E785B1}" type="pres">
      <dgm:prSet presAssocID="{FAEF4DA6-85EC-4B5C-8CC9-BBF8198E5204}" presName="parentLin" presStyleCnt="0"/>
      <dgm:spPr/>
    </dgm:pt>
    <dgm:pt modelId="{FAB960F2-ECFA-49AA-9D6C-FBADA0BBE920}" type="pres">
      <dgm:prSet presAssocID="{FAEF4DA6-85EC-4B5C-8CC9-BBF8198E5204}" presName="parentLeftMargin" presStyleLbl="node1" presStyleIdx="0" presStyleCnt="3"/>
      <dgm:spPr/>
    </dgm:pt>
    <dgm:pt modelId="{1B349FBF-8506-45EA-8112-9945AB8EE6BB}" type="pres">
      <dgm:prSet presAssocID="{FAEF4DA6-85EC-4B5C-8CC9-BBF8198E5204}" presName="parentText" presStyleLbl="node1" presStyleIdx="0" presStyleCnt="3" custScaleX="142857">
        <dgm:presLayoutVars>
          <dgm:chMax val="0"/>
          <dgm:bulletEnabled val="1"/>
        </dgm:presLayoutVars>
      </dgm:prSet>
      <dgm:spPr/>
    </dgm:pt>
    <dgm:pt modelId="{3A0562AD-67C2-42F1-9AA0-85B809D0B3FF}" type="pres">
      <dgm:prSet presAssocID="{FAEF4DA6-85EC-4B5C-8CC9-BBF8198E5204}" presName="negativeSpace" presStyleCnt="0"/>
      <dgm:spPr/>
    </dgm:pt>
    <dgm:pt modelId="{2D1BBD4D-6B87-4642-85B8-CD305E06881F}" type="pres">
      <dgm:prSet presAssocID="{FAEF4DA6-85EC-4B5C-8CC9-BBF8198E5204}" presName="childText" presStyleLbl="conFgAcc1" presStyleIdx="0" presStyleCnt="3">
        <dgm:presLayoutVars>
          <dgm:bulletEnabled val="1"/>
        </dgm:presLayoutVars>
      </dgm:prSet>
      <dgm:spPr>
        <a:xfrm>
          <a:off x="0" y="369566"/>
          <a:ext cx="7010400" cy="630000"/>
        </a:xfrm>
        <a:prstGeom prst="rect">
          <a:avLst/>
        </a:prstGeom>
      </dgm:spPr>
    </dgm:pt>
    <dgm:pt modelId="{A3123FC3-43E8-454A-840A-9EB6C5A37D0C}" type="pres">
      <dgm:prSet presAssocID="{1DCA60A4-28C9-471B-92DA-4AD708F9931D}" presName="spaceBetweenRectangles" presStyleCnt="0"/>
      <dgm:spPr/>
    </dgm:pt>
    <dgm:pt modelId="{5915F988-1BC0-494B-AE7D-910031C36597}" type="pres">
      <dgm:prSet presAssocID="{81E05410-867D-4119-A48D-1D86CFE1793A}" presName="parentLin" presStyleCnt="0"/>
      <dgm:spPr/>
    </dgm:pt>
    <dgm:pt modelId="{8DBC178C-89C6-4FE1-BEF4-04A73F90DF2B}" type="pres">
      <dgm:prSet presAssocID="{81E05410-867D-4119-A48D-1D86CFE1793A}" presName="parentLeftMargin" presStyleLbl="node1" presStyleIdx="0" presStyleCnt="3"/>
      <dgm:spPr/>
    </dgm:pt>
    <dgm:pt modelId="{030179CD-1A25-4DFB-AFE1-BDD3337B2DD5}" type="pres">
      <dgm:prSet presAssocID="{81E05410-867D-4119-A48D-1D86CFE1793A}" presName="parentText" presStyleLbl="node1" presStyleIdx="1" presStyleCnt="3" custScaleX="142857">
        <dgm:presLayoutVars>
          <dgm:chMax val="0"/>
          <dgm:bulletEnabled val="1"/>
        </dgm:presLayoutVars>
      </dgm:prSet>
      <dgm:spPr/>
    </dgm:pt>
    <dgm:pt modelId="{E49CA8E0-89D7-4448-BFD1-F470B420FDE2}" type="pres">
      <dgm:prSet presAssocID="{81E05410-867D-4119-A48D-1D86CFE1793A}" presName="negativeSpace" presStyleCnt="0"/>
      <dgm:spPr/>
    </dgm:pt>
    <dgm:pt modelId="{2008BAA9-D1BB-4896-BB65-A51EBE204A69}" type="pres">
      <dgm:prSet presAssocID="{81E05410-867D-4119-A48D-1D86CFE1793A}" presName="childText" presStyleLbl="conFgAcc1" presStyleIdx="1" presStyleCnt="3">
        <dgm:presLayoutVars>
          <dgm:bulletEnabled val="1"/>
        </dgm:presLayoutVars>
      </dgm:prSet>
      <dgm:spPr>
        <a:xfrm>
          <a:off x="0" y="1503566"/>
          <a:ext cx="7010400" cy="630000"/>
        </a:xfrm>
        <a:prstGeom prst="rect">
          <a:avLst/>
        </a:prstGeom>
      </dgm:spPr>
    </dgm:pt>
    <dgm:pt modelId="{ED8C7807-3E57-40C1-A5C1-92A2F98A3B04}" type="pres">
      <dgm:prSet presAssocID="{FECA9013-15B9-4114-B1C6-1E605195AB7B}" presName="spaceBetweenRectangles" presStyleCnt="0"/>
      <dgm:spPr/>
    </dgm:pt>
    <dgm:pt modelId="{06F05A8B-4670-4A6B-99D3-B44058372B2F}" type="pres">
      <dgm:prSet presAssocID="{229EA75F-3039-42DF-B9CF-7C4B9C492842}" presName="parentLin" presStyleCnt="0"/>
      <dgm:spPr/>
    </dgm:pt>
    <dgm:pt modelId="{D10A65FF-A223-4B64-9B1A-314A42775011}" type="pres">
      <dgm:prSet presAssocID="{229EA75F-3039-42DF-B9CF-7C4B9C492842}" presName="parentLeftMargin" presStyleLbl="node1" presStyleIdx="1" presStyleCnt="3"/>
      <dgm:spPr/>
    </dgm:pt>
    <dgm:pt modelId="{7C7682E5-3C87-4CC7-B163-740D4E7D91D1}" type="pres">
      <dgm:prSet presAssocID="{229EA75F-3039-42DF-B9CF-7C4B9C492842}" presName="parentText" presStyleLbl="node1" presStyleIdx="2" presStyleCnt="3" custScaleX="142443">
        <dgm:presLayoutVars>
          <dgm:chMax val="0"/>
          <dgm:bulletEnabled val="1"/>
        </dgm:presLayoutVars>
      </dgm:prSet>
      <dgm:spPr/>
    </dgm:pt>
    <dgm:pt modelId="{B77C82CA-D6AA-4D71-8598-DB4F7A1F04AE}" type="pres">
      <dgm:prSet presAssocID="{229EA75F-3039-42DF-B9CF-7C4B9C492842}" presName="negativeSpace" presStyleCnt="0"/>
      <dgm:spPr/>
    </dgm:pt>
    <dgm:pt modelId="{025EECAB-FF32-4FF6-A46C-8C9124D49FCC}" type="pres">
      <dgm:prSet presAssocID="{229EA75F-3039-42DF-B9CF-7C4B9C492842}" presName="childText" presStyleLbl="conFgAcc1" presStyleIdx="2" presStyleCnt="3">
        <dgm:presLayoutVars>
          <dgm:bulletEnabled val="1"/>
        </dgm:presLayoutVars>
      </dgm:prSet>
      <dgm:spPr>
        <a:xfrm>
          <a:off x="0" y="2637566"/>
          <a:ext cx="7010400" cy="630000"/>
        </a:xfrm>
        <a:prstGeom prst="rect">
          <a:avLst/>
        </a:prstGeom>
      </dgm:spPr>
    </dgm:pt>
  </dgm:ptLst>
  <dgm:cxnLst>
    <dgm:cxn modelId="{56C0C91E-85FF-4EB3-8491-3D46D3FFCE0E}" srcId="{0785F571-49F6-4408-B363-A017D437DD9D}" destId="{FAEF4DA6-85EC-4B5C-8CC9-BBF8198E5204}" srcOrd="0" destOrd="0" parTransId="{45656927-8FAA-49C4-8079-18CB62070251}" sibTransId="{1DCA60A4-28C9-471B-92DA-4AD708F9931D}"/>
    <dgm:cxn modelId="{1A72D128-77AD-4353-B49D-AD8BF95F3881}" type="presOf" srcId="{229EA75F-3039-42DF-B9CF-7C4B9C492842}" destId="{D10A65FF-A223-4B64-9B1A-314A42775011}" srcOrd="0" destOrd="0" presId="urn:microsoft.com/office/officeart/2005/8/layout/list1"/>
    <dgm:cxn modelId="{AF549F5D-C1BD-481C-9A07-0EE8251A42E4}" type="presOf" srcId="{229EA75F-3039-42DF-B9CF-7C4B9C492842}" destId="{7C7682E5-3C87-4CC7-B163-740D4E7D91D1}" srcOrd="1" destOrd="0" presId="urn:microsoft.com/office/officeart/2005/8/layout/list1"/>
    <dgm:cxn modelId="{0A27916C-461D-4C9C-BE50-7955A80202DF}" type="presOf" srcId="{FAEF4DA6-85EC-4B5C-8CC9-BBF8198E5204}" destId="{1B349FBF-8506-45EA-8112-9945AB8EE6BB}" srcOrd="1" destOrd="0" presId="urn:microsoft.com/office/officeart/2005/8/layout/list1"/>
    <dgm:cxn modelId="{0262F94C-FFED-4194-83AF-6979CBD6A623}" type="presOf" srcId="{0785F571-49F6-4408-B363-A017D437DD9D}" destId="{23000008-2236-4175-A353-615F5C470EBC}" srcOrd="0" destOrd="0" presId="urn:microsoft.com/office/officeart/2005/8/layout/list1"/>
    <dgm:cxn modelId="{9D4F3054-98F2-4EF0-B172-6F58CE34D405}" srcId="{0785F571-49F6-4408-B363-A017D437DD9D}" destId="{81E05410-867D-4119-A48D-1D86CFE1793A}" srcOrd="1" destOrd="0" parTransId="{750D64CA-7EE7-4728-99C8-436C2A903BEB}" sibTransId="{FECA9013-15B9-4114-B1C6-1E605195AB7B}"/>
    <dgm:cxn modelId="{10333C8F-213C-4038-99C0-81E9D9C09620}" srcId="{0785F571-49F6-4408-B363-A017D437DD9D}" destId="{229EA75F-3039-42DF-B9CF-7C4B9C492842}" srcOrd="2" destOrd="0" parTransId="{778735B5-DB64-4EC4-9E56-3858F98A8CAF}" sibTransId="{9CFC9114-6D35-4958-AB23-00351F9048FF}"/>
    <dgm:cxn modelId="{CA988693-6E6B-48C9-8312-CB9EB303F1DC}" type="presOf" srcId="{81E05410-867D-4119-A48D-1D86CFE1793A}" destId="{8DBC178C-89C6-4FE1-BEF4-04A73F90DF2B}" srcOrd="0" destOrd="0" presId="urn:microsoft.com/office/officeart/2005/8/layout/list1"/>
    <dgm:cxn modelId="{E1D639A9-DBB3-422E-A630-2C5D96C9CAC1}" type="presOf" srcId="{81E05410-867D-4119-A48D-1D86CFE1793A}" destId="{030179CD-1A25-4DFB-AFE1-BDD3337B2DD5}" srcOrd="1" destOrd="0" presId="urn:microsoft.com/office/officeart/2005/8/layout/list1"/>
    <dgm:cxn modelId="{87912FCE-47D7-4DDD-BDDD-74E953DB472D}" type="presOf" srcId="{FAEF4DA6-85EC-4B5C-8CC9-BBF8198E5204}" destId="{FAB960F2-ECFA-49AA-9D6C-FBADA0BBE920}" srcOrd="0" destOrd="0" presId="urn:microsoft.com/office/officeart/2005/8/layout/list1"/>
    <dgm:cxn modelId="{43DE5047-F2D1-4C3C-94B6-5F5FE458E8B4}" type="presParOf" srcId="{23000008-2236-4175-A353-615F5C470EBC}" destId="{02604926-2EC8-436E-A32F-59B5C4E785B1}" srcOrd="0" destOrd="0" presId="urn:microsoft.com/office/officeart/2005/8/layout/list1"/>
    <dgm:cxn modelId="{7D6136EC-27CC-4509-93C0-4393FD193BE8}" type="presParOf" srcId="{02604926-2EC8-436E-A32F-59B5C4E785B1}" destId="{FAB960F2-ECFA-49AA-9D6C-FBADA0BBE920}" srcOrd="0" destOrd="0" presId="urn:microsoft.com/office/officeart/2005/8/layout/list1"/>
    <dgm:cxn modelId="{7A1B12CC-4EA6-483C-B252-C6DB527C78D2}" type="presParOf" srcId="{02604926-2EC8-436E-A32F-59B5C4E785B1}" destId="{1B349FBF-8506-45EA-8112-9945AB8EE6BB}" srcOrd="1" destOrd="0" presId="urn:microsoft.com/office/officeart/2005/8/layout/list1"/>
    <dgm:cxn modelId="{92FFE439-572F-4B6C-B312-9D3103E0FC9E}" type="presParOf" srcId="{23000008-2236-4175-A353-615F5C470EBC}" destId="{3A0562AD-67C2-42F1-9AA0-85B809D0B3FF}" srcOrd="1" destOrd="0" presId="urn:microsoft.com/office/officeart/2005/8/layout/list1"/>
    <dgm:cxn modelId="{199EB82E-3E73-434A-BA2C-887220A59486}" type="presParOf" srcId="{23000008-2236-4175-A353-615F5C470EBC}" destId="{2D1BBD4D-6B87-4642-85B8-CD305E06881F}" srcOrd="2" destOrd="0" presId="urn:microsoft.com/office/officeart/2005/8/layout/list1"/>
    <dgm:cxn modelId="{08D6F394-D55A-4CFE-B548-69C3540AD76C}" type="presParOf" srcId="{23000008-2236-4175-A353-615F5C470EBC}" destId="{A3123FC3-43E8-454A-840A-9EB6C5A37D0C}" srcOrd="3" destOrd="0" presId="urn:microsoft.com/office/officeart/2005/8/layout/list1"/>
    <dgm:cxn modelId="{02531177-8A8A-4ED7-B905-2DC332129B25}" type="presParOf" srcId="{23000008-2236-4175-A353-615F5C470EBC}" destId="{5915F988-1BC0-494B-AE7D-910031C36597}" srcOrd="4" destOrd="0" presId="urn:microsoft.com/office/officeart/2005/8/layout/list1"/>
    <dgm:cxn modelId="{CF770AA3-F47D-4E73-B00D-FFE8DC25F5CB}" type="presParOf" srcId="{5915F988-1BC0-494B-AE7D-910031C36597}" destId="{8DBC178C-89C6-4FE1-BEF4-04A73F90DF2B}" srcOrd="0" destOrd="0" presId="urn:microsoft.com/office/officeart/2005/8/layout/list1"/>
    <dgm:cxn modelId="{9B3949C6-5987-4A3F-AB47-D3BB4BBF0023}" type="presParOf" srcId="{5915F988-1BC0-494B-AE7D-910031C36597}" destId="{030179CD-1A25-4DFB-AFE1-BDD3337B2DD5}" srcOrd="1" destOrd="0" presId="urn:microsoft.com/office/officeart/2005/8/layout/list1"/>
    <dgm:cxn modelId="{B3B87434-FEAE-4FAF-925F-512919933615}" type="presParOf" srcId="{23000008-2236-4175-A353-615F5C470EBC}" destId="{E49CA8E0-89D7-4448-BFD1-F470B420FDE2}" srcOrd="5" destOrd="0" presId="urn:microsoft.com/office/officeart/2005/8/layout/list1"/>
    <dgm:cxn modelId="{1484A625-C270-47BF-9D7E-9D6281377DE2}" type="presParOf" srcId="{23000008-2236-4175-A353-615F5C470EBC}" destId="{2008BAA9-D1BB-4896-BB65-A51EBE204A69}" srcOrd="6" destOrd="0" presId="urn:microsoft.com/office/officeart/2005/8/layout/list1"/>
    <dgm:cxn modelId="{165E8E1D-5784-40CA-9B92-599DD36B5FED}" type="presParOf" srcId="{23000008-2236-4175-A353-615F5C470EBC}" destId="{ED8C7807-3E57-40C1-A5C1-92A2F98A3B04}" srcOrd="7" destOrd="0" presId="urn:microsoft.com/office/officeart/2005/8/layout/list1"/>
    <dgm:cxn modelId="{071D1D6F-562D-4033-AA40-DD551A2B5575}" type="presParOf" srcId="{23000008-2236-4175-A353-615F5C470EBC}" destId="{06F05A8B-4670-4A6B-99D3-B44058372B2F}" srcOrd="8" destOrd="0" presId="urn:microsoft.com/office/officeart/2005/8/layout/list1"/>
    <dgm:cxn modelId="{E209C28E-298F-46C9-A973-265C502DE42A}" type="presParOf" srcId="{06F05A8B-4670-4A6B-99D3-B44058372B2F}" destId="{D10A65FF-A223-4B64-9B1A-314A42775011}" srcOrd="0" destOrd="0" presId="urn:microsoft.com/office/officeart/2005/8/layout/list1"/>
    <dgm:cxn modelId="{1D352AC7-106C-4DE1-90F0-C0440353B64A}" type="presParOf" srcId="{06F05A8B-4670-4A6B-99D3-B44058372B2F}" destId="{7C7682E5-3C87-4CC7-B163-740D4E7D91D1}" srcOrd="1" destOrd="0" presId="urn:microsoft.com/office/officeart/2005/8/layout/list1"/>
    <dgm:cxn modelId="{8AF3C343-4093-4CCC-B270-754CB7DABDE2}" type="presParOf" srcId="{23000008-2236-4175-A353-615F5C470EBC}" destId="{B77C82CA-D6AA-4D71-8598-DB4F7A1F04AE}" srcOrd="9" destOrd="0" presId="urn:microsoft.com/office/officeart/2005/8/layout/list1"/>
    <dgm:cxn modelId="{0B01E384-5409-4559-9613-8DC27DB87B26}" type="presParOf" srcId="{23000008-2236-4175-A353-615F5C470EBC}" destId="{025EECAB-FF32-4FF6-A46C-8C9124D49FC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85F571-49F6-4408-B363-A017D437DD9D}" type="doc">
      <dgm:prSet loTypeId="urn:microsoft.com/office/officeart/2005/8/layout/list1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FAEF4DA6-85EC-4B5C-8CC9-BBF8198E5204}">
      <dgm:prSet phldrT="[Text]" custT="1"/>
      <dgm:spPr>
        <a:xfrm>
          <a:off x="333747" y="566"/>
          <a:ext cx="6674934" cy="7380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Dòng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sông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quê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em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đẹp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quá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!</a:t>
          </a:r>
        </a:p>
      </dgm:t>
    </dgm:pt>
    <dgm:pt modelId="{45656927-8FAA-49C4-8079-18CB62070251}" type="parTrans" cxnId="{56C0C91E-85FF-4EB3-8491-3D46D3FFCE0E}">
      <dgm:prSet/>
      <dgm:spPr/>
      <dgm:t>
        <a:bodyPr/>
        <a:lstStyle/>
        <a:p>
          <a:endParaRPr lang="en-US"/>
        </a:p>
      </dgm:t>
    </dgm:pt>
    <dgm:pt modelId="{1DCA60A4-28C9-471B-92DA-4AD708F9931D}" type="sibTrans" cxnId="{56C0C91E-85FF-4EB3-8491-3D46D3FFCE0E}">
      <dgm:prSet/>
      <dgm:spPr/>
      <dgm:t>
        <a:bodyPr/>
        <a:lstStyle/>
        <a:p>
          <a:endParaRPr lang="en-US"/>
        </a:p>
      </dgm:t>
    </dgm:pt>
    <dgm:pt modelId="{81E05410-867D-4119-A48D-1D86CFE1793A}">
      <dgm:prSet phldrT="[Text]" custT="1"/>
      <dgm:spPr>
        <a:xfrm>
          <a:off x="333747" y="1134566"/>
          <a:ext cx="6674934" cy="7380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en-US" sz="240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Dòng sông quê em thật thanh bình!</a:t>
          </a:r>
          <a:endParaRPr lang="en-US" sz="2400" dirty="0">
            <a:solidFill>
              <a:schemeClr val="bg1"/>
            </a:solidFill>
            <a:latin typeface="UTM Avo" panose="02040603050506020204" pitchFamily="18"/>
            <a:ea typeface="+mn-ea"/>
            <a:cs typeface="Arial" pitchFamily="34" charset="0"/>
          </a:endParaRPr>
        </a:p>
      </dgm:t>
    </dgm:pt>
    <dgm:pt modelId="{750D64CA-7EE7-4728-99C8-436C2A903BEB}" type="parTrans" cxnId="{9D4F3054-98F2-4EF0-B172-6F58CE34D405}">
      <dgm:prSet/>
      <dgm:spPr/>
      <dgm:t>
        <a:bodyPr/>
        <a:lstStyle/>
        <a:p>
          <a:endParaRPr lang="en-US"/>
        </a:p>
      </dgm:t>
    </dgm:pt>
    <dgm:pt modelId="{FECA9013-15B9-4114-B1C6-1E605195AB7B}" type="sibTrans" cxnId="{9D4F3054-98F2-4EF0-B172-6F58CE34D405}">
      <dgm:prSet/>
      <dgm:spPr/>
      <dgm:t>
        <a:bodyPr/>
        <a:lstStyle/>
        <a:p>
          <a:endParaRPr lang="en-US"/>
        </a:p>
      </dgm:t>
    </dgm:pt>
    <dgm:pt modelId="{229EA75F-3039-42DF-B9CF-7C4B9C492842}">
      <dgm:prSet phldrT="[Text]" custT="1"/>
      <dgm:spPr>
        <a:xfrm>
          <a:off x="334431" y="2268566"/>
          <a:ext cx="6669243" cy="7380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Ôi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!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Dòng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sông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quê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em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yên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bình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quá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!</a:t>
          </a:r>
        </a:p>
      </dgm:t>
    </dgm:pt>
    <dgm:pt modelId="{778735B5-DB64-4EC4-9E56-3858F98A8CAF}" type="parTrans" cxnId="{10333C8F-213C-4038-99C0-81E9D9C09620}">
      <dgm:prSet/>
      <dgm:spPr/>
      <dgm:t>
        <a:bodyPr/>
        <a:lstStyle/>
        <a:p>
          <a:endParaRPr lang="en-US"/>
        </a:p>
      </dgm:t>
    </dgm:pt>
    <dgm:pt modelId="{9CFC9114-6D35-4958-AB23-00351F9048FF}" type="sibTrans" cxnId="{10333C8F-213C-4038-99C0-81E9D9C09620}">
      <dgm:prSet/>
      <dgm:spPr/>
      <dgm:t>
        <a:bodyPr/>
        <a:lstStyle/>
        <a:p>
          <a:endParaRPr lang="en-US"/>
        </a:p>
      </dgm:t>
    </dgm:pt>
    <dgm:pt modelId="{23000008-2236-4175-A353-615F5C470EBC}" type="pres">
      <dgm:prSet presAssocID="{0785F571-49F6-4408-B363-A017D437DD9D}" presName="linear" presStyleCnt="0">
        <dgm:presLayoutVars>
          <dgm:dir/>
          <dgm:animLvl val="lvl"/>
          <dgm:resizeHandles val="exact"/>
        </dgm:presLayoutVars>
      </dgm:prSet>
      <dgm:spPr/>
    </dgm:pt>
    <dgm:pt modelId="{02604926-2EC8-436E-A32F-59B5C4E785B1}" type="pres">
      <dgm:prSet presAssocID="{FAEF4DA6-85EC-4B5C-8CC9-BBF8198E5204}" presName="parentLin" presStyleCnt="0"/>
      <dgm:spPr/>
    </dgm:pt>
    <dgm:pt modelId="{FAB960F2-ECFA-49AA-9D6C-FBADA0BBE920}" type="pres">
      <dgm:prSet presAssocID="{FAEF4DA6-85EC-4B5C-8CC9-BBF8198E5204}" presName="parentLeftMargin" presStyleLbl="node1" presStyleIdx="0" presStyleCnt="3"/>
      <dgm:spPr/>
    </dgm:pt>
    <dgm:pt modelId="{1B349FBF-8506-45EA-8112-9945AB8EE6BB}" type="pres">
      <dgm:prSet presAssocID="{FAEF4DA6-85EC-4B5C-8CC9-BBF8198E5204}" presName="parentText" presStyleLbl="node1" presStyleIdx="0" presStyleCnt="3" custScaleX="142857">
        <dgm:presLayoutVars>
          <dgm:chMax val="0"/>
          <dgm:bulletEnabled val="1"/>
        </dgm:presLayoutVars>
      </dgm:prSet>
      <dgm:spPr/>
    </dgm:pt>
    <dgm:pt modelId="{3A0562AD-67C2-42F1-9AA0-85B809D0B3FF}" type="pres">
      <dgm:prSet presAssocID="{FAEF4DA6-85EC-4B5C-8CC9-BBF8198E5204}" presName="negativeSpace" presStyleCnt="0"/>
      <dgm:spPr/>
    </dgm:pt>
    <dgm:pt modelId="{2D1BBD4D-6B87-4642-85B8-CD305E06881F}" type="pres">
      <dgm:prSet presAssocID="{FAEF4DA6-85EC-4B5C-8CC9-BBF8198E5204}" presName="childText" presStyleLbl="conFgAcc1" presStyleIdx="0" presStyleCnt="3">
        <dgm:presLayoutVars>
          <dgm:bulletEnabled val="1"/>
        </dgm:presLayoutVars>
      </dgm:prSet>
      <dgm:spPr>
        <a:xfrm>
          <a:off x="0" y="369566"/>
          <a:ext cx="7010400" cy="630000"/>
        </a:xfrm>
        <a:prstGeom prst="rect">
          <a:avLst/>
        </a:prstGeom>
      </dgm:spPr>
    </dgm:pt>
    <dgm:pt modelId="{A3123FC3-43E8-454A-840A-9EB6C5A37D0C}" type="pres">
      <dgm:prSet presAssocID="{1DCA60A4-28C9-471B-92DA-4AD708F9931D}" presName="spaceBetweenRectangles" presStyleCnt="0"/>
      <dgm:spPr/>
    </dgm:pt>
    <dgm:pt modelId="{5915F988-1BC0-494B-AE7D-910031C36597}" type="pres">
      <dgm:prSet presAssocID="{81E05410-867D-4119-A48D-1D86CFE1793A}" presName="parentLin" presStyleCnt="0"/>
      <dgm:spPr/>
    </dgm:pt>
    <dgm:pt modelId="{8DBC178C-89C6-4FE1-BEF4-04A73F90DF2B}" type="pres">
      <dgm:prSet presAssocID="{81E05410-867D-4119-A48D-1D86CFE1793A}" presName="parentLeftMargin" presStyleLbl="node1" presStyleIdx="0" presStyleCnt="3"/>
      <dgm:spPr/>
    </dgm:pt>
    <dgm:pt modelId="{030179CD-1A25-4DFB-AFE1-BDD3337B2DD5}" type="pres">
      <dgm:prSet presAssocID="{81E05410-867D-4119-A48D-1D86CFE1793A}" presName="parentText" presStyleLbl="node1" presStyleIdx="1" presStyleCnt="3" custScaleX="142857">
        <dgm:presLayoutVars>
          <dgm:chMax val="0"/>
          <dgm:bulletEnabled val="1"/>
        </dgm:presLayoutVars>
      </dgm:prSet>
      <dgm:spPr/>
    </dgm:pt>
    <dgm:pt modelId="{E49CA8E0-89D7-4448-BFD1-F470B420FDE2}" type="pres">
      <dgm:prSet presAssocID="{81E05410-867D-4119-A48D-1D86CFE1793A}" presName="negativeSpace" presStyleCnt="0"/>
      <dgm:spPr/>
    </dgm:pt>
    <dgm:pt modelId="{2008BAA9-D1BB-4896-BB65-A51EBE204A69}" type="pres">
      <dgm:prSet presAssocID="{81E05410-867D-4119-A48D-1D86CFE1793A}" presName="childText" presStyleLbl="conFgAcc1" presStyleIdx="1" presStyleCnt="3">
        <dgm:presLayoutVars>
          <dgm:bulletEnabled val="1"/>
        </dgm:presLayoutVars>
      </dgm:prSet>
      <dgm:spPr>
        <a:xfrm>
          <a:off x="0" y="1503566"/>
          <a:ext cx="7010400" cy="630000"/>
        </a:xfrm>
        <a:prstGeom prst="rect">
          <a:avLst/>
        </a:prstGeom>
      </dgm:spPr>
    </dgm:pt>
    <dgm:pt modelId="{ED8C7807-3E57-40C1-A5C1-92A2F98A3B04}" type="pres">
      <dgm:prSet presAssocID="{FECA9013-15B9-4114-B1C6-1E605195AB7B}" presName="spaceBetweenRectangles" presStyleCnt="0"/>
      <dgm:spPr/>
    </dgm:pt>
    <dgm:pt modelId="{06F05A8B-4670-4A6B-99D3-B44058372B2F}" type="pres">
      <dgm:prSet presAssocID="{229EA75F-3039-42DF-B9CF-7C4B9C492842}" presName="parentLin" presStyleCnt="0"/>
      <dgm:spPr/>
    </dgm:pt>
    <dgm:pt modelId="{D10A65FF-A223-4B64-9B1A-314A42775011}" type="pres">
      <dgm:prSet presAssocID="{229EA75F-3039-42DF-B9CF-7C4B9C492842}" presName="parentLeftMargin" presStyleLbl="node1" presStyleIdx="1" presStyleCnt="3"/>
      <dgm:spPr/>
    </dgm:pt>
    <dgm:pt modelId="{7C7682E5-3C87-4CC7-B163-740D4E7D91D1}" type="pres">
      <dgm:prSet presAssocID="{229EA75F-3039-42DF-B9CF-7C4B9C492842}" presName="parentText" presStyleLbl="node1" presStyleIdx="2" presStyleCnt="3" custScaleX="142443">
        <dgm:presLayoutVars>
          <dgm:chMax val="0"/>
          <dgm:bulletEnabled val="1"/>
        </dgm:presLayoutVars>
      </dgm:prSet>
      <dgm:spPr/>
    </dgm:pt>
    <dgm:pt modelId="{B77C82CA-D6AA-4D71-8598-DB4F7A1F04AE}" type="pres">
      <dgm:prSet presAssocID="{229EA75F-3039-42DF-B9CF-7C4B9C492842}" presName="negativeSpace" presStyleCnt="0"/>
      <dgm:spPr/>
    </dgm:pt>
    <dgm:pt modelId="{025EECAB-FF32-4FF6-A46C-8C9124D49FCC}" type="pres">
      <dgm:prSet presAssocID="{229EA75F-3039-42DF-B9CF-7C4B9C492842}" presName="childText" presStyleLbl="conFgAcc1" presStyleIdx="2" presStyleCnt="3">
        <dgm:presLayoutVars>
          <dgm:bulletEnabled val="1"/>
        </dgm:presLayoutVars>
      </dgm:prSet>
      <dgm:spPr>
        <a:xfrm>
          <a:off x="0" y="2637566"/>
          <a:ext cx="7010400" cy="630000"/>
        </a:xfrm>
        <a:prstGeom prst="rect">
          <a:avLst/>
        </a:prstGeom>
      </dgm:spPr>
    </dgm:pt>
  </dgm:ptLst>
  <dgm:cxnLst>
    <dgm:cxn modelId="{56C0C91E-85FF-4EB3-8491-3D46D3FFCE0E}" srcId="{0785F571-49F6-4408-B363-A017D437DD9D}" destId="{FAEF4DA6-85EC-4B5C-8CC9-BBF8198E5204}" srcOrd="0" destOrd="0" parTransId="{45656927-8FAA-49C4-8079-18CB62070251}" sibTransId="{1DCA60A4-28C9-471B-92DA-4AD708F9931D}"/>
    <dgm:cxn modelId="{1A72D128-77AD-4353-B49D-AD8BF95F3881}" type="presOf" srcId="{229EA75F-3039-42DF-B9CF-7C4B9C492842}" destId="{D10A65FF-A223-4B64-9B1A-314A42775011}" srcOrd="0" destOrd="0" presId="urn:microsoft.com/office/officeart/2005/8/layout/list1"/>
    <dgm:cxn modelId="{AF549F5D-C1BD-481C-9A07-0EE8251A42E4}" type="presOf" srcId="{229EA75F-3039-42DF-B9CF-7C4B9C492842}" destId="{7C7682E5-3C87-4CC7-B163-740D4E7D91D1}" srcOrd="1" destOrd="0" presId="urn:microsoft.com/office/officeart/2005/8/layout/list1"/>
    <dgm:cxn modelId="{0A27916C-461D-4C9C-BE50-7955A80202DF}" type="presOf" srcId="{FAEF4DA6-85EC-4B5C-8CC9-BBF8198E5204}" destId="{1B349FBF-8506-45EA-8112-9945AB8EE6BB}" srcOrd="1" destOrd="0" presId="urn:microsoft.com/office/officeart/2005/8/layout/list1"/>
    <dgm:cxn modelId="{0262F94C-FFED-4194-83AF-6979CBD6A623}" type="presOf" srcId="{0785F571-49F6-4408-B363-A017D437DD9D}" destId="{23000008-2236-4175-A353-615F5C470EBC}" srcOrd="0" destOrd="0" presId="urn:microsoft.com/office/officeart/2005/8/layout/list1"/>
    <dgm:cxn modelId="{9D4F3054-98F2-4EF0-B172-6F58CE34D405}" srcId="{0785F571-49F6-4408-B363-A017D437DD9D}" destId="{81E05410-867D-4119-A48D-1D86CFE1793A}" srcOrd="1" destOrd="0" parTransId="{750D64CA-7EE7-4728-99C8-436C2A903BEB}" sibTransId="{FECA9013-15B9-4114-B1C6-1E605195AB7B}"/>
    <dgm:cxn modelId="{10333C8F-213C-4038-99C0-81E9D9C09620}" srcId="{0785F571-49F6-4408-B363-A017D437DD9D}" destId="{229EA75F-3039-42DF-B9CF-7C4B9C492842}" srcOrd="2" destOrd="0" parTransId="{778735B5-DB64-4EC4-9E56-3858F98A8CAF}" sibTransId="{9CFC9114-6D35-4958-AB23-00351F9048FF}"/>
    <dgm:cxn modelId="{CA988693-6E6B-48C9-8312-CB9EB303F1DC}" type="presOf" srcId="{81E05410-867D-4119-A48D-1D86CFE1793A}" destId="{8DBC178C-89C6-4FE1-BEF4-04A73F90DF2B}" srcOrd="0" destOrd="0" presId="urn:microsoft.com/office/officeart/2005/8/layout/list1"/>
    <dgm:cxn modelId="{E1D639A9-DBB3-422E-A630-2C5D96C9CAC1}" type="presOf" srcId="{81E05410-867D-4119-A48D-1D86CFE1793A}" destId="{030179CD-1A25-4DFB-AFE1-BDD3337B2DD5}" srcOrd="1" destOrd="0" presId="urn:microsoft.com/office/officeart/2005/8/layout/list1"/>
    <dgm:cxn modelId="{87912FCE-47D7-4DDD-BDDD-74E953DB472D}" type="presOf" srcId="{FAEF4DA6-85EC-4B5C-8CC9-BBF8198E5204}" destId="{FAB960F2-ECFA-49AA-9D6C-FBADA0BBE920}" srcOrd="0" destOrd="0" presId="urn:microsoft.com/office/officeart/2005/8/layout/list1"/>
    <dgm:cxn modelId="{43DE5047-F2D1-4C3C-94B6-5F5FE458E8B4}" type="presParOf" srcId="{23000008-2236-4175-A353-615F5C470EBC}" destId="{02604926-2EC8-436E-A32F-59B5C4E785B1}" srcOrd="0" destOrd="0" presId="urn:microsoft.com/office/officeart/2005/8/layout/list1"/>
    <dgm:cxn modelId="{7D6136EC-27CC-4509-93C0-4393FD193BE8}" type="presParOf" srcId="{02604926-2EC8-436E-A32F-59B5C4E785B1}" destId="{FAB960F2-ECFA-49AA-9D6C-FBADA0BBE920}" srcOrd="0" destOrd="0" presId="urn:microsoft.com/office/officeart/2005/8/layout/list1"/>
    <dgm:cxn modelId="{7A1B12CC-4EA6-483C-B252-C6DB527C78D2}" type="presParOf" srcId="{02604926-2EC8-436E-A32F-59B5C4E785B1}" destId="{1B349FBF-8506-45EA-8112-9945AB8EE6BB}" srcOrd="1" destOrd="0" presId="urn:microsoft.com/office/officeart/2005/8/layout/list1"/>
    <dgm:cxn modelId="{92FFE439-572F-4B6C-B312-9D3103E0FC9E}" type="presParOf" srcId="{23000008-2236-4175-A353-615F5C470EBC}" destId="{3A0562AD-67C2-42F1-9AA0-85B809D0B3FF}" srcOrd="1" destOrd="0" presId="urn:microsoft.com/office/officeart/2005/8/layout/list1"/>
    <dgm:cxn modelId="{199EB82E-3E73-434A-BA2C-887220A59486}" type="presParOf" srcId="{23000008-2236-4175-A353-615F5C470EBC}" destId="{2D1BBD4D-6B87-4642-85B8-CD305E06881F}" srcOrd="2" destOrd="0" presId="urn:microsoft.com/office/officeart/2005/8/layout/list1"/>
    <dgm:cxn modelId="{08D6F394-D55A-4CFE-B548-69C3540AD76C}" type="presParOf" srcId="{23000008-2236-4175-A353-615F5C470EBC}" destId="{A3123FC3-43E8-454A-840A-9EB6C5A37D0C}" srcOrd="3" destOrd="0" presId="urn:microsoft.com/office/officeart/2005/8/layout/list1"/>
    <dgm:cxn modelId="{02531177-8A8A-4ED7-B905-2DC332129B25}" type="presParOf" srcId="{23000008-2236-4175-A353-615F5C470EBC}" destId="{5915F988-1BC0-494B-AE7D-910031C36597}" srcOrd="4" destOrd="0" presId="urn:microsoft.com/office/officeart/2005/8/layout/list1"/>
    <dgm:cxn modelId="{CF770AA3-F47D-4E73-B00D-FFE8DC25F5CB}" type="presParOf" srcId="{5915F988-1BC0-494B-AE7D-910031C36597}" destId="{8DBC178C-89C6-4FE1-BEF4-04A73F90DF2B}" srcOrd="0" destOrd="0" presId="urn:microsoft.com/office/officeart/2005/8/layout/list1"/>
    <dgm:cxn modelId="{9B3949C6-5987-4A3F-AB47-D3BB4BBF0023}" type="presParOf" srcId="{5915F988-1BC0-494B-AE7D-910031C36597}" destId="{030179CD-1A25-4DFB-AFE1-BDD3337B2DD5}" srcOrd="1" destOrd="0" presId="urn:microsoft.com/office/officeart/2005/8/layout/list1"/>
    <dgm:cxn modelId="{B3B87434-FEAE-4FAF-925F-512919933615}" type="presParOf" srcId="{23000008-2236-4175-A353-615F5C470EBC}" destId="{E49CA8E0-89D7-4448-BFD1-F470B420FDE2}" srcOrd="5" destOrd="0" presId="urn:microsoft.com/office/officeart/2005/8/layout/list1"/>
    <dgm:cxn modelId="{1484A625-C270-47BF-9D7E-9D6281377DE2}" type="presParOf" srcId="{23000008-2236-4175-A353-615F5C470EBC}" destId="{2008BAA9-D1BB-4896-BB65-A51EBE204A69}" srcOrd="6" destOrd="0" presId="urn:microsoft.com/office/officeart/2005/8/layout/list1"/>
    <dgm:cxn modelId="{165E8E1D-5784-40CA-9B92-599DD36B5FED}" type="presParOf" srcId="{23000008-2236-4175-A353-615F5C470EBC}" destId="{ED8C7807-3E57-40C1-A5C1-92A2F98A3B04}" srcOrd="7" destOrd="0" presId="urn:microsoft.com/office/officeart/2005/8/layout/list1"/>
    <dgm:cxn modelId="{071D1D6F-562D-4033-AA40-DD551A2B5575}" type="presParOf" srcId="{23000008-2236-4175-A353-615F5C470EBC}" destId="{06F05A8B-4670-4A6B-99D3-B44058372B2F}" srcOrd="8" destOrd="0" presId="urn:microsoft.com/office/officeart/2005/8/layout/list1"/>
    <dgm:cxn modelId="{E209C28E-298F-46C9-A973-265C502DE42A}" type="presParOf" srcId="{06F05A8B-4670-4A6B-99D3-B44058372B2F}" destId="{D10A65FF-A223-4B64-9B1A-314A42775011}" srcOrd="0" destOrd="0" presId="urn:microsoft.com/office/officeart/2005/8/layout/list1"/>
    <dgm:cxn modelId="{1D352AC7-106C-4DE1-90F0-C0440353B64A}" type="presParOf" srcId="{06F05A8B-4670-4A6B-99D3-B44058372B2F}" destId="{7C7682E5-3C87-4CC7-B163-740D4E7D91D1}" srcOrd="1" destOrd="0" presId="urn:microsoft.com/office/officeart/2005/8/layout/list1"/>
    <dgm:cxn modelId="{8AF3C343-4093-4CCC-B270-754CB7DABDE2}" type="presParOf" srcId="{23000008-2236-4175-A353-615F5C470EBC}" destId="{B77C82CA-D6AA-4D71-8598-DB4F7A1F04AE}" srcOrd="9" destOrd="0" presId="urn:microsoft.com/office/officeart/2005/8/layout/list1"/>
    <dgm:cxn modelId="{0B01E384-5409-4559-9613-8DC27DB87B26}" type="presParOf" srcId="{23000008-2236-4175-A353-615F5C470EBC}" destId="{025EECAB-FF32-4FF6-A46C-8C9124D49FC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85F571-49F6-4408-B363-A017D437DD9D}" type="doc">
      <dgm:prSet loTypeId="urn:microsoft.com/office/officeart/2005/8/layout/list1" loCatId="list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FAEF4DA6-85EC-4B5C-8CC9-BBF8198E5204}">
      <dgm:prSet phldrT="[Text]" custT="1"/>
      <dgm:spPr>
        <a:xfrm>
          <a:off x="333747" y="566"/>
          <a:ext cx="6674934" cy="7380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Yêu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lắm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,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sông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ơi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!</a:t>
          </a:r>
        </a:p>
      </dgm:t>
    </dgm:pt>
    <dgm:pt modelId="{45656927-8FAA-49C4-8079-18CB62070251}" type="parTrans" cxnId="{56C0C91E-85FF-4EB3-8491-3D46D3FFCE0E}">
      <dgm:prSet/>
      <dgm:spPr/>
      <dgm:t>
        <a:bodyPr/>
        <a:lstStyle/>
        <a:p>
          <a:endParaRPr lang="en-US"/>
        </a:p>
      </dgm:t>
    </dgm:pt>
    <dgm:pt modelId="{1DCA60A4-28C9-471B-92DA-4AD708F9931D}" type="sibTrans" cxnId="{56C0C91E-85FF-4EB3-8491-3D46D3FFCE0E}">
      <dgm:prSet/>
      <dgm:spPr/>
      <dgm:t>
        <a:bodyPr/>
        <a:lstStyle/>
        <a:p>
          <a:endParaRPr lang="en-US"/>
        </a:p>
      </dgm:t>
    </dgm:pt>
    <dgm:pt modelId="{81E05410-867D-4119-A48D-1D86CFE1793A}">
      <dgm:prSet phldrT="[Text]" custT="1"/>
      <dgm:spPr>
        <a:xfrm>
          <a:off x="333747" y="1134566"/>
          <a:ext cx="6674934" cy="7380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vi-VN" sz="2400" i="0" dirty="0">
              <a:solidFill>
                <a:schemeClr val="bg1"/>
              </a:solidFill>
              <a:latin typeface="UTM Avo" panose="02040603050506020204" pitchFamily="18"/>
            </a:rPr>
            <a:t>Ơi dòng sông thương yêu của em!</a:t>
          </a:r>
          <a:endParaRPr lang="en-US" sz="2400" dirty="0">
            <a:solidFill>
              <a:schemeClr val="bg1"/>
            </a:solidFill>
            <a:latin typeface="UTM Avo" panose="02040603050506020204" pitchFamily="18"/>
            <a:ea typeface="+mn-ea"/>
            <a:cs typeface="Arial" pitchFamily="34" charset="0"/>
          </a:endParaRPr>
        </a:p>
      </dgm:t>
    </dgm:pt>
    <dgm:pt modelId="{750D64CA-7EE7-4728-99C8-436C2A903BEB}" type="parTrans" cxnId="{9D4F3054-98F2-4EF0-B172-6F58CE34D405}">
      <dgm:prSet/>
      <dgm:spPr/>
      <dgm:t>
        <a:bodyPr/>
        <a:lstStyle/>
        <a:p>
          <a:endParaRPr lang="en-US"/>
        </a:p>
      </dgm:t>
    </dgm:pt>
    <dgm:pt modelId="{FECA9013-15B9-4114-B1C6-1E605195AB7B}" type="sibTrans" cxnId="{9D4F3054-98F2-4EF0-B172-6F58CE34D405}">
      <dgm:prSet/>
      <dgm:spPr/>
      <dgm:t>
        <a:bodyPr/>
        <a:lstStyle/>
        <a:p>
          <a:endParaRPr lang="en-US"/>
        </a:p>
      </dgm:t>
    </dgm:pt>
    <dgm:pt modelId="{229EA75F-3039-42DF-B9CF-7C4B9C492842}">
      <dgm:prSet phldrT="[Text]" custT="1"/>
      <dgm:spPr>
        <a:xfrm>
          <a:off x="334431" y="2268566"/>
          <a:ext cx="6669243" cy="73800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>
            <a:buNone/>
          </a:pP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Yêu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lắm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dòng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sông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thân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thương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của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em</a:t>
          </a:r>
          <a:r>
            <a: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!</a:t>
          </a:r>
          <a:endParaRPr lang="en-US" sz="2400" dirty="0">
            <a:solidFill>
              <a:schemeClr val="bg1"/>
            </a:solidFill>
            <a:latin typeface="UTM Avo" panose="02040603050506020204" pitchFamily="18"/>
            <a:ea typeface="+mn-ea"/>
            <a:cs typeface="Arial" pitchFamily="34" charset="0"/>
          </a:endParaRPr>
        </a:p>
      </dgm:t>
    </dgm:pt>
    <dgm:pt modelId="{778735B5-DB64-4EC4-9E56-3858F98A8CAF}" type="parTrans" cxnId="{10333C8F-213C-4038-99C0-81E9D9C09620}">
      <dgm:prSet/>
      <dgm:spPr/>
      <dgm:t>
        <a:bodyPr/>
        <a:lstStyle/>
        <a:p>
          <a:endParaRPr lang="en-US"/>
        </a:p>
      </dgm:t>
    </dgm:pt>
    <dgm:pt modelId="{9CFC9114-6D35-4958-AB23-00351F9048FF}" type="sibTrans" cxnId="{10333C8F-213C-4038-99C0-81E9D9C09620}">
      <dgm:prSet/>
      <dgm:spPr/>
      <dgm:t>
        <a:bodyPr/>
        <a:lstStyle/>
        <a:p>
          <a:endParaRPr lang="en-US"/>
        </a:p>
      </dgm:t>
    </dgm:pt>
    <dgm:pt modelId="{23000008-2236-4175-A353-615F5C470EBC}" type="pres">
      <dgm:prSet presAssocID="{0785F571-49F6-4408-B363-A017D437DD9D}" presName="linear" presStyleCnt="0">
        <dgm:presLayoutVars>
          <dgm:dir/>
          <dgm:animLvl val="lvl"/>
          <dgm:resizeHandles val="exact"/>
        </dgm:presLayoutVars>
      </dgm:prSet>
      <dgm:spPr/>
    </dgm:pt>
    <dgm:pt modelId="{02604926-2EC8-436E-A32F-59B5C4E785B1}" type="pres">
      <dgm:prSet presAssocID="{FAEF4DA6-85EC-4B5C-8CC9-BBF8198E5204}" presName="parentLin" presStyleCnt="0"/>
      <dgm:spPr/>
    </dgm:pt>
    <dgm:pt modelId="{FAB960F2-ECFA-49AA-9D6C-FBADA0BBE920}" type="pres">
      <dgm:prSet presAssocID="{FAEF4DA6-85EC-4B5C-8CC9-BBF8198E5204}" presName="parentLeftMargin" presStyleLbl="node1" presStyleIdx="0" presStyleCnt="3"/>
      <dgm:spPr/>
    </dgm:pt>
    <dgm:pt modelId="{1B349FBF-8506-45EA-8112-9945AB8EE6BB}" type="pres">
      <dgm:prSet presAssocID="{FAEF4DA6-85EC-4B5C-8CC9-BBF8198E5204}" presName="parentText" presStyleLbl="node1" presStyleIdx="0" presStyleCnt="3" custScaleX="142857">
        <dgm:presLayoutVars>
          <dgm:chMax val="0"/>
          <dgm:bulletEnabled val="1"/>
        </dgm:presLayoutVars>
      </dgm:prSet>
      <dgm:spPr/>
    </dgm:pt>
    <dgm:pt modelId="{3A0562AD-67C2-42F1-9AA0-85B809D0B3FF}" type="pres">
      <dgm:prSet presAssocID="{FAEF4DA6-85EC-4B5C-8CC9-BBF8198E5204}" presName="negativeSpace" presStyleCnt="0"/>
      <dgm:spPr/>
    </dgm:pt>
    <dgm:pt modelId="{2D1BBD4D-6B87-4642-85B8-CD305E06881F}" type="pres">
      <dgm:prSet presAssocID="{FAEF4DA6-85EC-4B5C-8CC9-BBF8198E5204}" presName="childText" presStyleLbl="conFgAcc1" presStyleIdx="0" presStyleCnt="3">
        <dgm:presLayoutVars>
          <dgm:bulletEnabled val="1"/>
        </dgm:presLayoutVars>
      </dgm:prSet>
      <dgm:spPr>
        <a:xfrm>
          <a:off x="0" y="369566"/>
          <a:ext cx="7010400" cy="630000"/>
        </a:xfrm>
        <a:prstGeom prst="rect">
          <a:avLst/>
        </a:prstGeom>
      </dgm:spPr>
    </dgm:pt>
    <dgm:pt modelId="{A3123FC3-43E8-454A-840A-9EB6C5A37D0C}" type="pres">
      <dgm:prSet presAssocID="{1DCA60A4-28C9-471B-92DA-4AD708F9931D}" presName="spaceBetweenRectangles" presStyleCnt="0"/>
      <dgm:spPr/>
    </dgm:pt>
    <dgm:pt modelId="{5915F988-1BC0-494B-AE7D-910031C36597}" type="pres">
      <dgm:prSet presAssocID="{81E05410-867D-4119-A48D-1D86CFE1793A}" presName="parentLin" presStyleCnt="0"/>
      <dgm:spPr/>
    </dgm:pt>
    <dgm:pt modelId="{8DBC178C-89C6-4FE1-BEF4-04A73F90DF2B}" type="pres">
      <dgm:prSet presAssocID="{81E05410-867D-4119-A48D-1D86CFE1793A}" presName="parentLeftMargin" presStyleLbl="node1" presStyleIdx="0" presStyleCnt="3"/>
      <dgm:spPr/>
    </dgm:pt>
    <dgm:pt modelId="{030179CD-1A25-4DFB-AFE1-BDD3337B2DD5}" type="pres">
      <dgm:prSet presAssocID="{81E05410-867D-4119-A48D-1D86CFE1793A}" presName="parentText" presStyleLbl="node1" presStyleIdx="1" presStyleCnt="3" custScaleX="142857">
        <dgm:presLayoutVars>
          <dgm:chMax val="0"/>
          <dgm:bulletEnabled val="1"/>
        </dgm:presLayoutVars>
      </dgm:prSet>
      <dgm:spPr/>
    </dgm:pt>
    <dgm:pt modelId="{E49CA8E0-89D7-4448-BFD1-F470B420FDE2}" type="pres">
      <dgm:prSet presAssocID="{81E05410-867D-4119-A48D-1D86CFE1793A}" presName="negativeSpace" presStyleCnt="0"/>
      <dgm:spPr/>
    </dgm:pt>
    <dgm:pt modelId="{2008BAA9-D1BB-4896-BB65-A51EBE204A69}" type="pres">
      <dgm:prSet presAssocID="{81E05410-867D-4119-A48D-1D86CFE1793A}" presName="childText" presStyleLbl="conFgAcc1" presStyleIdx="1" presStyleCnt="3">
        <dgm:presLayoutVars>
          <dgm:bulletEnabled val="1"/>
        </dgm:presLayoutVars>
      </dgm:prSet>
      <dgm:spPr>
        <a:xfrm>
          <a:off x="0" y="1503566"/>
          <a:ext cx="7010400" cy="630000"/>
        </a:xfrm>
        <a:prstGeom prst="rect">
          <a:avLst/>
        </a:prstGeom>
      </dgm:spPr>
    </dgm:pt>
    <dgm:pt modelId="{ED8C7807-3E57-40C1-A5C1-92A2F98A3B04}" type="pres">
      <dgm:prSet presAssocID="{FECA9013-15B9-4114-B1C6-1E605195AB7B}" presName="spaceBetweenRectangles" presStyleCnt="0"/>
      <dgm:spPr/>
    </dgm:pt>
    <dgm:pt modelId="{06F05A8B-4670-4A6B-99D3-B44058372B2F}" type="pres">
      <dgm:prSet presAssocID="{229EA75F-3039-42DF-B9CF-7C4B9C492842}" presName="parentLin" presStyleCnt="0"/>
      <dgm:spPr/>
    </dgm:pt>
    <dgm:pt modelId="{D10A65FF-A223-4B64-9B1A-314A42775011}" type="pres">
      <dgm:prSet presAssocID="{229EA75F-3039-42DF-B9CF-7C4B9C492842}" presName="parentLeftMargin" presStyleLbl="node1" presStyleIdx="1" presStyleCnt="3"/>
      <dgm:spPr/>
    </dgm:pt>
    <dgm:pt modelId="{7C7682E5-3C87-4CC7-B163-740D4E7D91D1}" type="pres">
      <dgm:prSet presAssocID="{229EA75F-3039-42DF-B9CF-7C4B9C492842}" presName="parentText" presStyleLbl="node1" presStyleIdx="2" presStyleCnt="3" custScaleX="142443">
        <dgm:presLayoutVars>
          <dgm:chMax val="0"/>
          <dgm:bulletEnabled val="1"/>
        </dgm:presLayoutVars>
      </dgm:prSet>
      <dgm:spPr/>
    </dgm:pt>
    <dgm:pt modelId="{B77C82CA-D6AA-4D71-8598-DB4F7A1F04AE}" type="pres">
      <dgm:prSet presAssocID="{229EA75F-3039-42DF-B9CF-7C4B9C492842}" presName="negativeSpace" presStyleCnt="0"/>
      <dgm:spPr/>
    </dgm:pt>
    <dgm:pt modelId="{025EECAB-FF32-4FF6-A46C-8C9124D49FCC}" type="pres">
      <dgm:prSet presAssocID="{229EA75F-3039-42DF-B9CF-7C4B9C492842}" presName="childText" presStyleLbl="conFgAcc1" presStyleIdx="2" presStyleCnt="3">
        <dgm:presLayoutVars>
          <dgm:bulletEnabled val="1"/>
        </dgm:presLayoutVars>
      </dgm:prSet>
      <dgm:spPr>
        <a:xfrm>
          <a:off x="0" y="2637566"/>
          <a:ext cx="7010400" cy="630000"/>
        </a:xfrm>
        <a:prstGeom prst="rect">
          <a:avLst/>
        </a:prstGeom>
      </dgm:spPr>
    </dgm:pt>
  </dgm:ptLst>
  <dgm:cxnLst>
    <dgm:cxn modelId="{56C0C91E-85FF-4EB3-8491-3D46D3FFCE0E}" srcId="{0785F571-49F6-4408-B363-A017D437DD9D}" destId="{FAEF4DA6-85EC-4B5C-8CC9-BBF8198E5204}" srcOrd="0" destOrd="0" parTransId="{45656927-8FAA-49C4-8079-18CB62070251}" sibTransId="{1DCA60A4-28C9-471B-92DA-4AD708F9931D}"/>
    <dgm:cxn modelId="{1A72D128-77AD-4353-B49D-AD8BF95F3881}" type="presOf" srcId="{229EA75F-3039-42DF-B9CF-7C4B9C492842}" destId="{D10A65FF-A223-4B64-9B1A-314A42775011}" srcOrd="0" destOrd="0" presId="urn:microsoft.com/office/officeart/2005/8/layout/list1"/>
    <dgm:cxn modelId="{AF549F5D-C1BD-481C-9A07-0EE8251A42E4}" type="presOf" srcId="{229EA75F-3039-42DF-B9CF-7C4B9C492842}" destId="{7C7682E5-3C87-4CC7-B163-740D4E7D91D1}" srcOrd="1" destOrd="0" presId="urn:microsoft.com/office/officeart/2005/8/layout/list1"/>
    <dgm:cxn modelId="{0A27916C-461D-4C9C-BE50-7955A80202DF}" type="presOf" srcId="{FAEF4DA6-85EC-4B5C-8CC9-BBF8198E5204}" destId="{1B349FBF-8506-45EA-8112-9945AB8EE6BB}" srcOrd="1" destOrd="0" presId="urn:microsoft.com/office/officeart/2005/8/layout/list1"/>
    <dgm:cxn modelId="{0262F94C-FFED-4194-83AF-6979CBD6A623}" type="presOf" srcId="{0785F571-49F6-4408-B363-A017D437DD9D}" destId="{23000008-2236-4175-A353-615F5C470EBC}" srcOrd="0" destOrd="0" presId="urn:microsoft.com/office/officeart/2005/8/layout/list1"/>
    <dgm:cxn modelId="{9D4F3054-98F2-4EF0-B172-6F58CE34D405}" srcId="{0785F571-49F6-4408-B363-A017D437DD9D}" destId="{81E05410-867D-4119-A48D-1D86CFE1793A}" srcOrd="1" destOrd="0" parTransId="{750D64CA-7EE7-4728-99C8-436C2A903BEB}" sibTransId="{FECA9013-15B9-4114-B1C6-1E605195AB7B}"/>
    <dgm:cxn modelId="{10333C8F-213C-4038-99C0-81E9D9C09620}" srcId="{0785F571-49F6-4408-B363-A017D437DD9D}" destId="{229EA75F-3039-42DF-B9CF-7C4B9C492842}" srcOrd="2" destOrd="0" parTransId="{778735B5-DB64-4EC4-9E56-3858F98A8CAF}" sibTransId="{9CFC9114-6D35-4958-AB23-00351F9048FF}"/>
    <dgm:cxn modelId="{CA988693-6E6B-48C9-8312-CB9EB303F1DC}" type="presOf" srcId="{81E05410-867D-4119-A48D-1D86CFE1793A}" destId="{8DBC178C-89C6-4FE1-BEF4-04A73F90DF2B}" srcOrd="0" destOrd="0" presId="urn:microsoft.com/office/officeart/2005/8/layout/list1"/>
    <dgm:cxn modelId="{E1D639A9-DBB3-422E-A630-2C5D96C9CAC1}" type="presOf" srcId="{81E05410-867D-4119-A48D-1D86CFE1793A}" destId="{030179CD-1A25-4DFB-AFE1-BDD3337B2DD5}" srcOrd="1" destOrd="0" presId="urn:microsoft.com/office/officeart/2005/8/layout/list1"/>
    <dgm:cxn modelId="{87912FCE-47D7-4DDD-BDDD-74E953DB472D}" type="presOf" srcId="{FAEF4DA6-85EC-4B5C-8CC9-BBF8198E5204}" destId="{FAB960F2-ECFA-49AA-9D6C-FBADA0BBE920}" srcOrd="0" destOrd="0" presId="urn:microsoft.com/office/officeart/2005/8/layout/list1"/>
    <dgm:cxn modelId="{43DE5047-F2D1-4C3C-94B6-5F5FE458E8B4}" type="presParOf" srcId="{23000008-2236-4175-A353-615F5C470EBC}" destId="{02604926-2EC8-436E-A32F-59B5C4E785B1}" srcOrd="0" destOrd="0" presId="urn:microsoft.com/office/officeart/2005/8/layout/list1"/>
    <dgm:cxn modelId="{7D6136EC-27CC-4509-93C0-4393FD193BE8}" type="presParOf" srcId="{02604926-2EC8-436E-A32F-59B5C4E785B1}" destId="{FAB960F2-ECFA-49AA-9D6C-FBADA0BBE920}" srcOrd="0" destOrd="0" presId="urn:microsoft.com/office/officeart/2005/8/layout/list1"/>
    <dgm:cxn modelId="{7A1B12CC-4EA6-483C-B252-C6DB527C78D2}" type="presParOf" srcId="{02604926-2EC8-436E-A32F-59B5C4E785B1}" destId="{1B349FBF-8506-45EA-8112-9945AB8EE6BB}" srcOrd="1" destOrd="0" presId="urn:microsoft.com/office/officeart/2005/8/layout/list1"/>
    <dgm:cxn modelId="{92FFE439-572F-4B6C-B312-9D3103E0FC9E}" type="presParOf" srcId="{23000008-2236-4175-A353-615F5C470EBC}" destId="{3A0562AD-67C2-42F1-9AA0-85B809D0B3FF}" srcOrd="1" destOrd="0" presId="urn:microsoft.com/office/officeart/2005/8/layout/list1"/>
    <dgm:cxn modelId="{199EB82E-3E73-434A-BA2C-887220A59486}" type="presParOf" srcId="{23000008-2236-4175-A353-615F5C470EBC}" destId="{2D1BBD4D-6B87-4642-85B8-CD305E06881F}" srcOrd="2" destOrd="0" presId="urn:microsoft.com/office/officeart/2005/8/layout/list1"/>
    <dgm:cxn modelId="{08D6F394-D55A-4CFE-B548-69C3540AD76C}" type="presParOf" srcId="{23000008-2236-4175-A353-615F5C470EBC}" destId="{A3123FC3-43E8-454A-840A-9EB6C5A37D0C}" srcOrd="3" destOrd="0" presId="urn:microsoft.com/office/officeart/2005/8/layout/list1"/>
    <dgm:cxn modelId="{02531177-8A8A-4ED7-B905-2DC332129B25}" type="presParOf" srcId="{23000008-2236-4175-A353-615F5C470EBC}" destId="{5915F988-1BC0-494B-AE7D-910031C36597}" srcOrd="4" destOrd="0" presId="urn:microsoft.com/office/officeart/2005/8/layout/list1"/>
    <dgm:cxn modelId="{CF770AA3-F47D-4E73-B00D-FFE8DC25F5CB}" type="presParOf" srcId="{5915F988-1BC0-494B-AE7D-910031C36597}" destId="{8DBC178C-89C6-4FE1-BEF4-04A73F90DF2B}" srcOrd="0" destOrd="0" presId="urn:microsoft.com/office/officeart/2005/8/layout/list1"/>
    <dgm:cxn modelId="{9B3949C6-5987-4A3F-AB47-D3BB4BBF0023}" type="presParOf" srcId="{5915F988-1BC0-494B-AE7D-910031C36597}" destId="{030179CD-1A25-4DFB-AFE1-BDD3337B2DD5}" srcOrd="1" destOrd="0" presId="urn:microsoft.com/office/officeart/2005/8/layout/list1"/>
    <dgm:cxn modelId="{B3B87434-FEAE-4FAF-925F-512919933615}" type="presParOf" srcId="{23000008-2236-4175-A353-615F5C470EBC}" destId="{E49CA8E0-89D7-4448-BFD1-F470B420FDE2}" srcOrd="5" destOrd="0" presId="urn:microsoft.com/office/officeart/2005/8/layout/list1"/>
    <dgm:cxn modelId="{1484A625-C270-47BF-9D7E-9D6281377DE2}" type="presParOf" srcId="{23000008-2236-4175-A353-615F5C470EBC}" destId="{2008BAA9-D1BB-4896-BB65-A51EBE204A69}" srcOrd="6" destOrd="0" presId="urn:microsoft.com/office/officeart/2005/8/layout/list1"/>
    <dgm:cxn modelId="{165E8E1D-5784-40CA-9B92-599DD36B5FED}" type="presParOf" srcId="{23000008-2236-4175-A353-615F5C470EBC}" destId="{ED8C7807-3E57-40C1-A5C1-92A2F98A3B04}" srcOrd="7" destOrd="0" presId="urn:microsoft.com/office/officeart/2005/8/layout/list1"/>
    <dgm:cxn modelId="{071D1D6F-562D-4033-AA40-DD551A2B5575}" type="presParOf" srcId="{23000008-2236-4175-A353-615F5C470EBC}" destId="{06F05A8B-4670-4A6B-99D3-B44058372B2F}" srcOrd="8" destOrd="0" presId="urn:microsoft.com/office/officeart/2005/8/layout/list1"/>
    <dgm:cxn modelId="{E209C28E-298F-46C9-A973-265C502DE42A}" type="presParOf" srcId="{06F05A8B-4670-4A6B-99D3-B44058372B2F}" destId="{D10A65FF-A223-4B64-9B1A-314A42775011}" srcOrd="0" destOrd="0" presId="urn:microsoft.com/office/officeart/2005/8/layout/list1"/>
    <dgm:cxn modelId="{1D352AC7-106C-4DE1-90F0-C0440353B64A}" type="presParOf" srcId="{06F05A8B-4670-4A6B-99D3-B44058372B2F}" destId="{7C7682E5-3C87-4CC7-B163-740D4E7D91D1}" srcOrd="1" destOrd="0" presId="urn:microsoft.com/office/officeart/2005/8/layout/list1"/>
    <dgm:cxn modelId="{8AF3C343-4093-4CCC-B270-754CB7DABDE2}" type="presParOf" srcId="{23000008-2236-4175-A353-615F5C470EBC}" destId="{B77C82CA-D6AA-4D71-8598-DB4F7A1F04AE}" srcOrd="9" destOrd="0" presId="urn:microsoft.com/office/officeart/2005/8/layout/list1"/>
    <dgm:cxn modelId="{0B01E384-5409-4559-9613-8DC27DB87B26}" type="presParOf" srcId="{23000008-2236-4175-A353-615F5C470EBC}" destId="{025EECAB-FF32-4FF6-A46C-8C9124D49FC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BBD4D-6B87-4642-85B8-CD305E06881F}">
      <dsp:nvSpPr>
        <dsp:cNvPr id="0" name=""/>
        <dsp:cNvSpPr/>
      </dsp:nvSpPr>
      <dsp:spPr>
        <a:xfrm>
          <a:off x="0" y="351972"/>
          <a:ext cx="729778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349FBF-8506-45EA-8112-9945AB8EE6BB}">
      <dsp:nvSpPr>
        <dsp:cNvPr id="0" name=""/>
        <dsp:cNvSpPr/>
      </dsp:nvSpPr>
      <dsp:spPr>
        <a:xfrm>
          <a:off x="347428" y="27252"/>
          <a:ext cx="6948568" cy="64944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087" tIns="0" rIns="19308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i="0" kern="1200" dirty="0">
              <a:solidFill>
                <a:schemeClr val="bg1"/>
              </a:solidFill>
              <a:latin typeface="UTM Avo" panose="02040603050506020204" pitchFamily="18"/>
            </a:rPr>
            <a:t>Tiếng hò trên sông mới tha thiết làm sao! </a:t>
          </a:r>
          <a:endParaRPr lang="en-US" sz="2400" kern="1200" dirty="0">
            <a:solidFill>
              <a:schemeClr val="bg1"/>
            </a:solidFill>
            <a:latin typeface="UTM Avo" panose="02040603050506020204" pitchFamily="18"/>
            <a:ea typeface="+mn-ea"/>
            <a:cs typeface="Arial" pitchFamily="34" charset="0"/>
          </a:endParaRPr>
        </a:p>
      </dsp:txBody>
      <dsp:txXfrm>
        <a:off x="379131" y="58955"/>
        <a:ext cx="6885162" cy="586034"/>
      </dsp:txXfrm>
    </dsp:sp>
    <dsp:sp modelId="{2008BAA9-D1BB-4896-BB65-A51EBE204A69}">
      <dsp:nvSpPr>
        <dsp:cNvPr id="0" name=""/>
        <dsp:cNvSpPr/>
      </dsp:nvSpPr>
      <dsp:spPr>
        <a:xfrm>
          <a:off x="0" y="1349892"/>
          <a:ext cx="729778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0179CD-1A25-4DFB-AFE1-BDD3337B2DD5}">
      <dsp:nvSpPr>
        <dsp:cNvPr id="0" name=""/>
        <dsp:cNvSpPr/>
      </dsp:nvSpPr>
      <dsp:spPr>
        <a:xfrm>
          <a:off x="347428" y="1025172"/>
          <a:ext cx="6948568" cy="64944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087" tIns="0" rIns="19308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i="0" kern="1200" dirty="0">
              <a:solidFill>
                <a:schemeClr val="bg1"/>
              </a:solidFill>
              <a:latin typeface="UTM Avo" panose="02040603050506020204" pitchFamily="18"/>
            </a:rPr>
            <a:t>Tiếng hò ngọt ngào, thân thương quá! </a:t>
          </a:r>
          <a:endParaRPr lang="en-US" sz="2400" kern="1200" dirty="0">
            <a:solidFill>
              <a:schemeClr val="bg1"/>
            </a:solidFill>
            <a:latin typeface="UTM Avo" panose="02040603050506020204" pitchFamily="18"/>
            <a:ea typeface="+mn-ea"/>
            <a:cs typeface="Arial" pitchFamily="34" charset="0"/>
          </a:endParaRPr>
        </a:p>
      </dsp:txBody>
      <dsp:txXfrm>
        <a:off x="379131" y="1056875"/>
        <a:ext cx="6885162" cy="586034"/>
      </dsp:txXfrm>
    </dsp:sp>
    <dsp:sp modelId="{025EECAB-FF32-4FF6-A46C-8C9124D49FCC}">
      <dsp:nvSpPr>
        <dsp:cNvPr id="0" name=""/>
        <dsp:cNvSpPr/>
      </dsp:nvSpPr>
      <dsp:spPr>
        <a:xfrm>
          <a:off x="0" y="2347812"/>
          <a:ext cx="7297786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7682E5-3C87-4CC7-B163-740D4E7D91D1}">
      <dsp:nvSpPr>
        <dsp:cNvPr id="0" name=""/>
        <dsp:cNvSpPr/>
      </dsp:nvSpPr>
      <dsp:spPr>
        <a:xfrm>
          <a:off x="348141" y="2023092"/>
          <a:ext cx="6942643" cy="64944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087" tIns="0" rIns="19308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i="0" kern="1200" dirty="0">
              <a:solidFill>
                <a:schemeClr val="bg1"/>
              </a:solidFill>
              <a:latin typeface="UTM Avo" panose="02040603050506020204" pitchFamily="18"/>
            </a:rPr>
            <a:t>Ôi, giọng hò sao mà da diết thế!</a:t>
          </a:r>
          <a:endParaRPr lang="en-US" sz="2400" kern="1200" dirty="0">
            <a:solidFill>
              <a:schemeClr val="bg1"/>
            </a:solidFill>
            <a:latin typeface="UTM Avo" panose="02040603050506020204" pitchFamily="18"/>
            <a:ea typeface="+mn-ea"/>
            <a:cs typeface="Arial" pitchFamily="34" charset="0"/>
          </a:endParaRPr>
        </a:p>
      </dsp:txBody>
      <dsp:txXfrm>
        <a:off x="379844" y="2054795"/>
        <a:ext cx="6879237" cy="58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BBD4D-6B87-4642-85B8-CD305E06881F}">
      <dsp:nvSpPr>
        <dsp:cNvPr id="0" name=""/>
        <dsp:cNvSpPr/>
      </dsp:nvSpPr>
      <dsp:spPr>
        <a:xfrm>
          <a:off x="0" y="351972"/>
          <a:ext cx="668818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349FBF-8506-45EA-8112-9945AB8EE6BB}">
      <dsp:nvSpPr>
        <dsp:cNvPr id="0" name=""/>
        <dsp:cNvSpPr/>
      </dsp:nvSpPr>
      <dsp:spPr>
        <a:xfrm>
          <a:off x="318407" y="27252"/>
          <a:ext cx="6368138" cy="64944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958" tIns="0" rIns="1769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Dòng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sông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quê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em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đẹp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quá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!</a:t>
          </a:r>
        </a:p>
      </dsp:txBody>
      <dsp:txXfrm>
        <a:off x="350110" y="58955"/>
        <a:ext cx="6304732" cy="586034"/>
      </dsp:txXfrm>
    </dsp:sp>
    <dsp:sp modelId="{2008BAA9-D1BB-4896-BB65-A51EBE204A69}">
      <dsp:nvSpPr>
        <dsp:cNvPr id="0" name=""/>
        <dsp:cNvSpPr/>
      </dsp:nvSpPr>
      <dsp:spPr>
        <a:xfrm>
          <a:off x="0" y="1349892"/>
          <a:ext cx="668818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0179CD-1A25-4DFB-AFE1-BDD3337B2DD5}">
      <dsp:nvSpPr>
        <dsp:cNvPr id="0" name=""/>
        <dsp:cNvSpPr/>
      </dsp:nvSpPr>
      <dsp:spPr>
        <a:xfrm>
          <a:off x="318407" y="1025172"/>
          <a:ext cx="6368138" cy="64944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958" tIns="0" rIns="1769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Dòng sông quê em thật thanh bình!</a:t>
          </a:r>
          <a:endParaRPr lang="en-US" sz="2400" kern="1200" dirty="0">
            <a:solidFill>
              <a:schemeClr val="bg1"/>
            </a:solidFill>
            <a:latin typeface="UTM Avo" panose="02040603050506020204" pitchFamily="18"/>
            <a:ea typeface="+mn-ea"/>
            <a:cs typeface="Arial" pitchFamily="34" charset="0"/>
          </a:endParaRPr>
        </a:p>
      </dsp:txBody>
      <dsp:txXfrm>
        <a:off x="350110" y="1056875"/>
        <a:ext cx="6304732" cy="586034"/>
      </dsp:txXfrm>
    </dsp:sp>
    <dsp:sp modelId="{025EECAB-FF32-4FF6-A46C-8C9124D49FCC}">
      <dsp:nvSpPr>
        <dsp:cNvPr id="0" name=""/>
        <dsp:cNvSpPr/>
      </dsp:nvSpPr>
      <dsp:spPr>
        <a:xfrm>
          <a:off x="0" y="2347812"/>
          <a:ext cx="6688185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7682E5-3C87-4CC7-B163-740D4E7D91D1}">
      <dsp:nvSpPr>
        <dsp:cNvPr id="0" name=""/>
        <dsp:cNvSpPr/>
      </dsp:nvSpPr>
      <dsp:spPr>
        <a:xfrm>
          <a:off x="319060" y="2023092"/>
          <a:ext cx="6362708" cy="64944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6958" tIns="0" rIns="1769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Ôi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!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Dòng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sông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quê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em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yên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bình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quá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!</a:t>
          </a:r>
        </a:p>
      </dsp:txBody>
      <dsp:txXfrm>
        <a:off x="350763" y="2054795"/>
        <a:ext cx="6299302" cy="5860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1BBD4D-6B87-4642-85B8-CD305E06881F}">
      <dsp:nvSpPr>
        <dsp:cNvPr id="0" name=""/>
        <dsp:cNvSpPr/>
      </dsp:nvSpPr>
      <dsp:spPr>
        <a:xfrm>
          <a:off x="0" y="351972"/>
          <a:ext cx="695911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349FBF-8506-45EA-8112-9945AB8EE6BB}">
      <dsp:nvSpPr>
        <dsp:cNvPr id="0" name=""/>
        <dsp:cNvSpPr/>
      </dsp:nvSpPr>
      <dsp:spPr>
        <a:xfrm>
          <a:off x="331305" y="27252"/>
          <a:ext cx="6626107" cy="64944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27" tIns="0" rIns="18412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Yêu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lắm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,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sông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ơi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ea typeface="+mn-ea"/>
              <a:cs typeface="Arial" pitchFamily="34" charset="0"/>
            </a:rPr>
            <a:t>!</a:t>
          </a:r>
        </a:p>
      </dsp:txBody>
      <dsp:txXfrm>
        <a:off x="363008" y="58955"/>
        <a:ext cx="6562701" cy="586034"/>
      </dsp:txXfrm>
    </dsp:sp>
    <dsp:sp modelId="{2008BAA9-D1BB-4896-BB65-A51EBE204A69}">
      <dsp:nvSpPr>
        <dsp:cNvPr id="0" name=""/>
        <dsp:cNvSpPr/>
      </dsp:nvSpPr>
      <dsp:spPr>
        <a:xfrm>
          <a:off x="0" y="1349892"/>
          <a:ext cx="695911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0179CD-1A25-4DFB-AFE1-BDD3337B2DD5}">
      <dsp:nvSpPr>
        <dsp:cNvPr id="0" name=""/>
        <dsp:cNvSpPr/>
      </dsp:nvSpPr>
      <dsp:spPr>
        <a:xfrm>
          <a:off x="331305" y="1025172"/>
          <a:ext cx="6626107" cy="64944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27" tIns="0" rIns="18412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vi-VN" sz="2400" i="0" kern="1200" dirty="0">
              <a:solidFill>
                <a:schemeClr val="bg1"/>
              </a:solidFill>
              <a:latin typeface="UTM Avo" panose="02040603050506020204" pitchFamily="18"/>
            </a:rPr>
            <a:t>Ơi dòng sông thương yêu của em!</a:t>
          </a:r>
          <a:endParaRPr lang="en-US" sz="2400" kern="1200" dirty="0">
            <a:solidFill>
              <a:schemeClr val="bg1"/>
            </a:solidFill>
            <a:latin typeface="UTM Avo" panose="02040603050506020204" pitchFamily="18"/>
            <a:ea typeface="+mn-ea"/>
            <a:cs typeface="Arial" pitchFamily="34" charset="0"/>
          </a:endParaRPr>
        </a:p>
      </dsp:txBody>
      <dsp:txXfrm>
        <a:off x="363008" y="1056875"/>
        <a:ext cx="6562701" cy="586034"/>
      </dsp:txXfrm>
    </dsp:sp>
    <dsp:sp modelId="{025EECAB-FF32-4FF6-A46C-8C9124D49FCC}">
      <dsp:nvSpPr>
        <dsp:cNvPr id="0" name=""/>
        <dsp:cNvSpPr/>
      </dsp:nvSpPr>
      <dsp:spPr>
        <a:xfrm>
          <a:off x="0" y="2347812"/>
          <a:ext cx="6959119" cy="554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7682E5-3C87-4CC7-B163-740D4E7D91D1}">
      <dsp:nvSpPr>
        <dsp:cNvPr id="0" name=""/>
        <dsp:cNvSpPr/>
      </dsp:nvSpPr>
      <dsp:spPr>
        <a:xfrm>
          <a:off x="331985" y="2023092"/>
          <a:ext cx="6620457" cy="64944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27" tIns="0" rIns="18412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Yêu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lắm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dòng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sông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thân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thương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của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 </a:t>
          </a:r>
          <a:r>
            <a:rPr lang="en-US" sz="2400" kern="1200" dirty="0" err="1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em</a:t>
          </a:r>
          <a:r>
            <a:rPr lang="en-US" sz="2400" kern="12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rPr>
            <a:t>!</a:t>
          </a:r>
          <a:endParaRPr lang="en-US" sz="2400" kern="1200" dirty="0">
            <a:solidFill>
              <a:schemeClr val="bg1"/>
            </a:solidFill>
            <a:latin typeface="UTM Avo" panose="02040603050506020204" pitchFamily="18"/>
            <a:ea typeface="+mn-ea"/>
            <a:cs typeface="Arial" pitchFamily="34" charset="0"/>
          </a:endParaRPr>
        </a:p>
      </dsp:txBody>
      <dsp:txXfrm>
        <a:off x="363688" y="2054795"/>
        <a:ext cx="6557051" cy="5860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10.png"/><Relationship Id="rId7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microsoft.com/office/2007/relationships/hdphoto" Target="../media/hdphoto1.wdp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microsoft.com/office/2007/relationships/hdphoto" Target="../media/hdphoto2.wdp"/><Relationship Id="rId4" Type="http://schemas.openxmlformats.org/officeDocument/2006/relationships/image" Target="../media/image12.svg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audio" Target="../media/audio2.wav"/><Relationship Id="rId7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9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8/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8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9.png"/><Relationship Id="rId7" Type="http://schemas.openxmlformats.org/officeDocument/2006/relationships/image" Target="../media/image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Relationship Id="rId9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9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48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1.xml"/><Relationship Id="rId5" Type="http://schemas.openxmlformats.org/officeDocument/2006/relationships/image" Target="../media/image50.png"/><Relationship Id="rId10" Type="http://schemas.microsoft.com/office/2007/relationships/diagramDrawing" Target="../diagrams/drawing1.xml"/><Relationship Id="rId4" Type="http://schemas.openxmlformats.org/officeDocument/2006/relationships/image" Target="../media/image49.png"/><Relationship Id="rId9" Type="http://schemas.openxmlformats.org/officeDocument/2006/relationships/diagramColors" Target="../diagrams/colors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48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5" Type="http://schemas.openxmlformats.org/officeDocument/2006/relationships/image" Target="../media/image50.png"/><Relationship Id="rId10" Type="http://schemas.microsoft.com/office/2007/relationships/diagramDrawing" Target="../diagrams/drawing2.xml"/><Relationship Id="rId4" Type="http://schemas.openxmlformats.org/officeDocument/2006/relationships/image" Target="../media/image49.png"/><Relationship Id="rId9" Type="http://schemas.openxmlformats.org/officeDocument/2006/relationships/diagramColors" Target="../diagrams/colors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48.png"/><Relationship Id="rId7" Type="http://schemas.openxmlformats.org/officeDocument/2006/relationships/diagramLayout" Target="../diagrams/layout3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5" Type="http://schemas.openxmlformats.org/officeDocument/2006/relationships/image" Target="../media/image50.png"/><Relationship Id="rId10" Type="http://schemas.microsoft.com/office/2007/relationships/diagramDrawing" Target="../diagrams/drawing3.xml"/><Relationship Id="rId4" Type="http://schemas.openxmlformats.org/officeDocument/2006/relationships/image" Target="../media/image49.png"/><Relationship Id="rId9" Type="http://schemas.openxmlformats.org/officeDocument/2006/relationships/diagramColors" Target="../diagrams/colors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34.png"/><Relationship Id="rId7" Type="http://schemas.openxmlformats.org/officeDocument/2006/relationships/image" Target="../media/image55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svg"/><Relationship Id="rId5" Type="http://schemas.openxmlformats.org/officeDocument/2006/relationships/image" Target="../media/image53.png"/><Relationship Id="rId4" Type="http://schemas.openxmlformats.org/officeDocument/2006/relationships/image" Target="../media/image35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9/" TargetMode="External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8/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7.png"/><Relationship Id="rId5" Type="http://schemas.microsoft.com/office/2007/relationships/hdphoto" Target="../media/hdphoto3.wdp"/><Relationship Id="rId4" Type="http://schemas.openxmlformats.org/officeDocument/2006/relationships/image" Target="../media/image6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94374"/>
            <a:ext cx="9144000" cy="1242146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001F60"/>
                </a:solidFill>
                <a:latin typeface="UTM Avo" panose="02040603050506020204" pitchFamily="18" charset="0"/>
              </a:rPr>
              <a:t>Tuần</a:t>
            </a:r>
            <a:r>
              <a:rPr lang="en-US" b="1" dirty="0">
                <a:solidFill>
                  <a:srgbClr val="001F60"/>
                </a:solidFill>
                <a:latin typeface="UTM Avo" panose="02040603050506020204" pitchFamily="18" charset="0"/>
              </a:rPr>
              <a:t> 21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>
            <a:normAutofit/>
          </a:bodyPr>
          <a:lstStyle/>
          <a:p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đọc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Sông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quê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D818A6-E7B4-AC86-76B9-26CFD831C9A9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48DAA1-C3FF-3C63-FBDA-4EF54188F79B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5D70D18-F34F-D610-D897-EAD493D1B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18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B5F617F2-A404-CA74-CBB9-6DE7F7B11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81083" y="1660511"/>
            <a:ext cx="5029813" cy="510858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16FEE90-D575-E6BF-0B7F-494AA878888C}"/>
              </a:ext>
            </a:extLst>
          </p:cNvPr>
          <p:cNvSpPr/>
          <p:nvPr/>
        </p:nvSpPr>
        <p:spPr>
          <a:xfrm>
            <a:off x="1008634" y="2298810"/>
            <a:ext cx="32447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Giải câu đố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nhanh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3FE0703-DA6D-2DCC-9B7A-C77F0BC56DBB}"/>
              </a:ext>
            </a:extLst>
          </p:cNvPr>
          <p:cNvSpPr/>
          <p:nvPr/>
        </p:nvSpPr>
        <p:spPr>
          <a:xfrm>
            <a:off x="870960" y="2593099"/>
            <a:ext cx="4450057" cy="373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</a:rPr>
              <a:t>+ 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GV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lần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lượt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đọc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câu</a:t>
            </a:r>
            <a:r>
              <a:rPr lang="en-US" sz="23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đố.</a:t>
            </a:r>
            <a:endParaRPr lang="en-US" sz="23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</a:rPr>
              <a:t>+ HS khác lắng nghe câu hỏi, giơ tay xin giải nhanh câu đố trong vòng 1 phút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</a:rPr>
              <a:t>+ Người đưa ra lời giải đúng được nhận một phần thưởng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nhỏ</a:t>
            </a:r>
            <a:r>
              <a:rPr lang="en-US" sz="23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10" name="Picture 5">
            <a:extLst>
              <a:ext uri="{FF2B5EF4-FFF2-40B4-BE49-F238E27FC236}">
                <a16:creationId xmlns:a16="http://schemas.microsoft.com/office/drawing/2014/main" id="{774F37E6-36A2-FE9E-A2B9-FA013E77FC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096000" y="2425568"/>
            <a:ext cx="2938873" cy="4445159"/>
          </a:xfrm>
          <a:prstGeom prst="rect">
            <a:avLst/>
          </a:prstGeom>
        </p:spPr>
      </p:pic>
      <p:pic>
        <p:nvPicPr>
          <p:cNvPr id="11" name="Picture 6">
            <a:extLst>
              <a:ext uri="{FF2B5EF4-FFF2-40B4-BE49-F238E27FC236}">
                <a16:creationId xmlns:a16="http://schemas.microsoft.com/office/drawing/2014/main" id="{1FA065E7-AE39-D3C7-F6CE-669408C240B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9346504" y="2412841"/>
            <a:ext cx="2845496" cy="444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7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ED3E94A-C047-75F3-567E-F434408EA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9" b="96262" l="3717" r="97026">
                        <a14:foregroundMark x1="4833" y1="57632" x2="17472" y2="85047"/>
                        <a14:foregroundMark x1="17472" y1="85047" x2="26022" y2="91900"/>
                        <a14:foregroundMark x1="10037" y1="78193" x2="4275" y2="93146"/>
                        <a14:foregroundMark x1="6401" y1="45656" x2="6459" y2="45389"/>
                        <a14:foregroundMark x1="26781" y1="28065" x2="40149" y2="35202"/>
                        <a14:foregroundMark x1="19145" y1="38006" x2="13197" y2="47352"/>
                        <a14:foregroundMark x1="69703" y1="34268" x2="79410" y2="36747"/>
                        <a14:foregroundMark x1="91450" y1="47975" x2="93123" y2="71340"/>
                        <a14:foregroundMark x1="37546" y1="72274" x2="52974" y2="70405"/>
                        <a14:foregroundMark x1="52974" y1="70405" x2="66171" y2="70405"/>
                        <a14:foregroundMark x1="24535" y1="72274" x2="58178" y2="84112"/>
                        <a14:foregroundMark x1="13569" y1="91277" x2="45911" y2="90031"/>
                        <a14:foregroundMark x1="50743" y1="96573" x2="95911" y2="96573"/>
                        <a14:foregroundMark x1="78625" y1="37695" x2="86989" y2="35202"/>
                        <a14:foregroundMark x1="86989" y1="35202" x2="87361" y2="35202"/>
                        <a14:foregroundMark x1="86245" y1="37383" x2="94424" y2="37072"/>
                        <a14:foregroundMark x1="94424" y1="37072" x2="94981" y2="37072"/>
                        <a14:foregroundMark x1="94610" y1="48598" x2="97026" y2="49533"/>
                        <a14:foregroundMark x1="95725" y1="37383" x2="94238" y2="37383"/>
                        <a14:backgroundMark x1="5019" y1="50779" x2="7993" y2="45794"/>
                        <a14:backgroundMark x1="3346" y1="45483" x2="12639" y2="34268"/>
                        <a14:backgroundMark x1="12639" y1="34268" x2="13197" y2="32399"/>
                        <a14:backgroundMark x1="11338" y1="24611" x2="6691" y2="45171"/>
                        <a14:backgroundMark x1="26952" y1="21807" x2="17658" y2="31464"/>
                        <a14:backgroundMark x1="6877" y1="42056" x2="6506" y2="45171"/>
                        <a14:backgroundMark x1="78810" y1="26168" x2="77323" y2="32399"/>
                        <a14:backgroundMark x1="8922" y1="43925" x2="6506" y2="45483"/>
                        <a14:backgroundMark x1="6506" y1="42991" x2="6506" y2="439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246" y="3545948"/>
            <a:ext cx="5551039" cy="3312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A3D5FDC-B3A5-83EB-D77F-842CFF3388FF}"/>
              </a:ext>
            </a:extLst>
          </p:cNvPr>
          <p:cNvSpPr/>
          <p:nvPr/>
        </p:nvSpPr>
        <p:spPr>
          <a:xfrm>
            <a:off x="4784285" y="1692026"/>
            <a:ext cx="6096000" cy="255954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bg1"/>
                </a:solidFill>
                <a:latin typeface="UTM Avo" panose="02040603050506020204" pitchFamily="18"/>
              </a:rPr>
              <a:t>Cánh gì cánh chẳng biết bay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bg1"/>
                </a:solidFill>
                <a:latin typeface="UTM Avo" panose="02040603050506020204" pitchFamily="18"/>
              </a:rPr>
              <a:t>Chim hay sà xuống nơi đây kiếm mồi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bg1"/>
                </a:solidFill>
                <a:latin typeface="UTM Avo" panose="02040603050506020204" pitchFamily="18"/>
              </a:rPr>
              <a:t>Đổi ngàn vạn giọt mồ hôi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bg1"/>
                </a:solidFill>
                <a:latin typeface="UTM Avo" panose="02040603050506020204" pitchFamily="18"/>
              </a:rPr>
              <a:t>Bát cơm trắng dẻo, đĩa xôi thơm bùi?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algn="r">
              <a:lnSpc>
                <a:spcPct val="150000"/>
              </a:lnSpc>
            </a:pPr>
            <a:r>
              <a:rPr lang="en-US" sz="2200" dirty="0">
                <a:solidFill>
                  <a:schemeClr val="bg1"/>
                </a:solidFill>
                <a:latin typeface="UTM Avo" panose="02040603050506020204" pitchFamily="18"/>
              </a:rPr>
              <a:t>(</a:t>
            </a:r>
            <a:r>
              <a:rPr lang="vi-VN" sz="2200" dirty="0">
                <a:solidFill>
                  <a:schemeClr val="bg1"/>
                </a:solidFill>
                <a:latin typeface="UTM Avo" panose="02040603050506020204" pitchFamily="18"/>
              </a:rPr>
              <a:t>Là gì?)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8252B292-441D-ED08-CC18-3435E94605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86594" y="3251200"/>
            <a:ext cx="4212321" cy="3606800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33395D58-B2EB-E373-D2DF-2CE5A41181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18888" y="1933830"/>
            <a:ext cx="3748612" cy="10379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F041FF-7486-FAFD-24DC-EF8756D63269}"/>
              </a:ext>
            </a:extLst>
          </p:cNvPr>
          <p:cNvSpPr txBox="1"/>
          <p:nvPr/>
        </p:nvSpPr>
        <p:spPr>
          <a:xfrm>
            <a:off x="1621990" y="2230351"/>
            <a:ext cx="2167581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Cánh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đồng</a:t>
            </a:r>
            <a:endParaRPr lang="en-US" sz="2667" b="1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2EA731F6-C7EC-FC85-D30D-08FD9CD9E2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0836097" y="3545949"/>
            <a:ext cx="1528739" cy="331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6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A3D5FDC-B3A5-83EB-D77F-842CFF3388FF}"/>
              </a:ext>
            </a:extLst>
          </p:cNvPr>
          <p:cNvSpPr/>
          <p:nvPr/>
        </p:nvSpPr>
        <p:spPr>
          <a:xfrm>
            <a:off x="4898915" y="2101151"/>
            <a:ext cx="6096000" cy="23492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Thân thì bé nhỏ</a:t>
            </a:r>
          </a:p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Bụng có ngọn đèn</a:t>
            </a:r>
          </a:p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Tỏa sáng về đêm</a:t>
            </a:r>
          </a:p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Những hôm mịt tối?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</a:rPr>
              <a:t>              </a:t>
            </a: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(Là con gì?)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8252B292-441D-ED08-CC18-3435E9460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86594" y="3251200"/>
            <a:ext cx="4212321" cy="3606800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33395D58-B2EB-E373-D2DF-2CE5A41181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18888" y="1933830"/>
            <a:ext cx="3748612" cy="10379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F041FF-7486-FAFD-24DC-EF8756D63269}"/>
              </a:ext>
            </a:extLst>
          </p:cNvPr>
          <p:cNvSpPr txBox="1"/>
          <p:nvPr/>
        </p:nvSpPr>
        <p:spPr>
          <a:xfrm>
            <a:off x="1432446" y="2201432"/>
            <a:ext cx="2720617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Con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đom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đóm</a:t>
            </a:r>
            <a:endParaRPr lang="en-US" sz="2667" b="1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2EA731F6-C7EC-FC85-D30D-08FD9CD9E2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969501" y="2042897"/>
            <a:ext cx="2222500" cy="4815103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3B2F112-BAE8-992D-01DF-17E5EA536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469327" y="4041323"/>
            <a:ext cx="3606800" cy="360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4136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A3D5FDC-B3A5-83EB-D77F-842CFF3388FF}"/>
              </a:ext>
            </a:extLst>
          </p:cNvPr>
          <p:cNvSpPr/>
          <p:nvPr/>
        </p:nvSpPr>
        <p:spPr>
          <a:xfrm>
            <a:off x="5173216" y="1796317"/>
            <a:ext cx="6096000" cy="23509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Bằng cái vung</a:t>
            </a:r>
          </a:p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Vùng xuống ao</a:t>
            </a:r>
          </a:p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Đào không thấy</a:t>
            </a:r>
          </a:p>
          <a:p>
            <a:pPr algn="ctr">
              <a:lnSpc>
                <a:spcPct val="150000"/>
              </a:lnSpc>
            </a:pP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Lấy chẳng được.</a:t>
            </a:r>
          </a:p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bg1"/>
                </a:solidFill>
                <a:latin typeface="UTM Avo" panose="02040603050506020204" pitchFamily="18"/>
              </a:rPr>
              <a:t>                  </a:t>
            </a:r>
            <a:r>
              <a:rPr lang="vi-VN" sz="2000" dirty="0">
                <a:solidFill>
                  <a:schemeClr val="bg1"/>
                </a:solidFill>
                <a:latin typeface="UTM Avo" panose="02040603050506020204" pitchFamily="18"/>
              </a:rPr>
              <a:t>(là gì?)</a:t>
            </a: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8252B292-441D-ED08-CC18-3435E94605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86594" y="3251200"/>
            <a:ext cx="4212321" cy="3606800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33395D58-B2EB-E373-D2DF-2CE5A41181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18888" y="1933830"/>
            <a:ext cx="3748612" cy="10379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F041FF-7486-FAFD-24DC-EF8756D63269}"/>
              </a:ext>
            </a:extLst>
          </p:cNvPr>
          <p:cNvSpPr txBox="1"/>
          <p:nvPr/>
        </p:nvSpPr>
        <p:spPr>
          <a:xfrm>
            <a:off x="922784" y="2201432"/>
            <a:ext cx="364471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Mặt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Trăng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/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Mặt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Trời</a:t>
            </a:r>
            <a:endParaRPr lang="en-US" sz="2667" b="1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2EA731F6-C7EC-FC85-D30D-08FD9CD9E2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969501" y="2042897"/>
            <a:ext cx="2222500" cy="4815103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7B874FD0-CD03-7B9C-2887-EAF262455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76" b="95455" l="6563" r="95313">
                        <a14:foregroundMark x1="15937" y1="10160" x2="15937" y2="34492"/>
                        <a14:foregroundMark x1="10000" y1="9358" x2="4375" y2="61230"/>
                        <a14:foregroundMark x1="4375" y1="61230" x2="5938" y2="77807"/>
                        <a14:foregroundMark x1="5938" y1="77807" x2="19375" y2="92513"/>
                        <a14:foregroundMark x1="19375" y1="92513" x2="30938" y2="93048"/>
                        <a14:foregroundMark x1="13438" y1="88235" x2="9063" y2="92513"/>
                        <a14:foregroundMark x1="7187" y1="86631" x2="18750" y2="95455"/>
                        <a14:foregroundMark x1="26875" y1="93048" x2="66563" y2="94652"/>
                        <a14:foregroundMark x1="66563" y1="94652" x2="86250" y2="94118"/>
                        <a14:foregroundMark x1="86250" y1="94118" x2="91875" y2="92513"/>
                        <a14:foregroundMark x1="92500" y1="88770" x2="91250" y2="39840"/>
                        <a14:foregroundMark x1="30938" y1="84759" x2="51250" y2="81551"/>
                        <a14:foregroundMark x1="51250" y1="81551" x2="58438" y2="81818"/>
                        <a14:foregroundMark x1="47500" y1="82353" x2="53438" y2="88235"/>
                        <a14:foregroundMark x1="54375" y1="86631" x2="58438" y2="83155"/>
                        <a14:foregroundMark x1="53438" y1="66043" x2="78125" y2="62567"/>
                        <a14:foregroundMark x1="93750" y1="32353" x2="95313" y2="65775"/>
                        <a14:foregroundMark x1="95313" y1="65775" x2="93750" y2="68449"/>
                        <a14:foregroundMark x1="87813" y1="14171" x2="91250" y2="32888"/>
                        <a14:foregroundMark x1="20938" y1="16578" x2="46563" y2="15775"/>
                        <a14:foregroundMark x1="46563" y1="15775" x2="66563" y2="16578"/>
                        <a14:foregroundMark x1="11250" y1="7219" x2="58750" y2="3743"/>
                        <a14:foregroundMark x1="58750" y1="3743" x2="90313" y2="9358"/>
                        <a14:foregroundMark x1="36563" y1="21658" x2="56250" y2="33957"/>
                        <a14:foregroundMark x1="7813" y1="7219" x2="6563" y2="187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675" y="3939407"/>
            <a:ext cx="2497192" cy="2918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9459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7A4491BE-F94E-7EB5-5956-0B086BDB5867}"/>
              </a:ext>
            </a:extLst>
          </p:cNvPr>
          <p:cNvSpPr/>
          <p:nvPr/>
        </p:nvSpPr>
        <p:spPr>
          <a:xfrm>
            <a:off x="651782" y="1613220"/>
            <a:ext cx="10888436" cy="574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Các câu đố trên nói về cảnh vật, con vật ở đâu? Chọn ý đúng: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93AE779C-A7DC-080D-6375-4791C1F60223}"/>
              </a:ext>
            </a:extLst>
          </p:cNvPr>
          <p:cNvSpPr/>
          <p:nvPr/>
        </p:nvSpPr>
        <p:spPr>
          <a:xfrm>
            <a:off x="775815" y="2574676"/>
            <a:ext cx="3048000" cy="736600"/>
          </a:xfrm>
          <a:prstGeom prst="roundRect">
            <a:avLst/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711B67F-8D25-4491-920E-8E5153CC5E48}"/>
              </a:ext>
            </a:extLst>
          </p:cNvPr>
          <p:cNvSpPr/>
          <p:nvPr/>
        </p:nvSpPr>
        <p:spPr>
          <a:xfrm>
            <a:off x="877415" y="2676276"/>
            <a:ext cx="2946400" cy="7366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A. Ở thành phố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DADA1994-2F41-E10F-095C-9D2A7B44AE0C}"/>
              </a:ext>
            </a:extLst>
          </p:cNvPr>
          <p:cNvSpPr/>
          <p:nvPr/>
        </p:nvSpPr>
        <p:spPr>
          <a:xfrm>
            <a:off x="4086263" y="2574676"/>
            <a:ext cx="3048000" cy="736600"/>
          </a:xfrm>
          <a:prstGeom prst="roundRect">
            <a:avLst/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61999252-9BC3-3C97-D109-FB6C9DF5A2AF}"/>
              </a:ext>
            </a:extLst>
          </p:cNvPr>
          <p:cNvSpPr/>
          <p:nvPr/>
        </p:nvSpPr>
        <p:spPr>
          <a:xfrm>
            <a:off x="4187863" y="2676276"/>
            <a:ext cx="2946400" cy="7366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B.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Ở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nông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thôn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6D1BE709-39C5-8700-1598-A915602BD101}"/>
              </a:ext>
            </a:extLst>
          </p:cNvPr>
          <p:cNvSpPr/>
          <p:nvPr/>
        </p:nvSpPr>
        <p:spPr>
          <a:xfrm>
            <a:off x="7481415" y="2574676"/>
            <a:ext cx="3048000" cy="736600"/>
          </a:xfrm>
          <a:prstGeom prst="roundRect">
            <a:avLst/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442FF157-34A9-1D17-3111-D68C9A369BA5}"/>
              </a:ext>
            </a:extLst>
          </p:cNvPr>
          <p:cNvSpPr/>
          <p:nvPr/>
        </p:nvSpPr>
        <p:spPr>
          <a:xfrm>
            <a:off x="7583015" y="2676276"/>
            <a:ext cx="2946400" cy="7366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C. Ở ngoài biển</a:t>
            </a:r>
          </a:p>
        </p:txBody>
      </p:sp>
      <p:pic>
        <p:nvPicPr>
          <p:cNvPr id="29" name="Picture 7">
            <a:extLst>
              <a:ext uri="{FF2B5EF4-FFF2-40B4-BE49-F238E27FC236}">
                <a16:creationId xmlns:a16="http://schemas.microsoft.com/office/drawing/2014/main" id="{C86FDC99-BDE1-5734-5630-AFBCF56149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12549" y="3987799"/>
            <a:ext cx="3299082" cy="2870201"/>
          </a:xfrm>
          <a:prstGeom prst="rect">
            <a:avLst/>
          </a:prstGeom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DF463448-351A-0060-50A3-498AF142BD8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230646" y="3770031"/>
            <a:ext cx="2848702" cy="3002585"/>
          </a:xfrm>
          <a:prstGeom prst="rect">
            <a:avLst/>
          </a:prstGeom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BD2DD30D-360F-DD35-06CC-0B9F9F608E3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325134" y="4792771"/>
            <a:ext cx="1878343" cy="1979809"/>
          </a:xfrm>
          <a:prstGeom prst="rect">
            <a:avLst/>
          </a:prstGeom>
        </p:spPr>
      </p:pic>
      <p:pic>
        <p:nvPicPr>
          <p:cNvPr id="32" name="Picture 8">
            <a:extLst>
              <a:ext uri="{FF2B5EF4-FFF2-40B4-BE49-F238E27FC236}">
                <a16:creationId xmlns:a16="http://schemas.microsoft.com/office/drawing/2014/main" id="{839F3074-6D55-837F-C244-62F2DF1B12E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297964" y="5573395"/>
            <a:ext cx="4876800" cy="128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479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FA00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av-www_tiengdong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2" grpId="0"/>
      <p:bldP spid="23" grpId="1" animBg="1"/>
      <p:bldP spid="24" grpId="0" animBg="1"/>
      <p:bldP spid="24" grpId="1" animBg="1"/>
      <p:bldP spid="25" grpId="1" animBg="1"/>
      <p:bldP spid="26" grpId="0" animBg="1"/>
      <p:bldP spid="26" grpId="1" animBg="1"/>
      <p:bldP spid="27" grpId="1" animBg="1"/>
      <p:bldP spid="28" grpId="0" animBg="1"/>
      <p:bldP spid="2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1BDC085-DEE6-4FCC-6E95-A4BE3711DC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6DD751-6EF8-448C-8862-8F38CBB23278}"/>
              </a:ext>
            </a:extLst>
          </p:cNvPr>
          <p:cNvSpPr/>
          <p:nvPr/>
        </p:nvSpPr>
        <p:spPr>
          <a:xfrm>
            <a:off x="578778" y="1845793"/>
            <a:ext cx="27174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Kiểm tra bài cũ:</a:t>
            </a:r>
            <a:endParaRPr kumimoji="0" lang="en-US" sz="24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8C06631-5AD9-5E0A-6683-58865D6E40F2}"/>
              </a:ext>
            </a:extLst>
          </p:cNvPr>
          <p:cNvGrpSpPr/>
          <p:nvPr/>
        </p:nvGrpSpPr>
        <p:grpSpPr>
          <a:xfrm>
            <a:off x="3296189" y="1696785"/>
            <a:ext cx="8402948" cy="759679"/>
            <a:chOff x="5709174" y="1984681"/>
            <a:chExt cx="12604423" cy="1139519"/>
          </a:xfrm>
        </p:grpSpPr>
        <p:sp>
          <p:nvSpPr>
            <p:cNvPr id="12" name="Snip and Round Single Corner Rectangle 11">
              <a:extLst>
                <a:ext uri="{FF2B5EF4-FFF2-40B4-BE49-F238E27FC236}">
                  <a16:creationId xmlns:a16="http://schemas.microsoft.com/office/drawing/2014/main" id="{8F909EC9-64F2-A642-9C5D-C66DEE35033B}"/>
                </a:ext>
              </a:extLst>
            </p:cNvPr>
            <p:cNvSpPr/>
            <p:nvPr/>
          </p:nvSpPr>
          <p:spPr>
            <a:xfrm>
              <a:off x="5709174" y="1984681"/>
              <a:ext cx="12446197" cy="1139519"/>
            </a:xfrm>
            <a:prstGeom prst="snip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ED5D280-9F4B-BF56-05B1-9ACEA245A2CB}"/>
                </a:ext>
              </a:extLst>
            </p:cNvPr>
            <p:cNvSpPr/>
            <p:nvPr/>
          </p:nvSpPr>
          <p:spPr>
            <a:xfrm>
              <a:off x="5867400" y="2218575"/>
              <a:ext cx="12446197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K</a:t>
              </a: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ể lại tóm tắt nội dung bài đọc </a:t>
              </a:r>
              <a:r>
                <a:rPr kumimoji="0" lang="vi-VN" sz="2400" b="1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</a:rPr>
                <a:t>Sự tích thành Cổ Loa </a:t>
              </a:r>
              <a:endParaRPr kumimoji="0" lang="en-US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</p:grpSp>
      <p:pic>
        <p:nvPicPr>
          <p:cNvPr id="14" name="Picture 2">
            <a:extLst>
              <a:ext uri="{FF2B5EF4-FFF2-40B4-BE49-F238E27FC236}">
                <a16:creationId xmlns:a16="http://schemas.microsoft.com/office/drawing/2014/main" id="{4F787058-500B-8883-3BAA-794B6FE883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45" y="2688976"/>
            <a:ext cx="7474620" cy="40504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4202BF3C-E118-BD08-F15D-096E28975F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021195" y="2807508"/>
            <a:ext cx="2677942" cy="4050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4F74DA-66AB-36F4-3CE5-FFE9F7840513}"/>
              </a:ext>
            </a:extLst>
          </p:cNvPr>
          <p:cNvSpPr/>
          <p:nvPr/>
        </p:nvSpPr>
        <p:spPr>
          <a:xfrm>
            <a:off x="1236928" y="1687571"/>
            <a:ext cx="41338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rò chơi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Cá bơi – cá nhảy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557C78-6D1F-17FB-E732-573F8D5411D4}"/>
              </a:ext>
            </a:extLst>
          </p:cNvPr>
          <p:cNvSpPr/>
          <p:nvPr/>
        </p:nvSpPr>
        <p:spPr>
          <a:xfrm>
            <a:off x="635629" y="2568786"/>
            <a:ext cx="6393565" cy="38918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GV nói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“Mặt nước”: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tay thì đưa ngang làm mặt nước 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-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HS làm theo.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GV hô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“Cá nhảy”: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làm động tác cá nhảy, tay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</a:rPr>
              <a:t>đưa l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</a:rPr>
              <a:t>ê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</a:rPr>
              <a:t>n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cao 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-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HS làm theo và hô “chíu”.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indent="-381019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GV hô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“Cá lặn”: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làm động tác đưa tay xuống 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</a:rPr>
              <a:t>-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HS làm theo và hô “chủm”.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CA6598F-9C6E-0480-841B-730402683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14394" y="1937814"/>
            <a:ext cx="4341977" cy="434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3884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A230B61-E7B1-1D5E-F358-7B9057FBB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CC69D67-BCAC-211D-C8EF-B7CCE09FCE1F}"/>
              </a:ext>
            </a:extLst>
          </p:cNvPr>
          <p:cNvGrpSpPr/>
          <p:nvPr/>
        </p:nvGrpSpPr>
        <p:grpSpPr>
          <a:xfrm>
            <a:off x="2176680" y="1665113"/>
            <a:ext cx="4326826" cy="758711"/>
            <a:chOff x="990603" y="583643"/>
            <a:chExt cx="6490239" cy="1138066"/>
          </a:xfrm>
        </p:grpSpPr>
        <p:pic>
          <p:nvPicPr>
            <p:cNvPr id="3" name="Picture 11">
              <a:extLst>
                <a:ext uri="{FF2B5EF4-FFF2-40B4-BE49-F238E27FC236}">
                  <a16:creationId xmlns:a16="http://schemas.microsoft.com/office/drawing/2014/main" id="{59295AE4-5F8B-FBF9-B10E-6BDD51DFE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990603" y="583643"/>
              <a:ext cx="6490239" cy="1138066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98BDC0B-1BE6-10B8-E2CE-6C349FF2565A}"/>
                </a:ext>
              </a:extLst>
            </p:cNvPr>
            <p:cNvSpPr txBox="1"/>
            <p:nvPr/>
          </p:nvSpPr>
          <p:spPr>
            <a:xfrm>
              <a:off x="1449864" y="781223"/>
              <a:ext cx="5571717" cy="6924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BÀI ĐỌC 1. SÔNG QUÊ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D6A5CBA-FF2A-78CF-9E6E-3FF774678263}"/>
              </a:ext>
            </a:extLst>
          </p:cNvPr>
          <p:cNvSpPr txBox="1"/>
          <p:nvPr/>
        </p:nvSpPr>
        <p:spPr>
          <a:xfrm>
            <a:off x="656873" y="2389958"/>
            <a:ext cx="3114955" cy="1962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Gió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chiều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hiền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hòa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Rung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bờ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tre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xào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xạc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Bầy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sẻ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vui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nhả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nhạc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Rộn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rã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khúc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sông</a:t>
            </a:r>
            <a:r>
              <a:rPr lang="en-US" sz="21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quê.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18305-3E2F-5839-8414-8B41C78F4D02}"/>
              </a:ext>
            </a:extLst>
          </p:cNvPr>
          <p:cNvSpPr txBox="1"/>
          <p:nvPr/>
        </p:nvSpPr>
        <p:spPr>
          <a:xfrm>
            <a:off x="4786392" y="2389958"/>
            <a:ext cx="4145687" cy="1962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câu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hò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mênh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mông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Lắng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tình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quê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tha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thiết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Thuyền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nan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nghèo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dăm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chiếc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Lặng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lờ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trôi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chiều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…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176994-052D-FEAB-5CE7-25E83827B8E7}"/>
              </a:ext>
            </a:extLst>
          </p:cNvPr>
          <p:cNvSpPr/>
          <p:nvPr/>
        </p:nvSpPr>
        <p:spPr>
          <a:xfrm>
            <a:off x="4786392" y="4458826"/>
            <a:ext cx="6096000" cy="24531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Hỡi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dòng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sông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thương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yêu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Trải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mình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theo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năm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tháng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Cho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em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cùng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bè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bạn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Soi </a:t>
            </a:r>
            <a:r>
              <a:rPr lang="en-US" sz="210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bóng</a:t>
            </a:r>
            <a:r>
              <a:rPr lang="en-US" sz="21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mình </a:t>
            </a:r>
            <a:r>
              <a:rPr lang="en-US" sz="210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tuổi</a:t>
            </a:r>
            <a:r>
              <a:rPr lang="en-US" sz="21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hoa.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          NGUYỄN LIÊN CHÂU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2A9AE7-CDA6-E231-EB77-978EBFBD371D}"/>
              </a:ext>
            </a:extLst>
          </p:cNvPr>
          <p:cNvSpPr/>
          <p:nvPr/>
        </p:nvSpPr>
        <p:spPr>
          <a:xfrm>
            <a:off x="656873" y="4468113"/>
            <a:ext cx="6096000" cy="19627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Ngày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hai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buổi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về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Qua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cầu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tre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lắt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lẻo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Tiếng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cười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trẻo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Vang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vọng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hai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bờ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sông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13" name="Picture 9">
            <a:extLst>
              <a:ext uri="{FF2B5EF4-FFF2-40B4-BE49-F238E27FC236}">
                <a16:creationId xmlns:a16="http://schemas.microsoft.com/office/drawing/2014/main" id="{0A9EA367-E65A-3D14-D7D1-7CD0214854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977392" y="2676631"/>
            <a:ext cx="3212411" cy="4181369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65E2568E-694D-4908-180F-83E3F703ECC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9383791" y="1771477"/>
            <a:ext cx="1992085" cy="1810307"/>
          </a:xfrm>
          <a:prstGeom prst="rect">
            <a:avLst/>
          </a:prstGeom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9382E678-7B6D-04F6-AFA6-6093BB947FB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379834" y="5810075"/>
            <a:ext cx="1840291" cy="1081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35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34B57DAD-3F53-D84A-A78E-122CEB0D9BF7}"/>
              </a:ext>
            </a:extLst>
          </p:cNvPr>
          <p:cNvSpPr/>
          <p:nvPr/>
        </p:nvSpPr>
        <p:spPr>
          <a:xfrm>
            <a:off x="600295" y="1727416"/>
            <a:ext cx="3606800" cy="6731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1.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Đọc</a:t>
            </a: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thành</a:t>
            </a: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tiếng</a:t>
            </a:r>
            <a:endParaRPr kumimoji="0" lang="en-US" sz="2667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23" name="Picture 3">
            <a:extLst>
              <a:ext uri="{FF2B5EF4-FFF2-40B4-BE49-F238E27FC236}">
                <a16:creationId xmlns:a16="http://schemas.microsoft.com/office/drawing/2014/main" id="{306D0C79-497E-AA11-F2B5-D2A73BC5FC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71494" y="2640179"/>
            <a:ext cx="4556660" cy="40132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5DB08BA4-8D6D-0388-377E-6BB379C53220}"/>
              </a:ext>
            </a:extLst>
          </p:cNvPr>
          <p:cNvSpPr txBox="1"/>
          <p:nvPr/>
        </p:nvSpPr>
        <p:spPr>
          <a:xfrm>
            <a:off x="740726" y="3269713"/>
            <a:ext cx="2263761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Giọng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đọc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: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3F11C0-699B-72DF-0A05-BDFCB45DCD67}"/>
              </a:ext>
            </a:extLst>
          </p:cNvPr>
          <p:cNvSpPr txBox="1"/>
          <p:nvPr/>
        </p:nvSpPr>
        <p:spPr>
          <a:xfrm>
            <a:off x="740726" y="3772479"/>
            <a:ext cx="16512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1019" indent="-381019" defTabSz="609630">
              <a:buFont typeface="Wingdings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Vui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tươi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02A051-84ED-F624-991C-C193506356DF}"/>
              </a:ext>
            </a:extLst>
          </p:cNvPr>
          <p:cNvSpPr txBox="1"/>
          <p:nvPr/>
        </p:nvSpPr>
        <p:spPr>
          <a:xfrm>
            <a:off x="740726" y="4352561"/>
            <a:ext cx="21926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1019" indent="-381019" defTabSz="609630">
              <a:buFont typeface="Wingdings" pitchFamily="2" charset="2"/>
              <a:buChar char="Ø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sáng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4DE29C9-B3D6-F990-C072-01341DACCEBF}"/>
              </a:ext>
            </a:extLst>
          </p:cNvPr>
          <p:cNvSpPr/>
          <p:nvPr/>
        </p:nvSpPr>
        <p:spPr>
          <a:xfrm>
            <a:off x="740726" y="4833033"/>
            <a:ext cx="3874849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marR="0" lvl="0" indent="-381019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P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hù hợp với cảm xúc chủ đạo của </a:t>
            </a:r>
            <a:r>
              <a:rPr kumimoji="0" lang="vi-VN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bài thơ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8" name="Snip Single Corner Rectangle 27">
            <a:extLst>
              <a:ext uri="{FF2B5EF4-FFF2-40B4-BE49-F238E27FC236}">
                <a16:creationId xmlns:a16="http://schemas.microsoft.com/office/drawing/2014/main" id="{18A9D7E5-9FBD-27E5-065B-2E3120747004}"/>
              </a:ext>
            </a:extLst>
          </p:cNvPr>
          <p:cNvSpPr/>
          <p:nvPr/>
        </p:nvSpPr>
        <p:spPr>
          <a:xfrm>
            <a:off x="5613351" y="2086902"/>
            <a:ext cx="6360042" cy="4655628"/>
          </a:xfrm>
          <a:prstGeom prst="snip1Rect">
            <a:avLst/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9" name="Snip Single Corner Rectangle 28">
            <a:extLst>
              <a:ext uri="{FF2B5EF4-FFF2-40B4-BE49-F238E27FC236}">
                <a16:creationId xmlns:a16="http://schemas.microsoft.com/office/drawing/2014/main" id="{D7BF2D4F-D516-025F-4ECA-EC1715DD892E}"/>
              </a:ext>
            </a:extLst>
          </p:cNvPr>
          <p:cNvSpPr/>
          <p:nvPr/>
        </p:nvSpPr>
        <p:spPr>
          <a:xfrm>
            <a:off x="5307580" y="2201333"/>
            <a:ext cx="6665813" cy="4544780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08E39E-C28E-5096-D2BC-F50E53F5DE8D}"/>
              </a:ext>
            </a:extLst>
          </p:cNvPr>
          <p:cNvSpPr txBox="1"/>
          <p:nvPr/>
        </p:nvSpPr>
        <p:spPr>
          <a:xfrm>
            <a:off x="5613351" y="2568777"/>
            <a:ext cx="4006512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2667" b="1" u="sng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Giải</a:t>
            </a:r>
            <a:r>
              <a:rPr lang="en-US" sz="2667" b="1" u="sng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b="1" u="sng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nghĩa</a:t>
            </a:r>
            <a:r>
              <a:rPr lang="en-US" sz="2667" b="1" u="sng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b="1" u="sng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từ</a:t>
            </a:r>
            <a:r>
              <a:rPr lang="en-US" sz="2667" b="1" u="sng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67" b="1" u="sng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khó</a:t>
            </a:r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: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D099DB5-12E8-4831-6801-00656DA55434}"/>
              </a:ext>
            </a:extLst>
          </p:cNvPr>
          <p:cNvSpPr/>
          <p:nvPr/>
        </p:nvSpPr>
        <p:spPr>
          <a:xfrm>
            <a:off x="5460465" y="3075126"/>
            <a:ext cx="6512928" cy="33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+ Xào xạc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: từ gợi tả tiếng lá cây lay động va chạm nhẹ vào nhau.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+ Nhả nhạc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: hót (nghĩa trong bài).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+ Lắt lẻo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: đung đưa trên cao.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  <a:p>
            <a:pPr marL="0" marR="0" lvl="0" indent="0" algn="just" defTabSz="60963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+ Lặng lờ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: hoàn toàn yên lặng, không tạo ra tiếng động.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05961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/>
      <p:bldP spid="25" grpId="0"/>
      <p:bldP spid="26" grpId="0"/>
      <p:bldP spid="27" grpId="0"/>
      <p:bldP spid="28" grpId="0" animBg="1"/>
      <p:bldP spid="29" grpId="0" animBg="1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D6A5CBA-FF2A-78CF-9E6E-3FF774678263}"/>
              </a:ext>
            </a:extLst>
          </p:cNvPr>
          <p:cNvSpPr txBox="1"/>
          <p:nvPr/>
        </p:nvSpPr>
        <p:spPr>
          <a:xfrm>
            <a:off x="792337" y="2389958"/>
            <a:ext cx="3039615" cy="1962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Gió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chiều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hiền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hòa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Rung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bờ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tre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xào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xạc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Bầy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sẻ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vui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nhả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nhạc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Rộn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rã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khúc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sông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quê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18305-3E2F-5839-8414-8B41C78F4D02}"/>
              </a:ext>
            </a:extLst>
          </p:cNvPr>
          <p:cNvSpPr txBox="1"/>
          <p:nvPr/>
        </p:nvSpPr>
        <p:spPr>
          <a:xfrm>
            <a:off x="4921856" y="2389958"/>
            <a:ext cx="4145687" cy="19627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câu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hò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mênh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mông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Lắng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tình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quê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tha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thiết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Thuyền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nan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nghèo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dăm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chiếc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Lặng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lờ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trôi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chiều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…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176994-052D-FEAB-5CE7-25E83827B8E7}"/>
              </a:ext>
            </a:extLst>
          </p:cNvPr>
          <p:cNvSpPr/>
          <p:nvPr/>
        </p:nvSpPr>
        <p:spPr>
          <a:xfrm>
            <a:off x="4921856" y="4458826"/>
            <a:ext cx="6096000" cy="245310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Hỡi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dòng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sông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thương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yêu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Trải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mình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theo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năm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tháng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Cho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em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cùng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bè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bạn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Soi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bóng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ình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tuổi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hoa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          NGUYỄN LIÊN CHÂU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2A9AE7-CDA6-E231-EB77-978EBFBD371D}"/>
              </a:ext>
            </a:extLst>
          </p:cNvPr>
          <p:cNvSpPr/>
          <p:nvPr/>
        </p:nvSpPr>
        <p:spPr>
          <a:xfrm>
            <a:off x="792337" y="4468113"/>
            <a:ext cx="6096000" cy="196271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Ngày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hai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buổi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về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Qua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cầu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tre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lắt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lẻo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Tiếng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bạn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cười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trẻo</a:t>
            </a:r>
            <a:endParaRPr lang="en-US" sz="21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Vang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vọng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hai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bờ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1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sông</a:t>
            </a:r>
            <a:r>
              <a:rPr lang="en-US" sz="21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13" name="Picture 9">
            <a:extLst>
              <a:ext uri="{FF2B5EF4-FFF2-40B4-BE49-F238E27FC236}">
                <a16:creationId xmlns:a16="http://schemas.microsoft.com/office/drawing/2014/main" id="{0A9EA367-E65A-3D14-D7D1-7CD021485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977392" y="2676631"/>
            <a:ext cx="3212411" cy="4181369"/>
          </a:xfrm>
          <a:prstGeom prst="rect">
            <a:avLst/>
          </a:prstGeom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65E2568E-694D-4908-180F-83E3F703EC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383791" y="1771477"/>
            <a:ext cx="1992085" cy="1810307"/>
          </a:xfrm>
          <a:prstGeom prst="rect">
            <a:avLst/>
          </a:prstGeom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9382E678-7B6D-04F6-AFA6-6093BB947F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379834" y="5810075"/>
            <a:ext cx="1840291" cy="108179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2459A5D-D151-7332-9452-430E24EF59E7}"/>
              </a:ext>
            </a:extLst>
          </p:cNvPr>
          <p:cNvSpPr/>
          <p:nvPr/>
        </p:nvSpPr>
        <p:spPr>
          <a:xfrm>
            <a:off x="3167328" y="1771477"/>
            <a:ext cx="21130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Đọc nối tiếp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60891E-544F-F185-388B-CF56278F8211}"/>
              </a:ext>
            </a:extLst>
          </p:cNvPr>
          <p:cNvCxnSpPr/>
          <p:nvPr/>
        </p:nvCxnSpPr>
        <p:spPr>
          <a:xfrm>
            <a:off x="747024" y="2512231"/>
            <a:ext cx="0" cy="187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owchart: Connector 8">
            <a:extLst>
              <a:ext uri="{FF2B5EF4-FFF2-40B4-BE49-F238E27FC236}">
                <a16:creationId xmlns:a16="http://schemas.microsoft.com/office/drawing/2014/main" id="{12515288-BFBE-15B3-E267-FE433A141D00}"/>
              </a:ext>
            </a:extLst>
          </p:cNvPr>
          <p:cNvSpPr/>
          <p:nvPr/>
        </p:nvSpPr>
        <p:spPr>
          <a:xfrm>
            <a:off x="183912" y="3083998"/>
            <a:ext cx="457200" cy="491263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latin typeface="UTM Avo" panose="02040603050506020204" pitchFamily="18"/>
                <a:cs typeface="Arial" pitchFamily="34" charset="0"/>
              </a:rPr>
              <a:t>1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344A4B3-7973-7F4B-7888-DAE102E1C900}"/>
              </a:ext>
            </a:extLst>
          </p:cNvPr>
          <p:cNvCxnSpPr/>
          <p:nvPr/>
        </p:nvCxnSpPr>
        <p:spPr>
          <a:xfrm>
            <a:off x="742868" y="4551230"/>
            <a:ext cx="0" cy="187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lowchart: Connector 44">
            <a:extLst>
              <a:ext uri="{FF2B5EF4-FFF2-40B4-BE49-F238E27FC236}">
                <a16:creationId xmlns:a16="http://schemas.microsoft.com/office/drawing/2014/main" id="{C449EDAE-B1C7-F375-121C-F42325EE8CF8}"/>
              </a:ext>
            </a:extLst>
          </p:cNvPr>
          <p:cNvSpPr/>
          <p:nvPr/>
        </p:nvSpPr>
        <p:spPr>
          <a:xfrm>
            <a:off x="183912" y="5199295"/>
            <a:ext cx="457200" cy="491263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 dirty="0">
                <a:latin typeface="UTM Avo" panose="02040603050506020204" pitchFamily="18"/>
                <a:cs typeface="Arial" pitchFamily="34" charset="0"/>
              </a:rPr>
              <a:t>2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8A8657D-C714-7072-0619-88BD8B9DAD58}"/>
              </a:ext>
            </a:extLst>
          </p:cNvPr>
          <p:cNvCxnSpPr/>
          <p:nvPr/>
        </p:nvCxnSpPr>
        <p:spPr>
          <a:xfrm>
            <a:off x="4876543" y="2512231"/>
            <a:ext cx="0" cy="187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lowchart: Connector 45">
            <a:extLst>
              <a:ext uri="{FF2B5EF4-FFF2-40B4-BE49-F238E27FC236}">
                <a16:creationId xmlns:a16="http://schemas.microsoft.com/office/drawing/2014/main" id="{8F83A7A4-A473-26DD-58B6-FFD81997D944}"/>
              </a:ext>
            </a:extLst>
          </p:cNvPr>
          <p:cNvSpPr/>
          <p:nvPr/>
        </p:nvSpPr>
        <p:spPr>
          <a:xfrm>
            <a:off x="4323276" y="3134797"/>
            <a:ext cx="457200" cy="491263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>
                <a:latin typeface="UTM Avo" panose="02040603050506020204" pitchFamily="18"/>
                <a:cs typeface="Arial" pitchFamily="34" charset="0"/>
              </a:rPr>
              <a:t>3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5D855E-E2CE-594F-DD60-454D996ABB66}"/>
              </a:ext>
            </a:extLst>
          </p:cNvPr>
          <p:cNvCxnSpPr/>
          <p:nvPr/>
        </p:nvCxnSpPr>
        <p:spPr>
          <a:xfrm>
            <a:off x="4889321" y="4551230"/>
            <a:ext cx="0" cy="1879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owchart: Connector 46">
            <a:extLst>
              <a:ext uri="{FF2B5EF4-FFF2-40B4-BE49-F238E27FC236}">
                <a16:creationId xmlns:a16="http://schemas.microsoft.com/office/drawing/2014/main" id="{2782C5D2-553F-4E8B-49E1-768930587BF1}"/>
              </a:ext>
            </a:extLst>
          </p:cNvPr>
          <p:cNvSpPr/>
          <p:nvPr/>
        </p:nvSpPr>
        <p:spPr>
          <a:xfrm>
            <a:off x="4336054" y="5100884"/>
            <a:ext cx="457200" cy="491263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b="1">
                <a:latin typeface="UTM Avo" panose="02040603050506020204" pitchFamily="18"/>
                <a:cs typeface="Arial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1397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18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F6D9A1DD-50E4-90E0-AAD2-178C6C64F564}"/>
              </a:ext>
            </a:extLst>
          </p:cNvPr>
          <p:cNvSpPr txBox="1"/>
          <p:nvPr/>
        </p:nvSpPr>
        <p:spPr>
          <a:xfrm>
            <a:off x="1033726" y="1693101"/>
            <a:ext cx="4509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09630"/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Cách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phát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âm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địa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phương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: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3C3D62B-059B-A1D0-91F9-EC4423A4C6BF}"/>
              </a:ext>
            </a:extLst>
          </p:cNvPr>
          <p:cNvSpPr/>
          <p:nvPr/>
        </p:nvSpPr>
        <p:spPr>
          <a:xfrm>
            <a:off x="745860" y="2298699"/>
            <a:ext cx="5192921" cy="736600"/>
          </a:xfrm>
          <a:prstGeom prst="roundRect">
            <a:avLst/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507ED843-E345-0D2C-2D65-6B0749952D9C}"/>
              </a:ext>
            </a:extLst>
          </p:cNvPr>
          <p:cNvSpPr/>
          <p:nvPr/>
        </p:nvSpPr>
        <p:spPr>
          <a:xfrm>
            <a:off x="847462" y="2400299"/>
            <a:ext cx="5079206" cy="7366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l - n - r 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(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lắng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–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nắng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- </a:t>
            </a:r>
            <a:r>
              <a:rPr kumimoji="0" lang="en-US" sz="2667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răng</a:t>
            </a:r>
            <a:r>
              <a:rPr kumimoji="0" lang="en-US" sz="2667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)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0E72D42-9E7A-60C3-A0E4-E4919C89B93D}"/>
              </a:ext>
            </a:extLst>
          </p:cNvPr>
          <p:cNvSpPr/>
          <p:nvPr/>
        </p:nvSpPr>
        <p:spPr>
          <a:xfrm>
            <a:off x="771906" y="3424768"/>
            <a:ext cx="5079206" cy="736600"/>
          </a:xfrm>
          <a:prstGeom prst="roundRect">
            <a:avLst/>
          </a:prstGeom>
          <a:solidFill>
            <a:srgbClr val="4BACC6">
              <a:lumMod val="75000"/>
            </a:srgbClr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2DDB4D7B-1714-A924-E09B-D79AC7FAE044}"/>
              </a:ext>
            </a:extLst>
          </p:cNvPr>
          <p:cNvSpPr/>
          <p:nvPr/>
        </p:nvSpPr>
        <p:spPr>
          <a:xfrm>
            <a:off x="847462" y="3500968"/>
            <a:ext cx="5079206" cy="7366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BACC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dấu hỏi – dấu ngã </a:t>
            </a:r>
            <a:r>
              <a:rPr kumimoji="0" lang="en-US" sz="2667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(sẻ - sẽ)</a:t>
            </a:r>
          </a:p>
        </p:txBody>
      </p:sp>
      <p:pic>
        <p:nvPicPr>
          <p:cNvPr id="30" name="Picture 13">
            <a:extLst>
              <a:ext uri="{FF2B5EF4-FFF2-40B4-BE49-F238E27FC236}">
                <a16:creationId xmlns:a16="http://schemas.microsoft.com/office/drawing/2014/main" id="{9903373C-80E2-D3FD-8C3F-D26DF106E1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772400" y="1692232"/>
            <a:ext cx="4419600" cy="5165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CD531A1F-B1B1-F921-0031-92CBBDF5B7E5}"/>
              </a:ext>
            </a:extLst>
          </p:cNvPr>
          <p:cNvSpPr txBox="1"/>
          <p:nvPr/>
        </p:nvSpPr>
        <p:spPr>
          <a:xfrm>
            <a:off x="745860" y="4449237"/>
            <a:ext cx="6569340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Ví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dụ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: rung,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rộn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, 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lắt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lẻo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trẻo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thuyền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nan,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lặng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lờ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, soi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bóng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(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miền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Bắc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).</a:t>
            </a:r>
          </a:p>
          <a:p>
            <a:pPr defTabSz="609630">
              <a:lnSpc>
                <a:spcPct val="15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Ví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dụ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rộn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rã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lắt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lẻo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trẻo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tuổi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hoa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…(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miền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Trung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Nam).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16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 animBg="1"/>
      <p:bldP spid="28" grpId="0" animBg="1"/>
      <p:bldP spid="29" grpId="0" animBg="1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10">
            <a:extLst>
              <a:ext uri="{FF2B5EF4-FFF2-40B4-BE49-F238E27FC236}">
                <a16:creationId xmlns:a16="http://schemas.microsoft.com/office/drawing/2014/main" id="{89035718-500A-4E75-28EC-BD602EEA3B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881715" y="4098094"/>
            <a:ext cx="7048499" cy="28194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C433474-D29E-157C-6CA6-F255B57E5F77}"/>
              </a:ext>
            </a:extLst>
          </p:cNvPr>
          <p:cNvSpPr/>
          <p:nvPr/>
        </p:nvSpPr>
        <p:spPr>
          <a:xfrm>
            <a:off x="600295" y="1727416"/>
            <a:ext cx="2752505" cy="6731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2.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Đọc</a:t>
            </a: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hiểu</a:t>
            </a:r>
            <a:endParaRPr kumimoji="0" lang="en-US" sz="2667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53AB1CF-5D53-65A9-0CEB-A1C9D0778FEC}"/>
              </a:ext>
            </a:extLst>
          </p:cNvPr>
          <p:cNvGrpSpPr/>
          <p:nvPr/>
        </p:nvGrpSpPr>
        <p:grpSpPr>
          <a:xfrm>
            <a:off x="600281" y="2646535"/>
            <a:ext cx="4544971" cy="2168495"/>
            <a:chOff x="6377029" y="2447452"/>
            <a:chExt cx="4544971" cy="2168495"/>
          </a:xfrm>
        </p:grpSpPr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6CACDF74-80E2-36F7-01F2-CB707AC6BE78}"/>
                </a:ext>
              </a:extLst>
            </p:cNvPr>
            <p:cNvSpPr/>
            <p:nvPr/>
          </p:nvSpPr>
          <p:spPr>
            <a:xfrm>
              <a:off x="6377029" y="2447452"/>
              <a:ext cx="4544971" cy="2168495"/>
            </a:xfrm>
            <a:custGeom>
              <a:avLst/>
              <a:gdLst/>
              <a:ahLst/>
              <a:cxnLst/>
              <a:rect l="l" t="t" r="r" b="b"/>
              <a:pathLst>
                <a:path w="7620000" h="3462020">
                  <a:moveTo>
                    <a:pt x="388620" y="388620"/>
                  </a:moveTo>
                  <a:lnTo>
                    <a:pt x="388620" y="3074670"/>
                  </a:lnTo>
                  <a:lnTo>
                    <a:pt x="7231380" y="3074670"/>
                  </a:lnTo>
                  <a:lnTo>
                    <a:pt x="7231380" y="388620"/>
                  </a:lnTo>
                  <a:lnTo>
                    <a:pt x="388620" y="388620"/>
                  </a:lnTo>
                  <a:close/>
                  <a:moveTo>
                    <a:pt x="201930" y="0"/>
                  </a:moveTo>
                  <a:lnTo>
                    <a:pt x="490220" y="0"/>
                  </a:lnTo>
                  <a:cubicBezTo>
                    <a:pt x="490220" y="111760"/>
                    <a:pt x="580390" y="201930"/>
                    <a:pt x="692150" y="201930"/>
                  </a:cubicBezTo>
                  <a:cubicBezTo>
                    <a:pt x="803910" y="201930"/>
                    <a:pt x="895350" y="111760"/>
                    <a:pt x="895350" y="0"/>
                  </a:cubicBezTo>
                  <a:lnTo>
                    <a:pt x="1183640" y="0"/>
                  </a:lnTo>
                  <a:cubicBezTo>
                    <a:pt x="1183640" y="111760"/>
                    <a:pt x="1273810" y="201930"/>
                    <a:pt x="1385570" y="201930"/>
                  </a:cubicBezTo>
                  <a:cubicBezTo>
                    <a:pt x="1497330" y="201930"/>
                    <a:pt x="1587500" y="111760"/>
                    <a:pt x="1587500" y="0"/>
                  </a:cubicBezTo>
                  <a:lnTo>
                    <a:pt x="1875790" y="0"/>
                  </a:lnTo>
                  <a:cubicBezTo>
                    <a:pt x="1875790" y="111760"/>
                    <a:pt x="1965960" y="201930"/>
                    <a:pt x="2077720" y="201930"/>
                  </a:cubicBezTo>
                  <a:cubicBezTo>
                    <a:pt x="2189480" y="201930"/>
                    <a:pt x="2279650" y="111760"/>
                    <a:pt x="2279650" y="0"/>
                  </a:cubicBezTo>
                  <a:lnTo>
                    <a:pt x="2567940" y="0"/>
                  </a:lnTo>
                  <a:cubicBezTo>
                    <a:pt x="2567940" y="111760"/>
                    <a:pt x="2658110" y="201930"/>
                    <a:pt x="2769870" y="201930"/>
                  </a:cubicBezTo>
                  <a:cubicBezTo>
                    <a:pt x="2881630" y="201930"/>
                    <a:pt x="2973070" y="111760"/>
                    <a:pt x="2973070" y="0"/>
                  </a:cubicBezTo>
                  <a:lnTo>
                    <a:pt x="3261360" y="0"/>
                  </a:lnTo>
                  <a:cubicBezTo>
                    <a:pt x="3261360" y="111760"/>
                    <a:pt x="3351530" y="201930"/>
                    <a:pt x="3463290" y="201930"/>
                  </a:cubicBezTo>
                  <a:cubicBezTo>
                    <a:pt x="3575050" y="201930"/>
                    <a:pt x="3665220" y="111760"/>
                    <a:pt x="3665220" y="0"/>
                  </a:cubicBezTo>
                  <a:lnTo>
                    <a:pt x="3953510" y="0"/>
                  </a:lnTo>
                  <a:cubicBezTo>
                    <a:pt x="3953510" y="111760"/>
                    <a:pt x="4043680" y="201930"/>
                    <a:pt x="4155440" y="201930"/>
                  </a:cubicBezTo>
                  <a:cubicBezTo>
                    <a:pt x="4267200" y="201930"/>
                    <a:pt x="4357370" y="111760"/>
                    <a:pt x="4357370" y="0"/>
                  </a:cubicBezTo>
                  <a:lnTo>
                    <a:pt x="4645660" y="0"/>
                  </a:lnTo>
                  <a:cubicBezTo>
                    <a:pt x="4645660" y="111760"/>
                    <a:pt x="4735830" y="201930"/>
                    <a:pt x="4847590" y="201930"/>
                  </a:cubicBezTo>
                  <a:cubicBezTo>
                    <a:pt x="4959350" y="201930"/>
                    <a:pt x="5049520" y="111760"/>
                    <a:pt x="5049520" y="0"/>
                  </a:cubicBezTo>
                  <a:lnTo>
                    <a:pt x="5337810" y="0"/>
                  </a:lnTo>
                  <a:cubicBezTo>
                    <a:pt x="5337810" y="111760"/>
                    <a:pt x="5427980" y="201930"/>
                    <a:pt x="5539740" y="201930"/>
                  </a:cubicBezTo>
                  <a:cubicBezTo>
                    <a:pt x="5651500" y="201930"/>
                    <a:pt x="5741670" y="111760"/>
                    <a:pt x="5741670" y="0"/>
                  </a:cubicBezTo>
                  <a:lnTo>
                    <a:pt x="6032500" y="0"/>
                  </a:lnTo>
                  <a:cubicBezTo>
                    <a:pt x="6032500" y="111760"/>
                    <a:pt x="6122670" y="201930"/>
                    <a:pt x="6234430" y="201930"/>
                  </a:cubicBezTo>
                  <a:cubicBezTo>
                    <a:pt x="6346190" y="201930"/>
                    <a:pt x="6436360" y="111760"/>
                    <a:pt x="6436360" y="0"/>
                  </a:cubicBezTo>
                  <a:lnTo>
                    <a:pt x="6724650" y="0"/>
                  </a:lnTo>
                  <a:cubicBezTo>
                    <a:pt x="6724650" y="111760"/>
                    <a:pt x="6814820" y="201930"/>
                    <a:pt x="6926580" y="201930"/>
                  </a:cubicBezTo>
                  <a:cubicBezTo>
                    <a:pt x="7038341" y="201930"/>
                    <a:pt x="7128510" y="111760"/>
                    <a:pt x="7128510" y="0"/>
                  </a:cubicBezTo>
                  <a:lnTo>
                    <a:pt x="7416800" y="0"/>
                  </a:lnTo>
                  <a:cubicBezTo>
                    <a:pt x="7416800" y="111760"/>
                    <a:pt x="7506970" y="201930"/>
                    <a:pt x="7618730" y="201930"/>
                  </a:cubicBezTo>
                  <a:lnTo>
                    <a:pt x="7618730" y="490220"/>
                  </a:lnTo>
                  <a:cubicBezTo>
                    <a:pt x="7506970" y="490220"/>
                    <a:pt x="7416800" y="580390"/>
                    <a:pt x="7416800" y="692150"/>
                  </a:cubicBezTo>
                  <a:cubicBezTo>
                    <a:pt x="7416800" y="803910"/>
                    <a:pt x="7506970" y="894080"/>
                    <a:pt x="7618730" y="894080"/>
                  </a:cubicBezTo>
                  <a:lnTo>
                    <a:pt x="7618730" y="1182370"/>
                  </a:lnTo>
                  <a:cubicBezTo>
                    <a:pt x="7506970" y="1182370"/>
                    <a:pt x="7416800" y="1272540"/>
                    <a:pt x="7416800" y="1384300"/>
                  </a:cubicBezTo>
                  <a:cubicBezTo>
                    <a:pt x="7416800" y="1496060"/>
                    <a:pt x="7508240" y="1587500"/>
                    <a:pt x="7620000" y="1587500"/>
                  </a:cubicBezTo>
                  <a:lnTo>
                    <a:pt x="7620000" y="1875790"/>
                  </a:lnTo>
                  <a:cubicBezTo>
                    <a:pt x="7508240" y="1875790"/>
                    <a:pt x="7418070" y="1965960"/>
                    <a:pt x="7418070" y="2077720"/>
                  </a:cubicBezTo>
                  <a:cubicBezTo>
                    <a:pt x="7418070" y="2189480"/>
                    <a:pt x="7508239" y="2279650"/>
                    <a:pt x="7620000" y="2279650"/>
                  </a:cubicBezTo>
                  <a:lnTo>
                    <a:pt x="7620000" y="2567940"/>
                  </a:lnTo>
                  <a:cubicBezTo>
                    <a:pt x="7508240" y="2567940"/>
                    <a:pt x="7418070" y="2658110"/>
                    <a:pt x="7418070" y="2769870"/>
                  </a:cubicBezTo>
                  <a:cubicBezTo>
                    <a:pt x="7418070" y="2881630"/>
                    <a:pt x="7508240" y="2971800"/>
                    <a:pt x="7620000" y="2971800"/>
                  </a:cubicBezTo>
                  <a:lnTo>
                    <a:pt x="7620000" y="3260090"/>
                  </a:lnTo>
                  <a:cubicBezTo>
                    <a:pt x="7508240" y="3260090"/>
                    <a:pt x="7418070" y="3350260"/>
                    <a:pt x="7418070" y="3462020"/>
                  </a:cubicBezTo>
                  <a:lnTo>
                    <a:pt x="7129780" y="3462020"/>
                  </a:lnTo>
                  <a:cubicBezTo>
                    <a:pt x="7129780" y="3350260"/>
                    <a:pt x="7039610" y="3260090"/>
                    <a:pt x="6927849" y="3260090"/>
                  </a:cubicBezTo>
                  <a:cubicBezTo>
                    <a:pt x="6816089" y="3260090"/>
                    <a:pt x="6725919" y="3350260"/>
                    <a:pt x="6725919" y="3462020"/>
                  </a:cubicBezTo>
                  <a:lnTo>
                    <a:pt x="6437629" y="3462020"/>
                  </a:lnTo>
                  <a:cubicBezTo>
                    <a:pt x="6437629" y="3350260"/>
                    <a:pt x="6347459" y="3260090"/>
                    <a:pt x="6235699" y="3260090"/>
                  </a:cubicBezTo>
                  <a:cubicBezTo>
                    <a:pt x="6123939" y="3260090"/>
                    <a:pt x="6033769" y="3350260"/>
                    <a:pt x="6033769" y="3462020"/>
                  </a:cubicBezTo>
                  <a:lnTo>
                    <a:pt x="5745479" y="3462020"/>
                  </a:lnTo>
                  <a:cubicBezTo>
                    <a:pt x="5745479" y="3350260"/>
                    <a:pt x="5655309" y="3260090"/>
                    <a:pt x="5543549" y="3260090"/>
                  </a:cubicBezTo>
                  <a:cubicBezTo>
                    <a:pt x="5431789" y="3260090"/>
                    <a:pt x="5341619" y="3350260"/>
                    <a:pt x="5341619" y="3462020"/>
                  </a:cubicBezTo>
                  <a:lnTo>
                    <a:pt x="5053329" y="3462020"/>
                  </a:lnTo>
                  <a:cubicBezTo>
                    <a:pt x="5053329" y="3350260"/>
                    <a:pt x="4963159" y="3260090"/>
                    <a:pt x="4851399" y="3260090"/>
                  </a:cubicBezTo>
                  <a:cubicBezTo>
                    <a:pt x="4739639" y="3260090"/>
                    <a:pt x="4649469" y="3350260"/>
                    <a:pt x="4649469" y="3462020"/>
                  </a:cubicBezTo>
                  <a:lnTo>
                    <a:pt x="4361179" y="3462020"/>
                  </a:lnTo>
                  <a:cubicBezTo>
                    <a:pt x="4361179" y="3350260"/>
                    <a:pt x="4271009" y="3260090"/>
                    <a:pt x="4159249" y="3260090"/>
                  </a:cubicBezTo>
                  <a:cubicBezTo>
                    <a:pt x="4047489" y="3260090"/>
                    <a:pt x="3957319" y="3350260"/>
                    <a:pt x="3957319" y="3462020"/>
                  </a:cubicBezTo>
                  <a:lnTo>
                    <a:pt x="3669029" y="3462020"/>
                  </a:lnTo>
                  <a:cubicBezTo>
                    <a:pt x="3669029" y="3350260"/>
                    <a:pt x="3578859" y="3260090"/>
                    <a:pt x="3467099" y="3260090"/>
                  </a:cubicBezTo>
                  <a:cubicBezTo>
                    <a:pt x="3355339" y="3260090"/>
                    <a:pt x="3265169" y="3350260"/>
                    <a:pt x="3265169" y="3462020"/>
                  </a:cubicBezTo>
                  <a:lnTo>
                    <a:pt x="2976879" y="3462020"/>
                  </a:lnTo>
                  <a:cubicBezTo>
                    <a:pt x="2976879" y="3350260"/>
                    <a:pt x="2886709" y="3260090"/>
                    <a:pt x="2774949" y="3260090"/>
                  </a:cubicBezTo>
                  <a:cubicBezTo>
                    <a:pt x="2663189" y="3260090"/>
                    <a:pt x="2573019" y="3350260"/>
                    <a:pt x="2573019" y="3462020"/>
                  </a:cubicBezTo>
                  <a:lnTo>
                    <a:pt x="2284729" y="3462020"/>
                  </a:lnTo>
                  <a:cubicBezTo>
                    <a:pt x="2284729" y="3350260"/>
                    <a:pt x="2194559" y="3260090"/>
                    <a:pt x="2082799" y="3260090"/>
                  </a:cubicBezTo>
                  <a:cubicBezTo>
                    <a:pt x="1971039" y="3260090"/>
                    <a:pt x="1880869" y="3350260"/>
                    <a:pt x="1880869" y="3462020"/>
                  </a:cubicBezTo>
                  <a:lnTo>
                    <a:pt x="1587500" y="3462020"/>
                  </a:lnTo>
                  <a:cubicBezTo>
                    <a:pt x="1587500" y="3350260"/>
                    <a:pt x="1497330" y="3260090"/>
                    <a:pt x="1385570" y="3260090"/>
                  </a:cubicBezTo>
                  <a:cubicBezTo>
                    <a:pt x="1273810" y="3260090"/>
                    <a:pt x="1183640" y="3350260"/>
                    <a:pt x="1183640" y="3462020"/>
                  </a:cubicBezTo>
                  <a:lnTo>
                    <a:pt x="895350" y="3462020"/>
                  </a:lnTo>
                  <a:cubicBezTo>
                    <a:pt x="895350" y="3350260"/>
                    <a:pt x="805180" y="3260090"/>
                    <a:pt x="693420" y="3260090"/>
                  </a:cubicBezTo>
                  <a:cubicBezTo>
                    <a:pt x="581660" y="3260090"/>
                    <a:pt x="491490" y="3350260"/>
                    <a:pt x="491490" y="3462020"/>
                  </a:cubicBezTo>
                  <a:lnTo>
                    <a:pt x="201930" y="3462020"/>
                  </a:lnTo>
                  <a:cubicBezTo>
                    <a:pt x="201930" y="3350260"/>
                    <a:pt x="111760" y="3260090"/>
                    <a:pt x="0" y="3260090"/>
                  </a:cubicBezTo>
                  <a:lnTo>
                    <a:pt x="0" y="2971800"/>
                  </a:lnTo>
                  <a:cubicBezTo>
                    <a:pt x="111760" y="2971800"/>
                    <a:pt x="201930" y="2881630"/>
                    <a:pt x="201930" y="2769870"/>
                  </a:cubicBezTo>
                  <a:cubicBezTo>
                    <a:pt x="201930" y="2658110"/>
                    <a:pt x="111760" y="2567940"/>
                    <a:pt x="0" y="2567940"/>
                  </a:cubicBezTo>
                  <a:lnTo>
                    <a:pt x="0" y="2279650"/>
                  </a:lnTo>
                  <a:cubicBezTo>
                    <a:pt x="111760" y="2279650"/>
                    <a:pt x="201930" y="2189480"/>
                    <a:pt x="201930" y="2077720"/>
                  </a:cubicBezTo>
                  <a:cubicBezTo>
                    <a:pt x="201930" y="1965960"/>
                    <a:pt x="111760" y="1875790"/>
                    <a:pt x="0" y="1875790"/>
                  </a:cubicBezTo>
                  <a:lnTo>
                    <a:pt x="0" y="1587500"/>
                  </a:lnTo>
                  <a:cubicBezTo>
                    <a:pt x="111760" y="1587500"/>
                    <a:pt x="201930" y="1497330"/>
                    <a:pt x="201930" y="1385570"/>
                  </a:cubicBezTo>
                  <a:cubicBezTo>
                    <a:pt x="201930" y="1273810"/>
                    <a:pt x="111760" y="1183640"/>
                    <a:pt x="0" y="1183640"/>
                  </a:cubicBezTo>
                  <a:lnTo>
                    <a:pt x="0" y="895350"/>
                  </a:lnTo>
                  <a:cubicBezTo>
                    <a:pt x="111760" y="895350"/>
                    <a:pt x="201930" y="805180"/>
                    <a:pt x="201930" y="693420"/>
                  </a:cubicBezTo>
                  <a:cubicBezTo>
                    <a:pt x="201930" y="581660"/>
                    <a:pt x="111760" y="490220"/>
                    <a:pt x="0" y="490220"/>
                  </a:cubicBezTo>
                  <a:lnTo>
                    <a:pt x="0" y="201930"/>
                  </a:lnTo>
                  <a:cubicBezTo>
                    <a:pt x="111760" y="201930"/>
                    <a:pt x="201930" y="111760"/>
                    <a:pt x="201930" y="0"/>
                  </a:cubicBezTo>
                  <a:close/>
                </a:path>
              </a:pathLst>
            </a:custGeom>
            <a:solidFill>
              <a:srgbClr val="68C6C8"/>
            </a:solidFill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8F700B-78AE-83E5-4959-E4D39A0EDB25}"/>
                </a:ext>
              </a:extLst>
            </p:cNvPr>
            <p:cNvSpPr/>
            <p:nvPr/>
          </p:nvSpPr>
          <p:spPr>
            <a:xfrm>
              <a:off x="6701681" y="2691498"/>
              <a:ext cx="3988812" cy="1675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en-US" sz="2400" b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1. 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Những từ ngữ, hình ảnh nào cho biết bài thơ tả cảnh một vùng quê?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A4FA726-64E2-9110-7F6F-E434AF5B7275}"/>
              </a:ext>
            </a:extLst>
          </p:cNvPr>
          <p:cNvGrpSpPr/>
          <p:nvPr/>
        </p:nvGrpSpPr>
        <p:grpSpPr>
          <a:xfrm>
            <a:off x="5542328" y="3662936"/>
            <a:ext cx="6120930" cy="2470010"/>
            <a:chOff x="1134051" y="6019800"/>
            <a:chExt cx="8730098" cy="3695700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8041F15B-70B5-67F6-33E8-F357CA2FBD28}"/>
                </a:ext>
              </a:extLst>
            </p:cNvPr>
            <p:cNvSpPr/>
            <p:nvPr/>
          </p:nvSpPr>
          <p:spPr>
            <a:xfrm>
              <a:off x="1134051" y="6019800"/>
              <a:ext cx="8616764" cy="3695700"/>
            </a:xfrm>
            <a:prstGeom prst="roundRect">
              <a:avLst/>
            </a:prstGeom>
            <a:solidFill>
              <a:srgbClr val="4BACC6">
                <a:lumMod val="75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CB177383-2267-82F0-DD07-9A4C156A7759}"/>
                </a:ext>
              </a:extLst>
            </p:cNvPr>
            <p:cNvSpPr/>
            <p:nvPr/>
          </p:nvSpPr>
          <p:spPr>
            <a:xfrm>
              <a:off x="1247385" y="6114271"/>
              <a:ext cx="8616764" cy="3139256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67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836E161-5C6C-D984-8F5E-FFA8D64DEE4F}"/>
                </a:ext>
              </a:extLst>
            </p:cNvPr>
            <p:cNvSpPr/>
            <p:nvPr/>
          </p:nvSpPr>
          <p:spPr>
            <a:xfrm>
              <a:off x="1425752" y="6286480"/>
              <a:ext cx="8260031" cy="2507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Các từ ngữ: </a:t>
              </a:r>
              <a:r>
                <a:rPr kumimoji="0" lang="en-US" sz="2400" b="0" i="1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bờ tre, bầy sẻ, khúc s</a:t>
              </a:r>
              <a:r>
                <a:rPr lang="en-US" sz="2400" i="1" kern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ô</a:t>
              </a:r>
              <a:r>
                <a:rPr kumimoji="0" lang="en-US" sz="2400" b="0" i="1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ng quê, cầu tre lắt lẻo, bờ song, câu hò, tình quê.</a:t>
              </a:r>
            </a:p>
          </p:txBody>
        </p:sp>
      </p:grpSp>
      <p:pic>
        <p:nvPicPr>
          <p:cNvPr id="39" name="Picture 8">
            <a:extLst>
              <a:ext uri="{FF2B5EF4-FFF2-40B4-BE49-F238E27FC236}">
                <a16:creationId xmlns:a16="http://schemas.microsoft.com/office/drawing/2014/main" id="{D72B9911-C09C-E28A-08D7-B775C40444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0925" y="5152659"/>
            <a:ext cx="1921510" cy="170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73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>
            <a:extLst>
              <a:ext uri="{FF2B5EF4-FFF2-40B4-BE49-F238E27FC236}">
                <a16:creationId xmlns:a16="http://schemas.microsoft.com/office/drawing/2014/main" id="{20CFD9A7-4459-FEC5-115F-7A3129D79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498078" y="4098303"/>
            <a:ext cx="7048499" cy="28194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C433474-D29E-157C-6CA6-F255B57E5F77}"/>
              </a:ext>
            </a:extLst>
          </p:cNvPr>
          <p:cNvSpPr/>
          <p:nvPr/>
        </p:nvSpPr>
        <p:spPr>
          <a:xfrm>
            <a:off x="600295" y="1727416"/>
            <a:ext cx="2752505" cy="6731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2.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Đọc</a:t>
            </a: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hiểu</a:t>
            </a:r>
            <a:endParaRPr kumimoji="0" lang="en-US" sz="2667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53AB1CF-5D53-65A9-0CEB-A1C9D0778FEC}"/>
              </a:ext>
            </a:extLst>
          </p:cNvPr>
          <p:cNvGrpSpPr/>
          <p:nvPr/>
        </p:nvGrpSpPr>
        <p:grpSpPr>
          <a:xfrm>
            <a:off x="600281" y="2646535"/>
            <a:ext cx="4544971" cy="2168495"/>
            <a:chOff x="6377029" y="2447452"/>
            <a:chExt cx="4544971" cy="2168495"/>
          </a:xfrm>
        </p:grpSpPr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6CACDF74-80E2-36F7-01F2-CB707AC6BE78}"/>
                </a:ext>
              </a:extLst>
            </p:cNvPr>
            <p:cNvSpPr/>
            <p:nvPr/>
          </p:nvSpPr>
          <p:spPr>
            <a:xfrm>
              <a:off x="6377029" y="2447452"/>
              <a:ext cx="4544971" cy="2168495"/>
            </a:xfrm>
            <a:custGeom>
              <a:avLst/>
              <a:gdLst/>
              <a:ahLst/>
              <a:cxnLst/>
              <a:rect l="l" t="t" r="r" b="b"/>
              <a:pathLst>
                <a:path w="7620000" h="3462020">
                  <a:moveTo>
                    <a:pt x="388620" y="388620"/>
                  </a:moveTo>
                  <a:lnTo>
                    <a:pt x="388620" y="3074670"/>
                  </a:lnTo>
                  <a:lnTo>
                    <a:pt x="7231380" y="3074670"/>
                  </a:lnTo>
                  <a:lnTo>
                    <a:pt x="7231380" y="388620"/>
                  </a:lnTo>
                  <a:lnTo>
                    <a:pt x="388620" y="388620"/>
                  </a:lnTo>
                  <a:close/>
                  <a:moveTo>
                    <a:pt x="201930" y="0"/>
                  </a:moveTo>
                  <a:lnTo>
                    <a:pt x="490220" y="0"/>
                  </a:lnTo>
                  <a:cubicBezTo>
                    <a:pt x="490220" y="111760"/>
                    <a:pt x="580390" y="201930"/>
                    <a:pt x="692150" y="201930"/>
                  </a:cubicBezTo>
                  <a:cubicBezTo>
                    <a:pt x="803910" y="201930"/>
                    <a:pt x="895350" y="111760"/>
                    <a:pt x="895350" y="0"/>
                  </a:cubicBezTo>
                  <a:lnTo>
                    <a:pt x="1183640" y="0"/>
                  </a:lnTo>
                  <a:cubicBezTo>
                    <a:pt x="1183640" y="111760"/>
                    <a:pt x="1273810" y="201930"/>
                    <a:pt x="1385570" y="201930"/>
                  </a:cubicBezTo>
                  <a:cubicBezTo>
                    <a:pt x="1497330" y="201930"/>
                    <a:pt x="1587500" y="111760"/>
                    <a:pt x="1587500" y="0"/>
                  </a:cubicBezTo>
                  <a:lnTo>
                    <a:pt x="1875790" y="0"/>
                  </a:lnTo>
                  <a:cubicBezTo>
                    <a:pt x="1875790" y="111760"/>
                    <a:pt x="1965960" y="201930"/>
                    <a:pt x="2077720" y="201930"/>
                  </a:cubicBezTo>
                  <a:cubicBezTo>
                    <a:pt x="2189480" y="201930"/>
                    <a:pt x="2279650" y="111760"/>
                    <a:pt x="2279650" y="0"/>
                  </a:cubicBezTo>
                  <a:lnTo>
                    <a:pt x="2567940" y="0"/>
                  </a:lnTo>
                  <a:cubicBezTo>
                    <a:pt x="2567940" y="111760"/>
                    <a:pt x="2658110" y="201930"/>
                    <a:pt x="2769870" y="201930"/>
                  </a:cubicBezTo>
                  <a:cubicBezTo>
                    <a:pt x="2881630" y="201930"/>
                    <a:pt x="2973070" y="111760"/>
                    <a:pt x="2973070" y="0"/>
                  </a:cubicBezTo>
                  <a:lnTo>
                    <a:pt x="3261360" y="0"/>
                  </a:lnTo>
                  <a:cubicBezTo>
                    <a:pt x="3261360" y="111760"/>
                    <a:pt x="3351530" y="201930"/>
                    <a:pt x="3463290" y="201930"/>
                  </a:cubicBezTo>
                  <a:cubicBezTo>
                    <a:pt x="3575050" y="201930"/>
                    <a:pt x="3665220" y="111760"/>
                    <a:pt x="3665220" y="0"/>
                  </a:cubicBezTo>
                  <a:lnTo>
                    <a:pt x="3953510" y="0"/>
                  </a:lnTo>
                  <a:cubicBezTo>
                    <a:pt x="3953510" y="111760"/>
                    <a:pt x="4043680" y="201930"/>
                    <a:pt x="4155440" y="201930"/>
                  </a:cubicBezTo>
                  <a:cubicBezTo>
                    <a:pt x="4267200" y="201930"/>
                    <a:pt x="4357370" y="111760"/>
                    <a:pt x="4357370" y="0"/>
                  </a:cubicBezTo>
                  <a:lnTo>
                    <a:pt x="4645660" y="0"/>
                  </a:lnTo>
                  <a:cubicBezTo>
                    <a:pt x="4645660" y="111760"/>
                    <a:pt x="4735830" y="201930"/>
                    <a:pt x="4847590" y="201930"/>
                  </a:cubicBezTo>
                  <a:cubicBezTo>
                    <a:pt x="4959350" y="201930"/>
                    <a:pt x="5049520" y="111760"/>
                    <a:pt x="5049520" y="0"/>
                  </a:cubicBezTo>
                  <a:lnTo>
                    <a:pt x="5337810" y="0"/>
                  </a:lnTo>
                  <a:cubicBezTo>
                    <a:pt x="5337810" y="111760"/>
                    <a:pt x="5427980" y="201930"/>
                    <a:pt x="5539740" y="201930"/>
                  </a:cubicBezTo>
                  <a:cubicBezTo>
                    <a:pt x="5651500" y="201930"/>
                    <a:pt x="5741670" y="111760"/>
                    <a:pt x="5741670" y="0"/>
                  </a:cubicBezTo>
                  <a:lnTo>
                    <a:pt x="6032500" y="0"/>
                  </a:lnTo>
                  <a:cubicBezTo>
                    <a:pt x="6032500" y="111760"/>
                    <a:pt x="6122670" y="201930"/>
                    <a:pt x="6234430" y="201930"/>
                  </a:cubicBezTo>
                  <a:cubicBezTo>
                    <a:pt x="6346190" y="201930"/>
                    <a:pt x="6436360" y="111760"/>
                    <a:pt x="6436360" y="0"/>
                  </a:cubicBezTo>
                  <a:lnTo>
                    <a:pt x="6724650" y="0"/>
                  </a:lnTo>
                  <a:cubicBezTo>
                    <a:pt x="6724650" y="111760"/>
                    <a:pt x="6814820" y="201930"/>
                    <a:pt x="6926580" y="201930"/>
                  </a:cubicBezTo>
                  <a:cubicBezTo>
                    <a:pt x="7038341" y="201930"/>
                    <a:pt x="7128510" y="111760"/>
                    <a:pt x="7128510" y="0"/>
                  </a:cubicBezTo>
                  <a:lnTo>
                    <a:pt x="7416800" y="0"/>
                  </a:lnTo>
                  <a:cubicBezTo>
                    <a:pt x="7416800" y="111760"/>
                    <a:pt x="7506970" y="201930"/>
                    <a:pt x="7618730" y="201930"/>
                  </a:cubicBezTo>
                  <a:lnTo>
                    <a:pt x="7618730" y="490220"/>
                  </a:lnTo>
                  <a:cubicBezTo>
                    <a:pt x="7506970" y="490220"/>
                    <a:pt x="7416800" y="580390"/>
                    <a:pt x="7416800" y="692150"/>
                  </a:cubicBezTo>
                  <a:cubicBezTo>
                    <a:pt x="7416800" y="803910"/>
                    <a:pt x="7506970" y="894080"/>
                    <a:pt x="7618730" y="894080"/>
                  </a:cubicBezTo>
                  <a:lnTo>
                    <a:pt x="7618730" y="1182370"/>
                  </a:lnTo>
                  <a:cubicBezTo>
                    <a:pt x="7506970" y="1182370"/>
                    <a:pt x="7416800" y="1272540"/>
                    <a:pt x="7416800" y="1384300"/>
                  </a:cubicBezTo>
                  <a:cubicBezTo>
                    <a:pt x="7416800" y="1496060"/>
                    <a:pt x="7508240" y="1587500"/>
                    <a:pt x="7620000" y="1587500"/>
                  </a:cubicBezTo>
                  <a:lnTo>
                    <a:pt x="7620000" y="1875790"/>
                  </a:lnTo>
                  <a:cubicBezTo>
                    <a:pt x="7508240" y="1875790"/>
                    <a:pt x="7418070" y="1965960"/>
                    <a:pt x="7418070" y="2077720"/>
                  </a:cubicBezTo>
                  <a:cubicBezTo>
                    <a:pt x="7418070" y="2189480"/>
                    <a:pt x="7508239" y="2279650"/>
                    <a:pt x="7620000" y="2279650"/>
                  </a:cubicBezTo>
                  <a:lnTo>
                    <a:pt x="7620000" y="2567940"/>
                  </a:lnTo>
                  <a:cubicBezTo>
                    <a:pt x="7508240" y="2567940"/>
                    <a:pt x="7418070" y="2658110"/>
                    <a:pt x="7418070" y="2769870"/>
                  </a:cubicBezTo>
                  <a:cubicBezTo>
                    <a:pt x="7418070" y="2881630"/>
                    <a:pt x="7508240" y="2971800"/>
                    <a:pt x="7620000" y="2971800"/>
                  </a:cubicBezTo>
                  <a:lnTo>
                    <a:pt x="7620000" y="3260090"/>
                  </a:lnTo>
                  <a:cubicBezTo>
                    <a:pt x="7508240" y="3260090"/>
                    <a:pt x="7418070" y="3350260"/>
                    <a:pt x="7418070" y="3462020"/>
                  </a:cubicBezTo>
                  <a:lnTo>
                    <a:pt x="7129780" y="3462020"/>
                  </a:lnTo>
                  <a:cubicBezTo>
                    <a:pt x="7129780" y="3350260"/>
                    <a:pt x="7039610" y="3260090"/>
                    <a:pt x="6927849" y="3260090"/>
                  </a:cubicBezTo>
                  <a:cubicBezTo>
                    <a:pt x="6816089" y="3260090"/>
                    <a:pt x="6725919" y="3350260"/>
                    <a:pt x="6725919" y="3462020"/>
                  </a:cubicBezTo>
                  <a:lnTo>
                    <a:pt x="6437629" y="3462020"/>
                  </a:lnTo>
                  <a:cubicBezTo>
                    <a:pt x="6437629" y="3350260"/>
                    <a:pt x="6347459" y="3260090"/>
                    <a:pt x="6235699" y="3260090"/>
                  </a:cubicBezTo>
                  <a:cubicBezTo>
                    <a:pt x="6123939" y="3260090"/>
                    <a:pt x="6033769" y="3350260"/>
                    <a:pt x="6033769" y="3462020"/>
                  </a:cubicBezTo>
                  <a:lnTo>
                    <a:pt x="5745479" y="3462020"/>
                  </a:lnTo>
                  <a:cubicBezTo>
                    <a:pt x="5745479" y="3350260"/>
                    <a:pt x="5655309" y="3260090"/>
                    <a:pt x="5543549" y="3260090"/>
                  </a:cubicBezTo>
                  <a:cubicBezTo>
                    <a:pt x="5431789" y="3260090"/>
                    <a:pt x="5341619" y="3350260"/>
                    <a:pt x="5341619" y="3462020"/>
                  </a:cubicBezTo>
                  <a:lnTo>
                    <a:pt x="5053329" y="3462020"/>
                  </a:lnTo>
                  <a:cubicBezTo>
                    <a:pt x="5053329" y="3350260"/>
                    <a:pt x="4963159" y="3260090"/>
                    <a:pt x="4851399" y="3260090"/>
                  </a:cubicBezTo>
                  <a:cubicBezTo>
                    <a:pt x="4739639" y="3260090"/>
                    <a:pt x="4649469" y="3350260"/>
                    <a:pt x="4649469" y="3462020"/>
                  </a:cubicBezTo>
                  <a:lnTo>
                    <a:pt x="4361179" y="3462020"/>
                  </a:lnTo>
                  <a:cubicBezTo>
                    <a:pt x="4361179" y="3350260"/>
                    <a:pt x="4271009" y="3260090"/>
                    <a:pt x="4159249" y="3260090"/>
                  </a:cubicBezTo>
                  <a:cubicBezTo>
                    <a:pt x="4047489" y="3260090"/>
                    <a:pt x="3957319" y="3350260"/>
                    <a:pt x="3957319" y="3462020"/>
                  </a:cubicBezTo>
                  <a:lnTo>
                    <a:pt x="3669029" y="3462020"/>
                  </a:lnTo>
                  <a:cubicBezTo>
                    <a:pt x="3669029" y="3350260"/>
                    <a:pt x="3578859" y="3260090"/>
                    <a:pt x="3467099" y="3260090"/>
                  </a:cubicBezTo>
                  <a:cubicBezTo>
                    <a:pt x="3355339" y="3260090"/>
                    <a:pt x="3265169" y="3350260"/>
                    <a:pt x="3265169" y="3462020"/>
                  </a:cubicBezTo>
                  <a:lnTo>
                    <a:pt x="2976879" y="3462020"/>
                  </a:lnTo>
                  <a:cubicBezTo>
                    <a:pt x="2976879" y="3350260"/>
                    <a:pt x="2886709" y="3260090"/>
                    <a:pt x="2774949" y="3260090"/>
                  </a:cubicBezTo>
                  <a:cubicBezTo>
                    <a:pt x="2663189" y="3260090"/>
                    <a:pt x="2573019" y="3350260"/>
                    <a:pt x="2573019" y="3462020"/>
                  </a:cubicBezTo>
                  <a:lnTo>
                    <a:pt x="2284729" y="3462020"/>
                  </a:lnTo>
                  <a:cubicBezTo>
                    <a:pt x="2284729" y="3350260"/>
                    <a:pt x="2194559" y="3260090"/>
                    <a:pt x="2082799" y="3260090"/>
                  </a:cubicBezTo>
                  <a:cubicBezTo>
                    <a:pt x="1971039" y="3260090"/>
                    <a:pt x="1880869" y="3350260"/>
                    <a:pt x="1880869" y="3462020"/>
                  </a:cubicBezTo>
                  <a:lnTo>
                    <a:pt x="1587500" y="3462020"/>
                  </a:lnTo>
                  <a:cubicBezTo>
                    <a:pt x="1587500" y="3350260"/>
                    <a:pt x="1497330" y="3260090"/>
                    <a:pt x="1385570" y="3260090"/>
                  </a:cubicBezTo>
                  <a:cubicBezTo>
                    <a:pt x="1273810" y="3260090"/>
                    <a:pt x="1183640" y="3350260"/>
                    <a:pt x="1183640" y="3462020"/>
                  </a:cubicBezTo>
                  <a:lnTo>
                    <a:pt x="895350" y="3462020"/>
                  </a:lnTo>
                  <a:cubicBezTo>
                    <a:pt x="895350" y="3350260"/>
                    <a:pt x="805180" y="3260090"/>
                    <a:pt x="693420" y="3260090"/>
                  </a:cubicBezTo>
                  <a:cubicBezTo>
                    <a:pt x="581660" y="3260090"/>
                    <a:pt x="491490" y="3350260"/>
                    <a:pt x="491490" y="3462020"/>
                  </a:cubicBezTo>
                  <a:lnTo>
                    <a:pt x="201930" y="3462020"/>
                  </a:lnTo>
                  <a:cubicBezTo>
                    <a:pt x="201930" y="3350260"/>
                    <a:pt x="111760" y="3260090"/>
                    <a:pt x="0" y="3260090"/>
                  </a:cubicBezTo>
                  <a:lnTo>
                    <a:pt x="0" y="2971800"/>
                  </a:lnTo>
                  <a:cubicBezTo>
                    <a:pt x="111760" y="2971800"/>
                    <a:pt x="201930" y="2881630"/>
                    <a:pt x="201930" y="2769870"/>
                  </a:cubicBezTo>
                  <a:cubicBezTo>
                    <a:pt x="201930" y="2658110"/>
                    <a:pt x="111760" y="2567940"/>
                    <a:pt x="0" y="2567940"/>
                  </a:cubicBezTo>
                  <a:lnTo>
                    <a:pt x="0" y="2279650"/>
                  </a:lnTo>
                  <a:cubicBezTo>
                    <a:pt x="111760" y="2279650"/>
                    <a:pt x="201930" y="2189480"/>
                    <a:pt x="201930" y="2077720"/>
                  </a:cubicBezTo>
                  <a:cubicBezTo>
                    <a:pt x="201930" y="1965960"/>
                    <a:pt x="111760" y="1875790"/>
                    <a:pt x="0" y="1875790"/>
                  </a:cubicBezTo>
                  <a:lnTo>
                    <a:pt x="0" y="1587500"/>
                  </a:lnTo>
                  <a:cubicBezTo>
                    <a:pt x="111760" y="1587500"/>
                    <a:pt x="201930" y="1497330"/>
                    <a:pt x="201930" y="1385570"/>
                  </a:cubicBezTo>
                  <a:cubicBezTo>
                    <a:pt x="201930" y="1273810"/>
                    <a:pt x="111760" y="1183640"/>
                    <a:pt x="0" y="1183640"/>
                  </a:cubicBezTo>
                  <a:lnTo>
                    <a:pt x="0" y="895350"/>
                  </a:lnTo>
                  <a:cubicBezTo>
                    <a:pt x="111760" y="895350"/>
                    <a:pt x="201930" y="805180"/>
                    <a:pt x="201930" y="693420"/>
                  </a:cubicBezTo>
                  <a:cubicBezTo>
                    <a:pt x="201930" y="581660"/>
                    <a:pt x="111760" y="490220"/>
                    <a:pt x="0" y="490220"/>
                  </a:cubicBezTo>
                  <a:lnTo>
                    <a:pt x="0" y="201930"/>
                  </a:lnTo>
                  <a:cubicBezTo>
                    <a:pt x="111760" y="201930"/>
                    <a:pt x="201930" y="111760"/>
                    <a:pt x="201930" y="0"/>
                  </a:cubicBezTo>
                  <a:close/>
                </a:path>
              </a:pathLst>
            </a:custGeom>
            <a:solidFill>
              <a:srgbClr val="68C6C8"/>
            </a:solidFill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8F700B-78AE-83E5-4959-E4D39A0EDB25}"/>
                </a:ext>
              </a:extLst>
            </p:cNvPr>
            <p:cNvSpPr/>
            <p:nvPr/>
          </p:nvSpPr>
          <p:spPr>
            <a:xfrm>
              <a:off x="6701681" y="2691498"/>
              <a:ext cx="3905685" cy="1675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2.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Tìm những hình ảnh yên bình của dòng sông quê hương? 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A4FA726-64E2-9110-7F6F-E434AF5B7275}"/>
              </a:ext>
            </a:extLst>
          </p:cNvPr>
          <p:cNvGrpSpPr/>
          <p:nvPr/>
        </p:nvGrpSpPr>
        <p:grpSpPr>
          <a:xfrm>
            <a:off x="5542328" y="3662935"/>
            <a:ext cx="6120930" cy="3685100"/>
            <a:chOff x="1134051" y="6019800"/>
            <a:chExt cx="8730098" cy="4442440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8041F15B-70B5-67F6-33E8-F357CA2FBD28}"/>
                </a:ext>
              </a:extLst>
            </p:cNvPr>
            <p:cNvSpPr/>
            <p:nvPr/>
          </p:nvSpPr>
          <p:spPr>
            <a:xfrm>
              <a:off x="1134051" y="6019800"/>
              <a:ext cx="8616764" cy="3695700"/>
            </a:xfrm>
            <a:prstGeom prst="roundRect">
              <a:avLst/>
            </a:prstGeom>
            <a:solidFill>
              <a:srgbClr val="4BACC6">
                <a:lumMod val="75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CB177383-2267-82F0-DD07-9A4C156A7759}"/>
                </a:ext>
              </a:extLst>
            </p:cNvPr>
            <p:cNvSpPr/>
            <p:nvPr/>
          </p:nvSpPr>
          <p:spPr>
            <a:xfrm>
              <a:off x="1247385" y="6114271"/>
              <a:ext cx="8616764" cy="3582567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67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836E161-5C6C-D984-8F5E-FFA8D64DEE4F}"/>
                </a:ext>
              </a:extLst>
            </p:cNvPr>
            <p:cNvSpPr/>
            <p:nvPr/>
          </p:nvSpPr>
          <p:spPr>
            <a:xfrm>
              <a:off x="1425752" y="6286481"/>
              <a:ext cx="8260031" cy="41757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60963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  <a:cs typeface="Arial" pitchFamily="34" charset="0"/>
                </a:rPr>
                <a:t>Các hình ảnh trong bài thơ đều rất đẹp và bình yên: bờ tre, bầy sẻ, cầu tre lắt lẻo, thuyền nan nghèo lặng lờ trôi, em cùng bè bạn soi bóng mình tuổi hoa.</a:t>
              </a: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39" name="Picture 8">
            <a:extLst>
              <a:ext uri="{FF2B5EF4-FFF2-40B4-BE49-F238E27FC236}">
                <a16:creationId xmlns:a16="http://schemas.microsoft.com/office/drawing/2014/main" id="{D72B9911-C09C-E28A-08D7-B775C40444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0925" y="5152659"/>
            <a:ext cx="1921510" cy="170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053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>
            <a:extLst>
              <a:ext uri="{FF2B5EF4-FFF2-40B4-BE49-F238E27FC236}">
                <a16:creationId xmlns:a16="http://schemas.microsoft.com/office/drawing/2014/main" id="{E3F6C6AF-EFA9-CEEF-EC9E-A127BFEB7C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498078" y="4098303"/>
            <a:ext cx="7048499" cy="2819400"/>
          </a:xfrm>
          <a:prstGeom prst="rect">
            <a:avLst/>
          </a:prstGeom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C433474-D29E-157C-6CA6-F255B57E5F77}"/>
              </a:ext>
            </a:extLst>
          </p:cNvPr>
          <p:cNvSpPr/>
          <p:nvPr/>
        </p:nvSpPr>
        <p:spPr>
          <a:xfrm>
            <a:off x="600295" y="1727416"/>
            <a:ext cx="2752505" cy="6731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2.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Đọc</a:t>
            </a: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hiểu</a:t>
            </a:r>
            <a:endParaRPr kumimoji="0" lang="en-US" sz="2667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53AB1CF-5D53-65A9-0CEB-A1C9D0778FEC}"/>
              </a:ext>
            </a:extLst>
          </p:cNvPr>
          <p:cNvGrpSpPr/>
          <p:nvPr/>
        </p:nvGrpSpPr>
        <p:grpSpPr>
          <a:xfrm>
            <a:off x="600281" y="2646535"/>
            <a:ext cx="4544971" cy="2168495"/>
            <a:chOff x="6377029" y="2447452"/>
            <a:chExt cx="4544971" cy="2168495"/>
          </a:xfrm>
        </p:grpSpPr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6CACDF74-80E2-36F7-01F2-CB707AC6BE78}"/>
                </a:ext>
              </a:extLst>
            </p:cNvPr>
            <p:cNvSpPr/>
            <p:nvPr/>
          </p:nvSpPr>
          <p:spPr>
            <a:xfrm>
              <a:off x="6377029" y="2447452"/>
              <a:ext cx="4544971" cy="2168495"/>
            </a:xfrm>
            <a:custGeom>
              <a:avLst/>
              <a:gdLst/>
              <a:ahLst/>
              <a:cxnLst/>
              <a:rect l="l" t="t" r="r" b="b"/>
              <a:pathLst>
                <a:path w="7620000" h="3462020">
                  <a:moveTo>
                    <a:pt x="388620" y="388620"/>
                  </a:moveTo>
                  <a:lnTo>
                    <a:pt x="388620" y="3074670"/>
                  </a:lnTo>
                  <a:lnTo>
                    <a:pt x="7231380" y="3074670"/>
                  </a:lnTo>
                  <a:lnTo>
                    <a:pt x="7231380" y="388620"/>
                  </a:lnTo>
                  <a:lnTo>
                    <a:pt x="388620" y="388620"/>
                  </a:lnTo>
                  <a:close/>
                  <a:moveTo>
                    <a:pt x="201930" y="0"/>
                  </a:moveTo>
                  <a:lnTo>
                    <a:pt x="490220" y="0"/>
                  </a:lnTo>
                  <a:cubicBezTo>
                    <a:pt x="490220" y="111760"/>
                    <a:pt x="580390" y="201930"/>
                    <a:pt x="692150" y="201930"/>
                  </a:cubicBezTo>
                  <a:cubicBezTo>
                    <a:pt x="803910" y="201930"/>
                    <a:pt x="895350" y="111760"/>
                    <a:pt x="895350" y="0"/>
                  </a:cubicBezTo>
                  <a:lnTo>
                    <a:pt x="1183640" y="0"/>
                  </a:lnTo>
                  <a:cubicBezTo>
                    <a:pt x="1183640" y="111760"/>
                    <a:pt x="1273810" y="201930"/>
                    <a:pt x="1385570" y="201930"/>
                  </a:cubicBezTo>
                  <a:cubicBezTo>
                    <a:pt x="1497330" y="201930"/>
                    <a:pt x="1587500" y="111760"/>
                    <a:pt x="1587500" y="0"/>
                  </a:cubicBezTo>
                  <a:lnTo>
                    <a:pt x="1875790" y="0"/>
                  </a:lnTo>
                  <a:cubicBezTo>
                    <a:pt x="1875790" y="111760"/>
                    <a:pt x="1965960" y="201930"/>
                    <a:pt x="2077720" y="201930"/>
                  </a:cubicBezTo>
                  <a:cubicBezTo>
                    <a:pt x="2189480" y="201930"/>
                    <a:pt x="2279650" y="111760"/>
                    <a:pt x="2279650" y="0"/>
                  </a:cubicBezTo>
                  <a:lnTo>
                    <a:pt x="2567940" y="0"/>
                  </a:lnTo>
                  <a:cubicBezTo>
                    <a:pt x="2567940" y="111760"/>
                    <a:pt x="2658110" y="201930"/>
                    <a:pt x="2769870" y="201930"/>
                  </a:cubicBezTo>
                  <a:cubicBezTo>
                    <a:pt x="2881630" y="201930"/>
                    <a:pt x="2973070" y="111760"/>
                    <a:pt x="2973070" y="0"/>
                  </a:cubicBezTo>
                  <a:lnTo>
                    <a:pt x="3261360" y="0"/>
                  </a:lnTo>
                  <a:cubicBezTo>
                    <a:pt x="3261360" y="111760"/>
                    <a:pt x="3351530" y="201930"/>
                    <a:pt x="3463290" y="201930"/>
                  </a:cubicBezTo>
                  <a:cubicBezTo>
                    <a:pt x="3575050" y="201930"/>
                    <a:pt x="3665220" y="111760"/>
                    <a:pt x="3665220" y="0"/>
                  </a:cubicBezTo>
                  <a:lnTo>
                    <a:pt x="3953510" y="0"/>
                  </a:lnTo>
                  <a:cubicBezTo>
                    <a:pt x="3953510" y="111760"/>
                    <a:pt x="4043680" y="201930"/>
                    <a:pt x="4155440" y="201930"/>
                  </a:cubicBezTo>
                  <a:cubicBezTo>
                    <a:pt x="4267200" y="201930"/>
                    <a:pt x="4357370" y="111760"/>
                    <a:pt x="4357370" y="0"/>
                  </a:cubicBezTo>
                  <a:lnTo>
                    <a:pt x="4645660" y="0"/>
                  </a:lnTo>
                  <a:cubicBezTo>
                    <a:pt x="4645660" y="111760"/>
                    <a:pt x="4735830" y="201930"/>
                    <a:pt x="4847590" y="201930"/>
                  </a:cubicBezTo>
                  <a:cubicBezTo>
                    <a:pt x="4959350" y="201930"/>
                    <a:pt x="5049520" y="111760"/>
                    <a:pt x="5049520" y="0"/>
                  </a:cubicBezTo>
                  <a:lnTo>
                    <a:pt x="5337810" y="0"/>
                  </a:lnTo>
                  <a:cubicBezTo>
                    <a:pt x="5337810" y="111760"/>
                    <a:pt x="5427980" y="201930"/>
                    <a:pt x="5539740" y="201930"/>
                  </a:cubicBezTo>
                  <a:cubicBezTo>
                    <a:pt x="5651500" y="201930"/>
                    <a:pt x="5741670" y="111760"/>
                    <a:pt x="5741670" y="0"/>
                  </a:cubicBezTo>
                  <a:lnTo>
                    <a:pt x="6032500" y="0"/>
                  </a:lnTo>
                  <a:cubicBezTo>
                    <a:pt x="6032500" y="111760"/>
                    <a:pt x="6122670" y="201930"/>
                    <a:pt x="6234430" y="201930"/>
                  </a:cubicBezTo>
                  <a:cubicBezTo>
                    <a:pt x="6346190" y="201930"/>
                    <a:pt x="6436360" y="111760"/>
                    <a:pt x="6436360" y="0"/>
                  </a:cubicBezTo>
                  <a:lnTo>
                    <a:pt x="6724650" y="0"/>
                  </a:lnTo>
                  <a:cubicBezTo>
                    <a:pt x="6724650" y="111760"/>
                    <a:pt x="6814820" y="201930"/>
                    <a:pt x="6926580" y="201930"/>
                  </a:cubicBezTo>
                  <a:cubicBezTo>
                    <a:pt x="7038341" y="201930"/>
                    <a:pt x="7128510" y="111760"/>
                    <a:pt x="7128510" y="0"/>
                  </a:cubicBezTo>
                  <a:lnTo>
                    <a:pt x="7416800" y="0"/>
                  </a:lnTo>
                  <a:cubicBezTo>
                    <a:pt x="7416800" y="111760"/>
                    <a:pt x="7506970" y="201930"/>
                    <a:pt x="7618730" y="201930"/>
                  </a:cubicBezTo>
                  <a:lnTo>
                    <a:pt x="7618730" y="490220"/>
                  </a:lnTo>
                  <a:cubicBezTo>
                    <a:pt x="7506970" y="490220"/>
                    <a:pt x="7416800" y="580390"/>
                    <a:pt x="7416800" y="692150"/>
                  </a:cubicBezTo>
                  <a:cubicBezTo>
                    <a:pt x="7416800" y="803910"/>
                    <a:pt x="7506970" y="894080"/>
                    <a:pt x="7618730" y="894080"/>
                  </a:cubicBezTo>
                  <a:lnTo>
                    <a:pt x="7618730" y="1182370"/>
                  </a:lnTo>
                  <a:cubicBezTo>
                    <a:pt x="7506970" y="1182370"/>
                    <a:pt x="7416800" y="1272540"/>
                    <a:pt x="7416800" y="1384300"/>
                  </a:cubicBezTo>
                  <a:cubicBezTo>
                    <a:pt x="7416800" y="1496060"/>
                    <a:pt x="7508240" y="1587500"/>
                    <a:pt x="7620000" y="1587500"/>
                  </a:cubicBezTo>
                  <a:lnTo>
                    <a:pt x="7620000" y="1875790"/>
                  </a:lnTo>
                  <a:cubicBezTo>
                    <a:pt x="7508240" y="1875790"/>
                    <a:pt x="7418070" y="1965960"/>
                    <a:pt x="7418070" y="2077720"/>
                  </a:cubicBezTo>
                  <a:cubicBezTo>
                    <a:pt x="7418070" y="2189480"/>
                    <a:pt x="7508239" y="2279650"/>
                    <a:pt x="7620000" y="2279650"/>
                  </a:cubicBezTo>
                  <a:lnTo>
                    <a:pt x="7620000" y="2567940"/>
                  </a:lnTo>
                  <a:cubicBezTo>
                    <a:pt x="7508240" y="2567940"/>
                    <a:pt x="7418070" y="2658110"/>
                    <a:pt x="7418070" y="2769870"/>
                  </a:cubicBezTo>
                  <a:cubicBezTo>
                    <a:pt x="7418070" y="2881630"/>
                    <a:pt x="7508240" y="2971800"/>
                    <a:pt x="7620000" y="2971800"/>
                  </a:cubicBezTo>
                  <a:lnTo>
                    <a:pt x="7620000" y="3260090"/>
                  </a:lnTo>
                  <a:cubicBezTo>
                    <a:pt x="7508240" y="3260090"/>
                    <a:pt x="7418070" y="3350260"/>
                    <a:pt x="7418070" y="3462020"/>
                  </a:cubicBezTo>
                  <a:lnTo>
                    <a:pt x="7129780" y="3462020"/>
                  </a:lnTo>
                  <a:cubicBezTo>
                    <a:pt x="7129780" y="3350260"/>
                    <a:pt x="7039610" y="3260090"/>
                    <a:pt x="6927849" y="3260090"/>
                  </a:cubicBezTo>
                  <a:cubicBezTo>
                    <a:pt x="6816089" y="3260090"/>
                    <a:pt x="6725919" y="3350260"/>
                    <a:pt x="6725919" y="3462020"/>
                  </a:cubicBezTo>
                  <a:lnTo>
                    <a:pt x="6437629" y="3462020"/>
                  </a:lnTo>
                  <a:cubicBezTo>
                    <a:pt x="6437629" y="3350260"/>
                    <a:pt x="6347459" y="3260090"/>
                    <a:pt x="6235699" y="3260090"/>
                  </a:cubicBezTo>
                  <a:cubicBezTo>
                    <a:pt x="6123939" y="3260090"/>
                    <a:pt x="6033769" y="3350260"/>
                    <a:pt x="6033769" y="3462020"/>
                  </a:cubicBezTo>
                  <a:lnTo>
                    <a:pt x="5745479" y="3462020"/>
                  </a:lnTo>
                  <a:cubicBezTo>
                    <a:pt x="5745479" y="3350260"/>
                    <a:pt x="5655309" y="3260090"/>
                    <a:pt x="5543549" y="3260090"/>
                  </a:cubicBezTo>
                  <a:cubicBezTo>
                    <a:pt x="5431789" y="3260090"/>
                    <a:pt x="5341619" y="3350260"/>
                    <a:pt x="5341619" y="3462020"/>
                  </a:cubicBezTo>
                  <a:lnTo>
                    <a:pt x="5053329" y="3462020"/>
                  </a:lnTo>
                  <a:cubicBezTo>
                    <a:pt x="5053329" y="3350260"/>
                    <a:pt x="4963159" y="3260090"/>
                    <a:pt x="4851399" y="3260090"/>
                  </a:cubicBezTo>
                  <a:cubicBezTo>
                    <a:pt x="4739639" y="3260090"/>
                    <a:pt x="4649469" y="3350260"/>
                    <a:pt x="4649469" y="3462020"/>
                  </a:cubicBezTo>
                  <a:lnTo>
                    <a:pt x="4361179" y="3462020"/>
                  </a:lnTo>
                  <a:cubicBezTo>
                    <a:pt x="4361179" y="3350260"/>
                    <a:pt x="4271009" y="3260090"/>
                    <a:pt x="4159249" y="3260090"/>
                  </a:cubicBezTo>
                  <a:cubicBezTo>
                    <a:pt x="4047489" y="3260090"/>
                    <a:pt x="3957319" y="3350260"/>
                    <a:pt x="3957319" y="3462020"/>
                  </a:cubicBezTo>
                  <a:lnTo>
                    <a:pt x="3669029" y="3462020"/>
                  </a:lnTo>
                  <a:cubicBezTo>
                    <a:pt x="3669029" y="3350260"/>
                    <a:pt x="3578859" y="3260090"/>
                    <a:pt x="3467099" y="3260090"/>
                  </a:cubicBezTo>
                  <a:cubicBezTo>
                    <a:pt x="3355339" y="3260090"/>
                    <a:pt x="3265169" y="3350260"/>
                    <a:pt x="3265169" y="3462020"/>
                  </a:cubicBezTo>
                  <a:lnTo>
                    <a:pt x="2976879" y="3462020"/>
                  </a:lnTo>
                  <a:cubicBezTo>
                    <a:pt x="2976879" y="3350260"/>
                    <a:pt x="2886709" y="3260090"/>
                    <a:pt x="2774949" y="3260090"/>
                  </a:cubicBezTo>
                  <a:cubicBezTo>
                    <a:pt x="2663189" y="3260090"/>
                    <a:pt x="2573019" y="3350260"/>
                    <a:pt x="2573019" y="3462020"/>
                  </a:cubicBezTo>
                  <a:lnTo>
                    <a:pt x="2284729" y="3462020"/>
                  </a:lnTo>
                  <a:cubicBezTo>
                    <a:pt x="2284729" y="3350260"/>
                    <a:pt x="2194559" y="3260090"/>
                    <a:pt x="2082799" y="3260090"/>
                  </a:cubicBezTo>
                  <a:cubicBezTo>
                    <a:pt x="1971039" y="3260090"/>
                    <a:pt x="1880869" y="3350260"/>
                    <a:pt x="1880869" y="3462020"/>
                  </a:cubicBezTo>
                  <a:lnTo>
                    <a:pt x="1587500" y="3462020"/>
                  </a:lnTo>
                  <a:cubicBezTo>
                    <a:pt x="1587500" y="3350260"/>
                    <a:pt x="1497330" y="3260090"/>
                    <a:pt x="1385570" y="3260090"/>
                  </a:cubicBezTo>
                  <a:cubicBezTo>
                    <a:pt x="1273810" y="3260090"/>
                    <a:pt x="1183640" y="3350260"/>
                    <a:pt x="1183640" y="3462020"/>
                  </a:cubicBezTo>
                  <a:lnTo>
                    <a:pt x="895350" y="3462020"/>
                  </a:lnTo>
                  <a:cubicBezTo>
                    <a:pt x="895350" y="3350260"/>
                    <a:pt x="805180" y="3260090"/>
                    <a:pt x="693420" y="3260090"/>
                  </a:cubicBezTo>
                  <a:cubicBezTo>
                    <a:pt x="581660" y="3260090"/>
                    <a:pt x="491490" y="3350260"/>
                    <a:pt x="491490" y="3462020"/>
                  </a:cubicBezTo>
                  <a:lnTo>
                    <a:pt x="201930" y="3462020"/>
                  </a:lnTo>
                  <a:cubicBezTo>
                    <a:pt x="201930" y="3350260"/>
                    <a:pt x="111760" y="3260090"/>
                    <a:pt x="0" y="3260090"/>
                  </a:cubicBezTo>
                  <a:lnTo>
                    <a:pt x="0" y="2971800"/>
                  </a:lnTo>
                  <a:cubicBezTo>
                    <a:pt x="111760" y="2971800"/>
                    <a:pt x="201930" y="2881630"/>
                    <a:pt x="201930" y="2769870"/>
                  </a:cubicBezTo>
                  <a:cubicBezTo>
                    <a:pt x="201930" y="2658110"/>
                    <a:pt x="111760" y="2567940"/>
                    <a:pt x="0" y="2567940"/>
                  </a:cubicBezTo>
                  <a:lnTo>
                    <a:pt x="0" y="2279650"/>
                  </a:lnTo>
                  <a:cubicBezTo>
                    <a:pt x="111760" y="2279650"/>
                    <a:pt x="201930" y="2189480"/>
                    <a:pt x="201930" y="2077720"/>
                  </a:cubicBezTo>
                  <a:cubicBezTo>
                    <a:pt x="201930" y="1965960"/>
                    <a:pt x="111760" y="1875790"/>
                    <a:pt x="0" y="1875790"/>
                  </a:cubicBezTo>
                  <a:lnTo>
                    <a:pt x="0" y="1587500"/>
                  </a:lnTo>
                  <a:cubicBezTo>
                    <a:pt x="111760" y="1587500"/>
                    <a:pt x="201930" y="1497330"/>
                    <a:pt x="201930" y="1385570"/>
                  </a:cubicBezTo>
                  <a:cubicBezTo>
                    <a:pt x="201930" y="1273810"/>
                    <a:pt x="111760" y="1183640"/>
                    <a:pt x="0" y="1183640"/>
                  </a:cubicBezTo>
                  <a:lnTo>
                    <a:pt x="0" y="895350"/>
                  </a:lnTo>
                  <a:cubicBezTo>
                    <a:pt x="111760" y="895350"/>
                    <a:pt x="201930" y="805180"/>
                    <a:pt x="201930" y="693420"/>
                  </a:cubicBezTo>
                  <a:cubicBezTo>
                    <a:pt x="201930" y="581660"/>
                    <a:pt x="111760" y="490220"/>
                    <a:pt x="0" y="490220"/>
                  </a:cubicBezTo>
                  <a:lnTo>
                    <a:pt x="0" y="201930"/>
                  </a:lnTo>
                  <a:cubicBezTo>
                    <a:pt x="111760" y="201930"/>
                    <a:pt x="201930" y="111760"/>
                    <a:pt x="201930" y="0"/>
                  </a:cubicBezTo>
                  <a:close/>
                </a:path>
              </a:pathLst>
            </a:custGeom>
            <a:solidFill>
              <a:srgbClr val="68C6C8"/>
            </a:solidFill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8F700B-78AE-83E5-4959-E4D39A0EDB25}"/>
                </a:ext>
              </a:extLst>
            </p:cNvPr>
            <p:cNvSpPr/>
            <p:nvPr/>
          </p:nvSpPr>
          <p:spPr>
            <a:xfrm>
              <a:off x="6539354" y="2704296"/>
              <a:ext cx="4220319" cy="1675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3.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Những âm thanh nào đem lại không khí vui tươi, ấm áp cho dòng sông?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A4FA726-64E2-9110-7F6F-E434AF5B7275}"/>
              </a:ext>
            </a:extLst>
          </p:cNvPr>
          <p:cNvGrpSpPr/>
          <p:nvPr/>
        </p:nvGrpSpPr>
        <p:grpSpPr>
          <a:xfrm>
            <a:off x="5542328" y="2930331"/>
            <a:ext cx="6120930" cy="4444656"/>
            <a:chOff x="1134051" y="6019800"/>
            <a:chExt cx="8730098" cy="4442440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8041F15B-70B5-67F6-33E8-F357CA2FBD28}"/>
                </a:ext>
              </a:extLst>
            </p:cNvPr>
            <p:cNvSpPr/>
            <p:nvPr/>
          </p:nvSpPr>
          <p:spPr>
            <a:xfrm>
              <a:off x="1134051" y="6019800"/>
              <a:ext cx="8616764" cy="3695700"/>
            </a:xfrm>
            <a:prstGeom prst="roundRect">
              <a:avLst/>
            </a:prstGeom>
            <a:solidFill>
              <a:srgbClr val="4BACC6">
                <a:lumMod val="75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CB177383-2267-82F0-DD07-9A4C156A7759}"/>
                </a:ext>
              </a:extLst>
            </p:cNvPr>
            <p:cNvSpPr/>
            <p:nvPr/>
          </p:nvSpPr>
          <p:spPr>
            <a:xfrm>
              <a:off x="1247385" y="6114271"/>
              <a:ext cx="8616764" cy="3582567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67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836E161-5C6C-D984-8F5E-FFA8D64DEE4F}"/>
                </a:ext>
              </a:extLst>
            </p:cNvPr>
            <p:cNvSpPr/>
            <p:nvPr/>
          </p:nvSpPr>
          <p:spPr>
            <a:xfrm>
              <a:off x="1425752" y="6286481"/>
              <a:ext cx="8260031" cy="41757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Tiếng bờ tre xào xạc trong gió, tiếng bầy sẻ “nhả nhạc” rộn rã cả một khúc sông, tiếng cười của các bạn nhỏ trong trẻo; tiếng hò mênh mông tha thiết cất lên từ những chiếc thuyền nan trên sông. 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39" name="Picture 8">
            <a:extLst>
              <a:ext uri="{FF2B5EF4-FFF2-40B4-BE49-F238E27FC236}">
                <a16:creationId xmlns:a16="http://schemas.microsoft.com/office/drawing/2014/main" id="{D72B9911-C09C-E28A-08D7-B775C40444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0925" y="5152659"/>
            <a:ext cx="1921510" cy="170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3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C433474-D29E-157C-6CA6-F255B57E5F77}"/>
              </a:ext>
            </a:extLst>
          </p:cNvPr>
          <p:cNvSpPr/>
          <p:nvPr/>
        </p:nvSpPr>
        <p:spPr>
          <a:xfrm>
            <a:off x="600295" y="1727416"/>
            <a:ext cx="2752505" cy="6731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2.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Đọc</a:t>
            </a: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hiểu</a:t>
            </a:r>
            <a:endParaRPr kumimoji="0" lang="en-US" sz="2667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53AB1CF-5D53-65A9-0CEB-A1C9D0778FEC}"/>
              </a:ext>
            </a:extLst>
          </p:cNvPr>
          <p:cNvGrpSpPr/>
          <p:nvPr/>
        </p:nvGrpSpPr>
        <p:grpSpPr>
          <a:xfrm>
            <a:off x="528742" y="2648531"/>
            <a:ext cx="4738852" cy="2168495"/>
            <a:chOff x="6183149" y="2447452"/>
            <a:chExt cx="4738852" cy="2168495"/>
          </a:xfrm>
        </p:grpSpPr>
        <p:sp>
          <p:nvSpPr>
            <p:cNvPr id="18" name="Freeform 4">
              <a:extLst>
                <a:ext uri="{FF2B5EF4-FFF2-40B4-BE49-F238E27FC236}">
                  <a16:creationId xmlns:a16="http://schemas.microsoft.com/office/drawing/2014/main" id="{6CACDF74-80E2-36F7-01F2-CB707AC6BE78}"/>
                </a:ext>
              </a:extLst>
            </p:cNvPr>
            <p:cNvSpPr/>
            <p:nvPr/>
          </p:nvSpPr>
          <p:spPr>
            <a:xfrm>
              <a:off x="6183149" y="2447452"/>
              <a:ext cx="4738852" cy="2168495"/>
            </a:xfrm>
            <a:custGeom>
              <a:avLst/>
              <a:gdLst/>
              <a:ahLst/>
              <a:cxnLst/>
              <a:rect l="l" t="t" r="r" b="b"/>
              <a:pathLst>
                <a:path w="7620000" h="3462020">
                  <a:moveTo>
                    <a:pt x="388620" y="388620"/>
                  </a:moveTo>
                  <a:lnTo>
                    <a:pt x="388620" y="3074670"/>
                  </a:lnTo>
                  <a:lnTo>
                    <a:pt x="7231380" y="3074670"/>
                  </a:lnTo>
                  <a:lnTo>
                    <a:pt x="7231380" y="388620"/>
                  </a:lnTo>
                  <a:lnTo>
                    <a:pt x="388620" y="388620"/>
                  </a:lnTo>
                  <a:close/>
                  <a:moveTo>
                    <a:pt x="201930" y="0"/>
                  </a:moveTo>
                  <a:lnTo>
                    <a:pt x="490220" y="0"/>
                  </a:lnTo>
                  <a:cubicBezTo>
                    <a:pt x="490220" y="111760"/>
                    <a:pt x="580390" y="201930"/>
                    <a:pt x="692150" y="201930"/>
                  </a:cubicBezTo>
                  <a:cubicBezTo>
                    <a:pt x="803910" y="201930"/>
                    <a:pt x="895350" y="111760"/>
                    <a:pt x="895350" y="0"/>
                  </a:cubicBezTo>
                  <a:lnTo>
                    <a:pt x="1183640" y="0"/>
                  </a:lnTo>
                  <a:cubicBezTo>
                    <a:pt x="1183640" y="111760"/>
                    <a:pt x="1273810" y="201930"/>
                    <a:pt x="1385570" y="201930"/>
                  </a:cubicBezTo>
                  <a:cubicBezTo>
                    <a:pt x="1497330" y="201930"/>
                    <a:pt x="1587500" y="111760"/>
                    <a:pt x="1587500" y="0"/>
                  </a:cubicBezTo>
                  <a:lnTo>
                    <a:pt x="1875790" y="0"/>
                  </a:lnTo>
                  <a:cubicBezTo>
                    <a:pt x="1875790" y="111760"/>
                    <a:pt x="1965960" y="201930"/>
                    <a:pt x="2077720" y="201930"/>
                  </a:cubicBezTo>
                  <a:cubicBezTo>
                    <a:pt x="2189480" y="201930"/>
                    <a:pt x="2279650" y="111760"/>
                    <a:pt x="2279650" y="0"/>
                  </a:cubicBezTo>
                  <a:lnTo>
                    <a:pt x="2567940" y="0"/>
                  </a:lnTo>
                  <a:cubicBezTo>
                    <a:pt x="2567940" y="111760"/>
                    <a:pt x="2658110" y="201930"/>
                    <a:pt x="2769870" y="201930"/>
                  </a:cubicBezTo>
                  <a:cubicBezTo>
                    <a:pt x="2881630" y="201930"/>
                    <a:pt x="2973070" y="111760"/>
                    <a:pt x="2973070" y="0"/>
                  </a:cubicBezTo>
                  <a:lnTo>
                    <a:pt x="3261360" y="0"/>
                  </a:lnTo>
                  <a:cubicBezTo>
                    <a:pt x="3261360" y="111760"/>
                    <a:pt x="3351530" y="201930"/>
                    <a:pt x="3463290" y="201930"/>
                  </a:cubicBezTo>
                  <a:cubicBezTo>
                    <a:pt x="3575050" y="201930"/>
                    <a:pt x="3665220" y="111760"/>
                    <a:pt x="3665220" y="0"/>
                  </a:cubicBezTo>
                  <a:lnTo>
                    <a:pt x="3953510" y="0"/>
                  </a:lnTo>
                  <a:cubicBezTo>
                    <a:pt x="3953510" y="111760"/>
                    <a:pt x="4043680" y="201930"/>
                    <a:pt x="4155440" y="201930"/>
                  </a:cubicBezTo>
                  <a:cubicBezTo>
                    <a:pt x="4267200" y="201930"/>
                    <a:pt x="4357370" y="111760"/>
                    <a:pt x="4357370" y="0"/>
                  </a:cubicBezTo>
                  <a:lnTo>
                    <a:pt x="4645660" y="0"/>
                  </a:lnTo>
                  <a:cubicBezTo>
                    <a:pt x="4645660" y="111760"/>
                    <a:pt x="4735830" y="201930"/>
                    <a:pt x="4847590" y="201930"/>
                  </a:cubicBezTo>
                  <a:cubicBezTo>
                    <a:pt x="4959350" y="201930"/>
                    <a:pt x="5049520" y="111760"/>
                    <a:pt x="5049520" y="0"/>
                  </a:cubicBezTo>
                  <a:lnTo>
                    <a:pt x="5337810" y="0"/>
                  </a:lnTo>
                  <a:cubicBezTo>
                    <a:pt x="5337810" y="111760"/>
                    <a:pt x="5427980" y="201930"/>
                    <a:pt x="5539740" y="201930"/>
                  </a:cubicBezTo>
                  <a:cubicBezTo>
                    <a:pt x="5651500" y="201930"/>
                    <a:pt x="5741670" y="111760"/>
                    <a:pt x="5741670" y="0"/>
                  </a:cubicBezTo>
                  <a:lnTo>
                    <a:pt x="6032500" y="0"/>
                  </a:lnTo>
                  <a:cubicBezTo>
                    <a:pt x="6032500" y="111760"/>
                    <a:pt x="6122670" y="201930"/>
                    <a:pt x="6234430" y="201930"/>
                  </a:cubicBezTo>
                  <a:cubicBezTo>
                    <a:pt x="6346190" y="201930"/>
                    <a:pt x="6436360" y="111760"/>
                    <a:pt x="6436360" y="0"/>
                  </a:cubicBezTo>
                  <a:lnTo>
                    <a:pt x="6724650" y="0"/>
                  </a:lnTo>
                  <a:cubicBezTo>
                    <a:pt x="6724650" y="111760"/>
                    <a:pt x="6814820" y="201930"/>
                    <a:pt x="6926580" y="201930"/>
                  </a:cubicBezTo>
                  <a:cubicBezTo>
                    <a:pt x="7038341" y="201930"/>
                    <a:pt x="7128510" y="111760"/>
                    <a:pt x="7128510" y="0"/>
                  </a:cubicBezTo>
                  <a:lnTo>
                    <a:pt x="7416800" y="0"/>
                  </a:lnTo>
                  <a:cubicBezTo>
                    <a:pt x="7416800" y="111760"/>
                    <a:pt x="7506970" y="201930"/>
                    <a:pt x="7618730" y="201930"/>
                  </a:cubicBezTo>
                  <a:lnTo>
                    <a:pt x="7618730" y="490220"/>
                  </a:lnTo>
                  <a:cubicBezTo>
                    <a:pt x="7506970" y="490220"/>
                    <a:pt x="7416800" y="580390"/>
                    <a:pt x="7416800" y="692150"/>
                  </a:cubicBezTo>
                  <a:cubicBezTo>
                    <a:pt x="7416800" y="803910"/>
                    <a:pt x="7506970" y="894080"/>
                    <a:pt x="7618730" y="894080"/>
                  </a:cubicBezTo>
                  <a:lnTo>
                    <a:pt x="7618730" y="1182370"/>
                  </a:lnTo>
                  <a:cubicBezTo>
                    <a:pt x="7506970" y="1182370"/>
                    <a:pt x="7416800" y="1272540"/>
                    <a:pt x="7416800" y="1384300"/>
                  </a:cubicBezTo>
                  <a:cubicBezTo>
                    <a:pt x="7416800" y="1496060"/>
                    <a:pt x="7508240" y="1587500"/>
                    <a:pt x="7620000" y="1587500"/>
                  </a:cubicBezTo>
                  <a:lnTo>
                    <a:pt x="7620000" y="1875790"/>
                  </a:lnTo>
                  <a:cubicBezTo>
                    <a:pt x="7508240" y="1875790"/>
                    <a:pt x="7418070" y="1965960"/>
                    <a:pt x="7418070" y="2077720"/>
                  </a:cubicBezTo>
                  <a:cubicBezTo>
                    <a:pt x="7418070" y="2189480"/>
                    <a:pt x="7508239" y="2279650"/>
                    <a:pt x="7620000" y="2279650"/>
                  </a:cubicBezTo>
                  <a:lnTo>
                    <a:pt x="7620000" y="2567940"/>
                  </a:lnTo>
                  <a:cubicBezTo>
                    <a:pt x="7508240" y="2567940"/>
                    <a:pt x="7418070" y="2658110"/>
                    <a:pt x="7418070" y="2769870"/>
                  </a:cubicBezTo>
                  <a:cubicBezTo>
                    <a:pt x="7418070" y="2881630"/>
                    <a:pt x="7508240" y="2971800"/>
                    <a:pt x="7620000" y="2971800"/>
                  </a:cubicBezTo>
                  <a:lnTo>
                    <a:pt x="7620000" y="3260090"/>
                  </a:lnTo>
                  <a:cubicBezTo>
                    <a:pt x="7508240" y="3260090"/>
                    <a:pt x="7418070" y="3350260"/>
                    <a:pt x="7418070" y="3462020"/>
                  </a:cubicBezTo>
                  <a:lnTo>
                    <a:pt x="7129780" y="3462020"/>
                  </a:lnTo>
                  <a:cubicBezTo>
                    <a:pt x="7129780" y="3350260"/>
                    <a:pt x="7039610" y="3260090"/>
                    <a:pt x="6927849" y="3260090"/>
                  </a:cubicBezTo>
                  <a:cubicBezTo>
                    <a:pt x="6816089" y="3260090"/>
                    <a:pt x="6725919" y="3350260"/>
                    <a:pt x="6725919" y="3462020"/>
                  </a:cubicBezTo>
                  <a:lnTo>
                    <a:pt x="6437629" y="3462020"/>
                  </a:lnTo>
                  <a:cubicBezTo>
                    <a:pt x="6437629" y="3350260"/>
                    <a:pt x="6347459" y="3260090"/>
                    <a:pt x="6235699" y="3260090"/>
                  </a:cubicBezTo>
                  <a:cubicBezTo>
                    <a:pt x="6123939" y="3260090"/>
                    <a:pt x="6033769" y="3350260"/>
                    <a:pt x="6033769" y="3462020"/>
                  </a:cubicBezTo>
                  <a:lnTo>
                    <a:pt x="5745479" y="3462020"/>
                  </a:lnTo>
                  <a:cubicBezTo>
                    <a:pt x="5745479" y="3350260"/>
                    <a:pt x="5655309" y="3260090"/>
                    <a:pt x="5543549" y="3260090"/>
                  </a:cubicBezTo>
                  <a:cubicBezTo>
                    <a:pt x="5431789" y="3260090"/>
                    <a:pt x="5341619" y="3350260"/>
                    <a:pt x="5341619" y="3462020"/>
                  </a:cubicBezTo>
                  <a:lnTo>
                    <a:pt x="5053329" y="3462020"/>
                  </a:lnTo>
                  <a:cubicBezTo>
                    <a:pt x="5053329" y="3350260"/>
                    <a:pt x="4963159" y="3260090"/>
                    <a:pt x="4851399" y="3260090"/>
                  </a:cubicBezTo>
                  <a:cubicBezTo>
                    <a:pt x="4739639" y="3260090"/>
                    <a:pt x="4649469" y="3350260"/>
                    <a:pt x="4649469" y="3462020"/>
                  </a:cubicBezTo>
                  <a:lnTo>
                    <a:pt x="4361179" y="3462020"/>
                  </a:lnTo>
                  <a:cubicBezTo>
                    <a:pt x="4361179" y="3350260"/>
                    <a:pt x="4271009" y="3260090"/>
                    <a:pt x="4159249" y="3260090"/>
                  </a:cubicBezTo>
                  <a:cubicBezTo>
                    <a:pt x="4047489" y="3260090"/>
                    <a:pt x="3957319" y="3350260"/>
                    <a:pt x="3957319" y="3462020"/>
                  </a:cubicBezTo>
                  <a:lnTo>
                    <a:pt x="3669029" y="3462020"/>
                  </a:lnTo>
                  <a:cubicBezTo>
                    <a:pt x="3669029" y="3350260"/>
                    <a:pt x="3578859" y="3260090"/>
                    <a:pt x="3467099" y="3260090"/>
                  </a:cubicBezTo>
                  <a:cubicBezTo>
                    <a:pt x="3355339" y="3260090"/>
                    <a:pt x="3265169" y="3350260"/>
                    <a:pt x="3265169" y="3462020"/>
                  </a:cubicBezTo>
                  <a:lnTo>
                    <a:pt x="2976879" y="3462020"/>
                  </a:lnTo>
                  <a:cubicBezTo>
                    <a:pt x="2976879" y="3350260"/>
                    <a:pt x="2886709" y="3260090"/>
                    <a:pt x="2774949" y="3260090"/>
                  </a:cubicBezTo>
                  <a:cubicBezTo>
                    <a:pt x="2663189" y="3260090"/>
                    <a:pt x="2573019" y="3350260"/>
                    <a:pt x="2573019" y="3462020"/>
                  </a:cubicBezTo>
                  <a:lnTo>
                    <a:pt x="2284729" y="3462020"/>
                  </a:lnTo>
                  <a:cubicBezTo>
                    <a:pt x="2284729" y="3350260"/>
                    <a:pt x="2194559" y="3260090"/>
                    <a:pt x="2082799" y="3260090"/>
                  </a:cubicBezTo>
                  <a:cubicBezTo>
                    <a:pt x="1971039" y="3260090"/>
                    <a:pt x="1880869" y="3350260"/>
                    <a:pt x="1880869" y="3462020"/>
                  </a:cubicBezTo>
                  <a:lnTo>
                    <a:pt x="1587500" y="3462020"/>
                  </a:lnTo>
                  <a:cubicBezTo>
                    <a:pt x="1587500" y="3350260"/>
                    <a:pt x="1497330" y="3260090"/>
                    <a:pt x="1385570" y="3260090"/>
                  </a:cubicBezTo>
                  <a:cubicBezTo>
                    <a:pt x="1273810" y="3260090"/>
                    <a:pt x="1183640" y="3350260"/>
                    <a:pt x="1183640" y="3462020"/>
                  </a:cubicBezTo>
                  <a:lnTo>
                    <a:pt x="895350" y="3462020"/>
                  </a:lnTo>
                  <a:cubicBezTo>
                    <a:pt x="895350" y="3350260"/>
                    <a:pt x="805180" y="3260090"/>
                    <a:pt x="693420" y="3260090"/>
                  </a:cubicBezTo>
                  <a:cubicBezTo>
                    <a:pt x="581660" y="3260090"/>
                    <a:pt x="491490" y="3350260"/>
                    <a:pt x="491490" y="3462020"/>
                  </a:cubicBezTo>
                  <a:lnTo>
                    <a:pt x="201930" y="3462020"/>
                  </a:lnTo>
                  <a:cubicBezTo>
                    <a:pt x="201930" y="3350260"/>
                    <a:pt x="111760" y="3260090"/>
                    <a:pt x="0" y="3260090"/>
                  </a:cubicBezTo>
                  <a:lnTo>
                    <a:pt x="0" y="2971800"/>
                  </a:lnTo>
                  <a:cubicBezTo>
                    <a:pt x="111760" y="2971800"/>
                    <a:pt x="201930" y="2881630"/>
                    <a:pt x="201930" y="2769870"/>
                  </a:cubicBezTo>
                  <a:cubicBezTo>
                    <a:pt x="201930" y="2658110"/>
                    <a:pt x="111760" y="2567940"/>
                    <a:pt x="0" y="2567940"/>
                  </a:cubicBezTo>
                  <a:lnTo>
                    <a:pt x="0" y="2279650"/>
                  </a:lnTo>
                  <a:cubicBezTo>
                    <a:pt x="111760" y="2279650"/>
                    <a:pt x="201930" y="2189480"/>
                    <a:pt x="201930" y="2077720"/>
                  </a:cubicBezTo>
                  <a:cubicBezTo>
                    <a:pt x="201930" y="1965960"/>
                    <a:pt x="111760" y="1875790"/>
                    <a:pt x="0" y="1875790"/>
                  </a:cubicBezTo>
                  <a:lnTo>
                    <a:pt x="0" y="1587500"/>
                  </a:lnTo>
                  <a:cubicBezTo>
                    <a:pt x="111760" y="1587500"/>
                    <a:pt x="201930" y="1497330"/>
                    <a:pt x="201930" y="1385570"/>
                  </a:cubicBezTo>
                  <a:cubicBezTo>
                    <a:pt x="201930" y="1273810"/>
                    <a:pt x="111760" y="1183640"/>
                    <a:pt x="0" y="1183640"/>
                  </a:cubicBezTo>
                  <a:lnTo>
                    <a:pt x="0" y="895350"/>
                  </a:lnTo>
                  <a:cubicBezTo>
                    <a:pt x="111760" y="895350"/>
                    <a:pt x="201930" y="805180"/>
                    <a:pt x="201930" y="693420"/>
                  </a:cubicBezTo>
                  <a:cubicBezTo>
                    <a:pt x="201930" y="581660"/>
                    <a:pt x="111760" y="490220"/>
                    <a:pt x="0" y="490220"/>
                  </a:cubicBezTo>
                  <a:lnTo>
                    <a:pt x="0" y="201930"/>
                  </a:lnTo>
                  <a:cubicBezTo>
                    <a:pt x="111760" y="201930"/>
                    <a:pt x="201930" y="111760"/>
                    <a:pt x="201930" y="0"/>
                  </a:cubicBezTo>
                  <a:close/>
                </a:path>
              </a:pathLst>
            </a:custGeom>
            <a:solidFill>
              <a:srgbClr val="68C6C8"/>
            </a:solidFill>
          </p:spPr>
          <p:txBody>
            <a:bodyPr/>
            <a:lstStyle/>
            <a:p>
              <a:pPr marL="0" marR="0" lvl="0" indent="0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8F700B-78AE-83E5-4959-E4D39A0EDB25}"/>
                </a:ext>
              </a:extLst>
            </p:cNvPr>
            <p:cNvSpPr/>
            <p:nvPr/>
          </p:nvSpPr>
          <p:spPr>
            <a:xfrm>
              <a:off x="6388012" y="2693777"/>
              <a:ext cx="4329125" cy="1675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4.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Bài thơ thể hiện tình cảm của bạn nhỏ với dòng sông quê hương như thế nào?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20" name="Picture 10">
            <a:extLst>
              <a:ext uri="{FF2B5EF4-FFF2-40B4-BE49-F238E27FC236}">
                <a16:creationId xmlns:a16="http://schemas.microsoft.com/office/drawing/2014/main" id="{C861CFB7-8F14-82AE-6E6F-BC1608896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498078" y="4098303"/>
            <a:ext cx="7048499" cy="28194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A4FA726-64E2-9110-7F6F-E434AF5B7275}"/>
              </a:ext>
            </a:extLst>
          </p:cNvPr>
          <p:cNvGrpSpPr/>
          <p:nvPr/>
        </p:nvGrpSpPr>
        <p:grpSpPr>
          <a:xfrm>
            <a:off x="5542328" y="4041495"/>
            <a:ext cx="6120930" cy="2222327"/>
            <a:chOff x="1134051" y="6019800"/>
            <a:chExt cx="8730098" cy="3695700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8041F15B-70B5-67F6-33E8-F357CA2FBD28}"/>
                </a:ext>
              </a:extLst>
            </p:cNvPr>
            <p:cNvSpPr/>
            <p:nvPr/>
          </p:nvSpPr>
          <p:spPr>
            <a:xfrm>
              <a:off x="1134051" y="6019800"/>
              <a:ext cx="8616764" cy="3695700"/>
            </a:xfrm>
            <a:prstGeom prst="roundRect">
              <a:avLst/>
            </a:prstGeom>
            <a:solidFill>
              <a:srgbClr val="4BACC6">
                <a:lumMod val="75000"/>
              </a:srgbClr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CB177383-2267-82F0-DD07-9A4C156A7759}"/>
                </a:ext>
              </a:extLst>
            </p:cNvPr>
            <p:cNvSpPr/>
            <p:nvPr/>
          </p:nvSpPr>
          <p:spPr>
            <a:xfrm>
              <a:off x="1247385" y="6114271"/>
              <a:ext cx="8616764" cy="3582567"/>
            </a:xfrm>
            <a:prstGeom prst="round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BACC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667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836E161-5C6C-D984-8F5E-FFA8D64DEE4F}"/>
                </a:ext>
              </a:extLst>
            </p:cNvPr>
            <p:cNvSpPr/>
            <p:nvPr/>
          </p:nvSpPr>
          <p:spPr>
            <a:xfrm>
              <a:off x="1425752" y="6286481"/>
              <a:ext cx="8260031" cy="16750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nl-NL" sz="2400" b="1" u="sng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Gợi</a:t>
              </a:r>
              <a:r>
                <a:rPr lang="nl-NL" sz="2400" b="1" u="sng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b="1" u="sng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ý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: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Bạn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nhỏ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yêu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mến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dòng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sông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/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tự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hào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về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dòng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sông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/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hạnh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phúc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khi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được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sống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bên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dòng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 </a:t>
              </a:r>
              <a:r>
                <a:rPr lang="nl-NL" sz="2400" dirty="0" err="1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sông</a:t>
              </a:r>
              <a:r>
                <a:rPr lang="nl-NL" sz="2400" dirty="0">
                  <a:solidFill>
                    <a:schemeClr val="bg1"/>
                  </a:solidFill>
                  <a:latin typeface="UTM Avo" panose="02040603050506020204" pitchFamily="18"/>
                  <a:cs typeface="Arial" pitchFamily="34" charset="0"/>
                </a:rPr>
                <a:t>.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endParaRPr>
            </a:p>
          </p:txBody>
        </p:sp>
      </p:grpSp>
      <p:pic>
        <p:nvPicPr>
          <p:cNvPr id="39" name="Picture 8">
            <a:extLst>
              <a:ext uri="{FF2B5EF4-FFF2-40B4-BE49-F238E27FC236}">
                <a16:creationId xmlns:a16="http://schemas.microsoft.com/office/drawing/2014/main" id="{D72B9911-C09C-E28A-08D7-B775C40444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0925" y="5152659"/>
            <a:ext cx="1921510" cy="170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83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C433474-D29E-157C-6CA6-F255B57E5F77}"/>
              </a:ext>
            </a:extLst>
          </p:cNvPr>
          <p:cNvSpPr/>
          <p:nvPr/>
        </p:nvSpPr>
        <p:spPr>
          <a:xfrm>
            <a:off x="600295" y="1727416"/>
            <a:ext cx="2752505" cy="6731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2.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Đọc</a:t>
            </a:r>
            <a:r>
              <a:rPr kumimoji="0" lang="en-US" sz="2667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 </a:t>
            </a:r>
            <a:r>
              <a:rPr kumimoji="0" lang="en-US" sz="2667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hiểu</a:t>
            </a:r>
            <a:endParaRPr kumimoji="0" lang="en-US" sz="2667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20" name="Picture 10">
            <a:extLst>
              <a:ext uri="{FF2B5EF4-FFF2-40B4-BE49-F238E27FC236}">
                <a16:creationId xmlns:a16="http://schemas.microsoft.com/office/drawing/2014/main" id="{C861CFB7-8F14-82AE-6E6F-BC16088966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498078" y="4098303"/>
            <a:ext cx="7048499" cy="2819400"/>
          </a:xfrm>
          <a:prstGeom prst="rect">
            <a:avLst/>
          </a:prstGeom>
        </p:spPr>
      </p:pic>
      <p:pic>
        <p:nvPicPr>
          <p:cNvPr id="39" name="Picture 8">
            <a:extLst>
              <a:ext uri="{FF2B5EF4-FFF2-40B4-BE49-F238E27FC236}">
                <a16:creationId xmlns:a16="http://schemas.microsoft.com/office/drawing/2014/main" id="{D72B9911-C09C-E28A-08D7-B775C40444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1410871">
            <a:off x="8751151" y="5126854"/>
            <a:ext cx="1500068" cy="1331311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54B0057F-CF14-0A7A-7DD0-0FA6BB30E28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1" y="4098303"/>
            <a:ext cx="1861264" cy="2751667"/>
          </a:xfrm>
          <a:prstGeom prst="rect">
            <a:avLst/>
          </a:prstGeom>
        </p:spPr>
      </p:pic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992E1E9E-ADC4-F13B-FC9B-E79D65C6408B}"/>
              </a:ext>
            </a:extLst>
          </p:cNvPr>
          <p:cNvSpPr/>
          <p:nvPr/>
        </p:nvSpPr>
        <p:spPr>
          <a:xfrm>
            <a:off x="600295" y="2631980"/>
            <a:ext cx="3987799" cy="863600"/>
          </a:xfrm>
          <a:prstGeom prst="wedgeRoundRectCallout">
            <a:avLst>
              <a:gd name="adj1" fmla="val 28424"/>
              <a:gd name="adj2" fmla="val 87991"/>
              <a:gd name="adj3" fmla="val 16667"/>
            </a:avLst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BFB4E74-A78D-EEC8-45D9-E6458A226CE3}"/>
              </a:ext>
            </a:extLst>
          </p:cNvPr>
          <p:cNvSpPr/>
          <p:nvPr/>
        </p:nvSpPr>
        <p:spPr>
          <a:xfrm>
            <a:off x="719696" y="2832947"/>
            <a:ext cx="37866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</a:rPr>
              <a:t>Bài thơ thể hiện điều gì?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AA8670-9D81-B2EC-4C63-8226CD47356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642623" y="3680914"/>
            <a:ext cx="1335051" cy="3191357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367AF2B-7EA2-24AB-9F8C-0997A77D5DA4}"/>
              </a:ext>
            </a:extLst>
          </p:cNvPr>
          <p:cNvGrpSpPr/>
          <p:nvPr/>
        </p:nvGrpSpPr>
        <p:grpSpPr>
          <a:xfrm>
            <a:off x="5226372" y="2832947"/>
            <a:ext cx="6694694" cy="1932259"/>
            <a:chOff x="8822747" y="612968"/>
            <a:chExt cx="8389915" cy="3543300"/>
          </a:xfrm>
          <a:solidFill>
            <a:srgbClr val="FFFAF7"/>
          </a:solidFill>
        </p:grpSpPr>
        <p:sp>
          <p:nvSpPr>
            <p:cNvPr id="14" name="Flowchart: Process 7">
              <a:extLst>
                <a:ext uri="{FF2B5EF4-FFF2-40B4-BE49-F238E27FC236}">
                  <a16:creationId xmlns:a16="http://schemas.microsoft.com/office/drawing/2014/main" id="{2D91EC84-8A8F-AE4C-0BCE-94F670B801B3}"/>
                </a:ext>
              </a:extLst>
            </p:cNvPr>
            <p:cNvSpPr/>
            <p:nvPr/>
          </p:nvSpPr>
          <p:spPr>
            <a:xfrm>
              <a:off x="8822747" y="612968"/>
              <a:ext cx="8389915" cy="3543300"/>
            </a:xfrm>
            <a:prstGeom prst="flowChartProcess">
              <a:avLst/>
            </a:prstGeom>
            <a:grpFill/>
            <a:ln w="38100">
              <a:solidFill>
                <a:srgbClr val="F6822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93968F9-B9ED-34F6-079E-2D974134A890}"/>
                </a:ext>
              </a:extLst>
            </p:cNvPr>
            <p:cNvSpPr/>
            <p:nvPr/>
          </p:nvSpPr>
          <p:spPr>
            <a:xfrm>
              <a:off x="9106556" y="725453"/>
              <a:ext cx="7822296" cy="3091086"/>
            </a:xfrm>
            <a:prstGeom prst="rect">
              <a:avLst/>
            </a:prstGeom>
            <a:grpFill/>
            <a:ln>
              <a:noFill/>
              <a:prstDash val="dash"/>
            </a:ln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Bài thơ thể hiện tình yêu, niềm tự hào của bạn nhỏ với dòng sông quê hương – nơi nuôi dưỡng tâm hồn của bạn nhỏ.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pic>
        <p:nvPicPr>
          <p:cNvPr id="16" name="Picture 6">
            <a:extLst>
              <a:ext uri="{FF2B5EF4-FFF2-40B4-BE49-F238E27FC236}">
                <a16:creationId xmlns:a16="http://schemas.microsoft.com/office/drawing/2014/main" id="{DE7CEFE9-7921-1FA7-25BD-1592782EA49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861265" y="4110070"/>
            <a:ext cx="1854785" cy="2751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222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E0198DF-34EC-9ED1-A5EE-58746D98A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A2A7B41-8645-8ADB-DA43-6034BD8F40CB}"/>
              </a:ext>
            </a:extLst>
          </p:cNvPr>
          <p:cNvSpPr/>
          <p:nvPr/>
        </p:nvSpPr>
        <p:spPr>
          <a:xfrm>
            <a:off x="728928" y="1760150"/>
            <a:ext cx="6332272" cy="5378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1. Tìm các từ có nghĩa giống nhau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F1BB5D-B85E-B505-63D4-4FEE2D54440B}"/>
              </a:ext>
            </a:extLst>
          </p:cNvPr>
          <p:cNvSpPr/>
          <p:nvPr/>
        </p:nvSpPr>
        <p:spPr>
          <a:xfrm>
            <a:off x="701517" y="2312831"/>
            <a:ext cx="99319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Tìm từ ngữ có nghĩa giống những từ ngữ sau: Trong trẻo, tuổi hoa.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0084B30B-6302-5A7F-556F-E3F010A71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14629" y="2543664"/>
            <a:ext cx="3483960" cy="3483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889CEFD5-35EF-3CF7-E6B1-14CF9E98FD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73333" y="2543664"/>
            <a:ext cx="3483960" cy="3483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Pentagon 5">
            <a:extLst>
              <a:ext uri="{FF2B5EF4-FFF2-40B4-BE49-F238E27FC236}">
                <a16:creationId xmlns:a16="http://schemas.microsoft.com/office/drawing/2014/main" id="{85A2CADD-DD4E-0CFF-F4CD-0F31A876F9C1}"/>
              </a:ext>
            </a:extLst>
          </p:cNvPr>
          <p:cNvSpPr/>
          <p:nvPr/>
        </p:nvSpPr>
        <p:spPr>
          <a:xfrm>
            <a:off x="701517" y="5943103"/>
            <a:ext cx="2197788" cy="66040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 vắt</a:t>
            </a:r>
          </a:p>
        </p:txBody>
      </p:sp>
      <p:sp>
        <p:nvSpPr>
          <p:cNvPr id="7" name="Pentagon 6">
            <a:extLst>
              <a:ext uri="{FF2B5EF4-FFF2-40B4-BE49-F238E27FC236}">
                <a16:creationId xmlns:a16="http://schemas.microsoft.com/office/drawing/2014/main" id="{24745535-54F3-46F7-CF99-2D525A9C1F2A}"/>
              </a:ext>
            </a:extLst>
          </p:cNvPr>
          <p:cNvSpPr/>
          <p:nvPr/>
        </p:nvSpPr>
        <p:spPr>
          <a:xfrm>
            <a:off x="3000905" y="5943103"/>
            <a:ext cx="2197788" cy="66040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 sáng</a:t>
            </a:r>
          </a:p>
        </p:txBody>
      </p:sp>
      <p:sp>
        <p:nvSpPr>
          <p:cNvPr id="8" name="Pentagon 7">
            <a:extLst>
              <a:ext uri="{FF2B5EF4-FFF2-40B4-BE49-F238E27FC236}">
                <a16:creationId xmlns:a16="http://schemas.microsoft.com/office/drawing/2014/main" id="{D6763D52-A9BC-8741-F8F6-62D3ACD98FA7}"/>
              </a:ext>
            </a:extLst>
          </p:cNvPr>
          <p:cNvSpPr/>
          <p:nvPr/>
        </p:nvSpPr>
        <p:spPr>
          <a:xfrm>
            <a:off x="6414195" y="5917189"/>
            <a:ext cx="2553909" cy="66040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Tuổi thơ</a:t>
            </a:r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760BD8D6-E40D-2DE7-E3B3-B75279230A71}"/>
              </a:ext>
            </a:extLst>
          </p:cNvPr>
          <p:cNvSpPr/>
          <p:nvPr/>
        </p:nvSpPr>
        <p:spPr>
          <a:xfrm>
            <a:off x="8992795" y="5943103"/>
            <a:ext cx="2760431" cy="660400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Tuổi thiếu nhi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B1C92AA-F205-0A5F-D273-302D55EED95C}"/>
              </a:ext>
            </a:extLst>
          </p:cNvPr>
          <p:cNvSpPr/>
          <p:nvPr/>
        </p:nvSpPr>
        <p:spPr>
          <a:xfrm>
            <a:off x="2907429" y="4436158"/>
            <a:ext cx="1098894" cy="842605"/>
          </a:xfrm>
          <a:prstGeom prst="rect">
            <a:avLst/>
          </a:prstGeom>
          <a:noFill/>
          <a:ln>
            <a:solidFill>
              <a:srgbClr val="C983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b="1" dirty="0">
                <a:solidFill>
                  <a:schemeClr val="bg1"/>
                </a:solidFill>
                <a:latin typeface="UTM Avo" panose="02040603050506020204" pitchFamily="18"/>
              </a:rPr>
              <a:t>Trong trẻo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C85353-B872-F3E9-BA2B-A302BA4109B5}"/>
              </a:ext>
            </a:extLst>
          </p:cNvPr>
          <p:cNvSpPr/>
          <p:nvPr/>
        </p:nvSpPr>
        <p:spPr>
          <a:xfrm>
            <a:off x="7416419" y="4436157"/>
            <a:ext cx="1098894" cy="842605"/>
          </a:xfrm>
          <a:prstGeom prst="rect">
            <a:avLst/>
          </a:prstGeom>
          <a:noFill/>
          <a:ln>
            <a:solidFill>
              <a:srgbClr val="C9832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400" b="1" dirty="0">
                <a:solidFill>
                  <a:schemeClr val="bg1"/>
                </a:solidFill>
                <a:latin typeface="UTM Avo" panose="02040603050506020204" pitchFamily="18"/>
              </a:rPr>
              <a:t>Tuổi hoa</a:t>
            </a:r>
          </a:p>
        </p:txBody>
      </p:sp>
    </p:spTree>
    <p:extLst>
      <p:ext uri="{BB962C8B-B14F-4D97-AF65-F5344CB8AC3E}">
        <p14:creationId xmlns:p14="http://schemas.microsoft.com/office/powerpoint/2010/main" val="3252343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8C527D6-CC67-1E96-56A4-134AEBAAF008}"/>
              </a:ext>
            </a:extLst>
          </p:cNvPr>
          <p:cNvSpPr/>
          <p:nvPr/>
        </p:nvSpPr>
        <p:spPr>
          <a:xfrm>
            <a:off x="677816" y="1858232"/>
            <a:ext cx="4588139" cy="5378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2. </a:t>
            </a:r>
            <a:r>
              <a:rPr lang="vi-VN" sz="2667" b="1" dirty="0">
                <a:solidFill>
                  <a:schemeClr val="bg1"/>
                </a:solidFill>
                <a:latin typeface="UTM Avo" panose="02040603050506020204" pitchFamily="18"/>
              </a:rPr>
              <a:t>Luyện tập về câu cảm </a:t>
            </a:r>
            <a:endParaRPr lang="en-US" sz="2667" b="1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84C9103-1025-1CC3-26E2-B33AA983DD26}"/>
              </a:ext>
            </a:extLst>
          </p:cNvPr>
          <p:cNvSpPr/>
          <p:nvPr/>
        </p:nvSpPr>
        <p:spPr>
          <a:xfrm>
            <a:off x="677816" y="2749573"/>
            <a:ext cx="7640594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Đóng vai bạn nhỏ trong bài thơ, đặt câu cảm để bày tỏ: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a) Cảm xúc của em về cảnh đẹp của dòng sông.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b) Cảm xúc của em về tiếng hò trên dòng sông.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c) Tình cảm của em với dòng sông quê hương.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4040E5-8446-43D2-A13F-9AEBC777F3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10533" y="1858232"/>
            <a:ext cx="4323121" cy="5028719"/>
          </a:xfrm>
          <a:prstGeom prst="rect">
            <a:avLst/>
          </a:prstGeom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FEEF2F6C-A61E-9F4B-99FC-208CE15A79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77208" y="4141493"/>
            <a:ext cx="993505" cy="1340310"/>
          </a:xfrm>
          <a:prstGeom prst="rect">
            <a:avLst/>
          </a:prstGeom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BDE4EE74-788B-3CA1-14A8-EB59FDE66B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097788" y="2513286"/>
            <a:ext cx="1009326" cy="87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97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8C527D6-CC67-1E96-56A4-134AEBAAF008}"/>
              </a:ext>
            </a:extLst>
          </p:cNvPr>
          <p:cNvSpPr/>
          <p:nvPr/>
        </p:nvSpPr>
        <p:spPr>
          <a:xfrm>
            <a:off x="677815" y="1846215"/>
            <a:ext cx="4588139" cy="5378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2. </a:t>
            </a:r>
            <a:r>
              <a:rPr lang="vi-VN" sz="2667" b="1" dirty="0">
                <a:solidFill>
                  <a:schemeClr val="bg1"/>
                </a:solidFill>
                <a:latin typeface="UTM Avo" panose="02040603050506020204" pitchFamily="18"/>
              </a:rPr>
              <a:t>Luyện tập về câu cảm </a:t>
            </a:r>
            <a:endParaRPr lang="en-US" sz="2667" b="1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4040E5-8446-43D2-A13F-9AEBC777F3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10533" y="1858232"/>
            <a:ext cx="4323121" cy="5028719"/>
          </a:xfrm>
          <a:prstGeom prst="rect">
            <a:avLst/>
          </a:prstGeom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FEEF2F6C-A61E-9F4B-99FC-208CE15A79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77208" y="4141493"/>
            <a:ext cx="993505" cy="1340310"/>
          </a:xfrm>
          <a:prstGeom prst="rect">
            <a:avLst/>
          </a:prstGeom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BDE4EE74-788B-3CA1-14A8-EB59FDE66B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097788" y="2513286"/>
            <a:ext cx="1009326" cy="87811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4E34120-4E84-D3ED-EB14-F22AAE397E2D}"/>
              </a:ext>
            </a:extLst>
          </p:cNvPr>
          <p:cNvGrpSpPr/>
          <p:nvPr/>
        </p:nvGrpSpPr>
        <p:grpSpPr>
          <a:xfrm>
            <a:off x="677814" y="2405900"/>
            <a:ext cx="7785749" cy="765551"/>
            <a:chOff x="1041400" y="2890274"/>
            <a:chExt cx="10515600" cy="1148326"/>
          </a:xfrm>
        </p:grpSpPr>
        <p:sp>
          <p:nvSpPr>
            <p:cNvPr id="7" name="Snip Single Corner Rectangle 6">
              <a:extLst>
                <a:ext uri="{FF2B5EF4-FFF2-40B4-BE49-F238E27FC236}">
                  <a16:creationId xmlns:a16="http://schemas.microsoft.com/office/drawing/2014/main" id="{D3C312EF-1720-1C08-0D4A-B79C412DA921}"/>
                </a:ext>
              </a:extLst>
            </p:cNvPr>
            <p:cNvSpPr/>
            <p:nvPr/>
          </p:nvSpPr>
          <p:spPr>
            <a:xfrm>
              <a:off x="1041400" y="3124200"/>
              <a:ext cx="10464800" cy="914400"/>
            </a:xfrm>
            <a:prstGeom prst="snip1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EFE6682-4BCA-2822-251C-0445BCC08D69}"/>
                </a:ext>
              </a:extLst>
            </p:cNvPr>
            <p:cNvSpPr/>
            <p:nvPr/>
          </p:nvSpPr>
          <p:spPr>
            <a:xfrm>
              <a:off x="1092200" y="2890274"/>
              <a:ext cx="10464800" cy="10595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63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UTM Avo" panose="02040603050506020204" pitchFamily="18"/>
                </a:rPr>
                <a:t>a. Cảm xúc của em về cảnh đẹp của dòng sông.</a:t>
              </a:r>
            </a:p>
          </p:txBody>
        </p:sp>
      </p:grp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BFF7631-F472-DB1D-28B1-3F3FA2893F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5461270"/>
              </p:ext>
            </p:extLst>
          </p:nvPr>
        </p:nvGraphicFramePr>
        <p:xfrm>
          <a:off x="677815" y="3564468"/>
          <a:ext cx="7297786" cy="2929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071203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8C527D6-CC67-1E96-56A4-134AEBAAF008}"/>
              </a:ext>
            </a:extLst>
          </p:cNvPr>
          <p:cNvSpPr/>
          <p:nvPr/>
        </p:nvSpPr>
        <p:spPr>
          <a:xfrm>
            <a:off x="677815" y="1846215"/>
            <a:ext cx="4588139" cy="5378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2. </a:t>
            </a:r>
            <a:r>
              <a:rPr lang="vi-VN" sz="2667" b="1" dirty="0">
                <a:solidFill>
                  <a:schemeClr val="bg1"/>
                </a:solidFill>
                <a:latin typeface="UTM Avo" panose="02040603050506020204" pitchFamily="18"/>
              </a:rPr>
              <a:t>Luyện tập về câu cảm </a:t>
            </a:r>
            <a:endParaRPr lang="en-US" sz="2667" b="1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4040E5-8446-43D2-A13F-9AEBC777F3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10533" y="1858232"/>
            <a:ext cx="4323121" cy="5028719"/>
          </a:xfrm>
          <a:prstGeom prst="rect">
            <a:avLst/>
          </a:prstGeom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FEEF2F6C-A61E-9F4B-99FC-208CE15A79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77208" y="4141493"/>
            <a:ext cx="993505" cy="1340310"/>
          </a:xfrm>
          <a:prstGeom prst="rect">
            <a:avLst/>
          </a:prstGeom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BDE4EE74-788B-3CA1-14A8-EB59FDE66B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097788" y="2513286"/>
            <a:ext cx="1009326" cy="87811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4E34120-4E84-D3ED-EB14-F22AAE397E2D}"/>
              </a:ext>
            </a:extLst>
          </p:cNvPr>
          <p:cNvGrpSpPr/>
          <p:nvPr/>
        </p:nvGrpSpPr>
        <p:grpSpPr>
          <a:xfrm>
            <a:off x="677814" y="2405900"/>
            <a:ext cx="7785749" cy="765551"/>
            <a:chOff x="1041400" y="2890274"/>
            <a:chExt cx="10515600" cy="1148326"/>
          </a:xfrm>
        </p:grpSpPr>
        <p:sp>
          <p:nvSpPr>
            <p:cNvPr id="7" name="Snip Single Corner Rectangle 6">
              <a:extLst>
                <a:ext uri="{FF2B5EF4-FFF2-40B4-BE49-F238E27FC236}">
                  <a16:creationId xmlns:a16="http://schemas.microsoft.com/office/drawing/2014/main" id="{D3C312EF-1720-1C08-0D4A-B79C412DA921}"/>
                </a:ext>
              </a:extLst>
            </p:cNvPr>
            <p:cNvSpPr/>
            <p:nvPr/>
          </p:nvSpPr>
          <p:spPr>
            <a:xfrm>
              <a:off x="1041400" y="3124200"/>
              <a:ext cx="10464800" cy="914400"/>
            </a:xfrm>
            <a:prstGeom prst="snip1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EFE6682-4BCA-2822-251C-0445BCC08D69}"/>
                </a:ext>
              </a:extLst>
            </p:cNvPr>
            <p:cNvSpPr/>
            <p:nvPr/>
          </p:nvSpPr>
          <p:spPr>
            <a:xfrm>
              <a:off x="1092200" y="2890274"/>
              <a:ext cx="10464800" cy="10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b. Cảm xúc của em về tiếng hò trên dòng sông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.</a:t>
              </a:r>
              <a:endParaRPr lang="vi-VN"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BFF7631-F472-DB1D-28B1-3F3FA2893F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459813"/>
              </p:ext>
            </p:extLst>
          </p:nvPr>
        </p:nvGraphicFramePr>
        <p:xfrm>
          <a:off x="677814" y="3564468"/>
          <a:ext cx="6688185" cy="2929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24210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8C527D6-CC67-1E96-56A4-134AEBAAF008}"/>
              </a:ext>
            </a:extLst>
          </p:cNvPr>
          <p:cNvSpPr/>
          <p:nvPr/>
        </p:nvSpPr>
        <p:spPr>
          <a:xfrm>
            <a:off x="677815" y="1846215"/>
            <a:ext cx="4588139" cy="5378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2. </a:t>
            </a:r>
            <a:r>
              <a:rPr lang="vi-VN" sz="2667" b="1" dirty="0">
                <a:solidFill>
                  <a:schemeClr val="bg1"/>
                </a:solidFill>
                <a:latin typeface="UTM Avo" panose="02040603050506020204" pitchFamily="18"/>
              </a:rPr>
              <a:t>Luyện tập về câu cảm </a:t>
            </a:r>
            <a:endParaRPr lang="en-US" sz="2667" b="1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4040E5-8446-43D2-A13F-9AEBC777F3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110533" y="1858232"/>
            <a:ext cx="4323121" cy="5028719"/>
          </a:xfrm>
          <a:prstGeom prst="rect">
            <a:avLst/>
          </a:prstGeom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FEEF2F6C-A61E-9F4B-99FC-208CE15A79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77208" y="4141493"/>
            <a:ext cx="993505" cy="1340310"/>
          </a:xfrm>
          <a:prstGeom prst="rect">
            <a:avLst/>
          </a:prstGeom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BDE4EE74-788B-3CA1-14A8-EB59FDE66B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097788" y="2513286"/>
            <a:ext cx="1009326" cy="87811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4E34120-4E84-D3ED-EB14-F22AAE397E2D}"/>
              </a:ext>
            </a:extLst>
          </p:cNvPr>
          <p:cNvGrpSpPr/>
          <p:nvPr/>
        </p:nvGrpSpPr>
        <p:grpSpPr>
          <a:xfrm>
            <a:off x="677814" y="2405900"/>
            <a:ext cx="7785749" cy="765551"/>
            <a:chOff x="1041400" y="2890274"/>
            <a:chExt cx="10515600" cy="1148326"/>
          </a:xfrm>
        </p:grpSpPr>
        <p:sp>
          <p:nvSpPr>
            <p:cNvPr id="7" name="Snip Single Corner Rectangle 6">
              <a:extLst>
                <a:ext uri="{FF2B5EF4-FFF2-40B4-BE49-F238E27FC236}">
                  <a16:creationId xmlns:a16="http://schemas.microsoft.com/office/drawing/2014/main" id="{D3C312EF-1720-1C08-0D4A-B79C412DA921}"/>
                </a:ext>
              </a:extLst>
            </p:cNvPr>
            <p:cNvSpPr/>
            <p:nvPr/>
          </p:nvSpPr>
          <p:spPr>
            <a:xfrm>
              <a:off x="1041400" y="3124200"/>
              <a:ext cx="10464800" cy="914400"/>
            </a:xfrm>
            <a:prstGeom prst="snip1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50000"/>
                </a:srgbClr>
              </a:solidFill>
              <a:prstDash val="sysDash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EFE6682-4BCA-2822-251C-0445BCC08D69}"/>
                </a:ext>
              </a:extLst>
            </p:cNvPr>
            <p:cNvSpPr/>
            <p:nvPr/>
          </p:nvSpPr>
          <p:spPr>
            <a:xfrm>
              <a:off x="1092200" y="2890274"/>
              <a:ext cx="10464800" cy="10877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c. Tình cảm của em với dòng s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</a:rPr>
                <a:t>ô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ng quê hương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</a:rPr>
                <a:t>.</a:t>
              </a:r>
              <a:endParaRPr lang="vi-VN"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BFF7631-F472-DB1D-28B1-3F3FA2893F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6366079"/>
              </p:ext>
            </p:extLst>
          </p:nvPr>
        </p:nvGraphicFramePr>
        <p:xfrm>
          <a:off x="677814" y="3564468"/>
          <a:ext cx="6959119" cy="2929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3685557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997D82B-22D6-0A03-D617-21E5A9448A6D}"/>
              </a:ext>
            </a:extLst>
          </p:cNvPr>
          <p:cNvSpPr/>
          <p:nvPr/>
        </p:nvSpPr>
        <p:spPr>
          <a:xfrm>
            <a:off x="729906" y="1719122"/>
            <a:ext cx="3488267" cy="5378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3. </a:t>
            </a:r>
            <a:r>
              <a:rPr kumimoji="0" lang="vi-VN" sz="2667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Học thuộc lòng</a:t>
            </a:r>
            <a:endParaRPr kumimoji="0" lang="en-US" sz="2667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7" name="Snip Single Corner Rectangle 16">
            <a:extLst>
              <a:ext uri="{FF2B5EF4-FFF2-40B4-BE49-F238E27FC236}">
                <a16:creationId xmlns:a16="http://schemas.microsoft.com/office/drawing/2014/main" id="{542F17CA-09D7-700F-DE82-0C636B4F06FA}"/>
              </a:ext>
            </a:extLst>
          </p:cNvPr>
          <p:cNvSpPr/>
          <p:nvPr/>
        </p:nvSpPr>
        <p:spPr>
          <a:xfrm>
            <a:off x="662174" y="2586752"/>
            <a:ext cx="4553294" cy="609600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ECDA6CD-B050-503B-6DE0-5A1F9F15F644}"/>
              </a:ext>
            </a:extLst>
          </p:cNvPr>
          <p:cNvSpPr/>
          <p:nvPr/>
        </p:nvSpPr>
        <p:spPr>
          <a:xfrm>
            <a:off x="729906" y="2433440"/>
            <a:ext cx="4485561" cy="712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200000"/>
              </a:lnSpc>
            </a:pP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Trò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chơi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: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Hộp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quà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bí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mật</a:t>
            </a:r>
            <a:endParaRPr lang="vi-VN" sz="2400" b="1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9" name="Flowchart: Process 41">
            <a:extLst>
              <a:ext uri="{FF2B5EF4-FFF2-40B4-BE49-F238E27FC236}">
                <a16:creationId xmlns:a16="http://schemas.microsoft.com/office/drawing/2014/main" id="{340AD3C4-FF79-FF98-00AC-2764FB327A5B}"/>
              </a:ext>
            </a:extLst>
          </p:cNvPr>
          <p:cNvSpPr/>
          <p:nvPr/>
        </p:nvSpPr>
        <p:spPr>
          <a:xfrm>
            <a:off x="662173" y="3429000"/>
            <a:ext cx="6918789" cy="3136807"/>
          </a:xfrm>
          <a:prstGeom prst="flowChartProcess">
            <a:avLst/>
          </a:prstGeom>
          <a:solidFill>
            <a:schemeClr val="accent1">
              <a:lumMod val="20000"/>
              <a:lumOff val="80000"/>
              <a:alpha val="64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E9556A-DFE3-9BF3-CD3B-357D5C45F4D0}"/>
              </a:ext>
            </a:extLst>
          </p:cNvPr>
          <p:cNvSpPr/>
          <p:nvPr/>
        </p:nvSpPr>
        <p:spPr>
          <a:xfrm>
            <a:off x="814367" y="3605483"/>
            <a:ext cx="6614399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hộp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quà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thăm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thăm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yêu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cầu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khác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nhau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như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ghi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nhớ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khổ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1,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đọc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ghi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nhớ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khổ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2…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Đại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diện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bàn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lần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lượt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bốc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thăm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thực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hiện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yêu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cầu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21" name="Picture 44">
            <a:extLst>
              <a:ext uri="{FF2B5EF4-FFF2-40B4-BE49-F238E27FC236}">
                <a16:creationId xmlns:a16="http://schemas.microsoft.com/office/drawing/2014/main" id="{41C4D67C-437C-954C-6172-42C886A2B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801770" y="3073400"/>
            <a:ext cx="4026170" cy="378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9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18" grpId="0"/>
      <p:bldP spid="19" grpId="0" animBg="1"/>
      <p:bldP spid="2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6997D82B-22D6-0A03-D617-21E5A9448A6D}"/>
              </a:ext>
            </a:extLst>
          </p:cNvPr>
          <p:cNvSpPr/>
          <p:nvPr/>
        </p:nvSpPr>
        <p:spPr>
          <a:xfrm>
            <a:off x="729906" y="1719122"/>
            <a:ext cx="3488267" cy="53783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67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3. </a:t>
            </a:r>
            <a:r>
              <a:rPr kumimoji="0" lang="vi-VN" sz="2667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UTM Avo" panose="02040603050506020204" pitchFamily="18"/>
              </a:rPr>
              <a:t>Học thuộc lòng</a:t>
            </a:r>
            <a:endParaRPr kumimoji="0" lang="en-US" sz="2667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1" name="Snip Single Corner Rectangle 10">
            <a:extLst>
              <a:ext uri="{FF2B5EF4-FFF2-40B4-BE49-F238E27FC236}">
                <a16:creationId xmlns:a16="http://schemas.microsoft.com/office/drawing/2014/main" id="{5D7E46BE-8A67-406F-4D80-F5404378BE10}"/>
              </a:ext>
            </a:extLst>
          </p:cNvPr>
          <p:cNvSpPr/>
          <p:nvPr/>
        </p:nvSpPr>
        <p:spPr>
          <a:xfrm>
            <a:off x="746840" y="2423967"/>
            <a:ext cx="9278582" cy="609600"/>
          </a:xfrm>
          <a:prstGeom prst="snip1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492429C-6C45-307B-2B81-0F1B0E5414CE}"/>
              </a:ext>
            </a:extLst>
          </p:cNvPr>
          <p:cNvSpPr/>
          <p:nvPr/>
        </p:nvSpPr>
        <p:spPr>
          <a:xfrm>
            <a:off x="814574" y="2295647"/>
            <a:ext cx="9278583" cy="716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>
              <a:lnSpc>
                <a:spcPct val="20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N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êu cảm nhận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em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sau khi học xong bài thơ </a:t>
            </a:r>
            <a:r>
              <a:rPr lang="vi-VN" sz="2400" i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Sông quê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?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14" name="Picture 9">
            <a:extLst>
              <a:ext uri="{FF2B5EF4-FFF2-40B4-BE49-F238E27FC236}">
                <a16:creationId xmlns:a16="http://schemas.microsoft.com/office/drawing/2014/main" id="{44F07050-7BC9-433A-96AE-DAC94D277D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282288" y="2423967"/>
            <a:ext cx="4939751" cy="4572000"/>
          </a:xfrm>
          <a:prstGeom prst="rect">
            <a:avLst/>
          </a:prstGeom>
        </p:spPr>
      </p:pic>
      <p:pic>
        <p:nvPicPr>
          <p:cNvPr id="15" name="Picture 7">
            <a:extLst>
              <a:ext uri="{FF2B5EF4-FFF2-40B4-BE49-F238E27FC236}">
                <a16:creationId xmlns:a16="http://schemas.microsoft.com/office/drawing/2014/main" id="{34EAC65D-9EEC-23DF-40B6-16FE5DB774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9856939" y="4379115"/>
            <a:ext cx="2335061" cy="1634543"/>
          </a:xfrm>
          <a:prstGeom prst="rect">
            <a:avLst/>
          </a:prstGeom>
        </p:spPr>
      </p:pic>
      <p:pic>
        <p:nvPicPr>
          <p:cNvPr id="16" name="Picture 9">
            <a:extLst>
              <a:ext uri="{FF2B5EF4-FFF2-40B4-BE49-F238E27FC236}">
                <a16:creationId xmlns:a16="http://schemas.microsoft.com/office/drawing/2014/main" id="{BCA25E72-6905-EA4E-4270-9FDD3231E6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21308804">
            <a:off x="9233786" y="3190978"/>
            <a:ext cx="1246304" cy="1149715"/>
          </a:xfrm>
          <a:prstGeom prst="rect">
            <a:avLst/>
          </a:prstGeom>
        </p:spPr>
      </p:pic>
      <p:sp>
        <p:nvSpPr>
          <p:cNvPr id="23" name="Freeform 5">
            <a:extLst>
              <a:ext uri="{FF2B5EF4-FFF2-40B4-BE49-F238E27FC236}">
                <a16:creationId xmlns:a16="http://schemas.microsoft.com/office/drawing/2014/main" id="{C393A8CC-4371-F645-9534-FF06EDFDA710}"/>
              </a:ext>
            </a:extLst>
          </p:cNvPr>
          <p:cNvSpPr/>
          <p:nvPr/>
        </p:nvSpPr>
        <p:spPr>
          <a:xfrm>
            <a:off x="1005509" y="3556177"/>
            <a:ext cx="5709354" cy="2819400"/>
          </a:xfrm>
          <a:custGeom>
            <a:avLst/>
            <a:gdLst/>
            <a:ahLst/>
            <a:cxnLst/>
            <a:rect l="l" t="t" r="r" b="b"/>
            <a:pathLst>
              <a:path w="6878320" h="2721610">
                <a:moveTo>
                  <a:pt x="0" y="0"/>
                </a:moveTo>
                <a:lnTo>
                  <a:pt x="0" y="2721610"/>
                </a:lnTo>
                <a:lnTo>
                  <a:pt x="6878320" y="2721610"/>
                </a:lnTo>
                <a:lnTo>
                  <a:pt x="6878320" y="0"/>
                </a:lnTo>
                <a:lnTo>
                  <a:pt x="0" y="0"/>
                </a:lnTo>
                <a:close/>
                <a:moveTo>
                  <a:pt x="113030" y="2608580"/>
                </a:moveTo>
                <a:lnTo>
                  <a:pt x="113030" y="113030"/>
                </a:lnTo>
                <a:lnTo>
                  <a:pt x="6765290" y="113030"/>
                </a:lnTo>
                <a:lnTo>
                  <a:pt x="6765290" y="2608580"/>
                </a:lnTo>
                <a:lnTo>
                  <a:pt x="113030" y="2608580"/>
                </a:lnTo>
                <a:close/>
              </a:path>
            </a:pathLst>
          </a:custGeom>
          <a:solidFill>
            <a:srgbClr val="F16728"/>
          </a:solid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4" name="Freeform 4">
            <a:extLst>
              <a:ext uri="{FF2B5EF4-FFF2-40B4-BE49-F238E27FC236}">
                <a16:creationId xmlns:a16="http://schemas.microsoft.com/office/drawing/2014/main" id="{A57A9338-9208-3F15-1127-BE813E681B03}"/>
              </a:ext>
            </a:extLst>
          </p:cNvPr>
          <p:cNvSpPr/>
          <p:nvPr/>
        </p:nvSpPr>
        <p:spPr>
          <a:xfrm>
            <a:off x="721441" y="3200577"/>
            <a:ext cx="6336870" cy="3530600"/>
          </a:xfrm>
          <a:custGeom>
            <a:avLst/>
            <a:gdLst/>
            <a:ahLst/>
            <a:cxnLst/>
            <a:rect l="l" t="t" r="r" b="b"/>
            <a:pathLst>
              <a:path w="7620000" h="3462020">
                <a:moveTo>
                  <a:pt x="388620" y="388620"/>
                </a:moveTo>
                <a:lnTo>
                  <a:pt x="388620" y="3074670"/>
                </a:lnTo>
                <a:lnTo>
                  <a:pt x="7231380" y="3074670"/>
                </a:lnTo>
                <a:lnTo>
                  <a:pt x="7231380" y="388620"/>
                </a:lnTo>
                <a:lnTo>
                  <a:pt x="388620" y="388620"/>
                </a:lnTo>
                <a:close/>
                <a:moveTo>
                  <a:pt x="201930" y="0"/>
                </a:moveTo>
                <a:lnTo>
                  <a:pt x="490220" y="0"/>
                </a:lnTo>
                <a:cubicBezTo>
                  <a:pt x="490220" y="111760"/>
                  <a:pt x="580390" y="201930"/>
                  <a:pt x="692150" y="201930"/>
                </a:cubicBezTo>
                <a:cubicBezTo>
                  <a:pt x="803910" y="201930"/>
                  <a:pt x="895350" y="111760"/>
                  <a:pt x="895350" y="0"/>
                </a:cubicBezTo>
                <a:lnTo>
                  <a:pt x="1183640" y="0"/>
                </a:lnTo>
                <a:cubicBezTo>
                  <a:pt x="1183640" y="111760"/>
                  <a:pt x="1273810" y="201930"/>
                  <a:pt x="1385570" y="201930"/>
                </a:cubicBezTo>
                <a:cubicBezTo>
                  <a:pt x="1497330" y="201930"/>
                  <a:pt x="1587500" y="111760"/>
                  <a:pt x="1587500" y="0"/>
                </a:cubicBezTo>
                <a:lnTo>
                  <a:pt x="1875790" y="0"/>
                </a:lnTo>
                <a:cubicBezTo>
                  <a:pt x="1875790" y="111760"/>
                  <a:pt x="1965960" y="201930"/>
                  <a:pt x="2077720" y="201930"/>
                </a:cubicBezTo>
                <a:cubicBezTo>
                  <a:pt x="2189480" y="201930"/>
                  <a:pt x="2279650" y="111760"/>
                  <a:pt x="2279650" y="0"/>
                </a:cubicBezTo>
                <a:lnTo>
                  <a:pt x="2567940" y="0"/>
                </a:lnTo>
                <a:cubicBezTo>
                  <a:pt x="2567940" y="111760"/>
                  <a:pt x="2658110" y="201930"/>
                  <a:pt x="2769870" y="201930"/>
                </a:cubicBezTo>
                <a:cubicBezTo>
                  <a:pt x="2881630" y="201930"/>
                  <a:pt x="2973070" y="111760"/>
                  <a:pt x="2973070" y="0"/>
                </a:cubicBezTo>
                <a:lnTo>
                  <a:pt x="3261360" y="0"/>
                </a:lnTo>
                <a:cubicBezTo>
                  <a:pt x="3261360" y="111760"/>
                  <a:pt x="3351530" y="201930"/>
                  <a:pt x="3463290" y="201930"/>
                </a:cubicBezTo>
                <a:cubicBezTo>
                  <a:pt x="3575050" y="201930"/>
                  <a:pt x="3665220" y="111760"/>
                  <a:pt x="3665220" y="0"/>
                </a:cubicBezTo>
                <a:lnTo>
                  <a:pt x="3953510" y="0"/>
                </a:lnTo>
                <a:cubicBezTo>
                  <a:pt x="3953510" y="111760"/>
                  <a:pt x="4043680" y="201930"/>
                  <a:pt x="4155440" y="201930"/>
                </a:cubicBezTo>
                <a:cubicBezTo>
                  <a:pt x="4267200" y="201930"/>
                  <a:pt x="4357370" y="111760"/>
                  <a:pt x="4357370" y="0"/>
                </a:cubicBezTo>
                <a:lnTo>
                  <a:pt x="4645660" y="0"/>
                </a:lnTo>
                <a:cubicBezTo>
                  <a:pt x="4645660" y="111760"/>
                  <a:pt x="4735830" y="201930"/>
                  <a:pt x="4847590" y="201930"/>
                </a:cubicBezTo>
                <a:cubicBezTo>
                  <a:pt x="4959350" y="201930"/>
                  <a:pt x="5049520" y="111760"/>
                  <a:pt x="5049520" y="0"/>
                </a:cubicBezTo>
                <a:lnTo>
                  <a:pt x="5337810" y="0"/>
                </a:lnTo>
                <a:cubicBezTo>
                  <a:pt x="5337810" y="111760"/>
                  <a:pt x="5427980" y="201930"/>
                  <a:pt x="5539740" y="201930"/>
                </a:cubicBezTo>
                <a:cubicBezTo>
                  <a:pt x="5651500" y="201930"/>
                  <a:pt x="5741670" y="111760"/>
                  <a:pt x="5741670" y="0"/>
                </a:cubicBezTo>
                <a:lnTo>
                  <a:pt x="6032500" y="0"/>
                </a:lnTo>
                <a:cubicBezTo>
                  <a:pt x="6032500" y="111760"/>
                  <a:pt x="6122670" y="201930"/>
                  <a:pt x="6234430" y="201930"/>
                </a:cubicBezTo>
                <a:cubicBezTo>
                  <a:pt x="6346190" y="201930"/>
                  <a:pt x="6436360" y="111760"/>
                  <a:pt x="6436360" y="0"/>
                </a:cubicBezTo>
                <a:lnTo>
                  <a:pt x="6724650" y="0"/>
                </a:lnTo>
                <a:cubicBezTo>
                  <a:pt x="6724650" y="111760"/>
                  <a:pt x="6814820" y="201930"/>
                  <a:pt x="6926580" y="201930"/>
                </a:cubicBezTo>
                <a:cubicBezTo>
                  <a:pt x="7038341" y="201930"/>
                  <a:pt x="7128510" y="111760"/>
                  <a:pt x="7128510" y="0"/>
                </a:cubicBezTo>
                <a:lnTo>
                  <a:pt x="7416800" y="0"/>
                </a:lnTo>
                <a:cubicBezTo>
                  <a:pt x="7416800" y="111760"/>
                  <a:pt x="7506970" y="201930"/>
                  <a:pt x="7618730" y="201930"/>
                </a:cubicBezTo>
                <a:lnTo>
                  <a:pt x="7618730" y="490220"/>
                </a:lnTo>
                <a:cubicBezTo>
                  <a:pt x="7506970" y="490220"/>
                  <a:pt x="7416800" y="580390"/>
                  <a:pt x="7416800" y="692150"/>
                </a:cubicBezTo>
                <a:cubicBezTo>
                  <a:pt x="7416800" y="803910"/>
                  <a:pt x="7506970" y="894080"/>
                  <a:pt x="7618730" y="894080"/>
                </a:cubicBezTo>
                <a:lnTo>
                  <a:pt x="7618730" y="1182370"/>
                </a:lnTo>
                <a:cubicBezTo>
                  <a:pt x="7506970" y="1182370"/>
                  <a:pt x="7416800" y="1272540"/>
                  <a:pt x="7416800" y="1384300"/>
                </a:cubicBezTo>
                <a:cubicBezTo>
                  <a:pt x="7416800" y="1496060"/>
                  <a:pt x="7508240" y="1587500"/>
                  <a:pt x="7620000" y="1587500"/>
                </a:cubicBezTo>
                <a:lnTo>
                  <a:pt x="7620000" y="1875790"/>
                </a:lnTo>
                <a:cubicBezTo>
                  <a:pt x="7508240" y="1875790"/>
                  <a:pt x="7418070" y="1965960"/>
                  <a:pt x="7418070" y="2077720"/>
                </a:cubicBezTo>
                <a:cubicBezTo>
                  <a:pt x="7418070" y="2189480"/>
                  <a:pt x="7508239" y="2279650"/>
                  <a:pt x="7620000" y="2279650"/>
                </a:cubicBezTo>
                <a:lnTo>
                  <a:pt x="7620000" y="2567940"/>
                </a:lnTo>
                <a:cubicBezTo>
                  <a:pt x="7508240" y="2567940"/>
                  <a:pt x="7418070" y="2658110"/>
                  <a:pt x="7418070" y="2769870"/>
                </a:cubicBezTo>
                <a:cubicBezTo>
                  <a:pt x="7418070" y="2881630"/>
                  <a:pt x="7508240" y="2971800"/>
                  <a:pt x="7620000" y="2971800"/>
                </a:cubicBezTo>
                <a:lnTo>
                  <a:pt x="7620000" y="3260090"/>
                </a:lnTo>
                <a:cubicBezTo>
                  <a:pt x="7508240" y="3260090"/>
                  <a:pt x="7418070" y="3350260"/>
                  <a:pt x="7418070" y="3462020"/>
                </a:cubicBezTo>
                <a:lnTo>
                  <a:pt x="7129780" y="3462020"/>
                </a:lnTo>
                <a:cubicBezTo>
                  <a:pt x="7129780" y="3350260"/>
                  <a:pt x="7039610" y="3260090"/>
                  <a:pt x="6927849" y="3260090"/>
                </a:cubicBezTo>
                <a:cubicBezTo>
                  <a:pt x="6816089" y="3260090"/>
                  <a:pt x="6725919" y="3350260"/>
                  <a:pt x="6725919" y="3462020"/>
                </a:cubicBezTo>
                <a:lnTo>
                  <a:pt x="6437629" y="3462020"/>
                </a:lnTo>
                <a:cubicBezTo>
                  <a:pt x="6437629" y="3350260"/>
                  <a:pt x="6347459" y="3260090"/>
                  <a:pt x="6235699" y="3260090"/>
                </a:cubicBezTo>
                <a:cubicBezTo>
                  <a:pt x="6123939" y="3260090"/>
                  <a:pt x="6033769" y="3350260"/>
                  <a:pt x="6033769" y="3462020"/>
                </a:cubicBezTo>
                <a:lnTo>
                  <a:pt x="5745479" y="3462020"/>
                </a:lnTo>
                <a:cubicBezTo>
                  <a:pt x="5745479" y="3350260"/>
                  <a:pt x="5655309" y="3260090"/>
                  <a:pt x="5543549" y="3260090"/>
                </a:cubicBezTo>
                <a:cubicBezTo>
                  <a:pt x="5431789" y="3260090"/>
                  <a:pt x="5341619" y="3350260"/>
                  <a:pt x="5341619" y="3462020"/>
                </a:cubicBezTo>
                <a:lnTo>
                  <a:pt x="5053329" y="3462020"/>
                </a:lnTo>
                <a:cubicBezTo>
                  <a:pt x="5053329" y="3350260"/>
                  <a:pt x="4963159" y="3260090"/>
                  <a:pt x="4851399" y="3260090"/>
                </a:cubicBezTo>
                <a:cubicBezTo>
                  <a:pt x="4739639" y="3260090"/>
                  <a:pt x="4649469" y="3350260"/>
                  <a:pt x="4649469" y="3462020"/>
                </a:cubicBezTo>
                <a:lnTo>
                  <a:pt x="4361179" y="3462020"/>
                </a:lnTo>
                <a:cubicBezTo>
                  <a:pt x="4361179" y="3350260"/>
                  <a:pt x="4271009" y="3260090"/>
                  <a:pt x="4159249" y="3260090"/>
                </a:cubicBezTo>
                <a:cubicBezTo>
                  <a:pt x="4047489" y="3260090"/>
                  <a:pt x="3957319" y="3350260"/>
                  <a:pt x="3957319" y="3462020"/>
                </a:cubicBezTo>
                <a:lnTo>
                  <a:pt x="3669029" y="3462020"/>
                </a:lnTo>
                <a:cubicBezTo>
                  <a:pt x="3669029" y="3350260"/>
                  <a:pt x="3578859" y="3260090"/>
                  <a:pt x="3467099" y="3260090"/>
                </a:cubicBezTo>
                <a:cubicBezTo>
                  <a:pt x="3355339" y="3260090"/>
                  <a:pt x="3265169" y="3350260"/>
                  <a:pt x="3265169" y="3462020"/>
                </a:cubicBezTo>
                <a:lnTo>
                  <a:pt x="2976879" y="3462020"/>
                </a:lnTo>
                <a:cubicBezTo>
                  <a:pt x="2976879" y="3350260"/>
                  <a:pt x="2886709" y="3260090"/>
                  <a:pt x="2774949" y="3260090"/>
                </a:cubicBezTo>
                <a:cubicBezTo>
                  <a:pt x="2663189" y="3260090"/>
                  <a:pt x="2573019" y="3350260"/>
                  <a:pt x="2573019" y="3462020"/>
                </a:cubicBezTo>
                <a:lnTo>
                  <a:pt x="2284729" y="3462020"/>
                </a:lnTo>
                <a:cubicBezTo>
                  <a:pt x="2284729" y="3350260"/>
                  <a:pt x="2194559" y="3260090"/>
                  <a:pt x="2082799" y="3260090"/>
                </a:cubicBezTo>
                <a:cubicBezTo>
                  <a:pt x="1971039" y="3260090"/>
                  <a:pt x="1880869" y="3350260"/>
                  <a:pt x="1880869" y="3462020"/>
                </a:cubicBezTo>
                <a:lnTo>
                  <a:pt x="1587500" y="3462020"/>
                </a:lnTo>
                <a:cubicBezTo>
                  <a:pt x="1587500" y="3350260"/>
                  <a:pt x="1497330" y="3260090"/>
                  <a:pt x="1385570" y="3260090"/>
                </a:cubicBezTo>
                <a:cubicBezTo>
                  <a:pt x="1273810" y="3260090"/>
                  <a:pt x="1183640" y="3350260"/>
                  <a:pt x="1183640" y="3462020"/>
                </a:cubicBezTo>
                <a:lnTo>
                  <a:pt x="895350" y="3462020"/>
                </a:lnTo>
                <a:cubicBezTo>
                  <a:pt x="895350" y="3350260"/>
                  <a:pt x="805180" y="3260090"/>
                  <a:pt x="693420" y="3260090"/>
                </a:cubicBezTo>
                <a:cubicBezTo>
                  <a:pt x="581660" y="3260090"/>
                  <a:pt x="491490" y="3350260"/>
                  <a:pt x="491490" y="3462020"/>
                </a:cubicBezTo>
                <a:lnTo>
                  <a:pt x="201930" y="3462020"/>
                </a:lnTo>
                <a:cubicBezTo>
                  <a:pt x="201930" y="3350260"/>
                  <a:pt x="111760" y="3260090"/>
                  <a:pt x="0" y="3260090"/>
                </a:cubicBezTo>
                <a:lnTo>
                  <a:pt x="0" y="2971800"/>
                </a:lnTo>
                <a:cubicBezTo>
                  <a:pt x="111760" y="2971800"/>
                  <a:pt x="201930" y="2881630"/>
                  <a:pt x="201930" y="2769870"/>
                </a:cubicBezTo>
                <a:cubicBezTo>
                  <a:pt x="201930" y="2658110"/>
                  <a:pt x="111760" y="2567940"/>
                  <a:pt x="0" y="2567940"/>
                </a:cubicBezTo>
                <a:lnTo>
                  <a:pt x="0" y="2279650"/>
                </a:lnTo>
                <a:cubicBezTo>
                  <a:pt x="111760" y="2279650"/>
                  <a:pt x="201930" y="2189480"/>
                  <a:pt x="201930" y="2077720"/>
                </a:cubicBezTo>
                <a:cubicBezTo>
                  <a:pt x="201930" y="1965960"/>
                  <a:pt x="111760" y="1875790"/>
                  <a:pt x="0" y="1875790"/>
                </a:cubicBezTo>
                <a:lnTo>
                  <a:pt x="0" y="1587500"/>
                </a:lnTo>
                <a:cubicBezTo>
                  <a:pt x="111760" y="1587500"/>
                  <a:pt x="201930" y="1497330"/>
                  <a:pt x="201930" y="1385570"/>
                </a:cubicBezTo>
                <a:cubicBezTo>
                  <a:pt x="201930" y="1273810"/>
                  <a:pt x="111760" y="1183640"/>
                  <a:pt x="0" y="1183640"/>
                </a:cubicBezTo>
                <a:lnTo>
                  <a:pt x="0" y="895350"/>
                </a:lnTo>
                <a:cubicBezTo>
                  <a:pt x="111760" y="895350"/>
                  <a:pt x="201930" y="805180"/>
                  <a:pt x="201930" y="693420"/>
                </a:cubicBezTo>
                <a:cubicBezTo>
                  <a:pt x="201930" y="581660"/>
                  <a:pt x="111760" y="490220"/>
                  <a:pt x="0" y="490220"/>
                </a:cubicBezTo>
                <a:lnTo>
                  <a:pt x="0" y="201930"/>
                </a:lnTo>
                <a:cubicBezTo>
                  <a:pt x="111760" y="201930"/>
                  <a:pt x="201930" y="111760"/>
                  <a:pt x="201930" y="0"/>
                </a:cubicBezTo>
                <a:close/>
              </a:path>
            </a:pathLst>
          </a:custGeom>
          <a:solidFill>
            <a:srgbClr val="68C6C8"/>
          </a:solidFill>
        </p:spPr>
        <p:txBody>
          <a:bodyPr/>
          <a:lstStyle/>
          <a:p>
            <a:pPr marL="0" marR="0" lvl="0" indent="0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E5CFF1C-22FB-E099-B997-CF01C5FA1295}"/>
              </a:ext>
            </a:extLst>
          </p:cNvPr>
          <p:cNvSpPr/>
          <p:nvPr/>
        </p:nvSpPr>
        <p:spPr>
          <a:xfrm>
            <a:off x="1176266" y="3505378"/>
            <a:ext cx="5367839" cy="2793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609630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Sau khi học xong bài thơ </a:t>
            </a:r>
            <a:r>
              <a:rPr lang="vi-VN" sz="2400" i="1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Sông quê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itchFamily="34" charset="0"/>
              </a:rPr>
              <a:t>, em cảm thấy rất nhớ dòng sông ở quê ngoại em. Ở đó, em được bà ngoại dẫn đi câu cá, được chơi đùa cùng các bạn,...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89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B6BC60A4-0B89-6AD7-3FF7-FFF150F17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078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2AE4ED5-1D30-37ED-0460-7B73DE3E82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1133" y="-1778000"/>
            <a:ext cx="10989734" cy="10989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7320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80EF9966-2A42-ACE0-2FE6-3D951F3D3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>
            <a:extLst>
              <a:ext uri="{FF2B5EF4-FFF2-40B4-BE49-F238E27FC236}">
                <a16:creationId xmlns:a16="http://schemas.microsoft.com/office/drawing/2014/main" id="{2D011789-EFA6-DA4B-9B9F-DC31F5B18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0" y="3528484"/>
            <a:ext cx="4842933" cy="3329516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B36E7FC7-91B1-5E4C-8C5A-5AA3E465B7B8}"/>
              </a:ext>
            </a:extLst>
          </p:cNvPr>
          <p:cNvSpPr/>
          <p:nvPr/>
        </p:nvSpPr>
        <p:spPr>
          <a:xfrm>
            <a:off x="1736063" y="2065866"/>
            <a:ext cx="6620139" cy="8128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Ôn tập lại nội dung bài học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1B932326-8457-442A-EEF4-91E64E912C83}"/>
              </a:ext>
            </a:extLst>
          </p:cNvPr>
          <p:cNvSpPr/>
          <p:nvPr/>
        </p:nvSpPr>
        <p:spPr>
          <a:xfrm>
            <a:off x="5046132" y="3808410"/>
            <a:ext cx="6620139" cy="8128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Chuẩn bị: </a:t>
            </a:r>
            <a:r>
              <a:rPr kumimoji="0" lang="en-US" sz="2400" b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Bài viết 1 </a:t>
            </a:r>
            <a:r>
              <a:rPr kumimoji="0" lang="en-US" sz="24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cs typeface="Arial" pitchFamily="34" charset="0"/>
              </a:rPr>
              <a:t>– Ôn chữ viết hoa P, Q</a:t>
            </a: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1307</Words>
  <Application>Microsoft Office PowerPoint</Application>
  <PresentationFormat>Widescreen</PresentationFormat>
  <Paragraphs>147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UTM Avo</vt:lpstr>
      <vt:lpstr>Calibri Light</vt:lpstr>
      <vt:lpstr>Arial</vt:lpstr>
      <vt:lpstr>Calibri</vt:lpstr>
      <vt:lpstr>Wingdings</vt:lpstr>
      <vt:lpstr>Office Theme</vt:lpstr>
      <vt:lpstr>2_Office Theme</vt:lpstr>
      <vt:lpstr>1_Office Theme</vt:lpstr>
      <vt:lpstr>Tuần 21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16</cp:revision>
  <dcterms:created xsi:type="dcterms:W3CDTF">2023-10-19T01:39:18Z</dcterms:created>
  <dcterms:modified xsi:type="dcterms:W3CDTF">2023-12-15T02:49:16Z</dcterms:modified>
</cp:coreProperties>
</file>