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sldIdLst>
    <p:sldId id="256" r:id="rId4"/>
    <p:sldId id="259" r:id="rId5"/>
    <p:sldId id="273" r:id="rId6"/>
    <p:sldId id="281" r:id="rId7"/>
    <p:sldId id="261" r:id="rId8"/>
    <p:sldId id="275" r:id="rId9"/>
    <p:sldId id="286" r:id="rId10"/>
    <p:sldId id="287" r:id="rId11"/>
    <p:sldId id="288" r:id="rId12"/>
    <p:sldId id="289" r:id="rId13"/>
    <p:sldId id="263" r:id="rId14"/>
    <p:sldId id="277" r:id="rId15"/>
    <p:sldId id="279" r:id="rId16"/>
    <p:sldId id="280" r:id="rId17"/>
  </p:sldIdLst>
  <p:sldSz cx="12192000" cy="6858000"/>
  <p:notesSz cx="6858000" cy="9144000"/>
  <p:embeddedFontLst>
    <p:embeddedFont>
      <p:font typeface="Calibri" panose="020F0502020204030204" pitchFamily="34" charset="0"/>
      <p:regular r:id="rId18"/>
      <p:bold r:id="rId19"/>
      <p:italic r:id="rId20"/>
      <p:boldItalic r:id="rId21"/>
    </p:embeddedFont>
    <p:embeddedFont>
      <p:font typeface="Calibri Light" panose="020F0302020204030204" pitchFamily="34" charset="0"/>
      <p:regular r:id="rId22"/>
      <p:italic r:id="rId23"/>
    </p:embeddedFont>
    <p:embeddedFont>
      <p:font typeface="UTM Avo" panose="02040603050506020204" pitchFamily="18" charset="0"/>
      <p:regular r:id="rId24"/>
      <p:bold r:id="rId25"/>
      <p:italic r:id="rId26"/>
      <p:boldItalic r:id="rId27"/>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F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057"/>
    <p:restoredTop sz="94643"/>
  </p:normalViewPr>
  <p:slideViewPr>
    <p:cSldViewPr snapToGrid="0">
      <p:cViewPr varScale="1">
        <p:scale>
          <a:sx n="103" d="100"/>
          <a:sy n="103" d="100"/>
        </p:scale>
        <p:origin x="114"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Master" Target="slideMasters/slideMaster3.xml"/><Relationship Id="rId21" Type="http://schemas.openxmlformats.org/officeDocument/2006/relationships/font" Target="fonts/font4.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3.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7.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6.fntdata"/><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font" Target="fonts/font2.fntdata"/><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12/14/2023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12/14/2023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12/14/2023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12/14/2023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12/14/2023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12/14/2023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12/14/2023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12/14/2023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12/14/2023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12/14/2023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12/14/2023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12/14/2023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603531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12/14/2023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113111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12/14/2023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32082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12/14/2023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101320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12/14/2023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249322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12/14/2023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497557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12/14/2023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465222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12/14/2023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03112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12/14/2023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94353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12/14/2023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664753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12/14/2023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85810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5F583-0148-4553-964E-C48E0D09F0A7}" type="datetimeFigureOut">
              <a:rPr lang="en-US" smtClean="0"/>
              <a:t>12/14/2023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96640-AC40-4FB1-869D-32BD2614E6D2}" type="slidenum">
              <a:rPr lang="en-US" smtClean="0"/>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12/14/2023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12/14/2023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7218100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3-tap-2/1/135/39/"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tieng-viet-3-tap-2/1/135/39/" TargetMode="External"/><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sv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0.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7.sv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22.sv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22.svg"/></Relationships>
</file>

<file path=ppt/slides/_rels/slide11.xml.rels><?xml version="1.0" encoding="UTF-8" standalone="yes"?>
<Relationships xmlns="http://schemas.openxmlformats.org/package/2006/relationships"><Relationship Id="rId3" Type="http://schemas.openxmlformats.org/officeDocument/2006/relationships/hyperlink" Target="https://hoc10.vn/doc-sach/tieng-viet-3-tap-2/1/135/39/" TargetMode="External"/><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sv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31.jpg"/><Relationship Id="rId1" Type="http://schemas.openxmlformats.org/officeDocument/2006/relationships/slideLayout" Target="../slideLayouts/slideLayout23.xml"/><Relationship Id="rId6" Type="http://schemas.openxmlformats.org/officeDocument/2006/relationships/image" Target="../media/image33.png"/><Relationship Id="rId5" Type="http://schemas.microsoft.com/office/2007/relationships/hdphoto" Target="../media/hdphoto1.wdp"/><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794374"/>
            <a:ext cx="9144000" cy="1242146"/>
          </a:xfrm>
        </p:spPr>
        <p:txBody>
          <a:bodyPr>
            <a:normAutofit/>
          </a:bodyPr>
          <a:lstStyle/>
          <a:p>
            <a:r>
              <a:rPr lang="en-US" b="1" dirty="0" err="1">
                <a:solidFill>
                  <a:srgbClr val="001F60"/>
                </a:solidFill>
                <a:latin typeface="UTM Avo" panose="02040603050506020204" pitchFamily="18" charset="0"/>
              </a:rPr>
              <a:t>Tuần</a:t>
            </a:r>
            <a:r>
              <a:rPr lang="en-US" b="1">
                <a:solidFill>
                  <a:srgbClr val="001F60"/>
                </a:solidFill>
                <a:latin typeface="UTM Avo" panose="02040603050506020204" pitchFamily="18" charset="0"/>
              </a:rPr>
              <a:t> 24</a:t>
            </a:r>
            <a:endParaRPr lang="en-US" b="1" dirty="0">
              <a:solidFill>
                <a:srgbClr val="001F60"/>
              </a:solidFill>
              <a:latin typeface="UTM Avo" panose="02040603050506020204" pitchFamily="18" charset="0"/>
            </a:endParaRPr>
          </a:p>
        </p:txBody>
      </p:sp>
      <p:sp>
        <p:nvSpPr>
          <p:cNvPr id="3" name="Subtitle 2"/>
          <p:cNvSpPr>
            <a:spLocks noGrp="1"/>
          </p:cNvSpPr>
          <p:nvPr>
            <p:ph type="subTitle" idx="1"/>
          </p:nvPr>
        </p:nvSpPr>
        <p:spPr>
          <a:xfrm>
            <a:off x="1524000" y="3429000"/>
            <a:ext cx="9144000" cy="1655762"/>
          </a:xfrm>
        </p:spPr>
        <p:txBody>
          <a:bodyPr>
            <a:normAutofit/>
          </a:bodyPr>
          <a:lstStyle/>
          <a:p>
            <a:r>
              <a:rPr lang="en-US" sz="6000" b="1" dirty="0" err="1">
                <a:solidFill>
                  <a:srgbClr val="FF0000"/>
                </a:solidFill>
                <a:latin typeface="UTM Avo" panose="02040603050506020204" pitchFamily="18" charset="0"/>
              </a:rPr>
              <a:t>Bài</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viết</a:t>
            </a:r>
            <a:r>
              <a:rPr lang="en-US" sz="6000" b="1" dirty="0">
                <a:solidFill>
                  <a:srgbClr val="FF0000"/>
                </a:solidFill>
                <a:latin typeface="UTM Avo" panose="02040603050506020204" pitchFamily="18" charset="0"/>
              </a:rPr>
              <a:t> 3: </a:t>
            </a:r>
            <a:r>
              <a:rPr lang="en-US" sz="6000" b="1" dirty="0" err="1">
                <a:solidFill>
                  <a:srgbClr val="FF0000"/>
                </a:solidFill>
                <a:latin typeface="UTM Avo" panose="02040603050506020204" pitchFamily="18" charset="0"/>
              </a:rPr>
              <a:t>Chính</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tả</a:t>
            </a:r>
            <a:endParaRPr lang="en-US" sz="6000" b="1" dirty="0">
              <a:solidFill>
                <a:srgbClr val="FF0000"/>
              </a:solidFill>
              <a:latin typeface="UTM Avo" panose="02040603050506020204" pitchFamily="18" charset="0"/>
            </a:endParaRPr>
          </a:p>
        </p:txBody>
      </p:sp>
      <p:sp>
        <p:nvSpPr>
          <p:cNvPr id="4" name="TextBox 3">
            <a:extLst>
              <a:ext uri="{FF2B5EF4-FFF2-40B4-BE49-F238E27FC236}">
                <a16:creationId xmlns:a16="http://schemas.microsoft.com/office/drawing/2014/main" id="{AB9882EC-01A8-6129-1DF9-CF1EB24FA087}"/>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3</a:t>
            </a:r>
          </a:p>
        </p:txBody>
      </p:sp>
      <p:sp>
        <p:nvSpPr>
          <p:cNvPr id="5" name="Rectangle 4">
            <a:extLst>
              <a:ext uri="{FF2B5EF4-FFF2-40B4-BE49-F238E27FC236}">
                <a16:creationId xmlns:a16="http://schemas.microsoft.com/office/drawing/2014/main" id="{1F4F0238-6327-0A73-EE6A-B27C0474BD69}"/>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a:t>
            </a:r>
            <a:r>
              <a:rPr kumimoji="0" lang="vi-VN" sz="2400" b="0" i="0" u="none" strike="noStrike" kern="0" cap="none" spc="0" normalizeH="0" baseline="0" noProof="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2</a:t>
            </a:r>
            <a:endPar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B1BDC085-DEE6-4FCC-6E95-A4BE3711DCF6}"/>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182045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entagon 1">
            <a:extLst>
              <a:ext uri="{FF2B5EF4-FFF2-40B4-BE49-F238E27FC236}">
                <a16:creationId xmlns:a16="http://schemas.microsoft.com/office/drawing/2014/main" id="{E6B5F07F-1187-1EE5-6DF5-62E6001616DA}"/>
              </a:ext>
            </a:extLst>
          </p:cNvPr>
          <p:cNvSpPr/>
          <p:nvPr/>
        </p:nvSpPr>
        <p:spPr>
          <a:xfrm>
            <a:off x="444626" y="1727490"/>
            <a:ext cx="4881353" cy="578708"/>
          </a:xfrm>
          <a:prstGeom prst="homePlate">
            <a:avLst/>
          </a:prstGeom>
          <a:solidFill>
            <a:schemeClr val="accent6">
              <a:lumMod val="40000"/>
              <a:lumOff val="60000"/>
            </a:scheme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1. </a:t>
            </a: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Kiểm</a:t>
            </a:r>
            <a:r>
              <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tra</a:t>
            </a:r>
            <a:r>
              <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đồ</a:t>
            </a:r>
            <a:r>
              <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dùng</a:t>
            </a:r>
            <a:r>
              <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học</a:t>
            </a:r>
            <a:r>
              <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tập</a:t>
            </a:r>
            <a:endPar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endParaRPr>
          </a:p>
        </p:txBody>
      </p:sp>
      <p:pic>
        <p:nvPicPr>
          <p:cNvPr id="3" name="Picture 2">
            <a:extLst>
              <a:ext uri="{FF2B5EF4-FFF2-40B4-BE49-F238E27FC236}">
                <a16:creationId xmlns:a16="http://schemas.microsoft.com/office/drawing/2014/main" id="{B309AD9C-C9CA-5119-FC0A-376BE500D1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254" y="2557522"/>
            <a:ext cx="2846173" cy="3988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a:extLst>
              <a:ext uri="{FF2B5EF4-FFF2-40B4-BE49-F238E27FC236}">
                <a16:creationId xmlns:a16="http://schemas.microsoft.com/office/drawing/2014/main" id="{C36DEB8B-150C-8CA4-3E19-37F7BD6407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3427" y="2570565"/>
            <a:ext cx="2743200" cy="394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a:extLst>
              <a:ext uri="{FF2B5EF4-FFF2-40B4-BE49-F238E27FC236}">
                <a16:creationId xmlns:a16="http://schemas.microsoft.com/office/drawing/2014/main" id="{C6BD7855-C1E5-A10F-B8C5-5B1CF715B9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6489826" y="2234794"/>
            <a:ext cx="2222500" cy="222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a:extLst>
              <a:ext uri="{FF2B5EF4-FFF2-40B4-BE49-F238E27FC236}">
                <a16:creationId xmlns:a16="http://schemas.microsoft.com/office/drawing/2014/main" id="{6B802BB8-415E-D8D1-FFB3-BA280C63086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p:blipFill>
        <p:spPr bwMode="auto">
          <a:xfrm>
            <a:off x="6403765" y="4246895"/>
            <a:ext cx="2498810" cy="2498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a:extLst>
              <a:ext uri="{FF2B5EF4-FFF2-40B4-BE49-F238E27FC236}">
                <a16:creationId xmlns:a16="http://schemas.microsoft.com/office/drawing/2014/main" id="{3725F8C2-102F-8EB3-AD0E-6412BF2A924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p:blipFill>
        <p:spPr bwMode="auto">
          <a:xfrm>
            <a:off x="8902575" y="2759527"/>
            <a:ext cx="2974735" cy="2974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3884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par>
                                <p:cTn id="13" presetID="14" presetClass="entr" presetSubtype="1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par>
                                <p:cTn id="16" presetID="14" presetClass="entr" presetSubtype="1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500"/>
                                        <p:tgtEl>
                                          <p:spTgt spid="5"/>
                                        </p:tgtEl>
                                      </p:cBhvr>
                                    </p:animEffect>
                                  </p:childTnLst>
                                </p:cTn>
                              </p:par>
                              <p:par>
                                <p:cTn id="19" presetID="14" presetClass="entr" presetSubtype="1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randombar(horizontal)">
                                      <p:cBhvr>
                                        <p:cTn id="21" dur="500"/>
                                        <p:tgtEl>
                                          <p:spTgt spid="6"/>
                                        </p:tgtEl>
                                      </p:cBhvr>
                                    </p:animEffect>
                                  </p:childTnLst>
                                </p:cTn>
                              </p:par>
                              <p:par>
                                <p:cTn id="22" presetID="14" presetClass="entr" presetSubtype="1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randombar(horizontal)">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entagon 1">
            <a:extLst>
              <a:ext uri="{FF2B5EF4-FFF2-40B4-BE49-F238E27FC236}">
                <a16:creationId xmlns:a16="http://schemas.microsoft.com/office/drawing/2014/main" id="{E6B5F07F-1187-1EE5-6DF5-62E6001616DA}"/>
              </a:ext>
            </a:extLst>
          </p:cNvPr>
          <p:cNvSpPr/>
          <p:nvPr/>
        </p:nvSpPr>
        <p:spPr>
          <a:xfrm>
            <a:off x="444626" y="1727490"/>
            <a:ext cx="5257549" cy="578708"/>
          </a:xfrm>
          <a:prstGeom prst="homePlate">
            <a:avLst/>
          </a:prstGeom>
          <a:solidFill>
            <a:schemeClr val="accent6">
              <a:lumMod val="40000"/>
              <a:lumOff val="60000"/>
            </a:scheme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2. </a:t>
            </a: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Tìm</a:t>
            </a:r>
            <a:r>
              <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hiểu</a:t>
            </a:r>
            <a:r>
              <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về</a:t>
            </a:r>
            <a:r>
              <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thành</a:t>
            </a:r>
            <a:r>
              <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 </a:t>
            </a:r>
            <a:r>
              <a:rPr kumimoji="0" lang="en-US" sz="2400" b="1" i="0" u="none" strike="noStrike" kern="0" cap="none" spc="0" normalizeH="0" baseline="0" noProof="0" dirty="0" err="1">
                <a:ln>
                  <a:noFill/>
                </a:ln>
                <a:solidFill>
                  <a:schemeClr val="bg1"/>
                </a:solidFill>
                <a:effectLst/>
                <a:uLnTx/>
                <a:uFillTx/>
                <a:latin typeface="UTM Avo" panose="02040603050506020204" pitchFamily="18"/>
                <a:cs typeface="Arial" pitchFamily="34" charset="0"/>
              </a:rPr>
              <a:t>phố</a:t>
            </a:r>
            <a:r>
              <a:rPr kumimoji="0" lang="en-US" sz="2400" b="1" i="0" u="none" strike="noStrike" kern="0" cap="none" spc="0" normalizeH="0" baseline="0" noProof="0" dirty="0">
                <a:ln>
                  <a:noFill/>
                </a:ln>
                <a:solidFill>
                  <a:schemeClr val="bg1"/>
                </a:solidFill>
                <a:effectLst/>
                <a:uLnTx/>
                <a:uFillTx/>
                <a:latin typeface="UTM Avo" panose="02040603050506020204" pitchFamily="18"/>
                <a:cs typeface="Arial" pitchFamily="34" charset="0"/>
              </a:rPr>
              <a:t> Vinh</a:t>
            </a:r>
          </a:p>
        </p:txBody>
      </p:sp>
      <p:pic>
        <p:nvPicPr>
          <p:cNvPr id="20" name="Picture 2">
            <a:extLst>
              <a:ext uri="{FF2B5EF4-FFF2-40B4-BE49-F238E27FC236}">
                <a16:creationId xmlns:a16="http://schemas.microsoft.com/office/drawing/2014/main" id="{7452DE0C-5BCD-AA54-3904-5D9F1077FE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396" y="2360312"/>
            <a:ext cx="3123663" cy="238561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3">
            <a:extLst>
              <a:ext uri="{FF2B5EF4-FFF2-40B4-BE49-F238E27FC236}">
                <a16:creationId xmlns:a16="http://schemas.microsoft.com/office/drawing/2014/main" id="{4EE659E7-5077-470F-8652-E6F9D151BB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9334" y="2306198"/>
            <a:ext cx="3055650" cy="242998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3">
            <a:extLst>
              <a:ext uri="{FF2B5EF4-FFF2-40B4-BE49-F238E27FC236}">
                <a16:creationId xmlns:a16="http://schemas.microsoft.com/office/drawing/2014/main" id="{8B1B5D83-3BA5-1569-B2A3-E6C6155A3C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93720" y="2306198"/>
            <a:ext cx="3078634" cy="242998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3" name="Group 22">
            <a:extLst>
              <a:ext uri="{FF2B5EF4-FFF2-40B4-BE49-F238E27FC236}">
                <a16:creationId xmlns:a16="http://schemas.microsoft.com/office/drawing/2014/main" id="{83EAB355-AEC0-7ACB-85DB-C2869985A305}"/>
              </a:ext>
            </a:extLst>
          </p:cNvPr>
          <p:cNvGrpSpPr/>
          <p:nvPr/>
        </p:nvGrpSpPr>
        <p:grpSpPr>
          <a:xfrm>
            <a:off x="444626" y="4800043"/>
            <a:ext cx="11468139" cy="1765021"/>
            <a:chOff x="903338" y="6962021"/>
            <a:chExt cx="17202209" cy="2819400"/>
          </a:xfrm>
          <a:solidFill>
            <a:schemeClr val="accent2">
              <a:lumMod val="20000"/>
              <a:lumOff val="80000"/>
            </a:schemeClr>
          </a:solidFill>
        </p:grpSpPr>
        <p:sp>
          <p:nvSpPr>
            <p:cNvPr id="24" name="Rounded Rectangle 23">
              <a:extLst>
                <a:ext uri="{FF2B5EF4-FFF2-40B4-BE49-F238E27FC236}">
                  <a16:creationId xmlns:a16="http://schemas.microsoft.com/office/drawing/2014/main" id="{A58264E0-E0E9-C6C1-F5A0-CC579E873829}"/>
                </a:ext>
              </a:extLst>
            </p:cNvPr>
            <p:cNvSpPr/>
            <p:nvPr/>
          </p:nvSpPr>
          <p:spPr>
            <a:xfrm>
              <a:off x="903338" y="6962021"/>
              <a:ext cx="17114678" cy="2819400"/>
            </a:xfrm>
            <a:prstGeom prst="roundRect">
              <a:avLst/>
            </a:prstGeom>
            <a:grpFill/>
            <a:ln w="25400" cap="flat" cmpd="sng" algn="ctr">
              <a:solidFill>
                <a:srgbClr val="F79646">
                  <a:lumMod val="75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chemeClr val="bg1">
                    <a:lumMod val="95000"/>
                    <a:lumOff val="5000"/>
                  </a:schemeClr>
                </a:solidFill>
                <a:effectLst/>
                <a:uLnTx/>
                <a:uFillTx/>
                <a:latin typeface="UTM Avo" panose="02040603050506020204" pitchFamily="18"/>
              </a:endParaRPr>
            </a:p>
          </p:txBody>
        </p:sp>
        <p:sp>
          <p:nvSpPr>
            <p:cNvPr id="25" name="Rectangle 24">
              <a:extLst>
                <a:ext uri="{FF2B5EF4-FFF2-40B4-BE49-F238E27FC236}">
                  <a16:creationId xmlns:a16="http://schemas.microsoft.com/office/drawing/2014/main" id="{9FD57606-D61F-6698-455D-4400DBA16CCE}"/>
                </a:ext>
              </a:extLst>
            </p:cNvPr>
            <p:cNvSpPr/>
            <p:nvPr/>
          </p:nvSpPr>
          <p:spPr>
            <a:xfrm>
              <a:off x="990869" y="7064033"/>
              <a:ext cx="17114678" cy="2216953"/>
            </a:xfrm>
            <a:prstGeom prst="rect">
              <a:avLst/>
            </a:prstGeom>
            <a:noFill/>
          </p:spPr>
          <p:txBody>
            <a:bodyPr wrap="square">
              <a:spAutoFit/>
            </a:bodyPr>
            <a:lstStyle/>
            <a:p>
              <a:pPr marL="0" marR="0" lvl="0" indent="0" defTabSz="609630" eaLnBrk="1" fontAlgn="auto" latinLnBrk="0" hangingPunct="1">
                <a:lnSpc>
                  <a:spcPct val="150000"/>
                </a:lnSpc>
                <a:spcBef>
                  <a:spcPts val="0"/>
                </a:spcBef>
                <a:spcAft>
                  <a:spcPts val="0"/>
                </a:spcAft>
                <a:buClrTx/>
                <a:buSzTx/>
                <a:buFontTx/>
                <a:buNone/>
                <a:tabLst/>
                <a:defRPr/>
              </a:pPr>
              <a:r>
                <a:rPr kumimoji="0" lang="en-US" sz="2100" b="0" i="0" u="none" strike="noStrike" kern="0" cap="none" spc="0" normalizeH="0" baseline="0" noProof="0" dirty="0" err="1">
                  <a:ln>
                    <a:noFill/>
                  </a:ln>
                  <a:solidFill>
                    <a:schemeClr val="bg1">
                      <a:lumMod val="95000"/>
                      <a:lumOff val="5000"/>
                    </a:schemeClr>
                  </a:solidFill>
                  <a:effectLst/>
                  <a:uLnTx/>
                  <a:uFillTx/>
                  <a:latin typeface="UTM Avo" panose="02040603050506020204" pitchFamily="18"/>
                  <a:cs typeface="Arial" pitchFamily="34" charset="0"/>
                </a:rPr>
                <a:t>Thành</a:t>
              </a:r>
              <a:r>
                <a:rPr kumimoji="0" lang="en-US" sz="2100" b="0" i="0" u="none" strike="noStrike" kern="0" cap="none" spc="0" normalizeH="0" baseline="0" noProof="0" dirty="0">
                  <a:ln>
                    <a:noFill/>
                  </a:ln>
                  <a:solidFill>
                    <a:schemeClr val="bg1">
                      <a:lumMod val="95000"/>
                      <a:lumOff val="5000"/>
                    </a:schemeClr>
                  </a:solidFill>
                  <a:effectLst/>
                  <a:uLnTx/>
                  <a:uFillTx/>
                  <a:latin typeface="UTM Avo" panose="02040603050506020204" pitchFamily="18"/>
                  <a:cs typeface="Arial" pitchFamily="34" charset="0"/>
                </a:rPr>
                <a:t> </a:t>
              </a:r>
              <a:r>
                <a:rPr kumimoji="0" lang="en-US" sz="2100" b="0" i="0" u="none" strike="noStrike" kern="0" cap="none" spc="0" normalizeH="0" baseline="0" noProof="0" dirty="0" err="1">
                  <a:ln>
                    <a:noFill/>
                  </a:ln>
                  <a:solidFill>
                    <a:schemeClr val="bg1">
                      <a:lumMod val="95000"/>
                      <a:lumOff val="5000"/>
                    </a:schemeClr>
                  </a:solidFill>
                  <a:effectLst/>
                  <a:uLnTx/>
                  <a:uFillTx/>
                  <a:latin typeface="UTM Avo" panose="02040603050506020204" pitchFamily="18"/>
                  <a:cs typeface="Arial" pitchFamily="34" charset="0"/>
                </a:rPr>
                <a:t>phố</a:t>
              </a:r>
              <a:r>
                <a:rPr kumimoji="0" lang="en-US" sz="2100" b="0" i="0" u="none" strike="noStrike" kern="0" cap="none" spc="0" normalizeH="0" baseline="0" noProof="0" dirty="0">
                  <a:ln>
                    <a:noFill/>
                  </a:ln>
                  <a:solidFill>
                    <a:schemeClr val="bg1">
                      <a:lumMod val="95000"/>
                      <a:lumOff val="5000"/>
                    </a:schemeClr>
                  </a:solidFill>
                  <a:effectLst/>
                  <a:uLnTx/>
                  <a:uFillTx/>
                  <a:latin typeface="UTM Avo" panose="02040603050506020204" pitchFamily="18"/>
                  <a:cs typeface="Arial" pitchFamily="34" charset="0"/>
                </a:rPr>
                <a:t> Vinh </a:t>
              </a:r>
              <a:r>
                <a:rPr kumimoji="0" lang="en-US" sz="2100" b="0" i="0" u="none" strike="noStrike" kern="0" cap="none" spc="0" normalizeH="0" baseline="0" noProof="0" dirty="0" err="1">
                  <a:ln>
                    <a:noFill/>
                  </a:ln>
                  <a:solidFill>
                    <a:schemeClr val="bg1">
                      <a:lumMod val="95000"/>
                      <a:lumOff val="5000"/>
                    </a:schemeClr>
                  </a:solidFill>
                  <a:effectLst/>
                  <a:uLnTx/>
                  <a:uFillTx/>
                  <a:latin typeface="UTM Avo" panose="02040603050506020204" pitchFamily="18"/>
                  <a:cs typeface="Arial" pitchFamily="34" charset="0"/>
                </a:rPr>
                <a:t>là</a:t>
              </a:r>
              <a:r>
                <a:rPr kumimoji="0" lang="en-US" sz="2100" b="0" i="0" u="none" strike="noStrike" kern="0" cap="none" spc="0" normalizeH="0" baseline="0" noProof="0" dirty="0">
                  <a:ln>
                    <a:noFill/>
                  </a:ln>
                  <a:solidFill>
                    <a:schemeClr val="bg1">
                      <a:lumMod val="95000"/>
                      <a:lumOff val="5000"/>
                    </a:schemeClr>
                  </a:solidFill>
                  <a:effectLst/>
                  <a:uLnTx/>
                  <a:uFillTx/>
                  <a:latin typeface="UTM Avo" panose="02040603050506020204" pitchFamily="18"/>
                  <a:cs typeface="Arial" pitchFamily="34" charset="0"/>
                </a:rPr>
                <a:t> </a:t>
              </a:r>
              <a:r>
                <a:rPr kumimoji="0" lang="en-US" sz="2100" b="0" i="0" u="none" strike="noStrike" kern="0" cap="none" spc="0" normalizeH="0" baseline="0" noProof="0" dirty="0" err="1">
                  <a:ln>
                    <a:noFill/>
                  </a:ln>
                  <a:solidFill>
                    <a:schemeClr val="bg1">
                      <a:lumMod val="95000"/>
                      <a:lumOff val="5000"/>
                    </a:schemeClr>
                  </a:solidFill>
                  <a:effectLst/>
                  <a:uLnTx/>
                  <a:uFillTx/>
                  <a:latin typeface="UTM Avo" panose="02040603050506020204" pitchFamily="18"/>
                  <a:cs typeface="Arial" pitchFamily="34" charset="0"/>
                </a:rPr>
                <a:t>một</a:t>
              </a:r>
              <a:r>
                <a:rPr kumimoji="0" lang="vi-VN" sz="2100" b="0" i="0" u="none" strike="noStrike" kern="0" cap="none" spc="0" normalizeH="0" baseline="0" noProof="0" dirty="0">
                  <a:ln>
                    <a:noFill/>
                  </a:ln>
                  <a:solidFill>
                    <a:schemeClr val="bg1">
                      <a:lumMod val="95000"/>
                      <a:lumOff val="5000"/>
                    </a:schemeClr>
                  </a:solidFill>
                  <a:effectLst/>
                  <a:uLnTx/>
                  <a:uFillTx/>
                  <a:latin typeface="UTM Avo" panose="02040603050506020204" pitchFamily="18"/>
                  <a:cs typeface="Arial" pitchFamily="34" charset="0"/>
                </a:rPr>
                <a:t> vùng đất kiên cường, anh dũng, bất khuất. Nơi đây chứng kiến biết bao thế hệ cha ông ta đã ngã xuống vì độc lập, tự do. Ngày nay, thành phố đã khoác lên mình một màu áo mới, màu áo của hòa bình, của bình yên.</a:t>
              </a:r>
              <a:endParaRPr kumimoji="0" lang="en-US" sz="2100" b="0" i="0" u="none" strike="noStrike" kern="0" cap="none" spc="0" normalizeH="0" baseline="0" noProof="0" dirty="0">
                <a:ln>
                  <a:noFill/>
                </a:ln>
                <a:solidFill>
                  <a:schemeClr val="bg1">
                    <a:lumMod val="95000"/>
                    <a:lumOff val="5000"/>
                  </a:schemeClr>
                </a:solidFill>
                <a:effectLst/>
                <a:uLnTx/>
                <a:uFillTx/>
                <a:latin typeface="UTM Avo" panose="02040603050506020204" pitchFamily="18"/>
                <a:cs typeface="Arial" pitchFamily="34" charset="0"/>
              </a:endParaRPr>
            </a:p>
          </p:txBody>
        </p:sp>
      </p:grpSp>
    </p:spTree>
    <p:extLst>
      <p:ext uri="{BB962C8B-B14F-4D97-AF65-F5344CB8AC3E}">
        <p14:creationId xmlns:p14="http://schemas.microsoft.com/office/powerpoint/2010/main" val="635596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down)">
                                      <p:cBhvr>
                                        <p:cTn id="12" dur="500"/>
                                        <p:tgtEl>
                                          <p:spTgt spid="20"/>
                                        </p:tgtEl>
                                      </p:cBhvr>
                                    </p:animEffect>
                                  </p:childTnLst>
                                </p:cTn>
                              </p:par>
                              <p:par>
                                <p:cTn id="13" presetID="22" presetClass="entr" presetSubtype="4"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down)">
                                      <p:cBhvr>
                                        <p:cTn id="15" dur="500"/>
                                        <p:tgtEl>
                                          <p:spTgt spid="21"/>
                                        </p:tgtEl>
                                      </p:cBhvr>
                                    </p:animEffect>
                                  </p:childTnLst>
                                </p:cTn>
                              </p:par>
                              <p:par>
                                <p:cTn id="16" presetID="22" presetClass="entr" presetSubtype="4"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down)">
                                      <p:cBhvr>
                                        <p:cTn id="18" dur="500"/>
                                        <p:tgtEl>
                                          <p:spTgt spid="22"/>
                                        </p:tgtEl>
                                      </p:cBhvr>
                                    </p:animEffect>
                                  </p:childTnLst>
                                </p:cTn>
                              </p:par>
                              <p:par>
                                <p:cTn id="19" presetID="22" presetClass="entr" presetSubtype="4"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down)">
                                      <p:cBhvr>
                                        <p:cTn id="2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A36CA4E-E7B0-3A90-64C2-9F1D18EA4D5E}"/>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4287608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hevron 1">
            <a:extLst>
              <a:ext uri="{FF2B5EF4-FFF2-40B4-BE49-F238E27FC236}">
                <a16:creationId xmlns:a16="http://schemas.microsoft.com/office/drawing/2014/main" id="{B2A49A9B-E48D-52E0-FD43-5B15379A3672}"/>
              </a:ext>
            </a:extLst>
          </p:cNvPr>
          <p:cNvSpPr/>
          <p:nvPr/>
        </p:nvSpPr>
        <p:spPr>
          <a:xfrm>
            <a:off x="714074" y="1680084"/>
            <a:ext cx="3098800" cy="579506"/>
          </a:xfrm>
          <a:prstGeom prst="chevron">
            <a:avLst/>
          </a:prstGeom>
          <a:solidFill>
            <a:schemeClr val="accent5">
              <a:lumMod val="40000"/>
              <a:lumOff val="60000"/>
            </a:scheme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bg1">
                    <a:lumMod val="95000"/>
                    <a:lumOff val="5000"/>
                  </a:schemeClr>
                </a:solidFill>
                <a:effectLst/>
                <a:uLnTx/>
                <a:uFillTx/>
                <a:latin typeface="UTM Avo" panose="02040603050506020204" pitchFamily="18"/>
                <a:cs typeface="Arial" pitchFamily="34" charset="0"/>
              </a:rPr>
              <a:t>1. NGHE – VIẾT</a:t>
            </a:r>
          </a:p>
        </p:txBody>
      </p:sp>
      <p:sp>
        <p:nvSpPr>
          <p:cNvPr id="3" name="Rectangle 2">
            <a:extLst>
              <a:ext uri="{FF2B5EF4-FFF2-40B4-BE49-F238E27FC236}">
                <a16:creationId xmlns:a16="http://schemas.microsoft.com/office/drawing/2014/main" id="{C66A8EBD-19A9-0510-8908-8CC419FB93AF}"/>
              </a:ext>
            </a:extLst>
          </p:cNvPr>
          <p:cNvSpPr/>
          <p:nvPr/>
        </p:nvSpPr>
        <p:spPr>
          <a:xfrm>
            <a:off x="144378" y="2204616"/>
            <a:ext cx="7198351" cy="4507516"/>
          </a:xfrm>
          <a:prstGeom prst="rect">
            <a:avLst/>
          </a:prstGeom>
        </p:spPr>
        <p:txBody>
          <a:bodyPr wrap="square">
            <a:spAutoFit/>
          </a:bodyPr>
          <a:lstStyle/>
          <a:p>
            <a:pPr algn="ctr" defTabSz="609630">
              <a:lnSpc>
                <a:spcPct val="150000"/>
              </a:lnSpc>
            </a:pPr>
            <a:r>
              <a:rPr lang="en-US" sz="2667" b="1" dirty="0" err="1">
                <a:solidFill>
                  <a:schemeClr val="bg1">
                    <a:lumMod val="95000"/>
                    <a:lumOff val="5000"/>
                  </a:schemeClr>
                </a:solidFill>
                <a:latin typeface="UTM Avo" panose="02040603050506020204" pitchFamily="18"/>
                <a:cs typeface="Arial" pitchFamily="34" charset="0"/>
              </a:rPr>
              <a:t>Chiều</a:t>
            </a:r>
            <a:r>
              <a:rPr lang="en-US" sz="2667" b="1" dirty="0">
                <a:solidFill>
                  <a:schemeClr val="bg1">
                    <a:lumMod val="95000"/>
                    <a:lumOff val="5000"/>
                  </a:schemeClr>
                </a:solidFill>
                <a:latin typeface="UTM Avo" panose="02040603050506020204" pitchFamily="18"/>
                <a:cs typeface="Arial" pitchFamily="34" charset="0"/>
              </a:rPr>
              <a:t> </a:t>
            </a:r>
            <a:r>
              <a:rPr lang="en-US" sz="2667" b="1" dirty="0" err="1">
                <a:solidFill>
                  <a:schemeClr val="bg1">
                    <a:lumMod val="95000"/>
                    <a:lumOff val="5000"/>
                  </a:schemeClr>
                </a:solidFill>
                <a:latin typeface="UTM Avo" panose="02040603050506020204" pitchFamily="18"/>
                <a:cs typeface="Arial" pitchFamily="34" charset="0"/>
              </a:rPr>
              <a:t>trên</a:t>
            </a:r>
            <a:r>
              <a:rPr lang="en-US" sz="2667" b="1" dirty="0">
                <a:solidFill>
                  <a:schemeClr val="bg1">
                    <a:lumMod val="95000"/>
                    <a:lumOff val="5000"/>
                  </a:schemeClr>
                </a:solidFill>
                <a:latin typeface="UTM Avo" panose="02040603050506020204" pitchFamily="18"/>
                <a:cs typeface="Arial" pitchFamily="34" charset="0"/>
              </a:rPr>
              <a:t> </a:t>
            </a:r>
            <a:r>
              <a:rPr lang="en-US" sz="2667" b="1" dirty="0" err="1">
                <a:solidFill>
                  <a:schemeClr val="bg1">
                    <a:lumMod val="95000"/>
                    <a:lumOff val="5000"/>
                  </a:schemeClr>
                </a:solidFill>
                <a:latin typeface="UTM Avo" panose="02040603050506020204" pitchFamily="18"/>
                <a:cs typeface="Arial" pitchFamily="34" charset="0"/>
              </a:rPr>
              <a:t>thành</a:t>
            </a:r>
            <a:r>
              <a:rPr lang="en-US" sz="2667" b="1" dirty="0">
                <a:solidFill>
                  <a:schemeClr val="bg1">
                    <a:lumMod val="95000"/>
                    <a:lumOff val="5000"/>
                  </a:schemeClr>
                </a:solidFill>
                <a:latin typeface="UTM Avo" panose="02040603050506020204" pitchFamily="18"/>
                <a:cs typeface="Arial" pitchFamily="34" charset="0"/>
              </a:rPr>
              <a:t> </a:t>
            </a:r>
            <a:r>
              <a:rPr lang="en-US" sz="2667" b="1" dirty="0" err="1">
                <a:solidFill>
                  <a:schemeClr val="bg1">
                    <a:lumMod val="95000"/>
                    <a:lumOff val="5000"/>
                  </a:schemeClr>
                </a:solidFill>
                <a:latin typeface="UTM Avo" panose="02040603050506020204" pitchFamily="18"/>
                <a:cs typeface="Arial" pitchFamily="34" charset="0"/>
              </a:rPr>
              <a:t>phố</a:t>
            </a:r>
            <a:r>
              <a:rPr lang="en-US" sz="2667" b="1" dirty="0">
                <a:solidFill>
                  <a:schemeClr val="bg1">
                    <a:lumMod val="95000"/>
                    <a:lumOff val="5000"/>
                  </a:schemeClr>
                </a:solidFill>
                <a:latin typeface="UTM Avo" panose="02040603050506020204" pitchFamily="18"/>
                <a:cs typeface="Arial" pitchFamily="34" charset="0"/>
              </a:rPr>
              <a:t> Vinh</a:t>
            </a:r>
          </a:p>
          <a:p>
            <a:pPr algn="just" defTabSz="609630">
              <a:lnSpc>
                <a:spcPct val="150000"/>
              </a:lnSpc>
            </a:pPr>
            <a:r>
              <a:rPr lang="en-US" sz="2400" dirty="0" err="1">
                <a:solidFill>
                  <a:schemeClr val="bg1">
                    <a:lumMod val="95000"/>
                    <a:lumOff val="5000"/>
                  </a:schemeClr>
                </a:solidFill>
                <a:latin typeface="UTM Avo" panose="02040603050506020204" pitchFamily="18"/>
                <a:cs typeface="Arial" pitchFamily="34" charset="0"/>
              </a:rPr>
              <a:t>Chiều</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hè</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nắng</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như</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rót</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mật</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Những</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dãy</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phố</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chìm</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trong</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sắc</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màu</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vàng</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óng</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ả</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Bên</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vòm</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cổng</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thành</a:t>
            </a:r>
            <a:r>
              <a:rPr lang="en-US" sz="2400" dirty="0">
                <a:solidFill>
                  <a:schemeClr val="bg1">
                    <a:lumMod val="95000"/>
                    <a:lumOff val="5000"/>
                  </a:schemeClr>
                </a:solidFill>
                <a:latin typeface="UTM Avo" panose="02040603050506020204" pitchFamily="18"/>
                <a:cs typeface="Arial" pitchFamily="34" charset="0"/>
              </a:rPr>
              <a:t> Vinh </a:t>
            </a:r>
            <a:r>
              <a:rPr lang="en-US" sz="2400" dirty="0" err="1">
                <a:solidFill>
                  <a:schemeClr val="bg1">
                    <a:lumMod val="95000"/>
                    <a:lumOff val="5000"/>
                  </a:schemeClr>
                </a:solidFill>
                <a:latin typeface="UTM Avo" panose="02040603050506020204" pitchFamily="18"/>
                <a:cs typeface="Arial" pitchFamily="34" charset="0"/>
              </a:rPr>
              <a:t>trầm</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mặc</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những</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cây</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cổ</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thụ</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xanh</a:t>
            </a:r>
            <a:r>
              <a:rPr lang="en-US" sz="2400" dirty="0">
                <a:solidFill>
                  <a:schemeClr val="bg1">
                    <a:lumMod val="95000"/>
                    <a:lumOff val="5000"/>
                  </a:schemeClr>
                </a:solidFill>
                <a:latin typeface="UTM Avo" panose="02040603050506020204" pitchFamily="18"/>
                <a:cs typeface="Arial" pitchFamily="34" charset="0"/>
              </a:rPr>
              <a:t> um </a:t>
            </a:r>
            <a:r>
              <a:rPr lang="en-US" sz="2400" dirty="0" err="1">
                <a:solidFill>
                  <a:schemeClr val="bg1">
                    <a:lumMod val="95000"/>
                    <a:lumOff val="5000"/>
                  </a:schemeClr>
                </a:solidFill>
                <a:latin typeface="UTM Avo" panose="02040603050506020204" pitchFamily="18"/>
                <a:cs typeface="Arial" pitchFamily="34" charset="0"/>
              </a:rPr>
              <a:t>đứng</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im</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lìm</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Thoảng</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trong</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không</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gian</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một</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làn</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điệu</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ví</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dặm</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ngân</a:t>
            </a:r>
            <a:r>
              <a:rPr lang="en-US" sz="2400" dirty="0">
                <a:solidFill>
                  <a:schemeClr val="bg1">
                    <a:lumMod val="95000"/>
                    <a:lumOff val="5000"/>
                  </a:schemeClr>
                </a:solidFill>
                <a:latin typeface="UTM Avo" panose="02040603050506020204" pitchFamily="18"/>
                <a:cs typeface="Arial" pitchFamily="34" charset="0"/>
              </a:rPr>
              <a:t> vang </a:t>
            </a:r>
            <a:r>
              <a:rPr lang="en-US" sz="2400" dirty="0" err="1">
                <a:solidFill>
                  <a:schemeClr val="bg1">
                    <a:lumMod val="95000"/>
                    <a:lumOff val="5000"/>
                  </a:schemeClr>
                </a:solidFill>
                <a:latin typeface="UTM Avo" panose="02040603050506020204" pitchFamily="18"/>
                <a:cs typeface="Arial" pitchFamily="34" charset="0"/>
              </a:rPr>
              <a:t>rồi</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hòa</a:t>
            </a:r>
            <a:r>
              <a:rPr lang="en-US" sz="2400" dirty="0">
                <a:solidFill>
                  <a:schemeClr val="bg1">
                    <a:lumMod val="95000"/>
                    <a:lumOff val="5000"/>
                  </a:schemeClr>
                </a:solidFill>
                <a:latin typeface="UTM Avo" panose="02040603050506020204" pitchFamily="18"/>
                <a:cs typeface="Arial" pitchFamily="34" charset="0"/>
              </a:rPr>
              <a:t> tan </a:t>
            </a:r>
            <a:r>
              <a:rPr lang="en-US" sz="2400" dirty="0" err="1">
                <a:solidFill>
                  <a:schemeClr val="bg1">
                    <a:lumMod val="95000"/>
                    <a:lumOff val="5000"/>
                  </a:schemeClr>
                </a:solidFill>
                <a:latin typeface="UTM Avo" panose="02040603050506020204" pitchFamily="18"/>
                <a:cs typeface="Arial" pitchFamily="34" charset="0"/>
              </a:rPr>
              <a:t>trong</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nhịp</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chèo</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trên</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sông</a:t>
            </a:r>
            <a:r>
              <a:rPr lang="en-US" sz="2400" dirty="0">
                <a:solidFill>
                  <a:schemeClr val="bg1">
                    <a:lumMod val="95000"/>
                    <a:lumOff val="5000"/>
                  </a:schemeClr>
                </a:solidFill>
                <a:latin typeface="UTM Avo" panose="02040603050506020204" pitchFamily="18"/>
                <a:cs typeface="Arial" pitchFamily="34" charset="0"/>
              </a:rPr>
              <a:t> Lam </a:t>
            </a:r>
            <a:r>
              <a:rPr lang="en-US" sz="2400" dirty="0" err="1">
                <a:solidFill>
                  <a:schemeClr val="bg1">
                    <a:lumMod val="95000"/>
                    <a:lumOff val="5000"/>
                  </a:schemeClr>
                </a:solidFill>
                <a:latin typeface="UTM Avo" panose="02040603050506020204" pitchFamily="18"/>
                <a:cs typeface="Arial" pitchFamily="34" charset="0"/>
              </a:rPr>
              <a:t>gợn</a:t>
            </a:r>
            <a:r>
              <a:rPr lang="en-US" sz="2400" dirty="0">
                <a:solidFill>
                  <a:schemeClr val="bg1">
                    <a:lumMod val="95000"/>
                    <a:lumOff val="5000"/>
                  </a:schemeClr>
                </a:solidFill>
                <a:latin typeface="UTM Avo" panose="02040603050506020204" pitchFamily="18"/>
                <a:cs typeface="Arial" pitchFamily="34" charset="0"/>
              </a:rPr>
              <a:t> </a:t>
            </a:r>
            <a:r>
              <a:rPr lang="en-US" sz="2400" dirty="0" err="1">
                <a:solidFill>
                  <a:schemeClr val="bg1">
                    <a:lumMod val="95000"/>
                    <a:lumOff val="5000"/>
                  </a:schemeClr>
                </a:solidFill>
                <a:latin typeface="UTM Avo" panose="02040603050506020204" pitchFamily="18"/>
                <a:cs typeface="Arial" pitchFamily="34" charset="0"/>
              </a:rPr>
              <a:t>sóng</a:t>
            </a:r>
            <a:r>
              <a:rPr lang="en-US" sz="2400" dirty="0">
                <a:solidFill>
                  <a:schemeClr val="bg1">
                    <a:lumMod val="95000"/>
                    <a:lumOff val="5000"/>
                  </a:schemeClr>
                </a:solidFill>
                <a:latin typeface="UTM Avo" panose="02040603050506020204" pitchFamily="18"/>
                <a:cs typeface="Arial" pitchFamily="34" charset="0"/>
              </a:rPr>
              <a:t>.</a:t>
            </a:r>
          </a:p>
          <a:p>
            <a:pPr algn="r" defTabSz="609630">
              <a:lnSpc>
                <a:spcPct val="150000"/>
              </a:lnSpc>
            </a:pPr>
            <a:r>
              <a:rPr lang="en-US" sz="2400" dirty="0">
                <a:solidFill>
                  <a:schemeClr val="bg1">
                    <a:lumMod val="95000"/>
                    <a:lumOff val="5000"/>
                  </a:schemeClr>
                </a:solidFill>
                <a:latin typeface="UTM Avo" panose="02040603050506020204" pitchFamily="18"/>
                <a:cs typeface="Arial" pitchFamily="34" charset="0"/>
              </a:rPr>
              <a:t>Theo HƯỜNG NHUNG</a:t>
            </a:r>
          </a:p>
        </p:txBody>
      </p:sp>
      <p:pic>
        <p:nvPicPr>
          <p:cNvPr id="4" name="Picture 3">
            <a:extLst>
              <a:ext uri="{FF2B5EF4-FFF2-40B4-BE49-F238E27FC236}">
                <a16:creationId xmlns:a16="http://schemas.microsoft.com/office/drawing/2014/main" id="{0172C973-F318-E3BE-C261-8BB0B51E1D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2730" y="2743200"/>
            <a:ext cx="4511653" cy="3430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2593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hevron 4">
            <a:extLst>
              <a:ext uri="{FF2B5EF4-FFF2-40B4-BE49-F238E27FC236}">
                <a16:creationId xmlns:a16="http://schemas.microsoft.com/office/drawing/2014/main" id="{49609B56-AF89-7D5F-7DE4-B05DF1F30437}"/>
              </a:ext>
            </a:extLst>
          </p:cNvPr>
          <p:cNvSpPr/>
          <p:nvPr/>
        </p:nvSpPr>
        <p:spPr>
          <a:xfrm>
            <a:off x="698333" y="1673017"/>
            <a:ext cx="7271205" cy="575777"/>
          </a:xfrm>
          <a:prstGeom prst="chevron">
            <a:avLst/>
          </a:prstGeom>
          <a:solidFill>
            <a:schemeClr val="accent5">
              <a:lumMod val="40000"/>
              <a:lumOff val="60000"/>
            </a:scheme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bg1">
                    <a:lumMod val="95000"/>
                    <a:lumOff val="5000"/>
                  </a:schemeClr>
                </a:solidFill>
                <a:effectLst/>
                <a:uLnTx/>
                <a:uFillTx/>
                <a:latin typeface="UTM Avo" panose="02040603050506020204" pitchFamily="18"/>
                <a:cs typeface="Arial" pitchFamily="34" charset="0"/>
              </a:rPr>
              <a:t>2. CHỌN TỪ NGỮ PHÙ HỢP VỚI </a:t>
            </a:r>
            <a:r>
              <a:rPr kumimoji="0" lang="en-US" sz="2400" b="1" i="0" u="none" strike="noStrike" kern="0" cap="none" spc="0" normalizeH="0" baseline="0" noProof="0" dirty="0" err="1">
                <a:ln>
                  <a:noFill/>
                </a:ln>
                <a:solidFill>
                  <a:schemeClr val="bg1">
                    <a:lumMod val="95000"/>
                    <a:lumOff val="5000"/>
                  </a:schemeClr>
                </a:solidFill>
                <a:effectLst/>
                <a:uLnTx/>
                <a:uFillTx/>
                <a:latin typeface="UTM Avo" panose="02040603050506020204" pitchFamily="18"/>
                <a:cs typeface="Arial" pitchFamily="34" charset="0"/>
              </a:rPr>
              <a:t>Ô</a:t>
            </a:r>
            <a:r>
              <a:rPr kumimoji="0" lang="en-US" sz="2400" b="1" i="0" u="none" strike="noStrike" kern="0" cap="none" spc="0" normalizeH="0" baseline="0" noProof="0" dirty="0">
                <a:ln>
                  <a:noFill/>
                </a:ln>
                <a:solidFill>
                  <a:schemeClr val="bg1">
                    <a:lumMod val="95000"/>
                    <a:lumOff val="5000"/>
                  </a:schemeClr>
                </a:solidFill>
                <a:effectLst/>
                <a:uLnTx/>
                <a:uFillTx/>
                <a:latin typeface="UTM Avo" panose="02040603050506020204" pitchFamily="18"/>
                <a:cs typeface="Arial" pitchFamily="34" charset="0"/>
              </a:rPr>
              <a:t> TRỐNG</a:t>
            </a:r>
          </a:p>
        </p:txBody>
      </p:sp>
      <p:sp>
        <p:nvSpPr>
          <p:cNvPr id="6" name="Rectangle 5">
            <a:extLst>
              <a:ext uri="{FF2B5EF4-FFF2-40B4-BE49-F238E27FC236}">
                <a16:creationId xmlns:a16="http://schemas.microsoft.com/office/drawing/2014/main" id="{89C0FDAD-729C-D74D-AAA8-2B8FFD1F7FEB}"/>
              </a:ext>
            </a:extLst>
          </p:cNvPr>
          <p:cNvSpPr/>
          <p:nvPr/>
        </p:nvSpPr>
        <p:spPr>
          <a:xfrm>
            <a:off x="1060596" y="2329452"/>
            <a:ext cx="2831224" cy="461665"/>
          </a:xfrm>
          <a:prstGeom prst="rect">
            <a:avLst/>
          </a:prstGeom>
        </p:spPr>
        <p:txBody>
          <a:bodyPr wrap="none">
            <a:spAutoFit/>
          </a:bodyPr>
          <a:lstStyle/>
          <a:p>
            <a:pPr marL="0" marR="0" lvl="0" indent="0" defTabSz="609630" eaLnBrk="1" fontAlgn="auto" latinLnBrk="0" hangingPunct="1">
              <a:lnSpc>
                <a:spcPct val="100000"/>
              </a:lnSpc>
              <a:spcBef>
                <a:spcPts val="0"/>
              </a:spcBef>
              <a:spcAft>
                <a:spcPts val="0"/>
              </a:spcAft>
              <a:buClrTx/>
              <a:buSzTx/>
              <a:buFontTx/>
              <a:buNone/>
              <a:tabLst/>
              <a:defRPr/>
            </a:pPr>
            <a:r>
              <a:rPr kumimoji="0" lang="vi-VN" sz="2400" b="0" i="0" u="none" strike="noStrike" kern="0" cap="none" spc="0" normalizeH="0" baseline="0" noProof="0" dirty="0">
                <a:ln>
                  <a:noFill/>
                </a:ln>
                <a:solidFill>
                  <a:prstClr val="black"/>
                </a:solidFill>
                <a:effectLst/>
                <a:uLnTx/>
                <a:uFillTx/>
                <a:latin typeface="UTM Avo" panose="02040603050506020204" pitchFamily="18"/>
              </a:rPr>
              <a:t>a) Chữ </a:t>
            </a:r>
            <a:r>
              <a:rPr kumimoji="0" lang="vi-VN" sz="2400" b="1" i="0" u="none" strike="noStrike" kern="0" cap="none" spc="0" normalizeH="0" baseline="0" noProof="0" dirty="0">
                <a:ln>
                  <a:noFill/>
                </a:ln>
                <a:solidFill>
                  <a:srgbClr val="FF0000"/>
                </a:solidFill>
                <a:effectLst/>
                <a:uLnTx/>
                <a:uFillTx/>
                <a:latin typeface="UTM Avo" panose="02040603050506020204" pitchFamily="18"/>
              </a:rPr>
              <a:t>ch</a:t>
            </a:r>
            <a:r>
              <a:rPr kumimoji="0" lang="vi-VN" sz="2400" b="0" i="0" u="none" strike="noStrike" kern="0" cap="none" spc="0" normalizeH="0" baseline="0" noProof="0" dirty="0">
                <a:ln>
                  <a:noFill/>
                </a:ln>
                <a:solidFill>
                  <a:prstClr val="black"/>
                </a:solidFill>
                <a:effectLst/>
                <a:uLnTx/>
                <a:uFillTx/>
                <a:latin typeface="UTM Avo" panose="02040603050506020204" pitchFamily="18"/>
              </a:rPr>
              <a:t> hay </a:t>
            </a:r>
            <a:r>
              <a:rPr kumimoji="0" lang="vi-VN" sz="2400" b="1" i="0" u="none" strike="noStrike" kern="0" cap="none" spc="0" normalizeH="0" baseline="0" noProof="0" dirty="0">
                <a:ln>
                  <a:noFill/>
                </a:ln>
                <a:solidFill>
                  <a:srgbClr val="FF0000"/>
                </a:solidFill>
                <a:effectLst/>
                <a:uLnTx/>
                <a:uFillTx/>
                <a:latin typeface="UTM Avo" panose="02040603050506020204" pitchFamily="18"/>
              </a:rPr>
              <a:t>tr</a:t>
            </a:r>
            <a:r>
              <a:rPr kumimoji="0" lang="vi-VN" sz="2400" b="0" i="0" u="none" strike="noStrike" kern="0" cap="none" spc="0" normalizeH="0" baseline="0" noProof="0" dirty="0">
                <a:ln>
                  <a:noFill/>
                </a:ln>
                <a:solidFill>
                  <a:prstClr val="black"/>
                </a:solidFill>
                <a:effectLst/>
                <a:uLnTx/>
                <a:uFillTx/>
                <a:latin typeface="UTM Avo" panose="02040603050506020204" pitchFamily="18"/>
              </a:rPr>
              <a:t>?</a:t>
            </a:r>
            <a:endParaRPr kumimoji="0" lang="en-US" sz="2400" b="0" i="0" u="none" strike="noStrike" kern="0" cap="none" spc="0" normalizeH="0" baseline="0" noProof="0" dirty="0">
              <a:ln>
                <a:noFill/>
              </a:ln>
              <a:solidFill>
                <a:prstClr val="black"/>
              </a:solidFill>
              <a:effectLst/>
              <a:uLnTx/>
              <a:uFillTx/>
              <a:latin typeface="UTM Avo" panose="02040603050506020204" pitchFamily="18"/>
            </a:endParaRPr>
          </a:p>
        </p:txBody>
      </p:sp>
      <p:grpSp>
        <p:nvGrpSpPr>
          <p:cNvPr id="7" name="Group 6">
            <a:extLst>
              <a:ext uri="{FF2B5EF4-FFF2-40B4-BE49-F238E27FC236}">
                <a16:creationId xmlns:a16="http://schemas.microsoft.com/office/drawing/2014/main" id="{9F7A6670-0E7E-AC2A-D7CF-73B0FA0DEE41}"/>
              </a:ext>
            </a:extLst>
          </p:cNvPr>
          <p:cNvGrpSpPr/>
          <p:nvPr/>
        </p:nvGrpSpPr>
        <p:grpSpPr>
          <a:xfrm>
            <a:off x="298108" y="2896940"/>
            <a:ext cx="8112824" cy="3760536"/>
            <a:chOff x="430211" y="2614988"/>
            <a:chExt cx="12169236" cy="5640804"/>
          </a:xfrm>
        </p:grpSpPr>
        <p:pic>
          <p:nvPicPr>
            <p:cNvPr id="8" name="Picture 15">
              <a:extLst>
                <a:ext uri="{FF2B5EF4-FFF2-40B4-BE49-F238E27FC236}">
                  <a16:creationId xmlns:a16="http://schemas.microsoft.com/office/drawing/2014/main" id="{AAA7E4AC-D121-7622-A90D-CBB4E8CEF70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30211" y="2614988"/>
              <a:ext cx="12169236" cy="5640804"/>
            </a:xfrm>
            <a:prstGeom prst="rect">
              <a:avLst/>
            </a:prstGeom>
          </p:spPr>
        </p:pic>
        <p:sp>
          <p:nvSpPr>
            <p:cNvPr id="9" name="Rectangle 8">
              <a:extLst>
                <a:ext uri="{FF2B5EF4-FFF2-40B4-BE49-F238E27FC236}">
                  <a16:creationId xmlns:a16="http://schemas.microsoft.com/office/drawing/2014/main" id="{1C32CF8B-EF0C-3A51-C144-C68F6F859F37}"/>
                </a:ext>
              </a:extLst>
            </p:cNvPr>
            <p:cNvSpPr/>
            <p:nvPr/>
          </p:nvSpPr>
          <p:spPr>
            <a:xfrm>
              <a:off x="1481240" y="3361261"/>
              <a:ext cx="9700061" cy="4190763"/>
            </a:xfrm>
            <a:prstGeom prst="rect">
              <a:avLst/>
            </a:prstGeom>
          </p:spPr>
          <p:txBody>
            <a:bodyPr wrap="none">
              <a:spAutoFit/>
            </a:bodyPr>
            <a:lstStyle/>
            <a:p>
              <a:pPr algn="ctr" defTabSz="609630">
                <a:lnSpc>
                  <a:spcPct val="150000"/>
                </a:lnSpc>
              </a:pPr>
              <a:r>
                <a:rPr lang="en-US" sz="2400" dirty="0" err="1">
                  <a:solidFill>
                    <a:prstClr val="black"/>
                  </a:solidFill>
                  <a:latin typeface="UTM Avo" panose="02040603050506020204" pitchFamily="18"/>
                  <a:cs typeface="Arial" pitchFamily="34" charset="0"/>
                </a:rPr>
                <a:t>Gió</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đưa</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cành</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úc</a:t>
              </a:r>
              <a:r>
                <a:rPr lang="en-US" sz="2400" dirty="0">
                  <a:solidFill>
                    <a:prstClr val="black"/>
                  </a:solidFill>
                  <a:latin typeface="UTM Avo" panose="02040603050506020204" pitchFamily="18"/>
                  <a:cs typeface="Arial" pitchFamily="34" charset="0"/>
                </a:rPr>
                <a:t> la </a:t>
              </a:r>
              <a:r>
                <a:rPr lang="en-US" sz="2400" dirty="0" err="1">
                  <a:solidFill>
                    <a:prstClr val="black"/>
                  </a:solidFill>
                  <a:latin typeface="UTM Avo" panose="02040603050506020204" pitchFamily="18"/>
                  <a:cs typeface="Arial" pitchFamily="34" charset="0"/>
                </a:rPr>
                <a:t>đà</a:t>
              </a:r>
              <a:endParaRPr lang="en-US" sz="2400" dirty="0">
                <a:solidFill>
                  <a:prstClr val="black"/>
                </a:solidFill>
                <a:latin typeface="UTM Avo" panose="02040603050506020204" pitchFamily="18"/>
                <a:cs typeface="Arial" pitchFamily="34" charset="0"/>
              </a:endParaRPr>
            </a:p>
            <a:p>
              <a:pPr algn="ctr" defTabSz="609630">
                <a:lnSpc>
                  <a:spcPct val="150000"/>
                </a:lnSpc>
              </a:pPr>
              <a:r>
                <a:rPr lang="en-US" sz="2400" dirty="0" err="1">
                  <a:solidFill>
                    <a:prstClr val="black"/>
                  </a:solidFill>
                  <a:latin typeface="UTM Avo" panose="02040603050506020204" pitchFamily="18"/>
                  <a:cs typeface="Arial" pitchFamily="34" charset="0"/>
                </a:rPr>
                <a:t>Tiếng</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uông</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Trấn</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Vũ</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canh</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gà</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Thọ</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Xương</a:t>
              </a:r>
              <a:endParaRPr lang="en-US" sz="2400" dirty="0">
                <a:solidFill>
                  <a:prstClr val="black"/>
                </a:solidFill>
                <a:latin typeface="UTM Avo" panose="02040603050506020204" pitchFamily="18"/>
                <a:cs typeface="Arial" pitchFamily="34" charset="0"/>
              </a:endParaRPr>
            </a:p>
            <a:p>
              <a:pPr algn="ctr" defTabSz="609630">
                <a:lnSpc>
                  <a:spcPct val="150000"/>
                </a:lnSpc>
              </a:pPr>
              <a:r>
                <a:rPr lang="en-US" sz="2400" dirty="0" err="1">
                  <a:solidFill>
                    <a:prstClr val="black"/>
                  </a:solidFill>
                  <a:latin typeface="UTM Avo" panose="02040603050506020204" pitchFamily="18"/>
                  <a:cs typeface="Arial" pitchFamily="34" charset="0"/>
                </a:rPr>
                <a:t>Mịt</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mù</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khói</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tỏa</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ngàn</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sương</a:t>
              </a:r>
              <a:endParaRPr lang="en-US" sz="2400" dirty="0">
                <a:solidFill>
                  <a:prstClr val="black"/>
                </a:solidFill>
                <a:latin typeface="UTM Avo" panose="02040603050506020204" pitchFamily="18"/>
                <a:cs typeface="Arial" pitchFamily="34" charset="0"/>
              </a:endParaRPr>
            </a:p>
            <a:p>
              <a:pPr algn="ctr" defTabSz="609630">
                <a:lnSpc>
                  <a:spcPct val="150000"/>
                </a:lnSpc>
              </a:pPr>
              <a:r>
                <a:rPr lang="en-US" sz="2400" dirty="0" err="1">
                  <a:solidFill>
                    <a:prstClr val="black"/>
                  </a:solidFill>
                  <a:latin typeface="UTM Avo" panose="02040603050506020204" pitchFamily="18"/>
                  <a:cs typeface="Arial" pitchFamily="34" charset="0"/>
                </a:rPr>
                <a:t>Nhịp</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ày</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Yên</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Thái</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mặt</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gương</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Tây</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Hồ</a:t>
              </a:r>
              <a:r>
                <a:rPr lang="en-US" sz="2400" dirty="0">
                  <a:solidFill>
                    <a:prstClr val="black"/>
                  </a:solidFill>
                  <a:latin typeface="UTM Avo" panose="02040603050506020204" pitchFamily="18"/>
                  <a:cs typeface="Arial" pitchFamily="34" charset="0"/>
                </a:rPr>
                <a:t>.</a:t>
              </a:r>
            </a:p>
            <a:p>
              <a:pPr algn="r" defTabSz="609630">
                <a:lnSpc>
                  <a:spcPct val="150000"/>
                </a:lnSpc>
              </a:pPr>
              <a:r>
                <a:rPr lang="en-US" sz="2400" dirty="0">
                  <a:solidFill>
                    <a:prstClr val="black"/>
                  </a:solidFill>
                  <a:latin typeface="UTM Avo" panose="02040603050506020204" pitchFamily="18"/>
                  <a:cs typeface="Arial" pitchFamily="34" charset="0"/>
                </a:rPr>
                <a:t>Ca </a:t>
              </a:r>
              <a:r>
                <a:rPr lang="en-US" sz="2400" dirty="0" err="1">
                  <a:solidFill>
                    <a:prstClr val="black"/>
                  </a:solidFill>
                  <a:latin typeface="UTM Avo" panose="02040603050506020204" pitchFamily="18"/>
                  <a:cs typeface="Arial" pitchFamily="34" charset="0"/>
                </a:rPr>
                <a:t>dao</a:t>
              </a:r>
              <a:endParaRPr lang="en-US" sz="2400" dirty="0">
                <a:solidFill>
                  <a:prstClr val="black"/>
                </a:solidFill>
                <a:latin typeface="UTM Avo" panose="02040603050506020204" pitchFamily="18"/>
                <a:cs typeface="Arial" pitchFamily="34" charset="0"/>
              </a:endParaRPr>
            </a:p>
          </p:txBody>
        </p:sp>
      </p:grpSp>
      <p:pic>
        <p:nvPicPr>
          <p:cNvPr id="10" name="Picture 9">
            <a:extLst>
              <a:ext uri="{FF2B5EF4-FFF2-40B4-BE49-F238E27FC236}">
                <a16:creationId xmlns:a16="http://schemas.microsoft.com/office/drawing/2014/main" id="{C3694EAF-A282-CC61-1F4C-E4079D8709A2}"/>
              </a:ext>
            </a:extLst>
          </p:cNvPr>
          <p:cNvPicPr>
            <a:picLocks noChangeAspect="1"/>
          </p:cNvPicPr>
          <p:nvPr/>
        </p:nvPicPr>
        <p:blipFill>
          <a:blip r:embed="rId5"/>
          <a:srcRect/>
          <a:stretch>
            <a:fillRect/>
          </a:stretch>
        </p:blipFill>
        <p:spPr>
          <a:xfrm>
            <a:off x="8670206" y="3142994"/>
            <a:ext cx="1219200" cy="502920"/>
          </a:xfrm>
          <a:prstGeom prst="rect">
            <a:avLst/>
          </a:prstGeom>
        </p:spPr>
      </p:pic>
      <p:grpSp>
        <p:nvGrpSpPr>
          <p:cNvPr id="11" name="Group 10">
            <a:extLst>
              <a:ext uri="{FF2B5EF4-FFF2-40B4-BE49-F238E27FC236}">
                <a16:creationId xmlns:a16="http://schemas.microsoft.com/office/drawing/2014/main" id="{013A6586-6D95-1457-7B75-1622B6B1C5A6}"/>
              </a:ext>
            </a:extLst>
          </p:cNvPr>
          <p:cNvGrpSpPr/>
          <p:nvPr/>
        </p:nvGrpSpPr>
        <p:grpSpPr>
          <a:xfrm>
            <a:off x="8979056" y="3394455"/>
            <a:ext cx="2895600" cy="799213"/>
            <a:chOff x="12910322" y="1822976"/>
            <a:chExt cx="4343400" cy="1198820"/>
          </a:xfrm>
        </p:grpSpPr>
        <p:pic>
          <p:nvPicPr>
            <p:cNvPr id="12" name="Picture 15">
              <a:extLst>
                <a:ext uri="{FF2B5EF4-FFF2-40B4-BE49-F238E27FC236}">
                  <a16:creationId xmlns:a16="http://schemas.microsoft.com/office/drawing/2014/main" id="{030A026F-6325-EC80-20F8-3EFAF984855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910322" y="1822976"/>
              <a:ext cx="4343400" cy="1198820"/>
            </a:xfrm>
            <a:prstGeom prst="rect">
              <a:avLst/>
            </a:prstGeom>
          </p:spPr>
        </p:pic>
        <p:sp>
          <p:nvSpPr>
            <p:cNvPr id="13" name="TextBox 12">
              <a:extLst>
                <a:ext uri="{FF2B5EF4-FFF2-40B4-BE49-F238E27FC236}">
                  <a16:creationId xmlns:a16="http://schemas.microsoft.com/office/drawing/2014/main" id="{69784B7E-641F-6968-EFAD-102D018B7D24}"/>
                </a:ext>
              </a:extLst>
            </p:cNvPr>
            <p:cNvSpPr txBox="1"/>
            <p:nvPr/>
          </p:nvSpPr>
          <p:spPr>
            <a:xfrm>
              <a:off x="13934111" y="2068444"/>
              <a:ext cx="2489144" cy="692498"/>
            </a:xfrm>
            <a:prstGeom prst="rect">
              <a:avLst/>
            </a:prstGeom>
            <a:noFill/>
          </p:spPr>
          <p:txBody>
            <a:bodyPr wrap="none" rtlCol="0">
              <a:spAutoFit/>
            </a:bodyPr>
            <a:lstStyle/>
            <a:p>
              <a:pPr defTabSz="609630"/>
              <a:r>
                <a:rPr lang="en-US" sz="2400">
                  <a:solidFill>
                    <a:prstClr val="black"/>
                  </a:solidFill>
                  <a:latin typeface="UTM Avo" panose="02040603050506020204" pitchFamily="18"/>
                  <a:cs typeface="Arial" pitchFamily="34" charset="0"/>
                </a:rPr>
                <a:t>cành </a:t>
              </a:r>
              <a:r>
                <a:rPr lang="en-US" sz="2400" b="1">
                  <a:solidFill>
                    <a:srgbClr val="FF0000"/>
                  </a:solidFill>
                  <a:latin typeface="UTM Avo" panose="02040603050506020204" pitchFamily="18"/>
                  <a:cs typeface="Arial" pitchFamily="34" charset="0"/>
                </a:rPr>
                <a:t>tr</a:t>
              </a:r>
              <a:r>
                <a:rPr lang="en-US" sz="2400">
                  <a:solidFill>
                    <a:prstClr val="black"/>
                  </a:solidFill>
                  <a:latin typeface="UTM Avo" panose="02040603050506020204" pitchFamily="18"/>
                  <a:cs typeface="Arial" pitchFamily="34" charset="0"/>
                </a:rPr>
                <a:t>úc</a:t>
              </a:r>
            </a:p>
          </p:txBody>
        </p:sp>
      </p:grpSp>
      <p:grpSp>
        <p:nvGrpSpPr>
          <p:cNvPr id="14" name="Group 13">
            <a:extLst>
              <a:ext uri="{FF2B5EF4-FFF2-40B4-BE49-F238E27FC236}">
                <a16:creationId xmlns:a16="http://schemas.microsoft.com/office/drawing/2014/main" id="{DD1286CE-D992-8D96-7821-F47F28A2F185}"/>
              </a:ext>
            </a:extLst>
          </p:cNvPr>
          <p:cNvGrpSpPr/>
          <p:nvPr/>
        </p:nvGrpSpPr>
        <p:grpSpPr>
          <a:xfrm>
            <a:off x="8831317" y="5342708"/>
            <a:ext cx="3062575" cy="1050673"/>
            <a:chOff x="12841113" y="6449956"/>
            <a:chExt cx="4593862" cy="1576010"/>
          </a:xfrm>
        </p:grpSpPr>
        <p:pic>
          <p:nvPicPr>
            <p:cNvPr id="15" name="Picture 14">
              <a:extLst>
                <a:ext uri="{FF2B5EF4-FFF2-40B4-BE49-F238E27FC236}">
                  <a16:creationId xmlns:a16="http://schemas.microsoft.com/office/drawing/2014/main" id="{4D0655A9-A3BB-83AC-1722-C9778939FFD8}"/>
                </a:ext>
              </a:extLst>
            </p:cNvPr>
            <p:cNvPicPr>
              <a:picLocks noChangeAspect="1"/>
            </p:cNvPicPr>
            <p:nvPr/>
          </p:nvPicPr>
          <p:blipFill>
            <a:blip r:embed="rId5"/>
            <a:srcRect/>
            <a:stretch>
              <a:fillRect/>
            </a:stretch>
          </p:blipFill>
          <p:spPr>
            <a:xfrm>
              <a:off x="12841113" y="6449956"/>
              <a:ext cx="1828800" cy="754380"/>
            </a:xfrm>
            <a:prstGeom prst="rect">
              <a:avLst/>
            </a:prstGeom>
          </p:spPr>
        </p:pic>
        <p:grpSp>
          <p:nvGrpSpPr>
            <p:cNvPr id="16" name="Group 15">
              <a:extLst>
                <a:ext uri="{FF2B5EF4-FFF2-40B4-BE49-F238E27FC236}">
                  <a16:creationId xmlns:a16="http://schemas.microsoft.com/office/drawing/2014/main" id="{CB5F1F48-DF03-3845-B1E4-9B708CCE2A9A}"/>
                </a:ext>
              </a:extLst>
            </p:cNvPr>
            <p:cNvGrpSpPr/>
            <p:nvPr/>
          </p:nvGrpSpPr>
          <p:grpSpPr>
            <a:xfrm>
              <a:off x="13091575" y="6827146"/>
              <a:ext cx="4343400" cy="1198820"/>
              <a:chOff x="12910322" y="1822976"/>
              <a:chExt cx="4343400" cy="1198820"/>
            </a:xfrm>
          </p:grpSpPr>
          <p:pic>
            <p:nvPicPr>
              <p:cNvPr id="17" name="Picture 15">
                <a:extLst>
                  <a:ext uri="{FF2B5EF4-FFF2-40B4-BE49-F238E27FC236}">
                    <a16:creationId xmlns:a16="http://schemas.microsoft.com/office/drawing/2014/main" id="{2EE2B0B8-35D2-8052-5411-EDEA27B8BE7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910322" y="1822976"/>
                <a:ext cx="4343400" cy="1198820"/>
              </a:xfrm>
              <a:prstGeom prst="rect">
                <a:avLst/>
              </a:prstGeom>
            </p:spPr>
          </p:pic>
          <p:sp>
            <p:nvSpPr>
              <p:cNvPr id="18" name="TextBox 17">
                <a:extLst>
                  <a:ext uri="{FF2B5EF4-FFF2-40B4-BE49-F238E27FC236}">
                    <a16:creationId xmlns:a16="http://schemas.microsoft.com/office/drawing/2014/main" id="{D7BA606C-63DE-B010-2BBE-AA61CC96A767}"/>
                  </a:ext>
                </a:extLst>
              </p:cNvPr>
              <p:cNvSpPr txBox="1"/>
              <p:nvPr/>
            </p:nvSpPr>
            <p:spPr>
              <a:xfrm>
                <a:off x="13934111" y="2068444"/>
                <a:ext cx="2587728" cy="692498"/>
              </a:xfrm>
              <a:prstGeom prst="rect">
                <a:avLst/>
              </a:prstGeom>
              <a:noFill/>
            </p:spPr>
            <p:txBody>
              <a:bodyPr wrap="none" rtlCol="0">
                <a:spAutoFit/>
              </a:bodyPr>
              <a:lstStyle/>
              <a:p>
                <a:pPr defTabSz="609630"/>
                <a:r>
                  <a:rPr lang="en-US" sz="2400">
                    <a:solidFill>
                      <a:prstClr val="black"/>
                    </a:solidFill>
                    <a:latin typeface="UTM Avo" panose="02040603050506020204" pitchFamily="18"/>
                    <a:cs typeface="Arial" pitchFamily="34" charset="0"/>
                  </a:rPr>
                  <a:t>Nhịp </a:t>
                </a:r>
                <a:r>
                  <a:rPr lang="en-US" sz="2400" b="1">
                    <a:solidFill>
                      <a:srgbClr val="FF0000"/>
                    </a:solidFill>
                    <a:latin typeface="UTM Avo" panose="02040603050506020204" pitchFamily="18"/>
                    <a:cs typeface="Arial" pitchFamily="34" charset="0"/>
                  </a:rPr>
                  <a:t>ch</a:t>
                </a:r>
                <a:r>
                  <a:rPr lang="en-US" sz="2400">
                    <a:solidFill>
                      <a:prstClr val="black"/>
                    </a:solidFill>
                    <a:latin typeface="UTM Avo" panose="02040603050506020204" pitchFamily="18"/>
                    <a:cs typeface="Arial" pitchFamily="34" charset="0"/>
                  </a:rPr>
                  <a:t>ày</a:t>
                </a:r>
              </a:p>
            </p:txBody>
          </p:sp>
        </p:grpSp>
      </p:grpSp>
      <p:grpSp>
        <p:nvGrpSpPr>
          <p:cNvPr id="19" name="Group 18">
            <a:extLst>
              <a:ext uri="{FF2B5EF4-FFF2-40B4-BE49-F238E27FC236}">
                <a16:creationId xmlns:a16="http://schemas.microsoft.com/office/drawing/2014/main" id="{E5BC07E4-745F-1039-57A8-30E3891CC4D1}"/>
              </a:ext>
            </a:extLst>
          </p:cNvPr>
          <p:cNvGrpSpPr/>
          <p:nvPr/>
        </p:nvGrpSpPr>
        <p:grpSpPr>
          <a:xfrm>
            <a:off x="8651906" y="4220277"/>
            <a:ext cx="3241986" cy="1015345"/>
            <a:chOff x="12571996" y="4766310"/>
            <a:chExt cx="4862979" cy="1523018"/>
          </a:xfrm>
        </p:grpSpPr>
        <p:pic>
          <p:nvPicPr>
            <p:cNvPr id="20" name="Picture 19">
              <a:extLst>
                <a:ext uri="{FF2B5EF4-FFF2-40B4-BE49-F238E27FC236}">
                  <a16:creationId xmlns:a16="http://schemas.microsoft.com/office/drawing/2014/main" id="{05BF6617-4C88-F44B-1D08-874D58A509CB}"/>
                </a:ext>
              </a:extLst>
            </p:cNvPr>
            <p:cNvPicPr>
              <a:picLocks noChangeAspect="1"/>
            </p:cNvPicPr>
            <p:nvPr/>
          </p:nvPicPr>
          <p:blipFill>
            <a:blip r:embed="rId5"/>
            <a:srcRect/>
            <a:stretch>
              <a:fillRect/>
            </a:stretch>
          </p:blipFill>
          <p:spPr>
            <a:xfrm>
              <a:off x="12571996" y="4766310"/>
              <a:ext cx="1828800" cy="754380"/>
            </a:xfrm>
            <a:prstGeom prst="rect">
              <a:avLst/>
            </a:prstGeom>
          </p:spPr>
        </p:pic>
        <p:grpSp>
          <p:nvGrpSpPr>
            <p:cNvPr id="21" name="Group 20">
              <a:extLst>
                <a:ext uri="{FF2B5EF4-FFF2-40B4-BE49-F238E27FC236}">
                  <a16:creationId xmlns:a16="http://schemas.microsoft.com/office/drawing/2014/main" id="{0515C391-AB39-E33A-3D10-1C00183BC8CA}"/>
                </a:ext>
              </a:extLst>
            </p:cNvPr>
            <p:cNvGrpSpPr/>
            <p:nvPr/>
          </p:nvGrpSpPr>
          <p:grpSpPr>
            <a:xfrm>
              <a:off x="13091575" y="5090508"/>
              <a:ext cx="4343400" cy="1198820"/>
              <a:chOff x="12910322" y="1822976"/>
              <a:chExt cx="4343400" cy="1198820"/>
            </a:xfrm>
          </p:grpSpPr>
          <p:pic>
            <p:nvPicPr>
              <p:cNvPr id="22" name="Picture 15">
                <a:extLst>
                  <a:ext uri="{FF2B5EF4-FFF2-40B4-BE49-F238E27FC236}">
                    <a16:creationId xmlns:a16="http://schemas.microsoft.com/office/drawing/2014/main" id="{17504AEA-3936-566A-6591-A8A00DD0F82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910322" y="1822976"/>
                <a:ext cx="4343400" cy="1198820"/>
              </a:xfrm>
              <a:prstGeom prst="rect">
                <a:avLst/>
              </a:prstGeom>
            </p:spPr>
          </p:pic>
          <p:sp>
            <p:nvSpPr>
              <p:cNvPr id="23" name="TextBox 22">
                <a:extLst>
                  <a:ext uri="{FF2B5EF4-FFF2-40B4-BE49-F238E27FC236}">
                    <a16:creationId xmlns:a16="http://schemas.microsoft.com/office/drawing/2014/main" id="{8F27AB99-946B-96A9-BC3F-CB1EFC6C4CFE}"/>
                  </a:ext>
                </a:extLst>
              </p:cNvPr>
              <p:cNvSpPr txBox="1"/>
              <p:nvPr/>
            </p:nvSpPr>
            <p:spPr>
              <a:xfrm>
                <a:off x="13574259" y="2068444"/>
                <a:ext cx="3335913" cy="692498"/>
              </a:xfrm>
              <a:prstGeom prst="rect">
                <a:avLst/>
              </a:prstGeom>
              <a:noFill/>
            </p:spPr>
            <p:txBody>
              <a:bodyPr wrap="none" rtlCol="0">
                <a:spAutoFit/>
              </a:bodyPr>
              <a:lstStyle/>
              <a:p>
                <a:pPr defTabSz="609630"/>
                <a:r>
                  <a:rPr lang="en-US" sz="2400">
                    <a:solidFill>
                      <a:prstClr val="black"/>
                    </a:solidFill>
                    <a:latin typeface="UTM Avo" panose="02040603050506020204" pitchFamily="18"/>
                    <a:cs typeface="Arial" pitchFamily="34" charset="0"/>
                  </a:rPr>
                  <a:t>Tiếng </a:t>
                </a:r>
                <a:r>
                  <a:rPr lang="en-US" sz="2400" b="1">
                    <a:solidFill>
                      <a:srgbClr val="FF0000"/>
                    </a:solidFill>
                    <a:latin typeface="UTM Avo" panose="02040603050506020204" pitchFamily="18"/>
                    <a:cs typeface="Arial" pitchFamily="34" charset="0"/>
                  </a:rPr>
                  <a:t>ch</a:t>
                </a:r>
                <a:r>
                  <a:rPr lang="en-US" sz="2400">
                    <a:solidFill>
                      <a:prstClr val="black"/>
                    </a:solidFill>
                    <a:latin typeface="UTM Avo" panose="02040603050506020204" pitchFamily="18"/>
                    <a:cs typeface="Arial" pitchFamily="34" charset="0"/>
                  </a:rPr>
                  <a:t>uông</a:t>
                </a:r>
              </a:p>
            </p:txBody>
          </p:sp>
        </p:grpSp>
      </p:grpSp>
    </p:spTree>
    <p:extLst>
      <p:ext uri="{BB962C8B-B14F-4D97-AF65-F5344CB8AC3E}">
        <p14:creationId xmlns:p14="http://schemas.microsoft.com/office/powerpoint/2010/main" val="2333155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down)">
                                      <p:cBhvr>
                                        <p:cTn id="30" dur="5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down)">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3" name="Chevron 42">
            <a:extLst>
              <a:ext uri="{FF2B5EF4-FFF2-40B4-BE49-F238E27FC236}">
                <a16:creationId xmlns:a16="http://schemas.microsoft.com/office/drawing/2014/main" id="{68D9F4CD-5349-B935-17A9-FE7B0B64607C}"/>
              </a:ext>
            </a:extLst>
          </p:cNvPr>
          <p:cNvSpPr/>
          <p:nvPr/>
        </p:nvSpPr>
        <p:spPr>
          <a:xfrm>
            <a:off x="698333" y="1673017"/>
            <a:ext cx="7271205" cy="575777"/>
          </a:xfrm>
          <a:prstGeom prst="chevron">
            <a:avLst/>
          </a:prstGeom>
          <a:solidFill>
            <a:schemeClr val="accent5">
              <a:lumMod val="40000"/>
              <a:lumOff val="60000"/>
            </a:scheme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bg1">
                    <a:lumMod val="95000"/>
                    <a:lumOff val="5000"/>
                  </a:schemeClr>
                </a:solidFill>
                <a:effectLst/>
                <a:uLnTx/>
                <a:uFillTx/>
                <a:latin typeface="UTM Avo" panose="02040603050506020204" pitchFamily="18"/>
                <a:cs typeface="Arial" pitchFamily="34" charset="0"/>
              </a:rPr>
              <a:t>2. CHỌN TỪ NGỮ PHÙ HỢP VỚI </a:t>
            </a:r>
            <a:r>
              <a:rPr kumimoji="0" lang="en-US" sz="2400" b="1" i="0" u="none" strike="noStrike" kern="0" cap="none" spc="0" normalizeH="0" baseline="0" noProof="0" dirty="0" err="1">
                <a:ln>
                  <a:noFill/>
                </a:ln>
                <a:solidFill>
                  <a:schemeClr val="bg1">
                    <a:lumMod val="95000"/>
                    <a:lumOff val="5000"/>
                  </a:schemeClr>
                </a:solidFill>
                <a:effectLst/>
                <a:uLnTx/>
                <a:uFillTx/>
                <a:latin typeface="UTM Avo" panose="02040603050506020204" pitchFamily="18"/>
                <a:cs typeface="Arial" pitchFamily="34" charset="0"/>
              </a:rPr>
              <a:t>Ô</a:t>
            </a:r>
            <a:r>
              <a:rPr kumimoji="0" lang="en-US" sz="2400" b="1" i="0" u="none" strike="noStrike" kern="0" cap="none" spc="0" normalizeH="0" baseline="0" noProof="0" dirty="0">
                <a:ln>
                  <a:noFill/>
                </a:ln>
                <a:solidFill>
                  <a:schemeClr val="bg1">
                    <a:lumMod val="95000"/>
                    <a:lumOff val="5000"/>
                  </a:schemeClr>
                </a:solidFill>
                <a:effectLst/>
                <a:uLnTx/>
                <a:uFillTx/>
                <a:latin typeface="UTM Avo" panose="02040603050506020204" pitchFamily="18"/>
                <a:cs typeface="Arial" pitchFamily="34" charset="0"/>
              </a:rPr>
              <a:t> TRỐNG</a:t>
            </a:r>
          </a:p>
        </p:txBody>
      </p:sp>
      <p:sp>
        <p:nvSpPr>
          <p:cNvPr id="44" name="Rectangle 43">
            <a:extLst>
              <a:ext uri="{FF2B5EF4-FFF2-40B4-BE49-F238E27FC236}">
                <a16:creationId xmlns:a16="http://schemas.microsoft.com/office/drawing/2014/main" id="{0B9618AA-34EF-0FFA-C569-7BC00F7B999A}"/>
              </a:ext>
            </a:extLst>
          </p:cNvPr>
          <p:cNvSpPr/>
          <p:nvPr/>
        </p:nvSpPr>
        <p:spPr>
          <a:xfrm>
            <a:off x="1060596" y="2329452"/>
            <a:ext cx="2719014" cy="461665"/>
          </a:xfrm>
          <a:prstGeom prst="rect">
            <a:avLst/>
          </a:prstGeom>
        </p:spPr>
        <p:txBody>
          <a:bodyPr wrap="none">
            <a:spAutoFit/>
          </a:bodyPr>
          <a:lstStyle/>
          <a:p>
            <a:pPr marL="0" marR="0" lvl="0" indent="0" defTabSz="609630" eaLnBrk="1" fontAlgn="auto" latinLnBrk="0" hangingPunct="1">
              <a:lnSpc>
                <a:spcPct val="100000"/>
              </a:lnSpc>
              <a:spcBef>
                <a:spcPts val="0"/>
              </a:spcBef>
              <a:spcAft>
                <a:spcPts val="0"/>
              </a:spcAft>
              <a:buClrTx/>
              <a:buSzTx/>
              <a:buFontTx/>
              <a:buNone/>
              <a:tabLst/>
              <a:defRPr/>
            </a:pPr>
            <a:r>
              <a:rPr kumimoji="0" lang="vi-VN" sz="2400" b="0" i="0" u="none" strike="noStrike" kern="0" cap="none" spc="0" normalizeH="0" baseline="0" noProof="0" dirty="0">
                <a:ln>
                  <a:noFill/>
                </a:ln>
                <a:solidFill>
                  <a:prstClr val="black"/>
                </a:solidFill>
                <a:effectLst/>
                <a:uLnTx/>
                <a:uFillTx/>
                <a:latin typeface="UTM Avo" panose="02040603050506020204" pitchFamily="18"/>
              </a:rPr>
              <a:t>b) Chữ </a:t>
            </a:r>
            <a:r>
              <a:rPr kumimoji="0" lang="vi-VN" sz="2400" b="1" i="0" u="none" strike="noStrike" kern="0" cap="none" spc="0" normalizeH="0" baseline="0" noProof="0" dirty="0">
                <a:ln>
                  <a:noFill/>
                </a:ln>
                <a:solidFill>
                  <a:srgbClr val="FF0000"/>
                </a:solidFill>
                <a:effectLst/>
                <a:uLnTx/>
                <a:uFillTx/>
                <a:latin typeface="UTM Avo" panose="02040603050506020204" pitchFamily="18"/>
              </a:rPr>
              <a:t>t</a:t>
            </a:r>
            <a:r>
              <a:rPr kumimoji="0" lang="vi-VN" sz="2400" b="0" i="0" u="none" strike="noStrike" kern="0" cap="none" spc="0" normalizeH="0" baseline="0" noProof="0" dirty="0">
                <a:ln>
                  <a:noFill/>
                </a:ln>
                <a:solidFill>
                  <a:prstClr val="black"/>
                </a:solidFill>
                <a:effectLst/>
                <a:uLnTx/>
                <a:uFillTx/>
                <a:latin typeface="UTM Avo" panose="02040603050506020204" pitchFamily="18"/>
              </a:rPr>
              <a:t> hay </a:t>
            </a:r>
            <a:r>
              <a:rPr kumimoji="0" lang="vi-VN" sz="2400" b="1" i="0" u="none" strike="noStrike" kern="0" cap="none" spc="0" normalizeH="0" baseline="0" noProof="0" dirty="0">
                <a:ln>
                  <a:noFill/>
                </a:ln>
                <a:solidFill>
                  <a:srgbClr val="FF0000"/>
                </a:solidFill>
                <a:effectLst/>
                <a:uLnTx/>
                <a:uFillTx/>
                <a:latin typeface="UTM Avo" panose="02040603050506020204" pitchFamily="18"/>
              </a:rPr>
              <a:t>ch</a:t>
            </a:r>
            <a:r>
              <a:rPr kumimoji="0" lang="vi-VN" sz="2400" b="0" i="0" u="none" strike="noStrike" kern="0" cap="none" spc="0" normalizeH="0" baseline="0" noProof="0" dirty="0">
                <a:ln>
                  <a:noFill/>
                </a:ln>
                <a:solidFill>
                  <a:prstClr val="black"/>
                </a:solidFill>
                <a:effectLst/>
                <a:uLnTx/>
                <a:uFillTx/>
                <a:latin typeface="UTM Avo" panose="02040603050506020204" pitchFamily="18"/>
              </a:rPr>
              <a:t>?</a:t>
            </a:r>
            <a:endParaRPr kumimoji="0" lang="en-US" sz="2400" b="0" i="0" u="none" strike="noStrike" kern="0" cap="none" spc="0" normalizeH="0" baseline="0" noProof="0" dirty="0">
              <a:ln>
                <a:noFill/>
              </a:ln>
              <a:solidFill>
                <a:prstClr val="black"/>
              </a:solidFill>
              <a:effectLst/>
              <a:uLnTx/>
              <a:uFillTx/>
              <a:latin typeface="UTM Avo" panose="02040603050506020204" pitchFamily="18"/>
            </a:endParaRPr>
          </a:p>
        </p:txBody>
      </p:sp>
      <p:grpSp>
        <p:nvGrpSpPr>
          <p:cNvPr id="45" name="Group 44">
            <a:extLst>
              <a:ext uri="{FF2B5EF4-FFF2-40B4-BE49-F238E27FC236}">
                <a16:creationId xmlns:a16="http://schemas.microsoft.com/office/drawing/2014/main" id="{5F60A3F2-C95F-C6E6-B79D-8D57CE175C1F}"/>
              </a:ext>
            </a:extLst>
          </p:cNvPr>
          <p:cNvGrpSpPr/>
          <p:nvPr/>
        </p:nvGrpSpPr>
        <p:grpSpPr>
          <a:xfrm>
            <a:off x="8767160" y="2329452"/>
            <a:ext cx="3204450" cy="1050673"/>
            <a:chOff x="12599447" y="3150386"/>
            <a:chExt cx="4806675" cy="1576010"/>
          </a:xfrm>
        </p:grpSpPr>
        <p:pic>
          <p:nvPicPr>
            <p:cNvPr id="46" name="Picture 45">
              <a:extLst>
                <a:ext uri="{FF2B5EF4-FFF2-40B4-BE49-F238E27FC236}">
                  <a16:creationId xmlns:a16="http://schemas.microsoft.com/office/drawing/2014/main" id="{E3CE9E59-1280-0341-ACD5-0D7A074DBA38}"/>
                </a:ext>
              </a:extLst>
            </p:cNvPr>
            <p:cNvPicPr>
              <a:picLocks noChangeAspect="1"/>
            </p:cNvPicPr>
            <p:nvPr/>
          </p:nvPicPr>
          <p:blipFill>
            <a:blip r:embed="rId3"/>
            <a:srcRect/>
            <a:stretch>
              <a:fillRect/>
            </a:stretch>
          </p:blipFill>
          <p:spPr>
            <a:xfrm>
              <a:off x="12599447" y="3150386"/>
              <a:ext cx="1828800" cy="754380"/>
            </a:xfrm>
            <a:prstGeom prst="rect">
              <a:avLst/>
            </a:prstGeom>
          </p:spPr>
        </p:pic>
        <p:grpSp>
          <p:nvGrpSpPr>
            <p:cNvPr id="47" name="Group 46">
              <a:extLst>
                <a:ext uri="{FF2B5EF4-FFF2-40B4-BE49-F238E27FC236}">
                  <a16:creationId xmlns:a16="http://schemas.microsoft.com/office/drawing/2014/main" id="{04141166-3C88-A607-7DDC-9642CC900CA6}"/>
                </a:ext>
              </a:extLst>
            </p:cNvPr>
            <p:cNvGrpSpPr/>
            <p:nvPr/>
          </p:nvGrpSpPr>
          <p:grpSpPr>
            <a:xfrm>
              <a:off x="13062722" y="3527576"/>
              <a:ext cx="4343400" cy="1198820"/>
              <a:chOff x="12910322" y="1822976"/>
              <a:chExt cx="4343400" cy="1198820"/>
            </a:xfrm>
          </p:grpSpPr>
          <p:pic>
            <p:nvPicPr>
              <p:cNvPr id="48" name="Picture 15">
                <a:extLst>
                  <a:ext uri="{FF2B5EF4-FFF2-40B4-BE49-F238E27FC236}">
                    <a16:creationId xmlns:a16="http://schemas.microsoft.com/office/drawing/2014/main" id="{A4A85F2B-0541-2150-8B1F-33D407396C60}"/>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2910322" y="1822976"/>
                <a:ext cx="4343400" cy="1198820"/>
              </a:xfrm>
              <a:prstGeom prst="rect">
                <a:avLst/>
              </a:prstGeom>
            </p:spPr>
          </p:pic>
          <p:sp>
            <p:nvSpPr>
              <p:cNvPr id="49" name="TextBox 48">
                <a:extLst>
                  <a:ext uri="{FF2B5EF4-FFF2-40B4-BE49-F238E27FC236}">
                    <a16:creationId xmlns:a16="http://schemas.microsoft.com/office/drawing/2014/main" id="{7CD04AB5-F75B-1479-343B-0FF2802BAE6B}"/>
                  </a:ext>
                </a:extLst>
              </p:cNvPr>
              <p:cNvSpPr txBox="1"/>
              <p:nvPr/>
            </p:nvSpPr>
            <p:spPr>
              <a:xfrm>
                <a:off x="13640054" y="2068444"/>
                <a:ext cx="3015731" cy="692498"/>
              </a:xfrm>
              <a:prstGeom prst="rect">
                <a:avLst/>
              </a:prstGeom>
              <a:noFill/>
            </p:spPr>
            <p:txBody>
              <a:bodyPr wrap="none" rtlCol="0">
                <a:spAutoFit/>
              </a:bodyPr>
              <a:lstStyle/>
              <a:p>
                <a:pPr defTabSz="609630"/>
                <a:r>
                  <a:rPr lang="en-US" sz="2400">
                    <a:solidFill>
                      <a:prstClr val="black"/>
                    </a:solidFill>
                    <a:latin typeface="UTM Avo" panose="02040603050506020204" pitchFamily="18"/>
                    <a:cs typeface="Arial" pitchFamily="34" charset="0"/>
                  </a:rPr>
                  <a:t>Hương thí</a:t>
                </a:r>
                <a:r>
                  <a:rPr lang="en-US" sz="2400" b="1">
                    <a:solidFill>
                      <a:srgbClr val="FF0000"/>
                    </a:solidFill>
                    <a:latin typeface="UTM Avo" panose="02040603050506020204" pitchFamily="18"/>
                    <a:cs typeface="Arial" pitchFamily="34" charset="0"/>
                  </a:rPr>
                  <a:t>ch</a:t>
                </a:r>
              </a:p>
            </p:txBody>
          </p:sp>
        </p:grpSp>
      </p:grpSp>
      <p:grpSp>
        <p:nvGrpSpPr>
          <p:cNvPr id="50" name="Group 49">
            <a:extLst>
              <a:ext uri="{FF2B5EF4-FFF2-40B4-BE49-F238E27FC236}">
                <a16:creationId xmlns:a16="http://schemas.microsoft.com/office/drawing/2014/main" id="{0C8B717B-F9E0-190B-BAB5-9B0F63BDF546}"/>
              </a:ext>
            </a:extLst>
          </p:cNvPr>
          <p:cNvGrpSpPr/>
          <p:nvPr/>
        </p:nvGrpSpPr>
        <p:grpSpPr>
          <a:xfrm>
            <a:off x="8909035" y="4441350"/>
            <a:ext cx="3062575" cy="1050673"/>
            <a:chOff x="12841113" y="6449956"/>
            <a:chExt cx="4593862" cy="1576010"/>
          </a:xfrm>
        </p:grpSpPr>
        <p:pic>
          <p:nvPicPr>
            <p:cNvPr id="51" name="Picture 50">
              <a:extLst>
                <a:ext uri="{FF2B5EF4-FFF2-40B4-BE49-F238E27FC236}">
                  <a16:creationId xmlns:a16="http://schemas.microsoft.com/office/drawing/2014/main" id="{4CC587B1-9D65-AB8A-ED50-423E2FBE4F21}"/>
                </a:ext>
              </a:extLst>
            </p:cNvPr>
            <p:cNvPicPr>
              <a:picLocks noChangeAspect="1"/>
            </p:cNvPicPr>
            <p:nvPr/>
          </p:nvPicPr>
          <p:blipFill>
            <a:blip r:embed="rId3"/>
            <a:srcRect/>
            <a:stretch>
              <a:fillRect/>
            </a:stretch>
          </p:blipFill>
          <p:spPr>
            <a:xfrm>
              <a:off x="12841113" y="6449956"/>
              <a:ext cx="1828800" cy="754380"/>
            </a:xfrm>
            <a:prstGeom prst="rect">
              <a:avLst/>
            </a:prstGeom>
          </p:spPr>
        </p:pic>
        <p:grpSp>
          <p:nvGrpSpPr>
            <p:cNvPr id="52" name="Group 51">
              <a:extLst>
                <a:ext uri="{FF2B5EF4-FFF2-40B4-BE49-F238E27FC236}">
                  <a16:creationId xmlns:a16="http://schemas.microsoft.com/office/drawing/2014/main" id="{AFD70B26-12E1-2BEA-B47E-27249D7D9A4D}"/>
                </a:ext>
              </a:extLst>
            </p:cNvPr>
            <p:cNvGrpSpPr/>
            <p:nvPr/>
          </p:nvGrpSpPr>
          <p:grpSpPr>
            <a:xfrm>
              <a:off x="13091575" y="6827146"/>
              <a:ext cx="4343400" cy="1198820"/>
              <a:chOff x="12910322" y="1822976"/>
              <a:chExt cx="4343400" cy="1198820"/>
            </a:xfrm>
          </p:grpSpPr>
          <p:pic>
            <p:nvPicPr>
              <p:cNvPr id="53" name="Picture 15">
                <a:extLst>
                  <a:ext uri="{FF2B5EF4-FFF2-40B4-BE49-F238E27FC236}">
                    <a16:creationId xmlns:a16="http://schemas.microsoft.com/office/drawing/2014/main" id="{F4EDE0A7-C812-0898-A86A-5BC59CECE81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2910322" y="1822976"/>
                <a:ext cx="4343400" cy="1198820"/>
              </a:xfrm>
              <a:prstGeom prst="rect">
                <a:avLst/>
              </a:prstGeom>
            </p:spPr>
          </p:pic>
          <p:sp>
            <p:nvSpPr>
              <p:cNvPr id="54" name="TextBox 53">
                <a:extLst>
                  <a:ext uri="{FF2B5EF4-FFF2-40B4-BE49-F238E27FC236}">
                    <a16:creationId xmlns:a16="http://schemas.microsoft.com/office/drawing/2014/main" id="{C4C8D062-622C-05D9-A0D3-95672E3D9859}"/>
                  </a:ext>
                </a:extLst>
              </p:cNvPr>
              <p:cNvSpPr txBox="1"/>
              <p:nvPr/>
            </p:nvSpPr>
            <p:spPr>
              <a:xfrm>
                <a:off x="14108429" y="2076136"/>
                <a:ext cx="1907253" cy="692498"/>
              </a:xfrm>
              <a:prstGeom prst="rect">
                <a:avLst/>
              </a:prstGeom>
              <a:noFill/>
            </p:spPr>
            <p:txBody>
              <a:bodyPr wrap="none" rtlCol="0">
                <a:spAutoFit/>
              </a:bodyPr>
              <a:lstStyle/>
              <a:p>
                <a:pPr defTabSz="609630"/>
                <a:r>
                  <a:rPr lang="en-US" sz="2400" dirty="0">
                    <a:solidFill>
                      <a:prstClr val="black"/>
                    </a:solidFill>
                    <a:latin typeface="UTM Avo" panose="02040603050506020204" pitchFamily="18"/>
                    <a:cs typeface="Arial" pitchFamily="34" charset="0"/>
                  </a:rPr>
                  <a:t>chi </a:t>
                </a:r>
                <a:r>
                  <a:rPr lang="en-US" sz="2400" dirty="0" err="1">
                    <a:solidFill>
                      <a:prstClr val="black"/>
                    </a:solidFill>
                    <a:latin typeface="UTM Avo" panose="02040603050506020204" pitchFamily="18"/>
                    <a:cs typeface="Arial" pitchFamily="34" charset="0"/>
                  </a:rPr>
                  <a:t>chí</a:t>
                </a:r>
                <a:r>
                  <a:rPr lang="en-US" sz="2400" b="1" dirty="0" err="1">
                    <a:solidFill>
                      <a:srgbClr val="FF0000"/>
                    </a:solidFill>
                    <a:latin typeface="UTM Avo" panose="02040603050506020204" pitchFamily="18"/>
                    <a:cs typeface="Arial" pitchFamily="34" charset="0"/>
                  </a:rPr>
                  <a:t>t</a:t>
                </a:r>
                <a:endParaRPr lang="en-US" sz="2400" b="1" dirty="0">
                  <a:solidFill>
                    <a:srgbClr val="FF0000"/>
                  </a:solidFill>
                  <a:latin typeface="UTM Avo" panose="02040603050506020204" pitchFamily="18"/>
                  <a:cs typeface="Arial" pitchFamily="34" charset="0"/>
                </a:endParaRPr>
              </a:p>
            </p:txBody>
          </p:sp>
        </p:grpSp>
      </p:grpSp>
      <p:grpSp>
        <p:nvGrpSpPr>
          <p:cNvPr id="55" name="Group 54">
            <a:extLst>
              <a:ext uri="{FF2B5EF4-FFF2-40B4-BE49-F238E27FC236}">
                <a16:creationId xmlns:a16="http://schemas.microsoft.com/office/drawing/2014/main" id="{1F0F8611-5044-CEF6-5C51-3BB453B95D8A}"/>
              </a:ext>
            </a:extLst>
          </p:cNvPr>
          <p:cNvGrpSpPr/>
          <p:nvPr/>
        </p:nvGrpSpPr>
        <p:grpSpPr>
          <a:xfrm>
            <a:off x="8729624" y="3380125"/>
            <a:ext cx="3241986" cy="1015345"/>
            <a:chOff x="12571996" y="4766310"/>
            <a:chExt cx="4862979" cy="1523018"/>
          </a:xfrm>
        </p:grpSpPr>
        <p:pic>
          <p:nvPicPr>
            <p:cNvPr id="56" name="Picture 55">
              <a:extLst>
                <a:ext uri="{FF2B5EF4-FFF2-40B4-BE49-F238E27FC236}">
                  <a16:creationId xmlns:a16="http://schemas.microsoft.com/office/drawing/2014/main" id="{72AAEC10-29D9-E51C-0F21-F796895B9154}"/>
                </a:ext>
              </a:extLst>
            </p:cNvPr>
            <p:cNvPicPr>
              <a:picLocks noChangeAspect="1"/>
            </p:cNvPicPr>
            <p:nvPr/>
          </p:nvPicPr>
          <p:blipFill>
            <a:blip r:embed="rId3"/>
            <a:srcRect/>
            <a:stretch>
              <a:fillRect/>
            </a:stretch>
          </p:blipFill>
          <p:spPr>
            <a:xfrm>
              <a:off x="12571996" y="4766310"/>
              <a:ext cx="1828800" cy="754380"/>
            </a:xfrm>
            <a:prstGeom prst="rect">
              <a:avLst/>
            </a:prstGeom>
          </p:spPr>
        </p:pic>
        <p:grpSp>
          <p:nvGrpSpPr>
            <p:cNvPr id="57" name="Group 56">
              <a:extLst>
                <a:ext uri="{FF2B5EF4-FFF2-40B4-BE49-F238E27FC236}">
                  <a16:creationId xmlns:a16="http://schemas.microsoft.com/office/drawing/2014/main" id="{29B90782-96D8-3FFB-48FC-81871AE28A4E}"/>
                </a:ext>
              </a:extLst>
            </p:cNvPr>
            <p:cNvGrpSpPr/>
            <p:nvPr/>
          </p:nvGrpSpPr>
          <p:grpSpPr>
            <a:xfrm>
              <a:off x="13091575" y="5090508"/>
              <a:ext cx="4343400" cy="1198820"/>
              <a:chOff x="12910322" y="1822976"/>
              <a:chExt cx="4343400" cy="1198820"/>
            </a:xfrm>
          </p:grpSpPr>
          <p:pic>
            <p:nvPicPr>
              <p:cNvPr id="58" name="Picture 15">
                <a:extLst>
                  <a:ext uri="{FF2B5EF4-FFF2-40B4-BE49-F238E27FC236}">
                    <a16:creationId xmlns:a16="http://schemas.microsoft.com/office/drawing/2014/main" id="{26410332-A2DC-5A05-C744-2D1D80C8483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2910322" y="1822976"/>
                <a:ext cx="4343400" cy="1198820"/>
              </a:xfrm>
              <a:prstGeom prst="rect">
                <a:avLst/>
              </a:prstGeom>
            </p:spPr>
          </p:pic>
          <p:sp>
            <p:nvSpPr>
              <p:cNvPr id="59" name="TextBox 58">
                <a:extLst>
                  <a:ext uri="{FF2B5EF4-FFF2-40B4-BE49-F238E27FC236}">
                    <a16:creationId xmlns:a16="http://schemas.microsoft.com/office/drawing/2014/main" id="{51C1C8D0-C35C-5AF9-5BBE-9BD78FBB9239}"/>
                  </a:ext>
                </a:extLst>
              </p:cNvPr>
              <p:cNvSpPr txBox="1"/>
              <p:nvPr/>
            </p:nvSpPr>
            <p:spPr>
              <a:xfrm>
                <a:off x="14158923" y="2068444"/>
                <a:ext cx="1806264" cy="692498"/>
              </a:xfrm>
              <a:prstGeom prst="rect">
                <a:avLst/>
              </a:prstGeom>
              <a:noFill/>
            </p:spPr>
            <p:txBody>
              <a:bodyPr wrap="none" rtlCol="0">
                <a:spAutoFit/>
              </a:bodyPr>
              <a:lstStyle/>
              <a:p>
                <a:pPr defTabSz="609630"/>
                <a:r>
                  <a:rPr lang="en-US" sz="2400">
                    <a:solidFill>
                      <a:prstClr val="black"/>
                    </a:solidFill>
                    <a:latin typeface="UTM Avo" panose="02040603050506020204" pitchFamily="18"/>
                    <a:cs typeface="Arial" pitchFamily="34" charset="0"/>
                  </a:rPr>
                  <a:t>xí</a:t>
                </a:r>
                <a:r>
                  <a:rPr lang="en-US" sz="2400" b="1">
                    <a:solidFill>
                      <a:srgbClr val="FF0000"/>
                    </a:solidFill>
                    <a:latin typeface="UTM Avo" panose="02040603050506020204" pitchFamily="18"/>
                    <a:cs typeface="Arial" pitchFamily="34" charset="0"/>
                  </a:rPr>
                  <a:t>ch</a:t>
                </a:r>
                <a:r>
                  <a:rPr lang="en-US" sz="2400">
                    <a:solidFill>
                      <a:prstClr val="black"/>
                    </a:solidFill>
                    <a:latin typeface="UTM Avo" panose="02040603050506020204" pitchFamily="18"/>
                    <a:cs typeface="Arial" pitchFamily="34" charset="0"/>
                  </a:rPr>
                  <a:t> lại</a:t>
                </a:r>
              </a:p>
            </p:txBody>
          </p:sp>
        </p:grpSp>
      </p:grpSp>
      <p:grpSp>
        <p:nvGrpSpPr>
          <p:cNvPr id="60" name="Group 59">
            <a:extLst>
              <a:ext uri="{FF2B5EF4-FFF2-40B4-BE49-F238E27FC236}">
                <a16:creationId xmlns:a16="http://schemas.microsoft.com/office/drawing/2014/main" id="{8C131F2A-C1BB-BB0A-BB79-A9BF767D98F6}"/>
              </a:ext>
            </a:extLst>
          </p:cNvPr>
          <p:cNvGrpSpPr/>
          <p:nvPr/>
        </p:nvGrpSpPr>
        <p:grpSpPr>
          <a:xfrm>
            <a:off x="29670" y="2791117"/>
            <a:ext cx="8699954" cy="3971605"/>
            <a:chOff x="838199" y="1059220"/>
            <a:chExt cx="13049931" cy="5957407"/>
          </a:xfrm>
        </p:grpSpPr>
        <p:pic>
          <p:nvPicPr>
            <p:cNvPr id="61" name="Picture 5">
              <a:extLst>
                <a:ext uri="{FF2B5EF4-FFF2-40B4-BE49-F238E27FC236}">
                  <a16:creationId xmlns:a16="http://schemas.microsoft.com/office/drawing/2014/main" id="{26A33B01-4FC6-6988-A0E1-2BB2537AC13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38199" y="1059220"/>
              <a:ext cx="13049931" cy="5957407"/>
            </a:xfrm>
            <a:prstGeom prst="rect">
              <a:avLst/>
            </a:prstGeom>
          </p:spPr>
        </p:pic>
        <p:sp>
          <p:nvSpPr>
            <p:cNvPr id="62" name="Rectangle 61">
              <a:extLst>
                <a:ext uri="{FF2B5EF4-FFF2-40B4-BE49-F238E27FC236}">
                  <a16:creationId xmlns:a16="http://schemas.microsoft.com/office/drawing/2014/main" id="{763C648A-D6C0-8319-DEC9-EEEE2A5C1F63}"/>
                </a:ext>
              </a:extLst>
            </p:cNvPr>
            <p:cNvSpPr/>
            <p:nvPr/>
          </p:nvSpPr>
          <p:spPr>
            <a:xfrm>
              <a:off x="1692104" y="1437689"/>
              <a:ext cx="11342121" cy="5006755"/>
            </a:xfrm>
            <a:prstGeom prst="rect">
              <a:avLst/>
            </a:prstGeom>
          </p:spPr>
          <p:txBody>
            <a:bodyPr wrap="square">
              <a:spAutoFit/>
            </a:bodyPr>
            <a:lstStyle/>
            <a:p>
              <a:pPr algn="just" defTabSz="609630">
                <a:lnSpc>
                  <a:spcPct val="150000"/>
                </a:lnSpc>
              </a:pPr>
              <a:r>
                <a:rPr lang="en-US" sz="2400" dirty="0" err="1">
                  <a:solidFill>
                    <a:prstClr val="black"/>
                  </a:solidFill>
                  <a:latin typeface="UTM Avo" panose="02040603050506020204" pitchFamily="18"/>
                  <a:cs typeface="Arial" pitchFamily="34" charset="0"/>
                </a:rPr>
                <a:t>Hương</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thí</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ngắm</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thành</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phố</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từ</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trên</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boong</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tàu</a:t>
              </a:r>
              <a:r>
                <a:rPr lang="en-US" sz="2400" dirty="0">
                  <a:solidFill>
                    <a:prstClr val="black"/>
                  </a:solidFill>
                  <a:latin typeface="UTM Avo" panose="02040603050506020204" pitchFamily="18"/>
                  <a:cs typeface="Arial" pitchFamily="34" charset="0"/>
                </a:rPr>
                <a:t>. Khi </a:t>
              </a:r>
              <a:r>
                <a:rPr lang="en-US" sz="2400" dirty="0" err="1">
                  <a:solidFill>
                    <a:prstClr val="black"/>
                  </a:solidFill>
                  <a:latin typeface="UTM Avo" panose="02040603050506020204" pitchFamily="18"/>
                  <a:cs typeface="Arial" pitchFamily="34" charset="0"/>
                </a:rPr>
                <a:t>biển</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lặng</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cô</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thấy</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thành</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phố</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như</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xí</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lại</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gần</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Những</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ánh</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đèn</a:t>
              </a:r>
              <a:r>
                <a:rPr lang="en-US" sz="2400" dirty="0">
                  <a:solidFill>
                    <a:prstClr val="black"/>
                  </a:solidFill>
                  <a:latin typeface="UTM Avo" panose="02040603050506020204" pitchFamily="18"/>
                  <a:cs typeface="Arial" pitchFamily="34" charset="0"/>
                </a:rPr>
                <a:t> chi </a:t>
              </a:r>
              <a:r>
                <a:rPr lang="en-US" sz="2400" dirty="0" err="1">
                  <a:solidFill>
                    <a:prstClr val="black"/>
                  </a:solidFill>
                  <a:latin typeface="UTM Avo" panose="02040603050506020204" pitchFamily="18"/>
                  <a:cs typeface="Arial" pitchFamily="34" charset="0"/>
                </a:rPr>
                <a:t>chí</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lấp</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lánh</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tựa</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sao</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sa</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Tháp</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nhà</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thờ</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chênh</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chế</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trên</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nền</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trời</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đêm</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Gió</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đưa</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tiếng</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chuông</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ngân</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nga</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văng</a:t>
              </a:r>
              <a:r>
                <a:rPr lang="en-US" sz="2400" dirty="0">
                  <a:solidFill>
                    <a:prstClr val="black"/>
                  </a:solidFill>
                  <a:latin typeface="UTM Avo" panose="02040603050506020204" pitchFamily="18"/>
                  <a:cs typeface="Arial" pitchFamily="34" charset="0"/>
                </a:rPr>
                <a:t> </a:t>
              </a:r>
              <a:r>
                <a:rPr lang="en-US" sz="2400" dirty="0" err="1">
                  <a:solidFill>
                    <a:prstClr val="black"/>
                  </a:solidFill>
                  <a:latin typeface="UTM Avo" panose="02040603050506020204" pitchFamily="18"/>
                  <a:cs typeface="Arial" pitchFamily="34" charset="0"/>
                </a:rPr>
                <a:t>vẳng</a:t>
              </a:r>
              <a:r>
                <a:rPr lang="en-US" sz="2400" dirty="0">
                  <a:solidFill>
                    <a:prstClr val="black"/>
                  </a:solidFill>
                  <a:latin typeface="UTM Avo" panose="02040603050506020204" pitchFamily="18"/>
                  <a:cs typeface="Arial" pitchFamily="34" charset="0"/>
                </a:rPr>
                <a:t>.</a:t>
              </a:r>
            </a:p>
            <a:p>
              <a:pPr algn="r" defTabSz="609630">
                <a:lnSpc>
                  <a:spcPct val="150000"/>
                </a:lnSpc>
              </a:pPr>
              <a:r>
                <a:rPr lang="en-US" sz="2400" dirty="0">
                  <a:solidFill>
                    <a:prstClr val="black"/>
                  </a:solidFill>
                  <a:latin typeface="UTM Avo" panose="02040603050506020204" pitchFamily="18"/>
                  <a:cs typeface="Arial" pitchFamily="34" charset="0"/>
                </a:rPr>
                <a:t>Theo THU HÀ </a:t>
              </a:r>
            </a:p>
          </p:txBody>
        </p:sp>
      </p:grpSp>
      <p:grpSp>
        <p:nvGrpSpPr>
          <p:cNvPr id="63" name="Group 62">
            <a:extLst>
              <a:ext uri="{FF2B5EF4-FFF2-40B4-BE49-F238E27FC236}">
                <a16:creationId xmlns:a16="http://schemas.microsoft.com/office/drawing/2014/main" id="{69356E53-3F2B-57C9-D90D-64F0E241D133}"/>
              </a:ext>
            </a:extLst>
          </p:cNvPr>
          <p:cNvGrpSpPr/>
          <p:nvPr/>
        </p:nvGrpSpPr>
        <p:grpSpPr>
          <a:xfrm>
            <a:off x="8973121" y="5616091"/>
            <a:ext cx="3062575" cy="1050673"/>
            <a:chOff x="12841113" y="6449956"/>
            <a:chExt cx="4593862" cy="1576010"/>
          </a:xfrm>
        </p:grpSpPr>
        <p:pic>
          <p:nvPicPr>
            <p:cNvPr id="64" name="Picture 63">
              <a:extLst>
                <a:ext uri="{FF2B5EF4-FFF2-40B4-BE49-F238E27FC236}">
                  <a16:creationId xmlns:a16="http://schemas.microsoft.com/office/drawing/2014/main" id="{071286E3-3353-6DFB-E33A-A950B924F3CA}"/>
                </a:ext>
              </a:extLst>
            </p:cNvPr>
            <p:cNvPicPr>
              <a:picLocks noChangeAspect="1"/>
            </p:cNvPicPr>
            <p:nvPr/>
          </p:nvPicPr>
          <p:blipFill>
            <a:blip r:embed="rId3"/>
            <a:srcRect/>
            <a:stretch>
              <a:fillRect/>
            </a:stretch>
          </p:blipFill>
          <p:spPr>
            <a:xfrm>
              <a:off x="12841113" y="6449956"/>
              <a:ext cx="1828800" cy="754380"/>
            </a:xfrm>
            <a:prstGeom prst="rect">
              <a:avLst/>
            </a:prstGeom>
          </p:spPr>
        </p:pic>
        <p:grpSp>
          <p:nvGrpSpPr>
            <p:cNvPr id="65" name="Group 64">
              <a:extLst>
                <a:ext uri="{FF2B5EF4-FFF2-40B4-BE49-F238E27FC236}">
                  <a16:creationId xmlns:a16="http://schemas.microsoft.com/office/drawing/2014/main" id="{D5FEDF38-7415-049B-A397-95E2080446D2}"/>
                </a:ext>
              </a:extLst>
            </p:cNvPr>
            <p:cNvGrpSpPr/>
            <p:nvPr/>
          </p:nvGrpSpPr>
          <p:grpSpPr>
            <a:xfrm>
              <a:off x="13091575" y="6827146"/>
              <a:ext cx="4343400" cy="1198820"/>
              <a:chOff x="12910322" y="1822976"/>
              <a:chExt cx="4343400" cy="1198820"/>
            </a:xfrm>
          </p:grpSpPr>
          <p:pic>
            <p:nvPicPr>
              <p:cNvPr id="66" name="Picture 15">
                <a:extLst>
                  <a:ext uri="{FF2B5EF4-FFF2-40B4-BE49-F238E27FC236}">
                    <a16:creationId xmlns:a16="http://schemas.microsoft.com/office/drawing/2014/main" id="{3BDC712F-6F7C-B4E5-A52C-0F9836DD58F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2910322" y="1822976"/>
                <a:ext cx="4343400" cy="1198820"/>
              </a:xfrm>
              <a:prstGeom prst="rect">
                <a:avLst/>
              </a:prstGeom>
            </p:spPr>
          </p:pic>
          <p:sp>
            <p:nvSpPr>
              <p:cNvPr id="67" name="TextBox 66">
                <a:extLst>
                  <a:ext uri="{FF2B5EF4-FFF2-40B4-BE49-F238E27FC236}">
                    <a16:creationId xmlns:a16="http://schemas.microsoft.com/office/drawing/2014/main" id="{69003E1D-5C85-4D3D-451A-93F936E91C50}"/>
                  </a:ext>
                </a:extLst>
              </p:cNvPr>
              <p:cNvSpPr txBox="1"/>
              <p:nvPr/>
            </p:nvSpPr>
            <p:spPr>
              <a:xfrm>
                <a:off x="13498239" y="2068444"/>
                <a:ext cx="3318698" cy="692498"/>
              </a:xfrm>
              <a:prstGeom prst="rect">
                <a:avLst/>
              </a:prstGeom>
              <a:noFill/>
            </p:spPr>
            <p:txBody>
              <a:bodyPr wrap="none" rtlCol="0">
                <a:spAutoFit/>
              </a:bodyPr>
              <a:lstStyle/>
              <a:p>
                <a:pPr defTabSz="609630"/>
                <a:r>
                  <a:rPr lang="en-US" sz="2400">
                    <a:solidFill>
                      <a:prstClr val="black"/>
                    </a:solidFill>
                    <a:latin typeface="UTM Avo" panose="02040603050506020204" pitchFamily="18"/>
                    <a:cs typeface="Arial" pitchFamily="34" charset="0"/>
                  </a:rPr>
                  <a:t>chênh chế</a:t>
                </a:r>
                <a:r>
                  <a:rPr lang="en-US" sz="2400" b="1">
                    <a:solidFill>
                      <a:srgbClr val="FF0000"/>
                    </a:solidFill>
                    <a:latin typeface="UTM Avo" panose="02040603050506020204" pitchFamily="18"/>
                    <a:cs typeface="Arial" pitchFamily="34" charset="0"/>
                  </a:rPr>
                  <a:t>ch</a:t>
                </a:r>
              </a:p>
            </p:txBody>
          </p:sp>
        </p:grpSp>
      </p:grpSp>
    </p:spTree>
    <p:extLst>
      <p:ext uri="{BB962C8B-B14F-4D97-AF65-F5344CB8AC3E}">
        <p14:creationId xmlns:p14="http://schemas.microsoft.com/office/powerpoint/2010/main" val="3222850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inVertical)">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randombar(horizontal)">
                                      <p:cBhvr>
                                        <p:cTn id="12" dur="500"/>
                                        <p:tgtEl>
                                          <p:spTgt spid="6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wipe(down)">
                                      <p:cBhvr>
                                        <p:cTn id="17" dur="500"/>
                                        <p:tgtEl>
                                          <p:spTgt spid="4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wipe(down)">
                                      <p:cBhvr>
                                        <p:cTn id="22" dur="500"/>
                                        <p:tgtEl>
                                          <p:spTgt spid="5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wipe(down)">
                                      <p:cBhvr>
                                        <p:cTn id="27" dur="500"/>
                                        <p:tgtEl>
                                          <p:spTgt spid="5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63"/>
                                        </p:tgtEl>
                                        <p:attrNameLst>
                                          <p:attrName>style.visibility</p:attrName>
                                        </p:attrNameLst>
                                      </p:cBhvr>
                                      <p:to>
                                        <p:strVal val="visible"/>
                                      </p:to>
                                    </p:set>
                                    <p:animEffect transition="in" filter="wipe(down)">
                                      <p:cBhvr>
                                        <p:cTn id="32"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hevron 1">
            <a:extLst>
              <a:ext uri="{FF2B5EF4-FFF2-40B4-BE49-F238E27FC236}">
                <a16:creationId xmlns:a16="http://schemas.microsoft.com/office/drawing/2014/main" id="{A1FF36D2-98CE-3BFD-1C85-596C692C75CF}"/>
              </a:ext>
            </a:extLst>
          </p:cNvPr>
          <p:cNvSpPr/>
          <p:nvPr/>
        </p:nvSpPr>
        <p:spPr>
          <a:xfrm>
            <a:off x="698333" y="1673017"/>
            <a:ext cx="3328235" cy="575777"/>
          </a:xfrm>
          <a:prstGeom prst="chevron">
            <a:avLst/>
          </a:prstGeom>
          <a:solidFill>
            <a:schemeClr val="accent5">
              <a:lumMod val="40000"/>
              <a:lumOff val="60000"/>
            </a:scheme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bg1">
                    <a:lumMod val="95000"/>
                    <a:lumOff val="5000"/>
                  </a:schemeClr>
                </a:solidFill>
                <a:effectLst/>
                <a:uLnTx/>
                <a:uFillTx/>
                <a:latin typeface="UTM Avo" panose="02040603050506020204" pitchFamily="18"/>
                <a:cs typeface="Arial" pitchFamily="34" charset="0"/>
              </a:rPr>
              <a:t>3. TÌM TỪ NGỮ</a:t>
            </a:r>
          </a:p>
        </p:txBody>
      </p:sp>
      <p:sp>
        <p:nvSpPr>
          <p:cNvPr id="3" name="Rectangle 2">
            <a:extLst>
              <a:ext uri="{FF2B5EF4-FFF2-40B4-BE49-F238E27FC236}">
                <a16:creationId xmlns:a16="http://schemas.microsoft.com/office/drawing/2014/main" id="{E24197BB-5EFC-EA13-8F92-200C418535D4}"/>
              </a:ext>
            </a:extLst>
          </p:cNvPr>
          <p:cNvSpPr/>
          <p:nvPr/>
        </p:nvSpPr>
        <p:spPr>
          <a:xfrm>
            <a:off x="698333" y="2248794"/>
            <a:ext cx="8993168" cy="461665"/>
          </a:xfrm>
          <a:prstGeom prst="rect">
            <a:avLst/>
          </a:prstGeom>
        </p:spPr>
        <p:txBody>
          <a:bodyPr wrap="none">
            <a:spAutoFit/>
          </a:bodyPr>
          <a:lstStyle/>
          <a:p>
            <a:pPr marL="0" marR="0" lvl="0" indent="0" defTabSz="609630" eaLnBrk="1" fontAlgn="auto" latinLnBrk="0" hangingPunct="1">
              <a:lnSpc>
                <a:spcPct val="100000"/>
              </a:lnSpc>
              <a:spcBef>
                <a:spcPts val="0"/>
              </a:spcBef>
              <a:spcAft>
                <a:spcPts val="0"/>
              </a:spcAft>
              <a:buClrTx/>
              <a:buSzTx/>
              <a:buFontTx/>
              <a:buNone/>
              <a:tabLst/>
              <a:defRPr/>
            </a:pPr>
            <a:r>
              <a:rPr kumimoji="0" lang="vi-VN" sz="2400" b="0" i="0" u="none" strike="noStrike" kern="0" cap="none" spc="0" normalizeH="0" baseline="0" noProof="0" dirty="0">
                <a:ln>
                  <a:noFill/>
                </a:ln>
                <a:solidFill>
                  <a:prstClr val="black"/>
                </a:solidFill>
                <a:effectLst/>
                <a:uLnTx/>
                <a:uFillTx/>
                <a:latin typeface="UTM Avo" panose="02040603050506020204" pitchFamily="18"/>
              </a:rPr>
              <a:t>a) Chứa tiếng bắt đầu bằng </a:t>
            </a:r>
            <a:r>
              <a:rPr kumimoji="0" lang="vi-VN" sz="2400" b="1" i="0" u="none" strike="noStrike" kern="0" cap="none" spc="0" normalizeH="0" baseline="0" noProof="0" dirty="0">
                <a:ln>
                  <a:noFill/>
                </a:ln>
                <a:solidFill>
                  <a:srgbClr val="FF0000"/>
                </a:solidFill>
                <a:effectLst/>
                <a:uLnTx/>
                <a:uFillTx/>
                <a:latin typeface="UTM Avo" panose="02040603050506020204" pitchFamily="18"/>
              </a:rPr>
              <a:t>tr</a:t>
            </a:r>
            <a:r>
              <a:rPr kumimoji="0" lang="vi-VN" sz="2400" b="1" i="0" u="none" strike="noStrike" kern="0" cap="none" spc="0" normalizeH="0" baseline="0" noProof="0" dirty="0">
                <a:ln>
                  <a:noFill/>
                </a:ln>
                <a:solidFill>
                  <a:prstClr val="black"/>
                </a:solidFill>
                <a:effectLst/>
                <a:uLnTx/>
                <a:uFillTx/>
                <a:latin typeface="UTM Avo" panose="02040603050506020204" pitchFamily="18"/>
              </a:rPr>
              <a:t> </a:t>
            </a:r>
            <a:r>
              <a:rPr kumimoji="0" lang="vi-VN" sz="2400" b="0" i="0" u="none" strike="noStrike" kern="0" cap="none" spc="0" normalizeH="0" baseline="0" noProof="0" dirty="0">
                <a:ln>
                  <a:noFill/>
                </a:ln>
                <a:solidFill>
                  <a:prstClr val="black"/>
                </a:solidFill>
                <a:effectLst/>
                <a:uLnTx/>
                <a:uFillTx/>
                <a:latin typeface="UTM Avo" panose="02040603050506020204" pitchFamily="18"/>
              </a:rPr>
              <a:t>hoặc </a:t>
            </a:r>
            <a:r>
              <a:rPr kumimoji="0" lang="vi-VN" sz="2400" b="1" i="0" u="none" strike="noStrike" kern="0" cap="none" spc="0" normalizeH="0" baseline="0" noProof="0" dirty="0">
                <a:ln>
                  <a:noFill/>
                </a:ln>
                <a:solidFill>
                  <a:srgbClr val="FF0000"/>
                </a:solidFill>
                <a:effectLst/>
                <a:uLnTx/>
                <a:uFillTx/>
                <a:latin typeface="UTM Avo" panose="02040603050506020204" pitchFamily="18"/>
              </a:rPr>
              <a:t>ch</a:t>
            </a:r>
            <a:r>
              <a:rPr kumimoji="0" lang="vi-VN" sz="2400" b="0" i="0" u="none" strike="noStrike" kern="0" cap="none" spc="0" normalizeH="0" baseline="0" noProof="0" dirty="0">
                <a:ln>
                  <a:noFill/>
                </a:ln>
                <a:solidFill>
                  <a:prstClr val="black"/>
                </a:solidFill>
                <a:effectLst/>
                <a:uLnTx/>
                <a:uFillTx/>
                <a:latin typeface="UTM Avo" panose="02040603050506020204" pitchFamily="18"/>
              </a:rPr>
              <a:t>, có nghĩa như sau:</a:t>
            </a:r>
            <a:endParaRPr kumimoji="0" lang="en-US" sz="2400" b="0" i="0" u="none" strike="noStrike" kern="0" cap="none" spc="0" normalizeH="0" baseline="0" noProof="0" dirty="0">
              <a:ln>
                <a:noFill/>
              </a:ln>
              <a:solidFill>
                <a:prstClr val="black"/>
              </a:solidFill>
              <a:effectLst/>
              <a:uLnTx/>
              <a:uFillTx/>
              <a:latin typeface="UTM Avo" panose="02040603050506020204" pitchFamily="18"/>
            </a:endParaRPr>
          </a:p>
        </p:txBody>
      </p:sp>
      <p:grpSp>
        <p:nvGrpSpPr>
          <p:cNvPr id="4" name="Group 3">
            <a:extLst>
              <a:ext uri="{FF2B5EF4-FFF2-40B4-BE49-F238E27FC236}">
                <a16:creationId xmlns:a16="http://schemas.microsoft.com/office/drawing/2014/main" id="{D1DDF12F-CD01-A55A-3C68-F46319EB64FB}"/>
              </a:ext>
            </a:extLst>
          </p:cNvPr>
          <p:cNvGrpSpPr/>
          <p:nvPr/>
        </p:nvGrpSpPr>
        <p:grpSpPr>
          <a:xfrm>
            <a:off x="447290" y="5625310"/>
            <a:ext cx="7807523" cy="1135302"/>
            <a:chOff x="493117" y="2628900"/>
            <a:chExt cx="9641483" cy="2285762"/>
          </a:xfrm>
        </p:grpSpPr>
        <p:sp>
          <p:nvSpPr>
            <p:cNvPr id="5" name="Rounded Rectangle 4">
              <a:extLst>
                <a:ext uri="{FF2B5EF4-FFF2-40B4-BE49-F238E27FC236}">
                  <a16:creationId xmlns:a16="http://schemas.microsoft.com/office/drawing/2014/main" id="{A4C9D904-092D-3EE3-9CBE-B3CEB509FF2C}"/>
                </a:ext>
              </a:extLst>
            </p:cNvPr>
            <p:cNvSpPr/>
            <p:nvPr/>
          </p:nvSpPr>
          <p:spPr>
            <a:xfrm>
              <a:off x="493117" y="2628900"/>
              <a:ext cx="9641483" cy="2057400"/>
            </a:xfrm>
            <a:prstGeom prst="roundRect">
              <a:avLst/>
            </a:prstGeom>
            <a:solidFill>
              <a:srgbClr val="F79646">
                <a:lumMod val="75000"/>
              </a:srgb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600" b="0" i="0" u="none" strike="noStrike" kern="0" cap="none" spc="0" normalizeH="0" baseline="0" noProof="0">
                <a:ln>
                  <a:noFill/>
                </a:ln>
                <a:solidFill>
                  <a:prstClr val="white"/>
                </a:solidFill>
                <a:effectLst/>
                <a:uLnTx/>
                <a:uFillTx/>
                <a:latin typeface="UTM Avo" panose="02040603050506020204" pitchFamily="18"/>
              </a:endParaRPr>
            </a:p>
          </p:txBody>
        </p:sp>
        <p:sp>
          <p:nvSpPr>
            <p:cNvPr id="6" name="Rounded Rectangle 5">
              <a:extLst>
                <a:ext uri="{FF2B5EF4-FFF2-40B4-BE49-F238E27FC236}">
                  <a16:creationId xmlns:a16="http://schemas.microsoft.com/office/drawing/2014/main" id="{D7FBF516-EBCC-B17E-328F-EB48BEEDE54A}"/>
                </a:ext>
              </a:extLst>
            </p:cNvPr>
            <p:cNvSpPr/>
            <p:nvPr/>
          </p:nvSpPr>
          <p:spPr>
            <a:xfrm>
              <a:off x="645517" y="2781299"/>
              <a:ext cx="9489083" cy="2133363"/>
            </a:xfrm>
            <a:prstGeom prst="roundRect">
              <a:avLst/>
            </a:prstGeom>
            <a:solidFill>
              <a:sysClr val="window" lastClr="FFFFFF"/>
            </a:solidFill>
            <a:ln w="25400" cap="flat" cmpd="sng" algn="ctr">
              <a:solidFill>
                <a:srgbClr val="F79646">
                  <a:lumMod val="75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600" b="0" i="0" u="none" strike="noStrike" kern="0" cap="none" spc="0" normalizeH="0" baseline="0" noProof="0">
                <a:ln>
                  <a:noFill/>
                </a:ln>
                <a:solidFill>
                  <a:prstClr val="white"/>
                </a:solidFill>
                <a:effectLst/>
                <a:uLnTx/>
                <a:uFillTx/>
                <a:latin typeface="UTM Avo" panose="02040603050506020204" pitchFamily="18"/>
              </a:endParaRPr>
            </a:p>
          </p:txBody>
        </p:sp>
        <p:sp>
          <p:nvSpPr>
            <p:cNvPr id="7" name="Rectangle 6">
              <a:extLst>
                <a:ext uri="{FF2B5EF4-FFF2-40B4-BE49-F238E27FC236}">
                  <a16:creationId xmlns:a16="http://schemas.microsoft.com/office/drawing/2014/main" id="{6B15CECE-62D0-B9F7-8BC2-E98464B292A7}"/>
                </a:ext>
              </a:extLst>
            </p:cNvPr>
            <p:cNvSpPr/>
            <p:nvPr/>
          </p:nvSpPr>
          <p:spPr>
            <a:xfrm>
              <a:off x="878505" y="2878484"/>
              <a:ext cx="8813118" cy="1682769"/>
            </a:xfrm>
            <a:prstGeom prst="rect">
              <a:avLst/>
            </a:prstGeom>
          </p:spPr>
          <p:txBody>
            <a:bodyPr wrap="square">
              <a:spAutoFit/>
            </a:bodyPr>
            <a:lstStyle/>
            <a:p>
              <a:pPr marL="0" marR="0" lvl="0" indent="0" defTabSz="609630" eaLnBrk="1" fontAlgn="auto" latinLnBrk="0" hangingPunct="1">
                <a:lnSpc>
                  <a:spcPct val="150000"/>
                </a:lnSpc>
                <a:spcBef>
                  <a:spcPts val="0"/>
                </a:spcBef>
                <a:spcAft>
                  <a:spcPts val="0"/>
                </a:spcAft>
                <a:buClrTx/>
                <a:buSzTx/>
                <a:buFontTx/>
                <a:buNone/>
                <a:tabLst/>
                <a:defRPr/>
              </a:pPr>
              <a:r>
                <a:rPr kumimoji="0" lang="vi-VN" sz="2000" b="0" i="0" u="none" strike="noStrike" kern="0" cap="none" spc="0" normalizeH="0" baseline="0" noProof="0" dirty="0">
                  <a:ln>
                    <a:noFill/>
                  </a:ln>
                  <a:solidFill>
                    <a:prstClr val="black"/>
                  </a:solidFill>
                  <a:effectLst/>
                  <a:uLnTx/>
                  <a:uFillTx/>
                  <a:latin typeface="UTM Avo" panose="02040603050506020204" pitchFamily="18"/>
                </a:rPr>
                <a:t>Tác phẩm nghệ thuật được thể hiện bằng đường nét và màu sắc.</a:t>
              </a:r>
              <a:endParaRPr kumimoji="0" lang="en-US" sz="2000" b="0" i="0" u="none" strike="noStrike" kern="0" cap="none" spc="0" normalizeH="0" baseline="0" noProof="0" dirty="0">
                <a:ln>
                  <a:noFill/>
                </a:ln>
                <a:solidFill>
                  <a:prstClr val="black"/>
                </a:solidFill>
                <a:effectLst/>
                <a:uLnTx/>
                <a:uFillTx/>
                <a:latin typeface="UTM Avo" panose="02040603050506020204" pitchFamily="18"/>
              </a:endParaRPr>
            </a:p>
          </p:txBody>
        </p:sp>
      </p:grpSp>
      <p:grpSp>
        <p:nvGrpSpPr>
          <p:cNvPr id="8" name="Group 7">
            <a:extLst>
              <a:ext uri="{FF2B5EF4-FFF2-40B4-BE49-F238E27FC236}">
                <a16:creationId xmlns:a16="http://schemas.microsoft.com/office/drawing/2014/main" id="{5394F4FD-A2E1-AC23-B89A-7C521CEBE0E5}"/>
              </a:ext>
            </a:extLst>
          </p:cNvPr>
          <p:cNvGrpSpPr/>
          <p:nvPr/>
        </p:nvGrpSpPr>
        <p:grpSpPr>
          <a:xfrm>
            <a:off x="418448" y="4229866"/>
            <a:ext cx="8274981" cy="1135302"/>
            <a:chOff x="493117" y="2628900"/>
            <a:chExt cx="10218745" cy="2285762"/>
          </a:xfrm>
        </p:grpSpPr>
        <p:sp>
          <p:nvSpPr>
            <p:cNvPr id="9" name="Rounded Rectangle 8">
              <a:extLst>
                <a:ext uri="{FF2B5EF4-FFF2-40B4-BE49-F238E27FC236}">
                  <a16:creationId xmlns:a16="http://schemas.microsoft.com/office/drawing/2014/main" id="{1C2B9428-2BB9-A4F5-28A2-0359DD6BF20E}"/>
                </a:ext>
              </a:extLst>
            </p:cNvPr>
            <p:cNvSpPr/>
            <p:nvPr/>
          </p:nvSpPr>
          <p:spPr>
            <a:xfrm>
              <a:off x="493117" y="2628900"/>
              <a:ext cx="9641483" cy="2057400"/>
            </a:xfrm>
            <a:prstGeom prst="roundRect">
              <a:avLst/>
            </a:prstGeom>
            <a:solidFill>
              <a:srgbClr val="F79646">
                <a:lumMod val="75000"/>
              </a:srgb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600" b="0" i="0" u="none" strike="noStrike" kern="0" cap="none" spc="0" normalizeH="0" baseline="0" noProof="0">
                <a:ln>
                  <a:noFill/>
                </a:ln>
                <a:solidFill>
                  <a:prstClr val="white"/>
                </a:solidFill>
                <a:effectLst/>
                <a:uLnTx/>
                <a:uFillTx/>
                <a:latin typeface="UTM Avo" panose="02040603050506020204" pitchFamily="18"/>
              </a:endParaRPr>
            </a:p>
          </p:txBody>
        </p:sp>
        <p:sp>
          <p:nvSpPr>
            <p:cNvPr id="10" name="Rounded Rectangle 9">
              <a:extLst>
                <a:ext uri="{FF2B5EF4-FFF2-40B4-BE49-F238E27FC236}">
                  <a16:creationId xmlns:a16="http://schemas.microsoft.com/office/drawing/2014/main" id="{F4D47ADE-58AA-3228-609D-0B2C528A5DF8}"/>
                </a:ext>
              </a:extLst>
            </p:cNvPr>
            <p:cNvSpPr/>
            <p:nvPr/>
          </p:nvSpPr>
          <p:spPr>
            <a:xfrm>
              <a:off x="645517" y="2781299"/>
              <a:ext cx="9489083" cy="2133363"/>
            </a:xfrm>
            <a:prstGeom prst="roundRect">
              <a:avLst/>
            </a:prstGeom>
            <a:solidFill>
              <a:sysClr val="window" lastClr="FFFFFF"/>
            </a:solidFill>
            <a:ln w="25400" cap="flat" cmpd="sng" algn="ctr">
              <a:solidFill>
                <a:srgbClr val="F79646">
                  <a:lumMod val="75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600" b="0" i="0" u="none" strike="noStrike" kern="0" cap="none" spc="0" normalizeH="0" baseline="0" noProof="0">
                <a:ln>
                  <a:noFill/>
                </a:ln>
                <a:solidFill>
                  <a:prstClr val="white"/>
                </a:solidFill>
                <a:effectLst/>
                <a:uLnTx/>
                <a:uFillTx/>
                <a:latin typeface="UTM Avo" panose="02040603050506020204" pitchFamily="18"/>
              </a:endParaRPr>
            </a:p>
          </p:txBody>
        </p:sp>
        <p:sp>
          <p:nvSpPr>
            <p:cNvPr id="11" name="Rectangle 10">
              <a:extLst>
                <a:ext uri="{FF2B5EF4-FFF2-40B4-BE49-F238E27FC236}">
                  <a16:creationId xmlns:a16="http://schemas.microsoft.com/office/drawing/2014/main" id="{41617522-7A45-3191-E7F0-AF4C54D36375}"/>
                </a:ext>
              </a:extLst>
            </p:cNvPr>
            <p:cNvSpPr/>
            <p:nvPr/>
          </p:nvSpPr>
          <p:spPr>
            <a:xfrm>
              <a:off x="926359" y="2878484"/>
              <a:ext cx="9785503" cy="1682769"/>
            </a:xfrm>
            <a:prstGeom prst="rect">
              <a:avLst/>
            </a:prstGeom>
          </p:spPr>
          <p:txBody>
            <a:bodyPr wrap="square">
              <a:spAutoFit/>
            </a:bodyPr>
            <a:lstStyle/>
            <a:p>
              <a:pPr marL="0" marR="0" lvl="0" indent="0" defTabSz="609630" eaLnBrk="1" fontAlgn="auto" latinLnBrk="0" hangingPunct="1">
                <a:lnSpc>
                  <a:spcPct val="150000"/>
                </a:lnSpc>
                <a:spcBef>
                  <a:spcPts val="0"/>
                </a:spcBef>
                <a:spcAft>
                  <a:spcPts val="0"/>
                </a:spcAft>
                <a:buClrTx/>
                <a:buSzTx/>
                <a:buFontTx/>
                <a:buNone/>
                <a:tabLst/>
                <a:defRPr/>
              </a:pPr>
              <a:r>
                <a:rPr kumimoji="0" lang="vi-VN" sz="2000" b="0" i="0" u="none" strike="noStrike" kern="0" cap="none" spc="0" normalizeH="0" baseline="0" noProof="0" dirty="0">
                  <a:ln>
                    <a:noFill/>
                  </a:ln>
                  <a:solidFill>
                    <a:prstClr val="black"/>
                  </a:solidFill>
                  <a:effectLst/>
                  <a:uLnTx/>
                  <a:uFillTx/>
                  <a:latin typeface="UTM Avo" panose="02040603050506020204" pitchFamily="18"/>
                </a:rPr>
                <a:t>Cùng họ với cam, quả có nước chua, dùng làm gia vị hay pha nước uống.</a:t>
              </a:r>
              <a:endParaRPr kumimoji="0" lang="en-US" sz="2000" b="0" i="0" u="none" strike="noStrike" kern="0" cap="none" spc="0" normalizeH="0" baseline="0" noProof="0" dirty="0">
                <a:ln>
                  <a:noFill/>
                </a:ln>
                <a:solidFill>
                  <a:prstClr val="black"/>
                </a:solidFill>
                <a:effectLst/>
                <a:uLnTx/>
                <a:uFillTx/>
                <a:latin typeface="UTM Avo" panose="02040603050506020204" pitchFamily="18"/>
              </a:endParaRPr>
            </a:p>
          </p:txBody>
        </p:sp>
      </p:grpSp>
      <p:grpSp>
        <p:nvGrpSpPr>
          <p:cNvPr id="12" name="Group 11">
            <a:extLst>
              <a:ext uri="{FF2B5EF4-FFF2-40B4-BE49-F238E27FC236}">
                <a16:creationId xmlns:a16="http://schemas.microsoft.com/office/drawing/2014/main" id="{00935E22-4E23-3B80-14E2-096675C90767}"/>
              </a:ext>
            </a:extLst>
          </p:cNvPr>
          <p:cNvGrpSpPr/>
          <p:nvPr/>
        </p:nvGrpSpPr>
        <p:grpSpPr>
          <a:xfrm>
            <a:off x="385585" y="2834423"/>
            <a:ext cx="7807523" cy="1135302"/>
            <a:chOff x="493117" y="2628900"/>
            <a:chExt cx="9641483" cy="2285762"/>
          </a:xfrm>
        </p:grpSpPr>
        <p:sp>
          <p:nvSpPr>
            <p:cNvPr id="13" name="Rounded Rectangle 12">
              <a:extLst>
                <a:ext uri="{FF2B5EF4-FFF2-40B4-BE49-F238E27FC236}">
                  <a16:creationId xmlns:a16="http://schemas.microsoft.com/office/drawing/2014/main" id="{E550B7AC-2994-3E12-28BD-DA27A99954E3}"/>
                </a:ext>
              </a:extLst>
            </p:cNvPr>
            <p:cNvSpPr/>
            <p:nvPr/>
          </p:nvSpPr>
          <p:spPr>
            <a:xfrm>
              <a:off x="493117" y="2628900"/>
              <a:ext cx="9641483" cy="2057400"/>
            </a:xfrm>
            <a:prstGeom prst="roundRect">
              <a:avLst/>
            </a:prstGeom>
            <a:solidFill>
              <a:srgbClr val="F79646">
                <a:lumMod val="75000"/>
              </a:srgb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600" b="0" i="0" u="none" strike="noStrike" kern="0" cap="none" spc="0" normalizeH="0" baseline="0" noProof="0">
                <a:ln>
                  <a:noFill/>
                </a:ln>
                <a:solidFill>
                  <a:prstClr val="white"/>
                </a:solidFill>
                <a:effectLst/>
                <a:uLnTx/>
                <a:uFillTx/>
                <a:latin typeface="UTM Avo" panose="02040603050506020204" pitchFamily="18"/>
              </a:endParaRPr>
            </a:p>
          </p:txBody>
        </p:sp>
        <p:sp>
          <p:nvSpPr>
            <p:cNvPr id="14" name="Rounded Rectangle 13">
              <a:extLst>
                <a:ext uri="{FF2B5EF4-FFF2-40B4-BE49-F238E27FC236}">
                  <a16:creationId xmlns:a16="http://schemas.microsoft.com/office/drawing/2014/main" id="{F163DE31-6D53-AEAD-B36A-5609B9C17072}"/>
                </a:ext>
              </a:extLst>
            </p:cNvPr>
            <p:cNvSpPr/>
            <p:nvPr/>
          </p:nvSpPr>
          <p:spPr>
            <a:xfrm>
              <a:off x="645517" y="2781299"/>
              <a:ext cx="9489083" cy="2133363"/>
            </a:xfrm>
            <a:prstGeom prst="roundRect">
              <a:avLst/>
            </a:prstGeom>
            <a:solidFill>
              <a:sysClr val="window" lastClr="FFFFFF"/>
            </a:solidFill>
            <a:ln w="25400" cap="flat" cmpd="sng" algn="ctr">
              <a:solidFill>
                <a:srgbClr val="F79646">
                  <a:lumMod val="75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600" b="0" i="0" u="none" strike="noStrike" kern="0" cap="none" spc="0" normalizeH="0" baseline="0" noProof="0">
                <a:ln>
                  <a:noFill/>
                </a:ln>
                <a:solidFill>
                  <a:prstClr val="white"/>
                </a:solidFill>
                <a:effectLst/>
                <a:uLnTx/>
                <a:uFillTx/>
                <a:latin typeface="UTM Avo" panose="02040603050506020204" pitchFamily="18"/>
              </a:endParaRPr>
            </a:p>
          </p:txBody>
        </p:sp>
        <p:sp>
          <p:nvSpPr>
            <p:cNvPr id="15" name="Rectangle 14">
              <a:extLst>
                <a:ext uri="{FF2B5EF4-FFF2-40B4-BE49-F238E27FC236}">
                  <a16:creationId xmlns:a16="http://schemas.microsoft.com/office/drawing/2014/main" id="{391C1E9F-1F26-FCB7-9085-6FC4DBCD37ED}"/>
                </a:ext>
              </a:extLst>
            </p:cNvPr>
            <p:cNvSpPr/>
            <p:nvPr/>
          </p:nvSpPr>
          <p:spPr>
            <a:xfrm>
              <a:off x="857221" y="2787856"/>
              <a:ext cx="9229014" cy="1913207"/>
            </a:xfrm>
            <a:prstGeom prst="rect">
              <a:avLst/>
            </a:prstGeom>
          </p:spPr>
          <p:txBody>
            <a:bodyPr wrap="square">
              <a:spAutoFit/>
            </a:bodyPr>
            <a:lstStyle/>
            <a:p>
              <a:pPr marL="0" marR="0" lvl="0" indent="0" defTabSz="609630" eaLnBrk="1" fontAlgn="auto" latinLnBrk="0" hangingPunct="1">
                <a:lnSpc>
                  <a:spcPct val="150000"/>
                </a:lnSpc>
                <a:spcBef>
                  <a:spcPts val="0"/>
                </a:spcBef>
                <a:spcAft>
                  <a:spcPts val="0"/>
                </a:spcAft>
                <a:buClrTx/>
                <a:buSzTx/>
                <a:buFontTx/>
                <a:buNone/>
                <a:tabLst/>
                <a:defRPr/>
              </a:pPr>
              <a:r>
                <a:rPr kumimoji="0" lang="vi-VN" sz="2000" b="0" i="0" u="none" strike="noStrike" kern="0" cap="none" spc="0" normalizeH="0" baseline="0" noProof="0" dirty="0">
                  <a:ln>
                    <a:noFill/>
                  </a:ln>
                  <a:solidFill>
                    <a:prstClr val="black"/>
                  </a:solidFill>
                  <a:effectLst/>
                  <a:uLnTx/>
                  <a:uFillTx/>
                  <a:latin typeface="UTM Avo" panose="02040603050506020204" pitchFamily="18"/>
                </a:rPr>
                <a:t>Đồ dùng bằng bông, len, dạ, vải,... đắp lên người khi ngủ cho ấm.</a:t>
              </a:r>
              <a:endParaRPr kumimoji="0" lang="en-US" sz="2000" b="0" i="0" u="none" strike="noStrike" kern="0" cap="none" spc="0" normalizeH="0" baseline="0" noProof="0" dirty="0">
                <a:ln>
                  <a:noFill/>
                </a:ln>
                <a:solidFill>
                  <a:prstClr val="black"/>
                </a:solidFill>
                <a:effectLst/>
                <a:uLnTx/>
                <a:uFillTx/>
                <a:latin typeface="UTM Avo" panose="02040603050506020204" pitchFamily="18"/>
              </a:endParaRPr>
            </a:p>
          </p:txBody>
        </p:sp>
      </p:grpSp>
      <p:grpSp>
        <p:nvGrpSpPr>
          <p:cNvPr id="16" name="Group 15">
            <a:extLst>
              <a:ext uri="{FF2B5EF4-FFF2-40B4-BE49-F238E27FC236}">
                <a16:creationId xmlns:a16="http://schemas.microsoft.com/office/drawing/2014/main" id="{5282824F-DA4A-BC88-5035-AB8771EB5438}"/>
              </a:ext>
            </a:extLst>
          </p:cNvPr>
          <p:cNvGrpSpPr/>
          <p:nvPr/>
        </p:nvGrpSpPr>
        <p:grpSpPr>
          <a:xfrm>
            <a:off x="8551387" y="2860580"/>
            <a:ext cx="2933993" cy="1148300"/>
            <a:chOff x="11658600" y="2627979"/>
            <a:chExt cx="4400989" cy="2381367"/>
          </a:xfrm>
        </p:grpSpPr>
        <p:pic>
          <p:nvPicPr>
            <p:cNvPr id="17" name="Picture 14">
              <a:extLst>
                <a:ext uri="{FF2B5EF4-FFF2-40B4-BE49-F238E27FC236}">
                  <a16:creationId xmlns:a16="http://schemas.microsoft.com/office/drawing/2014/main" id="{388CBBD7-B317-E5B6-0C70-A4EB2837221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923052" y="2727151"/>
              <a:ext cx="4136537" cy="2282195"/>
            </a:xfrm>
            <a:prstGeom prst="rect">
              <a:avLst/>
            </a:prstGeom>
          </p:spPr>
        </p:pic>
        <p:grpSp>
          <p:nvGrpSpPr>
            <p:cNvPr id="18" name="Group 17">
              <a:extLst>
                <a:ext uri="{FF2B5EF4-FFF2-40B4-BE49-F238E27FC236}">
                  <a16:creationId xmlns:a16="http://schemas.microsoft.com/office/drawing/2014/main" id="{14648207-4512-F678-F19D-F150ABE32578}"/>
                </a:ext>
              </a:extLst>
            </p:cNvPr>
            <p:cNvGrpSpPr/>
            <p:nvPr/>
          </p:nvGrpSpPr>
          <p:grpSpPr>
            <a:xfrm>
              <a:off x="11658600" y="2627979"/>
              <a:ext cx="3116828" cy="1525050"/>
              <a:chOff x="11658600" y="2627979"/>
              <a:chExt cx="3116828" cy="1525050"/>
            </a:xfrm>
          </p:grpSpPr>
          <p:pic>
            <p:nvPicPr>
              <p:cNvPr id="19" name="Picture 15">
                <a:extLst>
                  <a:ext uri="{FF2B5EF4-FFF2-40B4-BE49-F238E27FC236}">
                    <a16:creationId xmlns:a16="http://schemas.microsoft.com/office/drawing/2014/main" id="{CCD153C7-FBFC-7868-1D8E-088982E3266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658600" y="2627979"/>
                <a:ext cx="1433747" cy="1198820"/>
              </a:xfrm>
              <a:prstGeom prst="rect">
                <a:avLst/>
              </a:prstGeom>
            </p:spPr>
          </p:pic>
          <p:sp>
            <p:nvSpPr>
              <p:cNvPr id="20" name="TextBox 19">
                <a:extLst>
                  <a:ext uri="{FF2B5EF4-FFF2-40B4-BE49-F238E27FC236}">
                    <a16:creationId xmlns:a16="http://schemas.microsoft.com/office/drawing/2014/main" id="{CA58D592-9463-E8AE-9AD6-7191E1DB20B2}"/>
                  </a:ext>
                </a:extLst>
              </p:cNvPr>
              <p:cNvSpPr txBox="1"/>
              <p:nvPr/>
            </p:nvSpPr>
            <p:spPr>
              <a:xfrm>
                <a:off x="12068164" y="2806143"/>
                <a:ext cx="563136" cy="692498"/>
              </a:xfrm>
              <a:prstGeom prst="rect">
                <a:avLst/>
              </a:prstGeom>
              <a:noFill/>
            </p:spPr>
            <p:txBody>
              <a:bodyPr wrap="none" rtlCol="0">
                <a:spAutoFit/>
              </a:bodyPr>
              <a:lstStyle/>
              <a:p>
                <a:pPr defTabSz="609630"/>
                <a:r>
                  <a:rPr lang="en-US" sz="2400" b="1" dirty="0">
                    <a:solidFill>
                      <a:prstClr val="black"/>
                    </a:solidFill>
                    <a:latin typeface="UTM Avo" panose="02040603050506020204" pitchFamily="18"/>
                    <a:cs typeface="Arial" pitchFamily="34" charset="0"/>
                  </a:rPr>
                  <a:t>1</a:t>
                </a:r>
                <a:endParaRPr lang="en-US" sz="700" b="1" dirty="0">
                  <a:solidFill>
                    <a:prstClr val="black"/>
                  </a:solidFill>
                  <a:latin typeface="UTM Avo" panose="02040603050506020204" pitchFamily="18"/>
                  <a:cs typeface="Arial" pitchFamily="34" charset="0"/>
                </a:endParaRPr>
              </a:p>
            </p:txBody>
          </p:sp>
          <p:sp>
            <p:nvSpPr>
              <p:cNvPr id="21" name="TextBox 20">
                <a:extLst>
                  <a:ext uri="{FF2B5EF4-FFF2-40B4-BE49-F238E27FC236}">
                    <a16:creationId xmlns:a16="http://schemas.microsoft.com/office/drawing/2014/main" id="{DE052506-6F96-9B60-9955-9ADEF3CA5B5A}"/>
                  </a:ext>
                </a:extLst>
              </p:cNvPr>
              <p:cNvSpPr txBox="1"/>
              <p:nvPr/>
            </p:nvSpPr>
            <p:spPr>
              <a:xfrm>
                <a:off x="13207210" y="3460531"/>
                <a:ext cx="1568218" cy="692498"/>
              </a:xfrm>
              <a:prstGeom prst="rect">
                <a:avLst/>
              </a:prstGeom>
              <a:noFill/>
            </p:spPr>
            <p:txBody>
              <a:bodyPr wrap="none" rtlCol="0">
                <a:spAutoFit/>
              </a:bodyPr>
              <a:lstStyle/>
              <a:p>
                <a:pPr defTabSz="609630"/>
                <a:r>
                  <a:rPr lang="en-US" sz="2400" b="1" dirty="0" err="1">
                    <a:solidFill>
                      <a:srgbClr val="FF0000"/>
                    </a:solidFill>
                    <a:latin typeface="UTM Avo" panose="02040603050506020204" pitchFamily="18"/>
                    <a:cs typeface="Arial" pitchFamily="34" charset="0"/>
                  </a:rPr>
                  <a:t>Ch</a:t>
                </a:r>
                <a:r>
                  <a:rPr lang="en-US" sz="2400" b="1" dirty="0" err="1">
                    <a:solidFill>
                      <a:prstClr val="black"/>
                    </a:solidFill>
                    <a:latin typeface="UTM Avo" panose="02040603050506020204" pitchFamily="18"/>
                    <a:cs typeface="Arial" pitchFamily="34" charset="0"/>
                  </a:rPr>
                  <a:t>ăn</a:t>
                </a:r>
                <a:endParaRPr lang="en-US" sz="700" b="1" dirty="0">
                  <a:solidFill>
                    <a:prstClr val="black"/>
                  </a:solidFill>
                  <a:latin typeface="UTM Avo" panose="02040603050506020204" pitchFamily="18"/>
                  <a:cs typeface="Arial" pitchFamily="34" charset="0"/>
                </a:endParaRPr>
              </a:p>
            </p:txBody>
          </p:sp>
        </p:grpSp>
      </p:grpSp>
      <p:grpSp>
        <p:nvGrpSpPr>
          <p:cNvPr id="22" name="Group 21">
            <a:extLst>
              <a:ext uri="{FF2B5EF4-FFF2-40B4-BE49-F238E27FC236}">
                <a16:creationId xmlns:a16="http://schemas.microsoft.com/office/drawing/2014/main" id="{F1D4ACCD-71D2-0A99-1729-27DF83289961}"/>
              </a:ext>
            </a:extLst>
          </p:cNvPr>
          <p:cNvGrpSpPr/>
          <p:nvPr/>
        </p:nvGrpSpPr>
        <p:grpSpPr>
          <a:xfrm>
            <a:off x="8551387" y="4160909"/>
            <a:ext cx="2933993" cy="1100479"/>
            <a:chOff x="11658600" y="2627979"/>
            <a:chExt cx="4400989" cy="2381367"/>
          </a:xfrm>
        </p:grpSpPr>
        <p:pic>
          <p:nvPicPr>
            <p:cNvPr id="23" name="Picture 14">
              <a:extLst>
                <a:ext uri="{FF2B5EF4-FFF2-40B4-BE49-F238E27FC236}">
                  <a16:creationId xmlns:a16="http://schemas.microsoft.com/office/drawing/2014/main" id="{2C42228E-A16D-971B-1998-A7204CE0C4F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923052" y="2727151"/>
              <a:ext cx="4136537" cy="2282195"/>
            </a:xfrm>
            <a:prstGeom prst="rect">
              <a:avLst/>
            </a:prstGeom>
          </p:spPr>
        </p:pic>
        <p:grpSp>
          <p:nvGrpSpPr>
            <p:cNvPr id="24" name="Group 23">
              <a:extLst>
                <a:ext uri="{FF2B5EF4-FFF2-40B4-BE49-F238E27FC236}">
                  <a16:creationId xmlns:a16="http://schemas.microsoft.com/office/drawing/2014/main" id="{49A83D54-DEE7-0F65-B0FE-85F2D92B0354}"/>
                </a:ext>
              </a:extLst>
            </p:cNvPr>
            <p:cNvGrpSpPr/>
            <p:nvPr/>
          </p:nvGrpSpPr>
          <p:grpSpPr>
            <a:xfrm>
              <a:off x="11658600" y="2627979"/>
              <a:ext cx="3262301" cy="1401931"/>
              <a:chOff x="11658600" y="2627979"/>
              <a:chExt cx="3262301" cy="1401931"/>
            </a:xfrm>
          </p:grpSpPr>
          <p:pic>
            <p:nvPicPr>
              <p:cNvPr id="25" name="Picture 15">
                <a:extLst>
                  <a:ext uri="{FF2B5EF4-FFF2-40B4-BE49-F238E27FC236}">
                    <a16:creationId xmlns:a16="http://schemas.microsoft.com/office/drawing/2014/main" id="{17C68F0D-E325-3664-5C91-34F20BFC498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658600" y="2627979"/>
                <a:ext cx="1433747" cy="1198820"/>
              </a:xfrm>
              <a:prstGeom prst="rect">
                <a:avLst/>
              </a:prstGeom>
            </p:spPr>
          </p:pic>
          <p:sp>
            <p:nvSpPr>
              <p:cNvPr id="26" name="TextBox 25">
                <a:extLst>
                  <a:ext uri="{FF2B5EF4-FFF2-40B4-BE49-F238E27FC236}">
                    <a16:creationId xmlns:a16="http://schemas.microsoft.com/office/drawing/2014/main" id="{ECA7F155-FC5B-3233-DFFA-68B35E3B4EB5}"/>
                  </a:ext>
                </a:extLst>
              </p:cNvPr>
              <p:cNvSpPr txBox="1"/>
              <p:nvPr/>
            </p:nvSpPr>
            <p:spPr>
              <a:xfrm>
                <a:off x="12025828" y="2793436"/>
                <a:ext cx="563136" cy="692499"/>
              </a:xfrm>
              <a:prstGeom prst="rect">
                <a:avLst/>
              </a:prstGeom>
              <a:noFill/>
            </p:spPr>
            <p:txBody>
              <a:bodyPr wrap="none" rtlCol="0">
                <a:spAutoFit/>
              </a:bodyPr>
              <a:lstStyle/>
              <a:p>
                <a:pPr defTabSz="609630"/>
                <a:r>
                  <a:rPr lang="en-US" sz="2400" b="1">
                    <a:solidFill>
                      <a:prstClr val="black"/>
                    </a:solidFill>
                    <a:latin typeface="UTM Avo" panose="02040603050506020204" pitchFamily="18"/>
                    <a:cs typeface="Arial" pitchFamily="34" charset="0"/>
                  </a:rPr>
                  <a:t>2</a:t>
                </a:r>
                <a:endParaRPr lang="en-US" sz="700" b="1">
                  <a:solidFill>
                    <a:prstClr val="black"/>
                  </a:solidFill>
                  <a:latin typeface="UTM Avo" panose="02040603050506020204" pitchFamily="18"/>
                  <a:cs typeface="Arial" pitchFamily="34" charset="0"/>
                </a:endParaRPr>
              </a:p>
            </p:txBody>
          </p:sp>
          <p:sp>
            <p:nvSpPr>
              <p:cNvPr id="27" name="TextBox 26">
                <a:extLst>
                  <a:ext uri="{FF2B5EF4-FFF2-40B4-BE49-F238E27FC236}">
                    <a16:creationId xmlns:a16="http://schemas.microsoft.com/office/drawing/2014/main" id="{0E23B4D1-7448-2D24-7498-B7EFE04236AD}"/>
                  </a:ext>
                </a:extLst>
              </p:cNvPr>
              <p:cNvSpPr txBox="1"/>
              <p:nvPr/>
            </p:nvSpPr>
            <p:spPr>
              <a:xfrm>
                <a:off x="13061739" y="3337411"/>
                <a:ext cx="1859162" cy="692499"/>
              </a:xfrm>
              <a:prstGeom prst="rect">
                <a:avLst/>
              </a:prstGeom>
              <a:noFill/>
            </p:spPr>
            <p:txBody>
              <a:bodyPr wrap="none" rtlCol="0">
                <a:spAutoFit/>
              </a:bodyPr>
              <a:lstStyle/>
              <a:p>
                <a:pPr defTabSz="609630"/>
                <a:r>
                  <a:rPr lang="en-US" sz="2400" b="1" dirty="0" err="1">
                    <a:solidFill>
                      <a:srgbClr val="FF0000"/>
                    </a:solidFill>
                    <a:latin typeface="UTM Avo" panose="02040603050506020204" pitchFamily="18"/>
                    <a:cs typeface="Arial" pitchFamily="34" charset="0"/>
                  </a:rPr>
                  <a:t>Ch</a:t>
                </a:r>
                <a:r>
                  <a:rPr lang="en-US" sz="2400" b="1" dirty="0" err="1">
                    <a:solidFill>
                      <a:prstClr val="black"/>
                    </a:solidFill>
                    <a:latin typeface="UTM Avo" panose="02040603050506020204" pitchFamily="18"/>
                    <a:cs typeface="Arial" pitchFamily="34" charset="0"/>
                  </a:rPr>
                  <a:t>anh</a:t>
                </a:r>
                <a:endParaRPr lang="en-US" sz="700" b="1" dirty="0">
                  <a:solidFill>
                    <a:prstClr val="black"/>
                  </a:solidFill>
                  <a:latin typeface="UTM Avo" panose="02040603050506020204" pitchFamily="18"/>
                  <a:cs typeface="Arial" pitchFamily="34" charset="0"/>
                </a:endParaRPr>
              </a:p>
            </p:txBody>
          </p:sp>
        </p:grpSp>
      </p:grpSp>
      <p:grpSp>
        <p:nvGrpSpPr>
          <p:cNvPr id="28" name="Group 27">
            <a:extLst>
              <a:ext uri="{FF2B5EF4-FFF2-40B4-BE49-F238E27FC236}">
                <a16:creationId xmlns:a16="http://schemas.microsoft.com/office/drawing/2014/main" id="{7A5C0C9F-4B92-1595-31BC-458690D69E41}"/>
              </a:ext>
            </a:extLst>
          </p:cNvPr>
          <p:cNvGrpSpPr/>
          <p:nvPr/>
        </p:nvGrpSpPr>
        <p:grpSpPr>
          <a:xfrm>
            <a:off x="8639537" y="5639851"/>
            <a:ext cx="2933993" cy="1054650"/>
            <a:chOff x="11658600" y="2627979"/>
            <a:chExt cx="4400989" cy="2381367"/>
          </a:xfrm>
        </p:grpSpPr>
        <p:pic>
          <p:nvPicPr>
            <p:cNvPr id="29" name="Picture 14">
              <a:extLst>
                <a:ext uri="{FF2B5EF4-FFF2-40B4-BE49-F238E27FC236}">
                  <a16:creationId xmlns:a16="http://schemas.microsoft.com/office/drawing/2014/main" id="{313E0D45-12B4-447F-868F-ED822524EC3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923052" y="2727151"/>
              <a:ext cx="4136537" cy="2282195"/>
            </a:xfrm>
            <a:prstGeom prst="rect">
              <a:avLst/>
            </a:prstGeom>
          </p:spPr>
        </p:pic>
        <p:grpSp>
          <p:nvGrpSpPr>
            <p:cNvPr id="30" name="Group 29">
              <a:extLst>
                <a:ext uri="{FF2B5EF4-FFF2-40B4-BE49-F238E27FC236}">
                  <a16:creationId xmlns:a16="http://schemas.microsoft.com/office/drawing/2014/main" id="{84582EF6-BCDF-EC1E-49A8-A38566227ED5}"/>
                </a:ext>
              </a:extLst>
            </p:cNvPr>
            <p:cNvGrpSpPr/>
            <p:nvPr/>
          </p:nvGrpSpPr>
          <p:grpSpPr>
            <a:xfrm>
              <a:off x="11658600" y="2627979"/>
              <a:ext cx="3120004" cy="1351027"/>
              <a:chOff x="11658600" y="2627979"/>
              <a:chExt cx="3120004" cy="1351027"/>
            </a:xfrm>
          </p:grpSpPr>
          <p:pic>
            <p:nvPicPr>
              <p:cNvPr id="31" name="Picture 15">
                <a:extLst>
                  <a:ext uri="{FF2B5EF4-FFF2-40B4-BE49-F238E27FC236}">
                    <a16:creationId xmlns:a16="http://schemas.microsoft.com/office/drawing/2014/main" id="{07B0489E-D3B3-3A93-7FA9-9AC58C8FAA5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658600" y="2627979"/>
                <a:ext cx="1433747" cy="1198820"/>
              </a:xfrm>
              <a:prstGeom prst="rect">
                <a:avLst/>
              </a:prstGeom>
            </p:spPr>
          </p:pic>
          <p:sp>
            <p:nvSpPr>
              <p:cNvPr id="32" name="TextBox 31">
                <a:extLst>
                  <a:ext uri="{FF2B5EF4-FFF2-40B4-BE49-F238E27FC236}">
                    <a16:creationId xmlns:a16="http://schemas.microsoft.com/office/drawing/2014/main" id="{C92FACEC-B9B1-5FE5-2224-E4494A70EAD7}"/>
                  </a:ext>
                </a:extLst>
              </p:cNvPr>
              <p:cNvSpPr txBox="1"/>
              <p:nvPr/>
            </p:nvSpPr>
            <p:spPr>
              <a:xfrm>
                <a:off x="12080931" y="2766061"/>
                <a:ext cx="563136" cy="692499"/>
              </a:xfrm>
              <a:prstGeom prst="rect">
                <a:avLst/>
              </a:prstGeom>
              <a:noFill/>
            </p:spPr>
            <p:txBody>
              <a:bodyPr wrap="none" rtlCol="0">
                <a:spAutoFit/>
              </a:bodyPr>
              <a:lstStyle/>
              <a:p>
                <a:pPr defTabSz="609630"/>
                <a:r>
                  <a:rPr lang="en-US" sz="2400" b="1">
                    <a:solidFill>
                      <a:prstClr val="black"/>
                    </a:solidFill>
                    <a:latin typeface="UTM Avo" panose="02040603050506020204" pitchFamily="18"/>
                    <a:cs typeface="Arial" pitchFamily="34" charset="0"/>
                  </a:rPr>
                  <a:t>3</a:t>
                </a:r>
                <a:endParaRPr lang="en-US" sz="700" b="1">
                  <a:solidFill>
                    <a:prstClr val="black"/>
                  </a:solidFill>
                  <a:latin typeface="UTM Avo" panose="02040603050506020204" pitchFamily="18"/>
                  <a:cs typeface="Arial" pitchFamily="34" charset="0"/>
                </a:endParaRPr>
              </a:p>
            </p:txBody>
          </p:sp>
          <p:sp>
            <p:nvSpPr>
              <p:cNvPr id="33" name="TextBox 32">
                <a:extLst>
                  <a:ext uri="{FF2B5EF4-FFF2-40B4-BE49-F238E27FC236}">
                    <a16:creationId xmlns:a16="http://schemas.microsoft.com/office/drawing/2014/main" id="{DC928D5F-DC4B-514D-060C-9848AB8B6578}"/>
                  </a:ext>
                </a:extLst>
              </p:cNvPr>
              <p:cNvSpPr txBox="1"/>
              <p:nvPr/>
            </p:nvSpPr>
            <p:spPr>
              <a:xfrm>
                <a:off x="13204036" y="3286507"/>
                <a:ext cx="1574568" cy="692499"/>
              </a:xfrm>
              <a:prstGeom prst="rect">
                <a:avLst/>
              </a:prstGeom>
              <a:noFill/>
            </p:spPr>
            <p:txBody>
              <a:bodyPr wrap="none" rtlCol="0">
                <a:spAutoFit/>
              </a:bodyPr>
              <a:lstStyle/>
              <a:p>
                <a:pPr defTabSz="609630"/>
                <a:r>
                  <a:rPr lang="en-US" sz="2400" b="1" dirty="0" err="1">
                    <a:solidFill>
                      <a:srgbClr val="FF0000"/>
                    </a:solidFill>
                    <a:latin typeface="UTM Avo" panose="02040603050506020204" pitchFamily="18"/>
                    <a:cs typeface="Arial" pitchFamily="34" charset="0"/>
                  </a:rPr>
                  <a:t>Tr</a:t>
                </a:r>
                <a:r>
                  <a:rPr lang="en-US" sz="2400" b="1" dirty="0" err="1">
                    <a:solidFill>
                      <a:prstClr val="black"/>
                    </a:solidFill>
                    <a:latin typeface="UTM Avo" panose="02040603050506020204" pitchFamily="18"/>
                    <a:cs typeface="Arial" pitchFamily="34" charset="0"/>
                  </a:rPr>
                  <a:t>anh</a:t>
                </a:r>
                <a:endParaRPr lang="en-US" sz="700" b="1" dirty="0">
                  <a:solidFill>
                    <a:prstClr val="black"/>
                  </a:solidFill>
                  <a:latin typeface="UTM Avo" panose="02040603050506020204" pitchFamily="18"/>
                  <a:cs typeface="Arial" pitchFamily="34" charset="0"/>
                </a:endParaRPr>
              </a:p>
            </p:txBody>
          </p:sp>
        </p:grpSp>
      </p:grpSp>
    </p:spTree>
    <p:extLst>
      <p:ext uri="{BB962C8B-B14F-4D97-AF65-F5344CB8AC3E}">
        <p14:creationId xmlns:p14="http://schemas.microsoft.com/office/powerpoint/2010/main" val="2395514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arn(inVertic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down)">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down)">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down)">
                                      <p:cBhvr>
                                        <p:cTn id="4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4" name="Chevron 33">
            <a:extLst>
              <a:ext uri="{FF2B5EF4-FFF2-40B4-BE49-F238E27FC236}">
                <a16:creationId xmlns:a16="http://schemas.microsoft.com/office/drawing/2014/main" id="{B435CCFA-F664-75EE-1E6F-22460E59B14D}"/>
              </a:ext>
            </a:extLst>
          </p:cNvPr>
          <p:cNvSpPr/>
          <p:nvPr/>
        </p:nvSpPr>
        <p:spPr>
          <a:xfrm>
            <a:off x="698333" y="1673017"/>
            <a:ext cx="3328235" cy="575777"/>
          </a:xfrm>
          <a:prstGeom prst="chevron">
            <a:avLst/>
          </a:prstGeom>
          <a:solidFill>
            <a:schemeClr val="accent5">
              <a:lumMod val="40000"/>
              <a:lumOff val="60000"/>
            </a:scheme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chemeClr val="bg1">
                    <a:lumMod val="95000"/>
                    <a:lumOff val="5000"/>
                  </a:schemeClr>
                </a:solidFill>
                <a:effectLst/>
                <a:uLnTx/>
                <a:uFillTx/>
                <a:latin typeface="UTM Avo" panose="02040603050506020204" pitchFamily="18"/>
                <a:cs typeface="Arial" pitchFamily="34" charset="0"/>
              </a:rPr>
              <a:t>3. TÌM TỪ NGỮ</a:t>
            </a:r>
          </a:p>
        </p:txBody>
      </p:sp>
      <p:sp>
        <p:nvSpPr>
          <p:cNvPr id="35" name="Rectangle 34">
            <a:extLst>
              <a:ext uri="{FF2B5EF4-FFF2-40B4-BE49-F238E27FC236}">
                <a16:creationId xmlns:a16="http://schemas.microsoft.com/office/drawing/2014/main" id="{96D5E062-A8F2-EBEC-FAC5-23C9F3AFF3F2}"/>
              </a:ext>
            </a:extLst>
          </p:cNvPr>
          <p:cNvSpPr/>
          <p:nvPr/>
        </p:nvSpPr>
        <p:spPr>
          <a:xfrm>
            <a:off x="698333" y="2248794"/>
            <a:ext cx="6864380" cy="461665"/>
          </a:xfrm>
          <a:prstGeom prst="rect">
            <a:avLst/>
          </a:prstGeom>
        </p:spPr>
        <p:txBody>
          <a:bodyPr wrap="none">
            <a:spAutoFit/>
          </a:bodyPr>
          <a:lstStyle/>
          <a:p>
            <a:pPr marL="0" marR="0" lvl="0" indent="0" defTabSz="609630" eaLnBrk="1" fontAlgn="auto" latinLnBrk="0" hangingPunct="1">
              <a:lnSpc>
                <a:spcPct val="100000"/>
              </a:lnSpc>
              <a:spcBef>
                <a:spcPts val="0"/>
              </a:spcBef>
              <a:spcAft>
                <a:spcPts val="0"/>
              </a:spcAft>
              <a:buClrTx/>
              <a:buSzTx/>
              <a:buFontTx/>
              <a:buNone/>
              <a:tabLst/>
              <a:defRPr/>
            </a:pPr>
            <a:r>
              <a:rPr kumimoji="0" lang="vi-VN" sz="2400" b="0" i="0" u="none" strike="noStrike" kern="0" cap="none" spc="0" normalizeH="0" baseline="0" noProof="0" dirty="0">
                <a:ln>
                  <a:noFill/>
                </a:ln>
                <a:solidFill>
                  <a:prstClr val="black"/>
                </a:solidFill>
                <a:effectLst/>
                <a:uLnTx/>
                <a:uFillTx/>
                <a:latin typeface="UTM Avo" panose="02040603050506020204" pitchFamily="18"/>
              </a:rPr>
              <a:t>b) Chứa vần </a:t>
            </a:r>
            <a:r>
              <a:rPr kumimoji="0" lang="vi-VN" sz="2400" b="1" i="0" u="none" strike="noStrike" kern="0" cap="none" spc="0" normalizeH="0" baseline="0" noProof="0" dirty="0">
                <a:ln>
                  <a:noFill/>
                </a:ln>
                <a:solidFill>
                  <a:srgbClr val="FF0000"/>
                </a:solidFill>
                <a:effectLst/>
                <a:uLnTx/>
                <a:uFillTx/>
                <a:latin typeface="UTM Avo" panose="02040603050506020204" pitchFamily="18"/>
              </a:rPr>
              <a:t>it</a:t>
            </a:r>
            <a:r>
              <a:rPr kumimoji="0" lang="vi-VN" sz="2400" b="1" i="0" u="none" strike="noStrike" kern="0" cap="none" spc="0" normalizeH="0" baseline="0" noProof="0" dirty="0">
                <a:ln>
                  <a:noFill/>
                </a:ln>
                <a:solidFill>
                  <a:prstClr val="black"/>
                </a:solidFill>
                <a:effectLst/>
                <a:uLnTx/>
                <a:uFillTx/>
                <a:latin typeface="UTM Avo" panose="02040603050506020204" pitchFamily="18"/>
              </a:rPr>
              <a:t> </a:t>
            </a:r>
            <a:r>
              <a:rPr kumimoji="0" lang="vi-VN" sz="2400" b="0" i="0" u="none" strike="noStrike" kern="0" cap="none" spc="0" normalizeH="0" baseline="0" noProof="0" dirty="0">
                <a:ln>
                  <a:noFill/>
                </a:ln>
                <a:solidFill>
                  <a:prstClr val="black"/>
                </a:solidFill>
                <a:effectLst/>
                <a:uLnTx/>
                <a:uFillTx/>
                <a:latin typeface="UTM Avo" panose="02040603050506020204" pitchFamily="18"/>
              </a:rPr>
              <a:t>hoặc </a:t>
            </a:r>
            <a:r>
              <a:rPr kumimoji="0" lang="vi-VN" sz="2400" b="1" i="0" u="none" strike="noStrike" kern="0" cap="none" spc="0" normalizeH="0" baseline="0" noProof="0" dirty="0">
                <a:ln>
                  <a:noFill/>
                </a:ln>
                <a:solidFill>
                  <a:srgbClr val="FF0000"/>
                </a:solidFill>
                <a:effectLst/>
                <a:uLnTx/>
                <a:uFillTx/>
                <a:latin typeface="UTM Avo" panose="02040603050506020204" pitchFamily="18"/>
              </a:rPr>
              <a:t>ich</a:t>
            </a:r>
            <a:r>
              <a:rPr kumimoji="0" lang="vi-VN" sz="2400" b="0" i="0" u="none" strike="noStrike" kern="0" cap="none" spc="0" normalizeH="0" baseline="0" noProof="0" dirty="0">
                <a:ln>
                  <a:noFill/>
                </a:ln>
                <a:solidFill>
                  <a:prstClr val="black"/>
                </a:solidFill>
                <a:effectLst/>
                <a:uLnTx/>
                <a:uFillTx/>
                <a:latin typeface="UTM Avo" panose="02040603050506020204" pitchFamily="18"/>
              </a:rPr>
              <a:t>, có nghĩa như sau:</a:t>
            </a:r>
            <a:endParaRPr kumimoji="0" lang="en-US" sz="2400" b="0" i="0" u="none" strike="noStrike" kern="0" cap="none" spc="0" normalizeH="0" baseline="0" noProof="0" dirty="0">
              <a:ln>
                <a:noFill/>
              </a:ln>
              <a:solidFill>
                <a:prstClr val="black"/>
              </a:solidFill>
              <a:effectLst/>
              <a:uLnTx/>
              <a:uFillTx/>
              <a:latin typeface="UTM Avo" panose="02040603050506020204" pitchFamily="18"/>
            </a:endParaRPr>
          </a:p>
        </p:txBody>
      </p:sp>
      <p:grpSp>
        <p:nvGrpSpPr>
          <p:cNvPr id="36" name="Group 35">
            <a:extLst>
              <a:ext uri="{FF2B5EF4-FFF2-40B4-BE49-F238E27FC236}">
                <a16:creationId xmlns:a16="http://schemas.microsoft.com/office/drawing/2014/main" id="{EFF7CF9E-1E25-CC9C-361F-F5A7ADFD3B62}"/>
              </a:ext>
            </a:extLst>
          </p:cNvPr>
          <p:cNvGrpSpPr/>
          <p:nvPr/>
        </p:nvGrpSpPr>
        <p:grpSpPr>
          <a:xfrm>
            <a:off x="447290" y="5625310"/>
            <a:ext cx="7807523" cy="1135302"/>
            <a:chOff x="493117" y="2628900"/>
            <a:chExt cx="9641483" cy="2285762"/>
          </a:xfrm>
        </p:grpSpPr>
        <p:sp>
          <p:nvSpPr>
            <p:cNvPr id="37" name="Rounded Rectangle 36">
              <a:extLst>
                <a:ext uri="{FF2B5EF4-FFF2-40B4-BE49-F238E27FC236}">
                  <a16:creationId xmlns:a16="http://schemas.microsoft.com/office/drawing/2014/main" id="{184AA0F7-B462-9566-0FC1-3D5C98721E69}"/>
                </a:ext>
              </a:extLst>
            </p:cNvPr>
            <p:cNvSpPr/>
            <p:nvPr/>
          </p:nvSpPr>
          <p:spPr>
            <a:xfrm>
              <a:off x="493117" y="2628900"/>
              <a:ext cx="9641483" cy="2057400"/>
            </a:xfrm>
            <a:prstGeom prst="roundRect">
              <a:avLst/>
            </a:prstGeom>
            <a:solidFill>
              <a:srgbClr val="F79646">
                <a:lumMod val="75000"/>
              </a:srgb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600" b="0" i="0" u="none" strike="noStrike" kern="0" cap="none" spc="0" normalizeH="0" baseline="0" noProof="0">
                <a:ln>
                  <a:noFill/>
                </a:ln>
                <a:solidFill>
                  <a:prstClr val="white"/>
                </a:solidFill>
                <a:effectLst/>
                <a:uLnTx/>
                <a:uFillTx/>
                <a:latin typeface="UTM Avo" panose="02040603050506020204" pitchFamily="18"/>
              </a:endParaRPr>
            </a:p>
          </p:txBody>
        </p:sp>
        <p:sp>
          <p:nvSpPr>
            <p:cNvPr id="38" name="Rounded Rectangle 37">
              <a:extLst>
                <a:ext uri="{FF2B5EF4-FFF2-40B4-BE49-F238E27FC236}">
                  <a16:creationId xmlns:a16="http://schemas.microsoft.com/office/drawing/2014/main" id="{F30923F4-BC9B-973C-7237-763DF9260689}"/>
                </a:ext>
              </a:extLst>
            </p:cNvPr>
            <p:cNvSpPr/>
            <p:nvPr/>
          </p:nvSpPr>
          <p:spPr>
            <a:xfrm>
              <a:off x="645517" y="2781299"/>
              <a:ext cx="9489083" cy="2133363"/>
            </a:xfrm>
            <a:prstGeom prst="roundRect">
              <a:avLst/>
            </a:prstGeom>
            <a:solidFill>
              <a:sysClr val="window" lastClr="FFFFFF"/>
            </a:solidFill>
            <a:ln w="25400" cap="flat" cmpd="sng" algn="ctr">
              <a:solidFill>
                <a:srgbClr val="F79646">
                  <a:lumMod val="75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600" b="0" i="0" u="none" strike="noStrike" kern="0" cap="none" spc="0" normalizeH="0" baseline="0" noProof="0">
                <a:ln>
                  <a:noFill/>
                </a:ln>
                <a:solidFill>
                  <a:prstClr val="white"/>
                </a:solidFill>
                <a:effectLst/>
                <a:uLnTx/>
                <a:uFillTx/>
                <a:latin typeface="UTM Avo" panose="02040603050506020204" pitchFamily="18"/>
              </a:endParaRPr>
            </a:p>
          </p:txBody>
        </p:sp>
        <p:sp>
          <p:nvSpPr>
            <p:cNvPr id="39" name="Rectangle 38">
              <a:extLst>
                <a:ext uri="{FF2B5EF4-FFF2-40B4-BE49-F238E27FC236}">
                  <a16:creationId xmlns:a16="http://schemas.microsoft.com/office/drawing/2014/main" id="{854CAF76-CAD8-EA5A-A4BD-05A943C70255}"/>
                </a:ext>
              </a:extLst>
            </p:cNvPr>
            <p:cNvSpPr/>
            <p:nvPr/>
          </p:nvSpPr>
          <p:spPr>
            <a:xfrm>
              <a:off x="859895" y="3136504"/>
              <a:ext cx="8813118" cy="1181231"/>
            </a:xfrm>
            <a:prstGeom prst="rect">
              <a:avLst/>
            </a:prstGeom>
          </p:spPr>
          <p:txBody>
            <a:bodyPr wrap="square">
              <a:spAutoFit/>
            </a:bodyPr>
            <a:lstStyle/>
            <a:p>
              <a:pPr>
                <a:lnSpc>
                  <a:spcPct val="150000"/>
                </a:lnSpc>
              </a:pPr>
              <a:r>
                <a:rPr lang="vi-VN" sz="2400" dirty="0">
                  <a:solidFill>
                    <a:schemeClr val="bg1">
                      <a:lumMod val="95000"/>
                      <a:lumOff val="5000"/>
                    </a:schemeClr>
                  </a:solidFill>
                  <a:latin typeface="UTM Avo" panose="02040603050506020204" pitchFamily="18"/>
                </a:rPr>
                <a:t>Có thái độ nhã nhặn, lễ độ.</a:t>
              </a:r>
              <a:endParaRPr lang="en-US" sz="2400" dirty="0">
                <a:solidFill>
                  <a:schemeClr val="bg1">
                    <a:lumMod val="95000"/>
                    <a:lumOff val="5000"/>
                  </a:schemeClr>
                </a:solidFill>
                <a:latin typeface="UTM Avo" panose="02040603050506020204" pitchFamily="18"/>
              </a:endParaRPr>
            </a:p>
          </p:txBody>
        </p:sp>
      </p:grpSp>
      <p:grpSp>
        <p:nvGrpSpPr>
          <p:cNvPr id="40" name="Group 39">
            <a:extLst>
              <a:ext uri="{FF2B5EF4-FFF2-40B4-BE49-F238E27FC236}">
                <a16:creationId xmlns:a16="http://schemas.microsoft.com/office/drawing/2014/main" id="{5FF271F4-3DD8-E7D8-14B2-41CD5E577F5E}"/>
              </a:ext>
            </a:extLst>
          </p:cNvPr>
          <p:cNvGrpSpPr/>
          <p:nvPr/>
        </p:nvGrpSpPr>
        <p:grpSpPr>
          <a:xfrm>
            <a:off x="385585" y="4229084"/>
            <a:ext cx="8229712" cy="1135302"/>
            <a:chOff x="493117" y="2628900"/>
            <a:chExt cx="10162843" cy="2285762"/>
          </a:xfrm>
        </p:grpSpPr>
        <p:sp>
          <p:nvSpPr>
            <p:cNvPr id="41" name="Rounded Rectangle 40">
              <a:extLst>
                <a:ext uri="{FF2B5EF4-FFF2-40B4-BE49-F238E27FC236}">
                  <a16:creationId xmlns:a16="http://schemas.microsoft.com/office/drawing/2014/main" id="{1C6AE6DC-F696-8C03-613B-E12550AB16D4}"/>
                </a:ext>
              </a:extLst>
            </p:cNvPr>
            <p:cNvSpPr/>
            <p:nvPr/>
          </p:nvSpPr>
          <p:spPr>
            <a:xfrm>
              <a:off x="493117" y="2628900"/>
              <a:ext cx="9641483" cy="2057400"/>
            </a:xfrm>
            <a:prstGeom prst="roundRect">
              <a:avLst/>
            </a:prstGeom>
            <a:solidFill>
              <a:srgbClr val="F79646">
                <a:lumMod val="75000"/>
              </a:srgb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600" b="0" i="0" u="none" strike="noStrike" kern="0" cap="none" spc="0" normalizeH="0" baseline="0" noProof="0">
                <a:ln>
                  <a:noFill/>
                </a:ln>
                <a:solidFill>
                  <a:prstClr val="white"/>
                </a:solidFill>
                <a:effectLst/>
                <a:uLnTx/>
                <a:uFillTx/>
                <a:latin typeface="UTM Avo" panose="02040603050506020204" pitchFamily="18"/>
              </a:endParaRPr>
            </a:p>
          </p:txBody>
        </p:sp>
        <p:sp>
          <p:nvSpPr>
            <p:cNvPr id="42" name="Rounded Rectangle 41">
              <a:extLst>
                <a:ext uri="{FF2B5EF4-FFF2-40B4-BE49-F238E27FC236}">
                  <a16:creationId xmlns:a16="http://schemas.microsoft.com/office/drawing/2014/main" id="{1AE401EA-E48F-E77F-1EEE-782C68412924}"/>
                </a:ext>
              </a:extLst>
            </p:cNvPr>
            <p:cNvSpPr/>
            <p:nvPr/>
          </p:nvSpPr>
          <p:spPr>
            <a:xfrm>
              <a:off x="645517" y="2781299"/>
              <a:ext cx="9489083" cy="2133363"/>
            </a:xfrm>
            <a:prstGeom prst="roundRect">
              <a:avLst/>
            </a:prstGeom>
            <a:solidFill>
              <a:sysClr val="window" lastClr="FFFFFF"/>
            </a:solidFill>
            <a:ln w="25400" cap="flat" cmpd="sng" algn="ctr">
              <a:solidFill>
                <a:srgbClr val="F79646">
                  <a:lumMod val="75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600" b="0" i="0" u="none" strike="noStrike" kern="0" cap="none" spc="0" normalizeH="0" baseline="0" noProof="0">
                <a:ln>
                  <a:noFill/>
                </a:ln>
                <a:solidFill>
                  <a:prstClr val="white"/>
                </a:solidFill>
                <a:effectLst/>
                <a:uLnTx/>
                <a:uFillTx/>
                <a:latin typeface="UTM Avo" panose="02040603050506020204" pitchFamily="18"/>
              </a:endParaRPr>
            </a:p>
          </p:txBody>
        </p:sp>
        <p:sp>
          <p:nvSpPr>
            <p:cNvPr id="43" name="Rectangle 42">
              <a:extLst>
                <a:ext uri="{FF2B5EF4-FFF2-40B4-BE49-F238E27FC236}">
                  <a16:creationId xmlns:a16="http://schemas.microsoft.com/office/drawing/2014/main" id="{E41B7A14-C1BE-5F45-95CD-5D8A10A0A70C}"/>
                </a:ext>
              </a:extLst>
            </p:cNvPr>
            <p:cNvSpPr/>
            <p:nvPr/>
          </p:nvSpPr>
          <p:spPr>
            <a:xfrm>
              <a:off x="870457" y="3132095"/>
              <a:ext cx="9785503" cy="1143278"/>
            </a:xfrm>
            <a:prstGeom prst="rect">
              <a:avLst/>
            </a:prstGeom>
          </p:spPr>
          <p:txBody>
            <a:bodyPr wrap="square">
              <a:spAutoFit/>
            </a:bodyPr>
            <a:lstStyle/>
            <a:p>
              <a:pPr>
                <a:lnSpc>
                  <a:spcPct val="150000"/>
                </a:lnSpc>
              </a:pPr>
              <a:r>
                <a:rPr lang="vi-VN" sz="2400" dirty="0">
                  <a:solidFill>
                    <a:schemeClr val="bg1">
                      <a:lumMod val="95000"/>
                      <a:lumOff val="5000"/>
                    </a:schemeClr>
                  </a:solidFill>
                  <a:latin typeface="UTM Avo" panose="02040603050506020204" pitchFamily="18"/>
                </a:rPr>
                <a:t>(Tiếng khóc) nhỏ, rời rạc, xen với tiếng </a:t>
              </a:r>
              <a:r>
                <a:rPr lang="vi-VN" sz="2400">
                  <a:solidFill>
                    <a:schemeClr val="bg1">
                      <a:lumMod val="95000"/>
                      <a:lumOff val="5000"/>
                    </a:schemeClr>
                  </a:solidFill>
                  <a:latin typeface="UTM Avo" panose="02040603050506020204" pitchFamily="18"/>
                </a:rPr>
                <a:t>xịt mũi</a:t>
              </a:r>
              <a:r>
                <a:rPr lang="en-US" sz="2400">
                  <a:solidFill>
                    <a:schemeClr val="bg1">
                      <a:lumMod val="95000"/>
                      <a:lumOff val="5000"/>
                    </a:schemeClr>
                  </a:solidFill>
                  <a:latin typeface="UTM Avo" panose="02040603050506020204" pitchFamily="18"/>
                </a:rPr>
                <a:t>.</a:t>
              </a:r>
              <a:endParaRPr lang="en-US" sz="2400" dirty="0">
                <a:solidFill>
                  <a:schemeClr val="bg1">
                    <a:lumMod val="95000"/>
                    <a:lumOff val="5000"/>
                  </a:schemeClr>
                </a:solidFill>
                <a:latin typeface="UTM Avo" panose="02040603050506020204" pitchFamily="18"/>
              </a:endParaRPr>
            </a:p>
          </p:txBody>
        </p:sp>
      </p:grpSp>
      <p:grpSp>
        <p:nvGrpSpPr>
          <p:cNvPr id="44" name="Group 43">
            <a:extLst>
              <a:ext uri="{FF2B5EF4-FFF2-40B4-BE49-F238E27FC236}">
                <a16:creationId xmlns:a16="http://schemas.microsoft.com/office/drawing/2014/main" id="{B5620886-1D76-6595-5722-1E53CE0CDA08}"/>
              </a:ext>
            </a:extLst>
          </p:cNvPr>
          <p:cNvGrpSpPr/>
          <p:nvPr/>
        </p:nvGrpSpPr>
        <p:grpSpPr>
          <a:xfrm>
            <a:off x="385585" y="2834423"/>
            <a:ext cx="7807523" cy="1135302"/>
            <a:chOff x="493117" y="2628900"/>
            <a:chExt cx="9641483" cy="2285762"/>
          </a:xfrm>
        </p:grpSpPr>
        <p:sp>
          <p:nvSpPr>
            <p:cNvPr id="45" name="Rounded Rectangle 44">
              <a:extLst>
                <a:ext uri="{FF2B5EF4-FFF2-40B4-BE49-F238E27FC236}">
                  <a16:creationId xmlns:a16="http://schemas.microsoft.com/office/drawing/2014/main" id="{6500C613-05FE-CF05-F7FA-09CB3757BB5C}"/>
                </a:ext>
              </a:extLst>
            </p:cNvPr>
            <p:cNvSpPr/>
            <p:nvPr/>
          </p:nvSpPr>
          <p:spPr>
            <a:xfrm>
              <a:off x="493117" y="2628900"/>
              <a:ext cx="9641483" cy="2057400"/>
            </a:xfrm>
            <a:prstGeom prst="roundRect">
              <a:avLst/>
            </a:prstGeom>
            <a:solidFill>
              <a:srgbClr val="F79646">
                <a:lumMod val="75000"/>
              </a:srgb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600" b="0" i="0" u="none" strike="noStrike" kern="0" cap="none" spc="0" normalizeH="0" baseline="0" noProof="0">
                <a:ln>
                  <a:noFill/>
                </a:ln>
                <a:solidFill>
                  <a:prstClr val="white"/>
                </a:solidFill>
                <a:effectLst/>
                <a:uLnTx/>
                <a:uFillTx/>
                <a:latin typeface="UTM Avo" panose="02040603050506020204" pitchFamily="18"/>
              </a:endParaRPr>
            </a:p>
          </p:txBody>
        </p:sp>
        <p:sp>
          <p:nvSpPr>
            <p:cNvPr id="46" name="Rounded Rectangle 45">
              <a:extLst>
                <a:ext uri="{FF2B5EF4-FFF2-40B4-BE49-F238E27FC236}">
                  <a16:creationId xmlns:a16="http://schemas.microsoft.com/office/drawing/2014/main" id="{013BF961-FFF8-502B-BF89-3E696EDC5DA6}"/>
                </a:ext>
              </a:extLst>
            </p:cNvPr>
            <p:cNvSpPr/>
            <p:nvPr/>
          </p:nvSpPr>
          <p:spPr>
            <a:xfrm>
              <a:off x="645517" y="2781299"/>
              <a:ext cx="9489083" cy="2133363"/>
            </a:xfrm>
            <a:prstGeom prst="roundRect">
              <a:avLst/>
            </a:prstGeom>
            <a:solidFill>
              <a:sysClr val="window" lastClr="FFFFFF"/>
            </a:solidFill>
            <a:ln w="25400" cap="flat" cmpd="sng" algn="ctr">
              <a:solidFill>
                <a:srgbClr val="F79646">
                  <a:lumMod val="75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600" b="0" i="0" u="none" strike="noStrike" kern="0" cap="none" spc="0" normalizeH="0" baseline="0" noProof="0">
                <a:ln>
                  <a:noFill/>
                </a:ln>
                <a:solidFill>
                  <a:prstClr val="white"/>
                </a:solidFill>
                <a:effectLst/>
                <a:uLnTx/>
                <a:uFillTx/>
                <a:latin typeface="UTM Avo" panose="02040603050506020204" pitchFamily="18"/>
              </a:endParaRPr>
            </a:p>
          </p:txBody>
        </p:sp>
        <p:sp>
          <p:nvSpPr>
            <p:cNvPr id="47" name="Rectangle 46">
              <a:extLst>
                <a:ext uri="{FF2B5EF4-FFF2-40B4-BE49-F238E27FC236}">
                  <a16:creationId xmlns:a16="http://schemas.microsoft.com/office/drawing/2014/main" id="{AD70BFED-8343-19F2-619F-7AF6D94E53EE}"/>
                </a:ext>
              </a:extLst>
            </p:cNvPr>
            <p:cNvSpPr/>
            <p:nvPr/>
          </p:nvSpPr>
          <p:spPr>
            <a:xfrm>
              <a:off x="851751" y="3092921"/>
              <a:ext cx="9229014" cy="1143278"/>
            </a:xfrm>
            <a:prstGeom prst="rect">
              <a:avLst/>
            </a:prstGeom>
          </p:spPr>
          <p:txBody>
            <a:bodyPr wrap="square">
              <a:spAutoFit/>
            </a:bodyPr>
            <a:lstStyle/>
            <a:p>
              <a:pPr>
                <a:lnSpc>
                  <a:spcPct val="150000"/>
                </a:lnSpc>
              </a:pPr>
              <a:r>
                <a:rPr lang="vi-VN" sz="2400" dirty="0">
                  <a:solidFill>
                    <a:schemeClr val="bg1">
                      <a:lumMod val="95000"/>
                      <a:lumOff val="5000"/>
                    </a:schemeClr>
                  </a:solidFill>
                  <a:latin typeface="UTM Avo" panose="02040603050506020204" pitchFamily="18"/>
                </a:rPr>
                <a:t>(Tiếng cười) nhỏ, liên tục, biểu lộ sự thích thú.</a:t>
              </a:r>
              <a:endParaRPr lang="en-US" sz="2400" dirty="0">
                <a:solidFill>
                  <a:schemeClr val="bg1">
                    <a:lumMod val="95000"/>
                    <a:lumOff val="5000"/>
                  </a:schemeClr>
                </a:solidFill>
                <a:latin typeface="UTM Avo" panose="02040603050506020204" pitchFamily="18"/>
              </a:endParaRPr>
            </a:p>
          </p:txBody>
        </p:sp>
      </p:grpSp>
      <p:grpSp>
        <p:nvGrpSpPr>
          <p:cNvPr id="48" name="Group 47">
            <a:extLst>
              <a:ext uri="{FF2B5EF4-FFF2-40B4-BE49-F238E27FC236}">
                <a16:creationId xmlns:a16="http://schemas.microsoft.com/office/drawing/2014/main" id="{A85D7D68-A748-4F33-3F89-802DD98A535A}"/>
              </a:ext>
            </a:extLst>
          </p:cNvPr>
          <p:cNvGrpSpPr/>
          <p:nvPr/>
        </p:nvGrpSpPr>
        <p:grpSpPr>
          <a:xfrm>
            <a:off x="8551387" y="2860580"/>
            <a:ext cx="2933993" cy="1148300"/>
            <a:chOff x="11658600" y="2627979"/>
            <a:chExt cx="4400989" cy="2381367"/>
          </a:xfrm>
        </p:grpSpPr>
        <p:pic>
          <p:nvPicPr>
            <p:cNvPr id="49" name="Picture 14">
              <a:extLst>
                <a:ext uri="{FF2B5EF4-FFF2-40B4-BE49-F238E27FC236}">
                  <a16:creationId xmlns:a16="http://schemas.microsoft.com/office/drawing/2014/main" id="{EA871A3D-C96F-4B86-BAEA-FD733ECC666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923052" y="2727151"/>
              <a:ext cx="4136537" cy="2282195"/>
            </a:xfrm>
            <a:prstGeom prst="rect">
              <a:avLst/>
            </a:prstGeom>
          </p:spPr>
        </p:pic>
        <p:grpSp>
          <p:nvGrpSpPr>
            <p:cNvPr id="50" name="Group 49">
              <a:extLst>
                <a:ext uri="{FF2B5EF4-FFF2-40B4-BE49-F238E27FC236}">
                  <a16:creationId xmlns:a16="http://schemas.microsoft.com/office/drawing/2014/main" id="{E69B097A-3AF4-3942-FDFA-7A6A846C11A5}"/>
                </a:ext>
              </a:extLst>
            </p:cNvPr>
            <p:cNvGrpSpPr/>
            <p:nvPr/>
          </p:nvGrpSpPr>
          <p:grpSpPr>
            <a:xfrm>
              <a:off x="11658600" y="2627979"/>
              <a:ext cx="4154296" cy="1880306"/>
              <a:chOff x="11658600" y="2627979"/>
              <a:chExt cx="4154296" cy="1880306"/>
            </a:xfrm>
          </p:grpSpPr>
          <p:pic>
            <p:nvPicPr>
              <p:cNvPr id="51" name="Picture 15">
                <a:extLst>
                  <a:ext uri="{FF2B5EF4-FFF2-40B4-BE49-F238E27FC236}">
                    <a16:creationId xmlns:a16="http://schemas.microsoft.com/office/drawing/2014/main" id="{9C7A6362-C389-F30D-E3F5-E0D117C1DBC8}"/>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658600" y="2627979"/>
                <a:ext cx="1433747" cy="1198820"/>
              </a:xfrm>
              <a:prstGeom prst="rect">
                <a:avLst/>
              </a:prstGeom>
            </p:spPr>
          </p:pic>
          <p:sp>
            <p:nvSpPr>
              <p:cNvPr id="52" name="TextBox 51">
                <a:extLst>
                  <a:ext uri="{FF2B5EF4-FFF2-40B4-BE49-F238E27FC236}">
                    <a16:creationId xmlns:a16="http://schemas.microsoft.com/office/drawing/2014/main" id="{C685EE14-D2B4-3ED6-190D-6FDA965DD92B}"/>
                  </a:ext>
                </a:extLst>
              </p:cNvPr>
              <p:cNvSpPr txBox="1"/>
              <p:nvPr/>
            </p:nvSpPr>
            <p:spPr>
              <a:xfrm>
                <a:off x="12068164" y="2806143"/>
                <a:ext cx="563136" cy="692498"/>
              </a:xfrm>
              <a:prstGeom prst="rect">
                <a:avLst/>
              </a:prstGeom>
              <a:noFill/>
            </p:spPr>
            <p:txBody>
              <a:bodyPr wrap="none" rtlCol="0">
                <a:spAutoFit/>
              </a:bodyPr>
              <a:lstStyle/>
              <a:p>
                <a:pPr defTabSz="609630"/>
                <a:r>
                  <a:rPr lang="en-US" sz="2400" b="1" dirty="0">
                    <a:solidFill>
                      <a:prstClr val="black"/>
                    </a:solidFill>
                    <a:latin typeface="UTM Avo" panose="02040603050506020204" pitchFamily="18"/>
                    <a:cs typeface="Arial" pitchFamily="34" charset="0"/>
                  </a:rPr>
                  <a:t>1</a:t>
                </a:r>
                <a:endParaRPr lang="en-US" sz="700" b="1" dirty="0">
                  <a:solidFill>
                    <a:prstClr val="black"/>
                  </a:solidFill>
                  <a:latin typeface="UTM Avo" panose="02040603050506020204" pitchFamily="18"/>
                  <a:cs typeface="Arial" pitchFamily="34" charset="0"/>
                </a:endParaRPr>
              </a:p>
            </p:txBody>
          </p:sp>
          <p:sp>
            <p:nvSpPr>
              <p:cNvPr id="53" name="TextBox 52">
                <a:extLst>
                  <a:ext uri="{FF2B5EF4-FFF2-40B4-BE49-F238E27FC236}">
                    <a16:creationId xmlns:a16="http://schemas.microsoft.com/office/drawing/2014/main" id="{FF3D0413-5A3B-EC94-93E1-ECBDEA582AAF}"/>
                  </a:ext>
                </a:extLst>
              </p:cNvPr>
              <p:cNvSpPr txBox="1"/>
              <p:nvPr/>
            </p:nvSpPr>
            <p:spPr>
              <a:xfrm>
                <a:off x="12895752" y="3327479"/>
                <a:ext cx="2917144" cy="1180806"/>
              </a:xfrm>
              <a:prstGeom prst="rect">
                <a:avLst/>
              </a:prstGeom>
              <a:noFill/>
            </p:spPr>
            <p:txBody>
              <a:bodyPr wrap="none" rtlCol="0">
                <a:spAutoFit/>
              </a:bodyPr>
              <a:lstStyle/>
              <a:p>
                <a:pPr defTabSz="609630"/>
                <a:r>
                  <a:rPr lang="en-US" sz="2400" b="1" dirty="0" err="1">
                    <a:solidFill>
                      <a:schemeClr val="bg1">
                        <a:lumMod val="95000"/>
                        <a:lumOff val="5000"/>
                      </a:schemeClr>
                    </a:solidFill>
                    <a:latin typeface="UTM Avo" panose="02040603050506020204" pitchFamily="18"/>
                    <a:cs typeface="Arial" pitchFamily="34" charset="0"/>
                  </a:rPr>
                  <a:t>Khúc</a:t>
                </a:r>
                <a:r>
                  <a:rPr lang="en-US" sz="2400" b="1" dirty="0">
                    <a:latin typeface="UTM Avo" panose="02040603050506020204" pitchFamily="18"/>
                    <a:cs typeface="Arial" pitchFamily="34" charset="0"/>
                  </a:rPr>
                  <a:t> </a:t>
                </a:r>
                <a:r>
                  <a:rPr lang="en-US" sz="2400" b="1" dirty="0" err="1">
                    <a:solidFill>
                      <a:schemeClr val="bg1">
                        <a:lumMod val="95000"/>
                        <a:lumOff val="5000"/>
                      </a:schemeClr>
                    </a:solidFill>
                    <a:latin typeface="UTM Avo" panose="02040603050506020204" pitchFamily="18"/>
                    <a:cs typeface="Arial" pitchFamily="34" charset="0"/>
                  </a:rPr>
                  <a:t>kh</a:t>
                </a:r>
                <a:r>
                  <a:rPr lang="en-US" sz="2400" b="1" dirty="0" err="1">
                    <a:solidFill>
                      <a:srgbClr val="FF0000"/>
                    </a:solidFill>
                    <a:latin typeface="UTM Avo" panose="02040603050506020204" pitchFamily="18"/>
                    <a:cs typeface="Arial" pitchFamily="34" charset="0"/>
                  </a:rPr>
                  <a:t>ích</a:t>
                </a:r>
                <a:endParaRPr lang="en-US" sz="700" b="1" dirty="0">
                  <a:solidFill>
                    <a:srgbClr val="FF0000"/>
                  </a:solidFill>
                  <a:latin typeface="UTM Avo" panose="02040603050506020204" pitchFamily="18"/>
                  <a:cs typeface="Arial" pitchFamily="34" charset="0"/>
                </a:endParaRPr>
              </a:p>
              <a:p>
                <a:pPr defTabSz="609630"/>
                <a:endParaRPr lang="en-US" sz="700" b="1" dirty="0">
                  <a:solidFill>
                    <a:prstClr val="black"/>
                  </a:solidFill>
                  <a:latin typeface="UTM Avo" panose="02040603050506020204" pitchFamily="18"/>
                  <a:cs typeface="Arial" pitchFamily="34" charset="0"/>
                </a:endParaRPr>
              </a:p>
            </p:txBody>
          </p:sp>
        </p:grpSp>
      </p:grpSp>
      <p:grpSp>
        <p:nvGrpSpPr>
          <p:cNvPr id="54" name="Group 53">
            <a:extLst>
              <a:ext uri="{FF2B5EF4-FFF2-40B4-BE49-F238E27FC236}">
                <a16:creationId xmlns:a16="http://schemas.microsoft.com/office/drawing/2014/main" id="{47F2C705-BC92-8EF5-DBA6-661BF2E07D1E}"/>
              </a:ext>
            </a:extLst>
          </p:cNvPr>
          <p:cNvGrpSpPr/>
          <p:nvPr/>
        </p:nvGrpSpPr>
        <p:grpSpPr>
          <a:xfrm>
            <a:off x="8551387" y="4160909"/>
            <a:ext cx="2933993" cy="1100479"/>
            <a:chOff x="11658600" y="2627979"/>
            <a:chExt cx="4400989" cy="2381367"/>
          </a:xfrm>
        </p:grpSpPr>
        <p:pic>
          <p:nvPicPr>
            <p:cNvPr id="55" name="Picture 14">
              <a:extLst>
                <a:ext uri="{FF2B5EF4-FFF2-40B4-BE49-F238E27FC236}">
                  <a16:creationId xmlns:a16="http://schemas.microsoft.com/office/drawing/2014/main" id="{9E845E00-CAF9-6ECC-1596-52CD18F1AAD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923052" y="2727151"/>
              <a:ext cx="4136537" cy="2282195"/>
            </a:xfrm>
            <a:prstGeom prst="rect">
              <a:avLst/>
            </a:prstGeom>
          </p:spPr>
        </p:pic>
        <p:grpSp>
          <p:nvGrpSpPr>
            <p:cNvPr id="56" name="Group 55">
              <a:extLst>
                <a:ext uri="{FF2B5EF4-FFF2-40B4-BE49-F238E27FC236}">
                  <a16:creationId xmlns:a16="http://schemas.microsoft.com/office/drawing/2014/main" id="{13881D14-EC6A-5F73-E19C-19494AE89813}"/>
                </a:ext>
              </a:extLst>
            </p:cNvPr>
            <p:cNvGrpSpPr/>
            <p:nvPr/>
          </p:nvGrpSpPr>
          <p:grpSpPr>
            <a:xfrm>
              <a:off x="11658600" y="2627979"/>
              <a:ext cx="3535190" cy="1584045"/>
              <a:chOff x="11658600" y="2627979"/>
              <a:chExt cx="3535190" cy="1584045"/>
            </a:xfrm>
          </p:grpSpPr>
          <p:pic>
            <p:nvPicPr>
              <p:cNvPr id="57" name="Picture 15">
                <a:extLst>
                  <a:ext uri="{FF2B5EF4-FFF2-40B4-BE49-F238E27FC236}">
                    <a16:creationId xmlns:a16="http://schemas.microsoft.com/office/drawing/2014/main" id="{D7B40AB5-84A5-E0C6-C98C-1D7CBC3023D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658600" y="2627979"/>
                <a:ext cx="1433747" cy="1198820"/>
              </a:xfrm>
              <a:prstGeom prst="rect">
                <a:avLst/>
              </a:prstGeom>
            </p:spPr>
          </p:pic>
          <p:sp>
            <p:nvSpPr>
              <p:cNvPr id="58" name="TextBox 57">
                <a:extLst>
                  <a:ext uri="{FF2B5EF4-FFF2-40B4-BE49-F238E27FC236}">
                    <a16:creationId xmlns:a16="http://schemas.microsoft.com/office/drawing/2014/main" id="{3FE91C9C-820A-49DD-6A0C-5B5D845B04BB}"/>
                  </a:ext>
                </a:extLst>
              </p:cNvPr>
              <p:cNvSpPr txBox="1"/>
              <p:nvPr/>
            </p:nvSpPr>
            <p:spPr>
              <a:xfrm>
                <a:off x="12025828" y="2793436"/>
                <a:ext cx="563136" cy="692499"/>
              </a:xfrm>
              <a:prstGeom prst="rect">
                <a:avLst/>
              </a:prstGeom>
              <a:noFill/>
            </p:spPr>
            <p:txBody>
              <a:bodyPr wrap="none" rtlCol="0">
                <a:spAutoFit/>
              </a:bodyPr>
              <a:lstStyle/>
              <a:p>
                <a:pPr defTabSz="609630"/>
                <a:r>
                  <a:rPr lang="en-US" sz="2400" b="1">
                    <a:solidFill>
                      <a:prstClr val="black"/>
                    </a:solidFill>
                    <a:latin typeface="UTM Avo" panose="02040603050506020204" pitchFamily="18"/>
                    <a:cs typeface="Arial" pitchFamily="34" charset="0"/>
                  </a:rPr>
                  <a:t>2</a:t>
                </a:r>
                <a:endParaRPr lang="en-US" sz="700" b="1">
                  <a:solidFill>
                    <a:prstClr val="black"/>
                  </a:solidFill>
                  <a:latin typeface="UTM Avo" panose="02040603050506020204" pitchFamily="18"/>
                  <a:cs typeface="Arial" pitchFamily="34" charset="0"/>
                </a:endParaRPr>
              </a:p>
            </p:txBody>
          </p:sp>
          <p:sp>
            <p:nvSpPr>
              <p:cNvPr id="59" name="TextBox 58">
                <a:extLst>
                  <a:ext uri="{FF2B5EF4-FFF2-40B4-BE49-F238E27FC236}">
                    <a16:creationId xmlns:a16="http://schemas.microsoft.com/office/drawing/2014/main" id="{3A246334-E223-6B9D-FEDC-0797CFFA9F0E}"/>
                  </a:ext>
                </a:extLst>
              </p:cNvPr>
              <p:cNvSpPr txBox="1"/>
              <p:nvPr/>
            </p:nvSpPr>
            <p:spPr>
              <a:xfrm>
                <a:off x="13053300" y="3213010"/>
                <a:ext cx="2140490" cy="999014"/>
              </a:xfrm>
              <a:prstGeom prst="rect">
                <a:avLst/>
              </a:prstGeom>
              <a:noFill/>
            </p:spPr>
            <p:txBody>
              <a:bodyPr wrap="none" rtlCol="0">
                <a:sp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a:cs typeface="Arial" pitchFamily="34" charset="0"/>
                  </a:rPr>
                  <a:t>Thút</a:t>
                </a:r>
                <a:r>
                  <a:rPr kumimoji="0" lang="en-US" sz="2400" b="1" i="0" u="none" strike="noStrike" kern="1200" cap="none" spc="0" normalizeH="0" baseline="0" noProof="0" dirty="0">
                    <a:ln>
                      <a:noFill/>
                    </a:ln>
                    <a:solidFill>
                      <a:prstClr val="black"/>
                    </a:solidFill>
                    <a:effectLst/>
                    <a:uLnTx/>
                    <a:uFillTx/>
                    <a:latin typeface="UTM Avo" panose="02040603050506020204" pitchFamily="18"/>
                    <a:cs typeface="Arial"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a:cs typeface="Arial" pitchFamily="34" charset="0"/>
                  </a:rPr>
                  <a:t>th</a:t>
                </a:r>
                <a:r>
                  <a:rPr kumimoji="0" lang="en-US" sz="2400" b="1" i="0" u="none" strike="noStrike" kern="1200" cap="none" spc="0" normalizeH="0" baseline="0" noProof="0" dirty="0" err="1">
                    <a:ln>
                      <a:noFill/>
                    </a:ln>
                    <a:solidFill>
                      <a:srgbClr val="FF0000"/>
                    </a:solidFill>
                    <a:effectLst/>
                    <a:uLnTx/>
                    <a:uFillTx/>
                    <a:latin typeface="UTM Avo" panose="02040603050506020204" pitchFamily="18"/>
                    <a:cs typeface="Arial" pitchFamily="34" charset="0"/>
                  </a:rPr>
                  <a:t>ít</a:t>
                </a:r>
                <a:endParaRPr kumimoji="0" lang="en-US" sz="700" b="1" i="0" u="none" strike="noStrike" kern="1200" cap="none" spc="0" normalizeH="0" baseline="0" noProof="0" dirty="0">
                  <a:ln>
                    <a:noFill/>
                  </a:ln>
                  <a:solidFill>
                    <a:prstClr val="black"/>
                  </a:solidFill>
                  <a:effectLst/>
                  <a:uLnTx/>
                  <a:uFillTx/>
                  <a:latin typeface="UTM Avo" panose="02040603050506020204" pitchFamily="18"/>
                  <a:cs typeface="Arial" pitchFamily="34" charset="0"/>
                </a:endParaRPr>
              </a:p>
            </p:txBody>
          </p:sp>
        </p:grpSp>
      </p:grpSp>
      <p:grpSp>
        <p:nvGrpSpPr>
          <p:cNvPr id="60" name="Group 59">
            <a:extLst>
              <a:ext uri="{FF2B5EF4-FFF2-40B4-BE49-F238E27FC236}">
                <a16:creationId xmlns:a16="http://schemas.microsoft.com/office/drawing/2014/main" id="{0F4EBBA4-3E97-C075-13B6-74504B686CDF}"/>
              </a:ext>
            </a:extLst>
          </p:cNvPr>
          <p:cNvGrpSpPr/>
          <p:nvPr/>
        </p:nvGrpSpPr>
        <p:grpSpPr>
          <a:xfrm>
            <a:off x="8639537" y="5639851"/>
            <a:ext cx="2933993" cy="1054650"/>
            <a:chOff x="11658600" y="2627979"/>
            <a:chExt cx="4400989" cy="2381367"/>
          </a:xfrm>
        </p:grpSpPr>
        <p:pic>
          <p:nvPicPr>
            <p:cNvPr id="61" name="Picture 14">
              <a:extLst>
                <a:ext uri="{FF2B5EF4-FFF2-40B4-BE49-F238E27FC236}">
                  <a16:creationId xmlns:a16="http://schemas.microsoft.com/office/drawing/2014/main" id="{4B02E07B-E72A-E3D0-97EF-0036B3D42A3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923052" y="2727151"/>
              <a:ext cx="4136537" cy="2282195"/>
            </a:xfrm>
            <a:prstGeom prst="rect">
              <a:avLst/>
            </a:prstGeom>
          </p:spPr>
        </p:pic>
        <p:grpSp>
          <p:nvGrpSpPr>
            <p:cNvPr id="62" name="Group 61">
              <a:extLst>
                <a:ext uri="{FF2B5EF4-FFF2-40B4-BE49-F238E27FC236}">
                  <a16:creationId xmlns:a16="http://schemas.microsoft.com/office/drawing/2014/main" id="{921F11C7-73B9-6CD3-31EE-92002F037065}"/>
                </a:ext>
              </a:extLst>
            </p:cNvPr>
            <p:cNvGrpSpPr/>
            <p:nvPr/>
          </p:nvGrpSpPr>
          <p:grpSpPr>
            <a:xfrm>
              <a:off x="11658600" y="2627979"/>
              <a:ext cx="3377068" cy="1720029"/>
              <a:chOff x="11658600" y="2627979"/>
              <a:chExt cx="3377068" cy="1720029"/>
            </a:xfrm>
          </p:grpSpPr>
          <p:pic>
            <p:nvPicPr>
              <p:cNvPr id="63" name="Picture 15">
                <a:extLst>
                  <a:ext uri="{FF2B5EF4-FFF2-40B4-BE49-F238E27FC236}">
                    <a16:creationId xmlns:a16="http://schemas.microsoft.com/office/drawing/2014/main" id="{5B13699A-0EC3-5191-DE01-5AC9BDE11BCF}"/>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658600" y="2627979"/>
                <a:ext cx="1433747" cy="1198820"/>
              </a:xfrm>
              <a:prstGeom prst="rect">
                <a:avLst/>
              </a:prstGeom>
            </p:spPr>
          </p:pic>
          <p:sp>
            <p:nvSpPr>
              <p:cNvPr id="64" name="TextBox 63">
                <a:extLst>
                  <a:ext uri="{FF2B5EF4-FFF2-40B4-BE49-F238E27FC236}">
                    <a16:creationId xmlns:a16="http://schemas.microsoft.com/office/drawing/2014/main" id="{01802358-B22F-AC20-02D6-8EAE7C52D602}"/>
                  </a:ext>
                </a:extLst>
              </p:cNvPr>
              <p:cNvSpPr txBox="1"/>
              <p:nvPr/>
            </p:nvSpPr>
            <p:spPr>
              <a:xfrm>
                <a:off x="12080931" y="2766061"/>
                <a:ext cx="563136" cy="692499"/>
              </a:xfrm>
              <a:prstGeom prst="rect">
                <a:avLst/>
              </a:prstGeom>
              <a:noFill/>
            </p:spPr>
            <p:txBody>
              <a:bodyPr wrap="none" rtlCol="0">
                <a:spAutoFit/>
              </a:bodyPr>
              <a:lstStyle/>
              <a:p>
                <a:pPr defTabSz="609630"/>
                <a:r>
                  <a:rPr lang="en-US" sz="2400" b="1">
                    <a:solidFill>
                      <a:prstClr val="black"/>
                    </a:solidFill>
                    <a:latin typeface="UTM Avo" panose="02040603050506020204" pitchFamily="18"/>
                    <a:cs typeface="Arial" pitchFamily="34" charset="0"/>
                  </a:rPr>
                  <a:t>3</a:t>
                </a:r>
                <a:endParaRPr lang="en-US" sz="700" b="1">
                  <a:solidFill>
                    <a:prstClr val="black"/>
                  </a:solidFill>
                  <a:latin typeface="UTM Avo" panose="02040603050506020204" pitchFamily="18"/>
                  <a:cs typeface="Arial" pitchFamily="34" charset="0"/>
                </a:endParaRPr>
              </a:p>
            </p:txBody>
          </p:sp>
          <p:sp>
            <p:nvSpPr>
              <p:cNvPr id="65" name="TextBox 64">
                <a:extLst>
                  <a:ext uri="{FF2B5EF4-FFF2-40B4-BE49-F238E27FC236}">
                    <a16:creationId xmlns:a16="http://schemas.microsoft.com/office/drawing/2014/main" id="{E5F14468-A0CF-C64A-A38C-C1D7ACB77FCA}"/>
                  </a:ext>
                </a:extLst>
              </p:cNvPr>
              <p:cNvSpPr txBox="1"/>
              <p:nvPr/>
            </p:nvSpPr>
            <p:spPr>
              <a:xfrm>
                <a:off x="13092348" y="3305582"/>
                <a:ext cx="1943320" cy="1042426"/>
              </a:xfrm>
              <a:prstGeom prst="rect">
                <a:avLst/>
              </a:prstGeom>
              <a:noFill/>
            </p:spPr>
            <p:txBody>
              <a:bodyPr wrap="none" rtlCol="0">
                <a:spAutoFit/>
              </a:bodyPr>
              <a:lstStyle/>
              <a:p>
                <a:r>
                  <a:rPr lang="en-US" sz="2400" b="1" dirty="0" err="1">
                    <a:solidFill>
                      <a:schemeClr val="bg1">
                        <a:lumMod val="95000"/>
                        <a:lumOff val="5000"/>
                      </a:schemeClr>
                    </a:solidFill>
                    <a:latin typeface="UTM Avo" panose="02040603050506020204" pitchFamily="18"/>
                    <a:cs typeface="Arial" pitchFamily="34" charset="0"/>
                  </a:rPr>
                  <a:t>Lị</a:t>
                </a:r>
                <a:r>
                  <a:rPr lang="en-US" sz="2400" b="1" dirty="0" err="1">
                    <a:solidFill>
                      <a:srgbClr val="FF0000"/>
                    </a:solidFill>
                    <a:latin typeface="UTM Avo" panose="02040603050506020204" pitchFamily="18"/>
                    <a:cs typeface="Arial" pitchFamily="34" charset="0"/>
                  </a:rPr>
                  <a:t>ch</a:t>
                </a:r>
                <a:r>
                  <a:rPr lang="en-US" sz="2400" b="1" dirty="0">
                    <a:solidFill>
                      <a:srgbClr val="FF0000"/>
                    </a:solidFill>
                    <a:latin typeface="UTM Avo" panose="02040603050506020204" pitchFamily="18"/>
                    <a:cs typeface="Arial" pitchFamily="34" charset="0"/>
                  </a:rPr>
                  <a:t> </a:t>
                </a:r>
                <a:r>
                  <a:rPr lang="en-US" sz="2400" b="1" dirty="0" err="1">
                    <a:solidFill>
                      <a:schemeClr val="bg1">
                        <a:lumMod val="95000"/>
                        <a:lumOff val="5000"/>
                      </a:schemeClr>
                    </a:solidFill>
                    <a:latin typeface="UTM Avo" panose="02040603050506020204" pitchFamily="18"/>
                    <a:cs typeface="Arial" pitchFamily="34" charset="0"/>
                  </a:rPr>
                  <a:t>sự</a:t>
                </a:r>
                <a:endParaRPr lang="en-US" sz="700" b="1" dirty="0">
                  <a:solidFill>
                    <a:schemeClr val="bg1">
                      <a:lumMod val="95000"/>
                      <a:lumOff val="5000"/>
                    </a:schemeClr>
                  </a:solidFill>
                  <a:latin typeface="UTM Avo" panose="02040603050506020204" pitchFamily="18"/>
                  <a:cs typeface="Arial" pitchFamily="34" charset="0"/>
                </a:endParaRPr>
              </a:p>
            </p:txBody>
          </p:sp>
        </p:grpSp>
      </p:grpSp>
    </p:spTree>
    <p:extLst>
      <p:ext uri="{BB962C8B-B14F-4D97-AF65-F5344CB8AC3E}">
        <p14:creationId xmlns:p14="http://schemas.microsoft.com/office/powerpoint/2010/main" val="3651248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arn(inVertical)">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barn(inVertical)">
                                      <p:cBhvr>
                                        <p:cTn id="12" dur="500"/>
                                        <p:tgtEl>
                                          <p:spTgt spid="4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barn(inVertical)">
                                      <p:cBhvr>
                                        <p:cTn id="17" dur="500"/>
                                        <p:tgtEl>
                                          <p:spTgt spid="4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barn(inVertical)">
                                      <p:cBhvr>
                                        <p:cTn id="22" dur="500"/>
                                        <p:tgtEl>
                                          <p:spTgt spid="3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down)">
                                      <p:cBhvr>
                                        <p:cTn id="27" dur="500"/>
                                        <p:tgtEl>
                                          <p:spTgt spid="4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54"/>
                                        </p:tgtEl>
                                        <p:attrNameLst>
                                          <p:attrName>style.visibility</p:attrName>
                                        </p:attrNameLst>
                                      </p:cBhvr>
                                      <p:to>
                                        <p:strVal val="visible"/>
                                      </p:to>
                                    </p:set>
                                    <p:animEffect transition="in" filter="wipe(down)">
                                      <p:cBhvr>
                                        <p:cTn id="32" dur="500"/>
                                        <p:tgtEl>
                                          <p:spTgt spid="5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wipe(down)">
                                      <p:cBhvr>
                                        <p:cTn id="3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80EF9966-2A42-ACE0-2FE6-3D951F3D3ADE}"/>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940220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90CBD1-71BF-3A3A-98CC-8BD8B2FC7607}"/>
              </a:ext>
            </a:extLst>
          </p:cNvPr>
          <p:cNvSpPr txBox="1"/>
          <p:nvPr/>
        </p:nvSpPr>
        <p:spPr>
          <a:xfrm>
            <a:off x="596409" y="2395039"/>
            <a:ext cx="4405897" cy="716012"/>
          </a:xfrm>
          <a:prstGeom prst="roundRect">
            <a:avLst/>
          </a:prstGeom>
          <a:solidFill>
            <a:srgbClr val="D9D66D">
              <a:lumMod val="75000"/>
            </a:srgbClr>
          </a:solid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800" b="0" i="0" u="none" strike="noStrike" kern="0" cap="none" spc="0" normalizeH="0" baseline="0" noProof="0" dirty="0" err="1">
                <a:ln>
                  <a:noFill/>
                </a:ln>
                <a:solidFill>
                  <a:schemeClr val="bg1">
                    <a:lumMod val="95000"/>
                    <a:lumOff val="5000"/>
                  </a:schemeClr>
                </a:solidFill>
                <a:effectLst/>
                <a:uLnTx/>
                <a:uFillTx/>
                <a:latin typeface="UTM Avo" panose="02040603050506020204" pitchFamily="18"/>
                <a:cs typeface="Arial" panose="020B0604020202020204" pitchFamily="34" charset="0"/>
              </a:rPr>
              <a:t>Luyện</a:t>
            </a:r>
            <a:r>
              <a:rPr kumimoji="0" lang="en-US" sz="2800" b="0" i="0" u="none" strike="noStrike" kern="0" cap="none" spc="0" normalizeH="0" baseline="0" noProof="0" dirty="0">
                <a:ln>
                  <a:noFill/>
                </a:ln>
                <a:solidFill>
                  <a:schemeClr val="bg1">
                    <a:lumMod val="95000"/>
                    <a:lumOff val="5000"/>
                  </a:schemeClr>
                </a:solidFill>
                <a:effectLst/>
                <a:uLnTx/>
                <a:uFillTx/>
                <a:latin typeface="UTM Avo" panose="02040603050506020204" pitchFamily="18"/>
                <a:cs typeface="Arial" panose="020B0604020202020204" pitchFamily="34" charset="0"/>
              </a:rPr>
              <a:t> </a:t>
            </a:r>
            <a:r>
              <a:rPr kumimoji="0" lang="en-US" sz="2800" b="0" i="0" u="none" strike="noStrike" kern="0" cap="none" spc="0" normalizeH="0" baseline="0" noProof="0" dirty="0" err="1">
                <a:ln>
                  <a:noFill/>
                </a:ln>
                <a:solidFill>
                  <a:schemeClr val="bg1">
                    <a:lumMod val="95000"/>
                    <a:lumOff val="5000"/>
                  </a:schemeClr>
                </a:solidFill>
                <a:effectLst/>
                <a:uLnTx/>
                <a:uFillTx/>
                <a:latin typeface="UTM Avo" panose="02040603050506020204" pitchFamily="18"/>
                <a:cs typeface="Arial" panose="020B0604020202020204" pitchFamily="34" charset="0"/>
              </a:rPr>
              <a:t>viết</a:t>
            </a:r>
            <a:r>
              <a:rPr kumimoji="0" lang="en-US" sz="2800" b="0" i="0" u="none" strike="noStrike" kern="0" cap="none" spc="0" normalizeH="0" baseline="0" noProof="0" dirty="0">
                <a:ln>
                  <a:noFill/>
                </a:ln>
                <a:solidFill>
                  <a:schemeClr val="bg1">
                    <a:lumMod val="95000"/>
                    <a:lumOff val="5000"/>
                  </a:schemeClr>
                </a:solidFill>
                <a:effectLst/>
                <a:uLnTx/>
                <a:uFillTx/>
                <a:latin typeface="UTM Avo" panose="02040603050506020204" pitchFamily="18"/>
                <a:cs typeface="Arial" panose="020B0604020202020204" pitchFamily="34" charset="0"/>
              </a:rPr>
              <a:t> </a:t>
            </a:r>
            <a:r>
              <a:rPr kumimoji="0" lang="en-US" sz="2800" b="0" i="0" u="none" strike="noStrike" kern="0" cap="none" spc="0" normalizeH="0" baseline="0" noProof="0" dirty="0" err="1">
                <a:ln>
                  <a:noFill/>
                </a:ln>
                <a:solidFill>
                  <a:schemeClr val="bg1">
                    <a:lumMod val="95000"/>
                    <a:lumOff val="5000"/>
                  </a:schemeClr>
                </a:solidFill>
                <a:effectLst/>
                <a:uLnTx/>
                <a:uFillTx/>
                <a:latin typeface="UTM Avo" panose="02040603050506020204" pitchFamily="18"/>
                <a:cs typeface="Arial" panose="020B0604020202020204" pitchFamily="34" charset="0"/>
              </a:rPr>
              <a:t>chính</a:t>
            </a:r>
            <a:r>
              <a:rPr kumimoji="0" lang="en-US" sz="2800" b="0" i="0" u="none" strike="noStrike" kern="0" cap="none" spc="0" normalizeH="0" baseline="0" noProof="0" dirty="0">
                <a:ln>
                  <a:noFill/>
                </a:ln>
                <a:solidFill>
                  <a:schemeClr val="bg1">
                    <a:lumMod val="95000"/>
                    <a:lumOff val="5000"/>
                  </a:schemeClr>
                </a:solidFill>
                <a:effectLst/>
                <a:uLnTx/>
                <a:uFillTx/>
                <a:latin typeface="UTM Avo" panose="02040603050506020204" pitchFamily="18"/>
                <a:cs typeface="Arial" panose="020B0604020202020204" pitchFamily="34" charset="0"/>
              </a:rPr>
              <a:t> </a:t>
            </a:r>
            <a:r>
              <a:rPr kumimoji="0" lang="en-US" sz="2800" b="0" i="0" u="none" strike="noStrike" kern="0" cap="none" spc="0" normalizeH="0" baseline="0" noProof="0" dirty="0" err="1">
                <a:ln>
                  <a:noFill/>
                </a:ln>
                <a:solidFill>
                  <a:schemeClr val="bg1">
                    <a:lumMod val="95000"/>
                    <a:lumOff val="5000"/>
                  </a:schemeClr>
                </a:solidFill>
                <a:effectLst/>
                <a:uLnTx/>
                <a:uFillTx/>
                <a:latin typeface="UTM Avo" panose="02040603050506020204" pitchFamily="18"/>
                <a:cs typeface="Arial" panose="020B0604020202020204" pitchFamily="34" charset="0"/>
              </a:rPr>
              <a:t>tả</a:t>
            </a:r>
            <a:endParaRPr kumimoji="0" lang="en-US" sz="2800" b="0" i="1" u="none" strike="noStrike" kern="0" cap="none" spc="0" normalizeH="0" baseline="0" noProof="0" dirty="0">
              <a:ln>
                <a:noFill/>
              </a:ln>
              <a:solidFill>
                <a:schemeClr val="bg1">
                  <a:lumMod val="95000"/>
                  <a:lumOff val="5000"/>
                </a:schemeClr>
              </a:solidFill>
              <a:effectLst/>
              <a:uLnTx/>
              <a:uFillTx/>
              <a:latin typeface="UTM Avo" panose="02040603050506020204" pitchFamily="18"/>
              <a:cs typeface="Arial" panose="020B0604020202020204" pitchFamily="34" charset="0"/>
            </a:endParaRPr>
          </a:p>
        </p:txBody>
      </p:sp>
      <p:pic>
        <p:nvPicPr>
          <p:cNvPr id="3" name="Picture 2">
            <a:extLst>
              <a:ext uri="{FF2B5EF4-FFF2-40B4-BE49-F238E27FC236}">
                <a16:creationId xmlns:a16="http://schemas.microsoft.com/office/drawing/2014/main" id="{DF04267E-9C7D-01D5-719B-E800545FA51E}"/>
              </a:ext>
            </a:extLst>
          </p:cNvPr>
          <p:cNvPicPr>
            <a:picLocks noChangeAspect="1"/>
          </p:cNvPicPr>
          <p:nvPr/>
        </p:nvPicPr>
        <p:blipFill>
          <a:blip r:embed="rId3"/>
          <a:stretch>
            <a:fillRect/>
          </a:stretch>
        </p:blipFill>
        <p:spPr>
          <a:xfrm>
            <a:off x="200487" y="2005465"/>
            <a:ext cx="791844" cy="779147"/>
          </a:xfrm>
          <a:prstGeom prst="rect">
            <a:avLst/>
          </a:prstGeom>
        </p:spPr>
      </p:pic>
      <p:pic>
        <p:nvPicPr>
          <p:cNvPr id="4" name="Picture 3">
            <a:extLst>
              <a:ext uri="{FF2B5EF4-FFF2-40B4-BE49-F238E27FC236}">
                <a16:creationId xmlns:a16="http://schemas.microsoft.com/office/drawing/2014/main" id="{4D576349-1D40-4F14-55CC-2D80E56E8137}"/>
              </a:ext>
            </a:extLst>
          </p:cNvPr>
          <p:cNvPicPr>
            <a:picLocks noChangeAspect="1"/>
          </p:cNvPicPr>
          <p:nvPr/>
        </p:nvPicPr>
        <p:blipFill>
          <a:blip r:embed="rId3"/>
          <a:stretch>
            <a:fillRect/>
          </a:stretch>
        </p:blipFill>
        <p:spPr>
          <a:xfrm>
            <a:off x="5398228" y="2331904"/>
            <a:ext cx="791844" cy="779147"/>
          </a:xfrm>
          <a:prstGeom prst="rect">
            <a:avLst/>
          </a:prstGeom>
        </p:spPr>
      </p:pic>
      <p:pic>
        <p:nvPicPr>
          <p:cNvPr id="5" name="Picture 3">
            <a:extLst>
              <a:ext uri="{FF2B5EF4-FFF2-40B4-BE49-F238E27FC236}">
                <a16:creationId xmlns:a16="http://schemas.microsoft.com/office/drawing/2014/main" id="{9293D9F5-DE5F-A605-EBD6-C75F37FC0AC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205691" y="4915098"/>
            <a:ext cx="7315200" cy="1941853"/>
          </a:xfrm>
          <a:prstGeom prst="rect">
            <a:avLst/>
          </a:prstGeom>
        </p:spPr>
      </p:pic>
      <p:sp>
        <p:nvSpPr>
          <p:cNvPr id="6" name="TextBox 5">
            <a:extLst>
              <a:ext uri="{FF2B5EF4-FFF2-40B4-BE49-F238E27FC236}">
                <a16:creationId xmlns:a16="http://schemas.microsoft.com/office/drawing/2014/main" id="{181E32B4-08F1-35AA-1127-67D07C8ADB1E}"/>
              </a:ext>
            </a:extLst>
          </p:cNvPr>
          <p:cNvSpPr txBox="1"/>
          <p:nvPr/>
        </p:nvSpPr>
        <p:spPr>
          <a:xfrm>
            <a:off x="5420707" y="3111051"/>
            <a:ext cx="5085347" cy="1431102"/>
          </a:xfrm>
          <a:prstGeom prst="roundRect">
            <a:avLst/>
          </a:prstGeom>
          <a:solidFill>
            <a:srgbClr val="D9D66D">
              <a:lumMod val="75000"/>
            </a:srgbClr>
          </a:solid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800" b="0" i="0" u="none" strike="noStrike" kern="0" cap="none" spc="0" normalizeH="0" baseline="0" noProof="0" dirty="0" err="1">
                <a:ln>
                  <a:noFill/>
                </a:ln>
                <a:solidFill>
                  <a:schemeClr val="bg1">
                    <a:lumMod val="95000"/>
                    <a:lumOff val="5000"/>
                  </a:schemeClr>
                </a:solidFill>
                <a:effectLst/>
                <a:uLnTx/>
                <a:uFillTx/>
                <a:latin typeface="UTM Avo" panose="02040603050506020204" pitchFamily="18"/>
                <a:cs typeface="Arial" panose="020B0604020202020204" pitchFamily="34" charset="0"/>
              </a:rPr>
              <a:t>Chuẩn</a:t>
            </a:r>
            <a:r>
              <a:rPr kumimoji="0" lang="en-US" sz="2800" b="0" i="0" u="none" strike="noStrike" kern="0" cap="none" spc="0" normalizeH="0" baseline="0" noProof="0" dirty="0">
                <a:ln>
                  <a:noFill/>
                </a:ln>
                <a:solidFill>
                  <a:schemeClr val="bg1">
                    <a:lumMod val="95000"/>
                    <a:lumOff val="5000"/>
                  </a:schemeClr>
                </a:solidFill>
                <a:effectLst/>
                <a:uLnTx/>
                <a:uFillTx/>
                <a:latin typeface="UTM Avo" panose="02040603050506020204" pitchFamily="18"/>
                <a:cs typeface="Arial" panose="020B0604020202020204" pitchFamily="34" charset="0"/>
              </a:rPr>
              <a:t> </a:t>
            </a:r>
            <a:r>
              <a:rPr kumimoji="0" lang="en-US" sz="2800" b="0" i="0" u="none" strike="noStrike" kern="0" cap="none" spc="0" normalizeH="0" baseline="0" noProof="0" dirty="0" err="1">
                <a:ln>
                  <a:noFill/>
                </a:ln>
                <a:solidFill>
                  <a:schemeClr val="bg1">
                    <a:lumMod val="95000"/>
                    <a:lumOff val="5000"/>
                  </a:schemeClr>
                </a:solidFill>
                <a:effectLst/>
                <a:uLnTx/>
                <a:uFillTx/>
                <a:latin typeface="UTM Avo" panose="02040603050506020204" pitchFamily="18"/>
                <a:cs typeface="Arial" panose="020B0604020202020204" pitchFamily="34" charset="0"/>
              </a:rPr>
              <a:t>bị</a:t>
            </a:r>
            <a:r>
              <a:rPr kumimoji="0" lang="en-US" sz="2800" b="0" i="0" u="none" strike="noStrike" kern="0" cap="none" spc="0" normalizeH="0" baseline="0" noProof="0" dirty="0">
                <a:ln>
                  <a:noFill/>
                </a:ln>
                <a:solidFill>
                  <a:schemeClr val="bg1">
                    <a:lumMod val="95000"/>
                    <a:lumOff val="5000"/>
                  </a:schemeClr>
                </a:solidFill>
                <a:effectLst/>
                <a:uLnTx/>
                <a:uFillTx/>
                <a:latin typeface="UTM Avo" panose="02040603050506020204" pitchFamily="18"/>
                <a:cs typeface="Arial" panose="020B0604020202020204" pitchFamily="34" charset="0"/>
              </a:rPr>
              <a:t> </a:t>
            </a:r>
            <a:r>
              <a:rPr kumimoji="0" lang="en-US" sz="2800" b="0" i="0" u="none" strike="noStrike" kern="0" cap="none" spc="0" normalizeH="0" baseline="0" noProof="0" dirty="0" err="1">
                <a:ln>
                  <a:noFill/>
                </a:ln>
                <a:solidFill>
                  <a:schemeClr val="bg1">
                    <a:lumMod val="95000"/>
                    <a:lumOff val="5000"/>
                  </a:schemeClr>
                </a:solidFill>
                <a:effectLst/>
                <a:uLnTx/>
                <a:uFillTx/>
                <a:latin typeface="UTM Avo" panose="02040603050506020204" pitchFamily="18"/>
                <a:cs typeface="Arial" panose="020B0604020202020204" pitchFamily="34" charset="0"/>
              </a:rPr>
              <a:t>bài</a:t>
            </a:r>
            <a:r>
              <a:rPr kumimoji="0" lang="en-US" sz="2800" b="0" i="0" u="none" strike="noStrike" kern="0" cap="none" spc="0" normalizeH="0" baseline="0" noProof="0" dirty="0">
                <a:ln>
                  <a:noFill/>
                </a:ln>
                <a:solidFill>
                  <a:schemeClr val="bg1">
                    <a:lumMod val="95000"/>
                    <a:lumOff val="5000"/>
                  </a:schemeClr>
                </a:solidFill>
                <a:effectLst/>
                <a:uLnTx/>
                <a:uFillTx/>
                <a:latin typeface="UTM Avo" panose="02040603050506020204" pitchFamily="18"/>
                <a:cs typeface="Arial" panose="020B0604020202020204" pitchFamily="34" charset="0"/>
              </a:rPr>
              <a:t>: </a:t>
            </a:r>
            <a:r>
              <a:rPr kumimoji="0" lang="en-US" sz="2800" b="0" u="none" strike="noStrike" kern="0" cap="none" spc="0" normalizeH="0" baseline="0" noProof="0" dirty="0" err="1">
                <a:ln>
                  <a:noFill/>
                </a:ln>
                <a:solidFill>
                  <a:schemeClr val="bg1">
                    <a:lumMod val="95000"/>
                    <a:lumOff val="5000"/>
                  </a:schemeClr>
                </a:solidFill>
                <a:effectLst/>
                <a:uLnTx/>
                <a:uFillTx/>
                <a:latin typeface="UTM Avo" panose="02040603050506020204" pitchFamily="18"/>
                <a:cs typeface="Arial" panose="020B0604020202020204" pitchFamily="34" charset="0"/>
              </a:rPr>
              <a:t>Kể</a:t>
            </a:r>
            <a:r>
              <a:rPr kumimoji="0" lang="en-US" sz="2800" b="0" u="none" strike="noStrike" kern="0" cap="none" spc="0" normalizeH="0" baseline="0" noProof="0" dirty="0">
                <a:ln>
                  <a:noFill/>
                </a:ln>
                <a:solidFill>
                  <a:schemeClr val="bg1">
                    <a:lumMod val="95000"/>
                    <a:lumOff val="5000"/>
                  </a:schemeClr>
                </a:solidFill>
                <a:effectLst/>
                <a:uLnTx/>
                <a:uFillTx/>
                <a:latin typeface="UTM Avo" panose="02040603050506020204" pitchFamily="18"/>
                <a:cs typeface="Arial" panose="020B0604020202020204" pitchFamily="34" charset="0"/>
              </a:rPr>
              <a:t> </a:t>
            </a:r>
            <a:r>
              <a:rPr kumimoji="0" lang="en-US" sz="2800" b="0" u="none" strike="noStrike" kern="0" cap="none" spc="0" normalizeH="0" baseline="0" noProof="0" dirty="0" err="1">
                <a:ln>
                  <a:noFill/>
                </a:ln>
                <a:solidFill>
                  <a:schemeClr val="bg1">
                    <a:lumMod val="95000"/>
                    <a:lumOff val="5000"/>
                  </a:schemeClr>
                </a:solidFill>
                <a:effectLst/>
                <a:uLnTx/>
                <a:uFillTx/>
                <a:latin typeface="UTM Avo" panose="02040603050506020204" pitchFamily="18"/>
                <a:cs typeface="Arial" panose="020B0604020202020204" pitchFamily="34" charset="0"/>
              </a:rPr>
              <a:t>chuyện</a:t>
            </a:r>
            <a:r>
              <a:rPr kumimoji="0" lang="en-US" sz="2800" b="0" u="none" strike="noStrike" kern="0" cap="none" spc="0" normalizeH="0" baseline="0" noProof="0" dirty="0">
                <a:ln>
                  <a:noFill/>
                </a:ln>
                <a:solidFill>
                  <a:schemeClr val="bg1">
                    <a:lumMod val="95000"/>
                    <a:lumOff val="5000"/>
                  </a:schemeClr>
                </a:solidFill>
                <a:effectLst/>
                <a:uLnTx/>
                <a:uFillTx/>
                <a:latin typeface="UTM Avo" panose="02040603050506020204" pitchFamily="18"/>
                <a:cs typeface="Arial" panose="020B0604020202020204" pitchFamily="34" charset="0"/>
              </a:rPr>
              <a:t> </a:t>
            </a:r>
            <a:r>
              <a:rPr kumimoji="0" lang="en-US" sz="2800" b="0" i="1" u="none" strike="noStrike" kern="0" cap="none" spc="0" normalizeH="0" baseline="0" noProof="0" dirty="0">
                <a:ln>
                  <a:noFill/>
                </a:ln>
                <a:solidFill>
                  <a:schemeClr val="bg1">
                    <a:lumMod val="95000"/>
                    <a:lumOff val="5000"/>
                  </a:schemeClr>
                </a:solidFill>
                <a:effectLst/>
                <a:uLnTx/>
                <a:uFillTx/>
                <a:latin typeface="UTM Avo" panose="02040603050506020204" pitchFamily="18"/>
                <a:cs typeface="Arial" panose="020B0604020202020204" pitchFamily="34" charset="0"/>
              </a:rPr>
              <a:t>– </a:t>
            </a:r>
            <a:r>
              <a:rPr kumimoji="0" lang="en-US" sz="2800" b="0" i="1" u="none" strike="noStrike" kern="0" cap="none" spc="0" normalizeH="0" baseline="0" noProof="0" dirty="0" err="1">
                <a:ln>
                  <a:noFill/>
                </a:ln>
                <a:solidFill>
                  <a:schemeClr val="bg1">
                    <a:lumMod val="95000"/>
                    <a:lumOff val="5000"/>
                  </a:schemeClr>
                </a:solidFill>
                <a:effectLst/>
                <a:uLnTx/>
                <a:uFillTx/>
                <a:latin typeface="UTM Avo" panose="02040603050506020204" pitchFamily="18"/>
                <a:cs typeface="Arial" panose="020B0604020202020204" pitchFamily="34" charset="0"/>
              </a:rPr>
              <a:t>Trận</a:t>
            </a:r>
            <a:r>
              <a:rPr kumimoji="0" lang="en-US" sz="2800" b="0" i="1" u="none" strike="noStrike" kern="0" cap="none" spc="0" normalizeH="0" baseline="0" noProof="0" dirty="0">
                <a:ln>
                  <a:noFill/>
                </a:ln>
                <a:solidFill>
                  <a:schemeClr val="bg1">
                    <a:lumMod val="95000"/>
                    <a:lumOff val="5000"/>
                  </a:schemeClr>
                </a:solidFill>
                <a:effectLst/>
                <a:uLnTx/>
                <a:uFillTx/>
                <a:latin typeface="UTM Avo" panose="02040603050506020204" pitchFamily="18"/>
                <a:cs typeface="Arial" panose="020B0604020202020204" pitchFamily="34" charset="0"/>
              </a:rPr>
              <a:t> </a:t>
            </a:r>
            <a:r>
              <a:rPr kumimoji="0" lang="en-US" sz="2800" b="0" i="1" u="none" strike="noStrike" kern="0" cap="none" spc="0" normalizeH="0" baseline="0" noProof="0" dirty="0" err="1">
                <a:ln>
                  <a:noFill/>
                </a:ln>
                <a:solidFill>
                  <a:schemeClr val="bg1">
                    <a:lumMod val="95000"/>
                    <a:lumOff val="5000"/>
                  </a:schemeClr>
                </a:solidFill>
                <a:effectLst/>
                <a:uLnTx/>
                <a:uFillTx/>
                <a:latin typeface="UTM Avo" panose="02040603050506020204" pitchFamily="18"/>
                <a:cs typeface="Arial" panose="020B0604020202020204" pitchFamily="34" charset="0"/>
              </a:rPr>
              <a:t>bóng</a:t>
            </a:r>
            <a:r>
              <a:rPr kumimoji="0" lang="en-US" sz="2800" b="0" i="1" u="none" strike="noStrike" kern="0" cap="none" spc="0" normalizeH="0" baseline="0" noProof="0" dirty="0">
                <a:ln>
                  <a:noFill/>
                </a:ln>
                <a:solidFill>
                  <a:schemeClr val="bg1">
                    <a:lumMod val="95000"/>
                    <a:lumOff val="5000"/>
                  </a:schemeClr>
                </a:solidFill>
                <a:effectLst/>
                <a:uLnTx/>
                <a:uFillTx/>
                <a:latin typeface="UTM Avo" panose="02040603050506020204" pitchFamily="18"/>
                <a:cs typeface="Arial" panose="020B0604020202020204" pitchFamily="34" charset="0"/>
              </a:rPr>
              <a:t> </a:t>
            </a:r>
            <a:r>
              <a:rPr kumimoji="0" lang="en-US" sz="2800" b="0" i="1" u="none" strike="noStrike" kern="0" cap="none" spc="0" normalizeH="0" baseline="0" noProof="0" dirty="0" err="1">
                <a:ln>
                  <a:noFill/>
                </a:ln>
                <a:solidFill>
                  <a:schemeClr val="bg1">
                    <a:lumMod val="95000"/>
                    <a:lumOff val="5000"/>
                  </a:schemeClr>
                </a:solidFill>
                <a:effectLst/>
                <a:uLnTx/>
                <a:uFillTx/>
                <a:latin typeface="UTM Avo" panose="02040603050506020204" pitchFamily="18"/>
                <a:cs typeface="Arial" panose="020B0604020202020204" pitchFamily="34" charset="0"/>
              </a:rPr>
              <a:t>trên</a:t>
            </a:r>
            <a:r>
              <a:rPr kumimoji="0" lang="en-US" sz="2800" b="0" i="1" u="none" strike="noStrike" kern="0" cap="none" spc="0" normalizeH="0" baseline="0" noProof="0" dirty="0">
                <a:ln>
                  <a:noFill/>
                </a:ln>
                <a:solidFill>
                  <a:schemeClr val="bg1">
                    <a:lumMod val="95000"/>
                    <a:lumOff val="5000"/>
                  </a:schemeClr>
                </a:solidFill>
                <a:effectLst/>
                <a:uLnTx/>
                <a:uFillTx/>
                <a:latin typeface="UTM Avo" panose="02040603050506020204" pitchFamily="18"/>
                <a:cs typeface="Arial" panose="020B0604020202020204" pitchFamily="34" charset="0"/>
              </a:rPr>
              <a:t> </a:t>
            </a:r>
            <a:r>
              <a:rPr kumimoji="0" lang="en-US" sz="2800" b="0" i="1" u="none" strike="noStrike" kern="0" cap="none" spc="0" normalizeH="0" baseline="0" noProof="0" dirty="0" err="1">
                <a:ln>
                  <a:noFill/>
                </a:ln>
                <a:solidFill>
                  <a:schemeClr val="bg1">
                    <a:lumMod val="95000"/>
                    <a:lumOff val="5000"/>
                  </a:schemeClr>
                </a:solidFill>
                <a:effectLst/>
                <a:uLnTx/>
                <a:uFillTx/>
                <a:latin typeface="UTM Avo" panose="02040603050506020204" pitchFamily="18"/>
                <a:cs typeface="Arial" panose="020B0604020202020204" pitchFamily="34" charset="0"/>
              </a:rPr>
              <a:t>đường</a:t>
            </a:r>
            <a:r>
              <a:rPr kumimoji="0" lang="en-US" sz="2800" b="0" i="1" u="none" strike="noStrike" kern="0" cap="none" spc="0" normalizeH="0" baseline="0" noProof="0" dirty="0">
                <a:ln>
                  <a:noFill/>
                </a:ln>
                <a:solidFill>
                  <a:schemeClr val="bg1">
                    <a:lumMod val="95000"/>
                    <a:lumOff val="5000"/>
                  </a:schemeClr>
                </a:solidFill>
                <a:effectLst/>
                <a:uLnTx/>
                <a:uFillTx/>
                <a:latin typeface="UTM Avo" panose="02040603050506020204" pitchFamily="18"/>
                <a:cs typeface="Arial" panose="020B0604020202020204" pitchFamily="34" charset="0"/>
              </a:rPr>
              <a:t> </a:t>
            </a:r>
            <a:r>
              <a:rPr kumimoji="0" lang="en-US" sz="2800" b="0" i="1" u="none" strike="noStrike" kern="0" cap="none" spc="0" normalizeH="0" baseline="0" noProof="0" dirty="0" err="1">
                <a:ln>
                  <a:noFill/>
                </a:ln>
                <a:solidFill>
                  <a:schemeClr val="bg1">
                    <a:lumMod val="95000"/>
                    <a:lumOff val="5000"/>
                  </a:schemeClr>
                </a:solidFill>
                <a:effectLst/>
                <a:uLnTx/>
                <a:uFillTx/>
                <a:latin typeface="UTM Avo" panose="02040603050506020204" pitchFamily="18"/>
                <a:cs typeface="Arial" panose="020B0604020202020204" pitchFamily="34" charset="0"/>
              </a:rPr>
              <a:t>phố</a:t>
            </a:r>
            <a:endParaRPr kumimoji="0" lang="en-US" sz="2800" b="0" i="1" u="none" strike="noStrike" kern="0" cap="none" spc="0" normalizeH="0" baseline="0" noProof="0" dirty="0">
              <a:ln>
                <a:noFill/>
              </a:ln>
              <a:solidFill>
                <a:schemeClr val="bg1">
                  <a:lumMod val="95000"/>
                  <a:lumOff val="5000"/>
                </a:schemeClr>
              </a:solidFill>
              <a:effectLst/>
              <a:uLnTx/>
              <a:uFillTx/>
              <a:latin typeface="UTM Avo" panose="02040603050506020204" pitchFamily="18"/>
              <a:cs typeface="Arial" panose="020B0604020202020204" pitchFamily="34" charset="0"/>
            </a:endParaRPr>
          </a:p>
        </p:txBody>
      </p:sp>
      <p:pic>
        <p:nvPicPr>
          <p:cNvPr id="7" name="Picture 6">
            <a:extLst>
              <a:ext uri="{FF2B5EF4-FFF2-40B4-BE49-F238E27FC236}">
                <a16:creationId xmlns:a16="http://schemas.microsoft.com/office/drawing/2014/main" id="{53CD0A28-E202-B546-682D-0B03950E2340}"/>
              </a:ext>
            </a:extLst>
          </p:cNvPr>
          <p:cNvPicPr>
            <a:picLocks noChangeAspect="1"/>
          </p:cNvPicPr>
          <p:nvPr/>
        </p:nvPicPr>
        <p:blipFill>
          <a:blip r:embed="rId3"/>
          <a:stretch>
            <a:fillRect/>
          </a:stretch>
        </p:blipFill>
        <p:spPr>
          <a:xfrm>
            <a:off x="10110132" y="2363471"/>
            <a:ext cx="791844" cy="779147"/>
          </a:xfrm>
          <a:prstGeom prst="rect">
            <a:avLst/>
          </a:prstGeom>
        </p:spPr>
      </p:pic>
      <p:pic>
        <p:nvPicPr>
          <p:cNvPr id="8" name="Picture 2">
            <a:extLst>
              <a:ext uri="{FF2B5EF4-FFF2-40B4-BE49-F238E27FC236}">
                <a16:creationId xmlns:a16="http://schemas.microsoft.com/office/drawing/2014/main" id="{878E490F-5E90-F098-EC40-886C1DDE6529}"/>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506054" y="4323112"/>
            <a:ext cx="1817325" cy="2322455"/>
          </a:xfrm>
          <a:prstGeom prst="rect">
            <a:avLst/>
          </a:prstGeom>
        </p:spPr>
      </p:pic>
    </p:spTree>
    <p:extLst>
      <p:ext uri="{BB962C8B-B14F-4D97-AF65-F5344CB8AC3E}">
        <p14:creationId xmlns:p14="http://schemas.microsoft.com/office/powerpoint/2010/main" val="983392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par>
                                <p:cTn id="14" presetID="16" presetClass="entr" presetSubtype="21"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kết</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nối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cộng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đồng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giáo</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viên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và</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nhận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thêm</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nhiều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tài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liệu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giảng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dạy</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mời</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quý</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thầy</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cô</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tham</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gia</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theo</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đường</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TotalTime>
  <Words>511</Words>
  <Application>Microsoft Office PowerPoint</Application>
  <PresentationFormat>Widescreen</PresentationFormat>
  <Paragraphs>58</Paragraphs>
  <Slides>14</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14</vt:i4>
      </vt:variant>
    </vt:vector>
  </HeadingPairs>
  <TitlesOfParts>
    <vt:vector size="21" baseType="lpstr">
      <vt:lpstr>Arial</vt:lpstr>
      <vt:lpstr>Calibri</vt:lpstr>
      <vt:lpstr>Calibri Light</vt:lpstr>
      <vt:lpstr>UTM Avo</vt:lpstr>
      <vt:lpstr>Office Theme</vt:lpstr>
      <vt:lpstr>2_Office Theme</vt:lpstr>
      <vt:lpstr>1_Office Theme</vt:lpstr>
      <vt:lpstr>Tuần 24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Ziczac</cp:lastModifiedBy>
  <cp:revision>13</cp:revision>
  <dcterms:created xsi:type="dcterms:W3CDTF">2023-10-19T01:39:18Z</dcterms:created>
  <dcterms:modified xsi:type="dcterms:W3CDTF">2023-12-14T04:40:20Z</dcterms:modified>
</cp:coreProperties>
</file>