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42"/>
  </p:notesMasterIdLst>
  <p:sldIdLst>
    <p:sldId id="318" r:id="rId5"/>
    <p:sldId id="281" r:id="rId6"/>
    <p:sldId id="337" r:id="rId7"/>
    <p:sldId id="284" r:id="rId8"/>
    <p:sldId id="285" r:id="rId9"/>
    <p:sldId id="359" r:id="rId10"/>
    <p:sldId id="324" r:id="rId11"/>
    <p:sldId id="349" r:id="rId12"/>
    <p:sldId id="358" r:id="rId13"/>
    <p:sldId id="345" r:id="rId14"/>
    <p:sldId id="346" r:id="rId15"/>
    <p:sldId id="361" r:id="rId16"/>
    <p:sldId id="362" r:id="rId17"/>
    <p:sldId id="363" r:id="rId18"/>
    <p:sldId id="364" r:id="rId19"/>
    <p:sldId id="347" r:id="rId20"/>
    <p:sldId id="366" r:id="rId21"/>
    <p:sldId id="365" r:id="rId22"/>
    <p:sldId id="367" r:id="rId23"/>
    <p:sldId id="302" r:id="rId24"/>
    <p:sldId id="352" r:id="rId25"/>
    <p:sldId id="350" r:id="rId26"/>
    <p:sldId id="323" r:id="rId27"/>
    <p:sldId id="287" r:id="rId28"/>
    <p:sldId id="267" r:id="rId29"/>
    <p:sldId id="419" r:id="rId30"/>
    <p:sldId id="420" r:id="rId31"/>
    <p:sldId id="421" r:id="rId32"/>
    <p:sldId id="422" r:id="rId33"/>
    <p:sldId id="262" r:id="rId34"/>
    <p:sldId id="423" r:id="rId35"/>
    <p:sldId id="293" r:id="rId36"/>
    <p:sldId id="295" r:id="rId37"/>
    <p:sldId id="296" r:id="rId38"/>
    <p:sldId id="297" r:id="rId39"/>
    <p:sldId id="279" r:id="rId40"/>
    <p:sldId id="300" r:id="rId41"/>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5E3023"/>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94660"/>
  </p:normalViewPr>
  <p:slideViewPr>
    <p:cSldViewPr snapToGrid="0">
      <p:cViewPr varScale="1">
        <p:scale>
          <a:sx n="104" d="100"/>
          <a:sy n="104" d="100"/>
        </p:scale>
        <p:origin x="708"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E6DED6-8777-4B55-A19E-BFC66AA2DC94}" type="doc">
      <dgm:prSet loTypeId="urn:microsoft.com/office/officeart/2005/8/layout/hProcess4" loCatId="process" qsTypeId="urn:microsoft.com/office/officeart/2005/8/quickstyle/simple1" qsCatId="simple" csTypeId="urn:microsoft.com/office/officeart/2005/8/colors/colorful2" csCatId="colorful" phldr="1"/>
      <dgm:spPr/>
      <dgm:t>
        <a:bodyPr/>
        <a:lstStyle/>
        <a:p>
          <a:endParaRPr lang="en-US"/>
        </a:p>
      </dgm:t>
    </dgm:pt>
    <dgm:pt modelId="{43CE6694-2F8D-45FC-9B6D-0011B0DCFDFC}">
      <dgm:prSet phldrT="[Text]" custT="1"/>
      <dgm:spPr>
        <a:xfrm>
          <a:off x="532859" y="2140108"/>
          <a:ext cx="1765857" cy="702223"/>
        </a:xfrm>
        <a:prstGeom prst="roundRect">
          <a:avLst>
            <a:gd name="adj" fmla="val 10000"/>
          </a:avLst>
        </a:prstGeom>
        <a:solidFill>
          <a:schemeClr val="accent2">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None/>
          </a:pPr>
          <a:r>
            <a:rPr lang="en-US" sz="2400" b="1" dirty="0" err="1">
              <a:solidFill>
                <a:schemeClr val="tx1"/>
              </a:solidFill>
              <a:latin typeface="UTM Avo" panose="02040603050506020204" pitchFamily="18" charset="0"/>
              <a:ea typeface="+mn-ea"/>
              <a:cs typeface="Arial" panose="020B0604020202020204" pitchFamily="34" charset="0"/>
            </a:rPr>
            <a:t>Thái</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a:t>
          </a:r>
          <a:endParaRPr lang="en-US" sz="2400" b="1" dirty="0">
            <a:solidFill>
              <a:schemeClr val="tx1"/>
            </a:solidFill>
            <a:latin typeface="UTM Avo" panose="02040603050506020204" pitchFamily="18" charset="0"/>
            <a:ea typeface="+mn-ea"/>
            <a:cs typeface="Arial" panose="020B0604020202020204" pitchFamily="34" charset="0"/>
          </a:endParaRPr>
        </a:p>
      </dgm:t>
    </dgm:pt>
    <dgm:pt modelId="{98919B60-5EEF-430E-B922-36AE9189FE6E}" type="parTrans" cxnId="{826C003A-275E-4B71-8A01-A71FEEDD676D}">
      <dgm:prSet/>
      <dgm:spPr/>
      <dgm:t>
        <a:bodyPr/>
        <a:lstStyle/>
        <a:p>
          <a:endParaRPr lang="en-US" sz="2000">
            <a:latin typeface="Arial" panose="020B0604020202020204" pitchFamily="34" charset="0"/>
            <a:cs typeface="Arial" panose="020B0604020202020204" pitchFamily="34" charset="0"/>
          </a:endParaRPr>
        </a:p>
      </dgm:t>
    </dgm:pt>
    <dgm:pt modelId="{11C6B959-5525-4DB0-9201-7FE6A49549B4}" type="sibTrans" cxnId="{826C003A-275E-4B71-8A01-A71FEEDD676D}">
      <dgm:prSet/>
      <dgm:spPr>
        <a:xfrm rot="20813732">
          <a:off x="1192995" y="1189750"/>
          <a:ext cx="2269422" cy="2269422"/>
        </a:xfrm>
        <a:prstGeom prst="leftCircularArrow">
          <a:avLst>
            <a:gd name="adj1" fmla="val 3498"/>
            <a:gd name="adj2" fmla="val 434027"/>
            <a:gd name="adj3" fmla="val 2209537"/>
            <a:gd name="adj4" fmla="val 9024489"/>
            <a:gd name="adj5" fmla="val 4081"/>
          </a:avLst>
        </a:prstGeom>
        <a:solidFill>
          <a:srgbClr val="C0504D">
            <a:hueOff val="0"/>
            <a:satOff val="0"/>
            <a:lumOff val="0"/>
            <a:alphaOff val="0"/>
          </a:srgbClr>
        </a:solidFill>
        <a:ln>
          <a:noFill/>
        </a:ln>
        <a:effectLst/>
      </dgm:spPr>
      <dgm:t>
        <a:bodyPr/>
        <a:lstStyle/>
        <a:p>
          <a:endParaRPr lang="en-US" sz="2000">
            <a:latin typeface="Arial" panose="020B0604020202020204" pitchFamily="34" charset="0"/>
            <a:cs typeface="Arial" panose="020B0604020202020204" pitchFamily="34" charset="0"/>
          </a:endParaRPr>
        </a:p>
      </dgm:t>
    </dgm:pt>
    <dgm:pt modelId="{F0DB4106-9A9E-4E17-9375-49B6C0639871}">
      <dgm:prSet phldrT="[Text]" custT="1"/>
      <dgm:spPr>
        <a:xfrm>
          <a:off x="91395" y="852699"/>
          <a:ext cx="1986589" cy="1638520"/>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ln>
        <a:effectLst/>
      </dgm:spPr>
      <dgm:t>
        <a:bodyPr/>
        <a:lstStyle/>
        <a:p>
          <a:pPr algn="just">
            <a:buFont typeface="Arial" panose="020B0604020202020204" pitchFamily="34" charset="0"/>
            <a:buChar char="•"/>
          </a:pP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Ngạc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nhiên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băn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khoăn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đến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khắc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khoải</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lo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lắng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cho</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sức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khỏe</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của</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Bác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dgm:t>
    </dgm:pt>
    <dgm:pt modelId="{10FEFD48-7140-4CA7-B45D-7EB5031C1659}" type="parTrans" cxnId="{0B2A7972-B461-494D-B792-F4F1EBA1F874}">
      <dgm:prSet/>
      <dgm:spPr/>
      <dgm:t>
        <a:bodyPr/>
        <a:lstStyle/>
        <a:p>
          <a:endParaRPr lang="en-US" sz="2000">
            <a:latin typeface="Arial" panose="020B0604020202020204" pitchFamily="34" charset="0"/>
            <a:cs typeface="Arial" panose="020B0604020202020204" pitchFamily="34" charset="0"/>
          </a:endParaRPr>
        </a:p>
      </dgm:t>
    </dgm:pt>
    <dgm:pt modelId="{4B74ED15-9156-4054-AA46-D664F1362998}" type="sibTrans" cxnId="{0B2A7972-B461-494D-B792-F4F1EBA1F874}">
      <dgm:prSet/>
      <dgm:spPr/>
      <dgm:t>
        <a:bodyPr/>
        <a:lstStyle/>
        <a:p>
          <a:endParaRPr lang="en-US" sz="2000">
            <a:latin typeface="Arial" panose="020B0604020202020204" pitchFamily="34" charset="0"/>
            <a:cs typeface="Arial" panose="020B0604020202020204" pitchFamily="34" charset="0"/>
          </a:endParaRPr>
        </a:p>
      </dgm:t>
    </dgm:pt>
    <dgm:pt modelId="{7E8A28D4-3CD6-4CB9-B1F2-0FD0463C4C78}">
      <dgm:prSet phldrT="[Text]" custT="1"/>
      <dgm:spPr>
        <a:xfrm>
          <a:off x="3118223" y="501588"/>
          <a:ext cx="1765857" cy="702223"/>
        </a:xfrm>
        <a:prstGeom prst="roundRect">
          <a:avLst>
            <a:gd name="adj" fmla="val 10000"/>
          </a:avLst>
        </a:prstGeom>
        <a:solidFill>
          <a:schemeClr val="accent4">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None/>
          </a:pPr>
          <a:r>
            <a:rPr lang="en-US" sz="2400" b="1" dirty="0" err="1">
              <a:solidFill>
                <a:schemeClr val="tx1"/>
              </a:solidFill>
              <a:latin typeface="UTM Avo" panose="02040603050506020204" pitchFamily="18" charset="0"/>
              <a:ea typeface="+mn-ea"/>
              <a:cs typeface="Arial" panose="020B0604020202020204" pitchFamily="34" charset="0"/>
            </a:rPr>
            <a:t>Hành</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endParaRPr lang="en-US" sz="2400" b="1" dirty="0">
            <a:solidFill>
              <a:schemeClr val="tx1"/>
            </a:solidFill>
            <a:latin typeface="UTM Avo" panose="02040603050506020204" pitchFamily="18" charset="0"/>
            <a:ea typeface="+mn-ea"/>
            <a:cs typeface="Arial" panose="020B0604020202020204" pitchFamily="34" charset="0"/>
          </a:endParaRPr>
        </a:p>
      </dgm:t>
    </dgm:pt>
    <dgm:pt modelId="{CFDEE224-D349-481E-B25B-868FA506E77B}" type="parTrans" cxnId="{72F9FB1D-BD24-4A18-8918-F08EFB8DC31B}">
      <dgm:prSet/>
      <dgm:spPr/>
      <dgm:t>
        <a:bodyPr/>
        <a:lstStyle/>
        <a:p>
          <a:endParaRPr lang="en-US" sz="2000">
            <a:latin typeface="Arial" panose="020B0604020202020204" pitchFamily="34" charset="0"/>
            <a:cs typeface="Arial" panose="020B0604020202020204" pitchFamily="34" charset="0"/>
          </a:endParaRPr>
        </a:p>
      </dgm:t>
    </dgm:pt>
    <dgm:pt modelId="{C35DDF0B-C84D-418A-B013-B970A66DE7E1}" type="sibTrans" cxnId="{72F9FB1D-BD24-4A18-8918-F08EFB8DC31B}">
      <dgm:prSet/>
      <dgm:spPr>
        <a:xfrm rot="570319">
          <a:off x="3749061" y="-165014"/>
          <a:ext cx="2523264" cy="2523264"/>
        </a:xfrm>
        <a:prstGeom prst="circularArrow">
          <a:avLst>
            <a:gd name="adj1" fmla="val 3146"/>
            <a:gd name="adj2" fmla="val 387116"/>
            <a:gd name="adj3" fmla="val 19437373"/>
            <a:gd name="adj4" fmla="val 12575511"/>
            <a:gd name="adj5" fmla="val 3671"/>
          </a:avLst>
        </a:prstGeom>
        <a:solidFill>
          <a:srgbClr val="C0504D">
            <a:hueOff val="4681519"/>
            <a:satOff val="-5839"/>
            <a:lumOff val="1373"/>
            <a:alphaOff val="0"/>
          </a:srgbClr>
        </a:solidFill>
        <a:ln>
          <a:noFill/>
        </a:ln>
        <a:effectLst/>
      </dgm:spPr>
      <dgm:t>
        <a:bodyPr/>
        <a:lstStyle/>
        <a:p>
          <a:endParaRPr lang="en-US" sz="2000">
            <a:latin typeface="Arial" panose="020B0604020202020204" pitchFamily="34" charset="0"/>
            <a:cs typeface="Arial" panose="020B0604020202020204" pitchFamily="34" charset="0"/>
          </a:endParaRPr>
        </a:p>
      </dgm:t>
    </dgm:pt>
    <dgm:pt modelId="{D0FAF420-E32E-4F77-8EE8-9BE5F01195BC}">
      <dgm:prSet phldrT="[Text]" custT="1"/>
      <dgm:spPr>
        <a:xfrm>
          <a:off x="2676758" y="852699"/>
          <a:ext cx="1986589" cy="1638520"/>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2340759"/>
              <a:satOff val="-2919"/>
              <a:lumOff val="686"/>
              <a:alphaOff val="0"/>
            </a:srgbClr>
          </a:solidFill>
          <a:prstDash val="solid"/>
        </a:ln>
        <a:effectLst/>
      </dgm:spPr>
      <dgm:t>
        <a:bodyPr/>
        <a:lstStyle/>
        <a:p>
          <a:pPr algn="just">
            <a:buChar char="•"/>
          </a:pP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Nhìn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và</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dõi</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theo</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những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cử</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chỉ</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hành</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động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của</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Bác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dgm:t>
    </dgm:pt>
    <dgm:pt modelId="{D5FBD73F-3B2F-4008-9831-E2197E0C452A}" type="parTrans" cxnId="{3EB4E1C3-3E86-496B-8EE3-0A4BF56CFE06}">
      <dgm:prSet/>
      <dgm:spPr/>
      <dgm:t>
        <a:bodyPr/>
        <a:lstStyle/>
        <a:p>
          <a:endParaRPr lang="en-US" sz="2000">
            <a:latin typeface="Arial" panose="020B0604020202020204" pitchFamily="34" charset="0"/>
            <a:cs typeface="Arial" panose="020B0604020202020204" pitchFamily="34" charset="0"/>
          </a:endParaRPr>
        </a:p>
      </dgm:t>
    </dgm:pt>
    <dgm:pt modelId="{7E922DF8-98AC-4145-AEA0-5840F50C92B6}" type="sibTrans" cxnId="{3EB4E1C3-3E86-496B-8EE3-0A4BF56CFE06}">
      <dgm:prSet/>
      <dgm:spPr/>
      <dgm:t>
        <a:bodyPr/>
        <a:lstStyle/>
        <a:p>
          <a:endParaRPr lang="en-US" sz="2000">
            <a:latin typeface="Arial" panose="020B0604020202020204" pitchFamily="34" charset="0"/>
            <a:cs typeface="Arial" panose="020B0604020202020204" pitchFamily="34" charset="0"/>
          </a:endParaRPr>
        </a:p>
      </dgm:t>
    </dgm:pt>
    <dgm:pt modelId="{27A93639-43DF-467D-AB0B-8339415E55F6}">
      <dgm:prSet phldrT="[Text]" custT="1"/>
      <dgm:spPr>
        <a:xfrm>
          <a:off x="5703586" y="2140108"/>
          <a:ext cx="1765857" cy="702223"/>
        </a:xfrm>
        <a:prstGeom prst="roundRect">
          <a:avLst>
            <a:gd name="adj" fmla="val 10000"/>
          </a:avLst>
        </a:prstGeom>
        <a:solidFill>
          <a:schemeClr val="accent6">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None/>
          </a:pPr>
          <a:r>
            <a:rPr lang="en-US" sz="2400" b="1" dirty="0" err="1">
              <a:solidFill>
                <a:schemeClr val="tx1"/>
              </a:solidFill>
              <a:latin typeface="UTM Avo" panose="02040603050506020204" pitchFamily="18" charset="0"/>
              <a:ea typeface="+mn-ea"/>
              <a:cs typeface="Arial" panose="020B0604020202020204" pitchFamily="34" charset="0"/>
            </a:rPr>
            <a:t>Tâm</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trạng</a:t>
          </a:r>
          <a:endParaRPr lang="en-US" sz="2400" b="1" dirty="0">
            <a:solidFill>
              <a:schemeClr val="tx1"/>
            </a:solidFill>
            <a:latin typeface="UTM Avo" panose="02040603050506020204" pitchFamily="18" charset="0"/>
            <a:ea typeface="+mn-ea"/>
            <a:cs typeface="Arial" panose="020B0604020202020204" pitchFamily="34" charset="0"/>
          </a:endParaRPr>
        </a:p>
      </dgm:t>
    </dgm:pt>
    <dgm:pt modelId="{BFDD277D-9912-4DB6-A3C7-AB5C81FFDB38}" type="parTrans" cxnId="{3B4DD71E-EF2F-4E58-92C1-90E3D64A6D1C}">
      <dgm:prSet/>
      <dgm:spPr/>
      <dgm:t>
        <a:bodyPr/>
        <a:lstStyle/>
        <a:p>
          <a:endParaRPr lang="en-US" sz="2000">
            <a:latin typeface="Arial" panose="020B0604020202020204" pitchFamily="34" charset="0"/>
            <a:cs typeface="Arial" panose="020B0604020202020204" pitchFamily="34" charset="0"/>
          </a:endParaRPr>
        </a:p>
      </dgm:t>
    </dgm:pt>
    <dgm:pt modelId="{D1306DEC-E969-4D12-9DB9-B44B758FD5FB}" type="sibTrans" cxnId="{3B4DD71E-EF2F-4E58-92C1-90E3D64A6D1C}">
      <dgm:prSet/>
      <dgm:spPr/>
      <dgm:t>
        <a:bodyPr/>
        <a:lstStyle/>
        <a:p>
          <a:endParaRPr lang="en-US" sz="2000">
            <a:latin typeface="Arial" panose="020B0604020202020204" pitchFamily="34" charset="0"/>
            <a:cs typeface="Arial" panose="020B0604020202020204" pitchFamily="34" charset="0"/>
          </a:endParaRPr>
        </a:p>
      </dgm:t>
    </dgm:pt>
    <dgm:pt modelId="{5C737174-59BD-440B-B5E0-850BE2165348}">
      <dgm:prSet phldrT="[Text]" custT="1"/>
      <dgm:spPr>
        <a:xfrm>
          <a:off x="5262122" y="852699"/>
          <a:ext cx="1986589" cy="1638520"/>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4681519"/>
              <a:satOff val="-5839"/>
              <a:lumOff val="1373"/>
              <a:alphaOff val="0"/>
            </a:srgbClr>
          </a:solidFill>
          <a:prstDash val="solid"/>
        </a:ln>
        <a:effectLst/>
      </dgm:spPr>
      <dgm:t>
        <a:bodyPr/>
        <a:lstStyle/>
        <a:p>
          <a:pPr>
            <a:buChar char="•"/>
          </a:pPr>
          <a:r>
            <a:rPr lang="vi-VN" sz="16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Mơ</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màng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như</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nằm</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trong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giấc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mộng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đẹp</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đẽ</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ấm</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áp</a:t>
          </a:r>
          <a:r>
            <a:rPr lang="vi-VN" sz="16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a:t>
          </a:r>
          <a:endPar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endParaRPr>
        </a:p>
      </dgm:t>
    </dgm:pt>
    <dgm:pt modelId="{69D3D24D-7167-4A59-8850-3597759FD087}" type="parTrans" cxnId="{3E55E19C-BFF2-4311-9165-995940D9E85D}">
      <dgm:prSet/>
      <dgm:spPr/>
      <dgm:t>
        <a:bodyPr/>
        <a:lstStyle/>
        <a:p>
          <a:endParaRPr lang="en-US" sz="2000">
            <a:latin typeface="Arial" panose="020B0604020202020204" pitchFamily="34" charset="0"/>
            <a:cs typeface="Arial" panose="020B0604020202020204" pitchFamily="34" charset="0"/>
          </a:endParaRPr>
        </a:p>
      </dgm:t>
    </dgm:pt>
    <dgm:pt modelId="{1AB879C5-18EE-465C-881B-6271A97FCF37}" type="sibTrans" cxnId="{3E55E19C-BFF2-4311-9165-995940D9E85D}">
      <dgm:prSet/>
      <dgm:spPr/>
      <dgm:t>
        <a:bodyPr/>
        <a:lstStyle/>
        <a:p>
          <a:endParaRPr lang="en-US" sz="2000">
            <a:latin typeface="Arial" panose="020B0604020202020204" pitchFamily="34" charset="0"/>
            <a:cs typeface="Arial" panose="020B0604020202020204" pitchFamily="34" charset="0"/>
          </a:endParaRPr>
        </a:p>
      </dgm:t>
    </dgm:pt>
    <dgm:pt modelId="{64AE68B6-2019-4AFA-B098-DD87F8C550D9}">
      <dgm:prSet custT="1"/>
      <dgm:spPr>
        <a:xfrm>
          <a:off x="5262122" y="852699"/>
          <a:ext cx="1986589" cy="1638520"/>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4681519"/>
              <a:satOff val="-5839"/>
              <a:lumOff val="1373"/>
              <a:alphaOff val="0"/>
            </a:srgbClr>
          </a:solidFill>
          <a:prstDash val="solid"/>
        </a:ln>
        <a:effectLst/>
      </dgm:spPr>
      <dgm:t>
        <a:bodyPr/>
        <a:lstStyle/>
        <a:p>
          <a:pPr>
            <a:buChar char="•"/>
          </a:pP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Thổn</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thức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thì</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thầm</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xúc</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động</a:t>
          </a:r>
          <a:r>
            <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dgm:t>
    </dgm:pt>
    <dgm:pt modelId="{23D03ABC-474C-4383-BB1B-26974B727040}" type="parTrans" cxnId="{899985C3-73F8-443B-A9F6-5ED68B5ED985}">
      <dgm:prSet/>
      <dgm:spPr/>
      <dgm:t>
        <a:bodyPr/>
        <a:lstStyle/>
        <a:p>
          <a:endParaRPr lang="en-US" sz="2000">
            <a:latin typeface="Arial" panose="020B0604020202020204" pitchFamily="34" charset="0"/>
            <a:cs typeface="Arial" panose="020B0604020202020204" pitchFamily="34" charset="0"/>
          </a:endParaRPr>
        </a:p>
      </dgm:t>
    </dgm:pt>
    <dgm:pt modelId="{2EF5E877-AF88-472B-997B-C3668ED3B7EA}" type="sibTrans" cxnId="{899985C3-73F8-443B-A9F6-5ED68B5ED985}">
      <dgm:prSet/>
      <dgm:spPr/>
      <dgm:t>
        <a:bodyPr/>
        <a:lstStyle/>
        <a:p>
          <a:endParaRPr lang="en-US" sz="2000">
            <a:latin typeface="Arial" panose="020B0604020202020204" pitchFamily="34" charset="0"/>
            <a:cs typeface="Arial" panose="020B0604020202020204" pitchFamily="34" charset="0"/>
          </a:endParaRPr>
        </a:p>
      </dgm:t>
    </dgm:pt>
    <dgm:pt modelId="{AE043FE2-6F91-41FA-BFA7-DD41BF9F4DD3}">
      <dgm:prSet custT="1"/>
      <dgm:spPr/>
      <dgm:t>
        <a:bodyPr/>
        <a:lstStyle/>
        <a:p>
          <a:pPr algn="just">
            <a:buFont typeface="Arial" panose="020B0604020202020204" pitchFamily="34" charset="0"/>
            <a:buChar char="•"/>
          </a:pPr>
          <a:endParaRPr lang="en-US" sz="16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endParaRPr>
        </a:p>
      </dgm:t>
    </dgm:pt>
    <dgm:pt modelId="{8E86752D-B708-44E0-B925-B1A084DCD223}" type="parTrans" cxnId="{ECEE8CCC-F736-45FD-B88D-FD43C5A90EC6}">
      <dgm:prSet/>
      <dgm:spPr/>
      <dgm:t>
        <a:bodyPr/>
        <a:lstStyle/>
        <a:p>
          <a:endParaRPr lang="en-US" sz="2000"/>
        </a:p>
      </dgm:t>
    </dgm:pt>
    <dgm:pt modelId="{BAC31F3E-72D1-42A2-96CC-B8B16F27E26E}" type="sibTrans" cxnId="{ECEE8CCC-F736-45FD-B88D-FD43C5A90EC6}">
      <dgm:prSet/>
      <dgm:spPr/>
      <dgm:t>
        <a:bodyPr/>
        <a:lstStyle/>
        <a:p>
          <a:endParaRPr lang="en-US" sz="2000"/>
        </a:p>
      </dgm:t>
    </dgm:pt>
    <dgm:pt modelId="{02D4AB8A-B804-4758-8E44-5BD83D08CBB4}" type="pres">
      <dgm:prSet presAssocID="{2CE6DED6-8777-4B55-A19E-BFC66AA2DC94}" presName="Name0" presStyleCnt="0">
        <dgm:presLayoutVars>
          <dgm:dir/>
          <dgm:animLvl val="lvl"/>
          <dgm:resizeHandles val="exact"/>
        </dgm:presLayoutVars>
      </dgm:prSet>
      <dgm:spPr/>
    </dgm:pt>
    <dgm:pt modelId="{EFB8BF4C-640F-40A2-A339-F9BAE93979BF}" type="pres">
      <dgm:prSet presAssocID="{2CE6DED6-8777-4B55-A19E-BFC66AA2DC94}" presName="tSp" presStyleCnt="0"/>
      <dgm:spPr/>
    </dgm:pt>
    <dgm:pt modelId="{4BAEE239-BCC6-4EC2-A8ED-4B70F8EB777D}" type="pres">
      <dgm:prSet presAssocID="{2CE6DED6-8777-4B55-A19E-BFC66AA2DC94}" presName="bSp" presStyleCnt="0"/>
      <dgm:spPr/>
    </dgm:pt>
    <dgm:pt modelId="{A6F639B7-5BAF-46BE-A2A1-F552D7A97A2E}" type="pres">
      <dgm:prSet presAssocID="{2CE6DED6-8777-4B55-A19E-BFC66AA2DC94}" presName="process" presStyleCnt="0"/>
      <dgm:spPr/>
    </dgm:pt>
    <dgm:pt modelId="{8FEA8283-2E6E-4283-91AA-3E3BF6240E7A}" type="pres">
      <dgm:prSet presAssocID="{43CE6694-2F8D-45FC-9B6D-0011B0DCFDFC}" presName="composite1" presStyleCnt="0"/>
      <dgm:spPr/>
    </dgm:pt>
    <dgm:pt modelId="{018110CD-7C84-418D-AB4F-B3ACE2B9E822}" type="pres">
      <dgm:prSet presAssocID="{43CE6694-2F8D-45FC-9B6D-0011B0DCFDFC}" presName="dummyNode1" presStyleLbl="node1" presStyleIdx="0" presStyleCnt="3"/>
      <dgm:spPr/>
    </dgm:pt>
    <dgm:pt modelId="{F3BC8B6D-5E9E-4333-BB4B-837D3C84D060}" type="pres">
      <dgm:prSet presAssocID="{43CE6694-2F8D-45FC-9B6D-0011B0DCFDFC}" presName="childNode1" presStyleLbl="bgAcc1" presStyleIdx="0" presStyleCnt="3" custScaleX="131064">
        <dgm:presLayoutVars>
          <dgm:bulletEnabled val="1"/>
        </dgm:presLayoutVars>
      </dgm:prSet>
      <dgm:spPr/>
    </dgm:pt>
    <dgm:pt modelId="{F9828854-7E92-460C-B53D-1DD378748AB7}" type="pres">
      <dgm:prSet presAssocID="{43CE6694-2F8D-45FC-9B6D-0011B0DCFDFC}" presName="childNode1tx" presStyleLbl="bgAcc1" presStyleIdx="0" presStyleCnt="3">
        <dgm:presLayoutVars>
          <dgm:bulletEnabled val="1"/>
        </dgm:presLayoutVars>
      </dgm:prSet>
      <dgm:spPr/>
    </dgm:pt>
    <dgm:pt modelId="{04A6E343-40D0-4235-BB1F-7F8B7BC6D397}" type="pres">
      <dgm:prSet presAssocID="{43CE6694-2F8D-45FC-9B6D-0011B0DCFDFC}" presName="parentNode1" presStyleLbl="node1" presStyleIdx="0" presStyleCnt="3">
        <dgm:presLayoutVars>
          <dgm:chMax val="1"/>
          <dgm:bulletEnabled val="1"/>
        </dgm:presLayoutVars>
      </dgm:prSet>
      <dgm:spPr/>
    </dgm:pt>
    <dgm:pt modelId="{C32CEF45-380B-400B-B6B0-5A51C9D72541}" type="pres">
      <dgm:prSet presAssocID="{43CE6694-2F8D-45FC-9B6D-0011B0DCFDFC}" presName="connSite1" presStyleCnt="0"/>
      <dgm:spPr/>
    </dgm:pt>
    <dgm:pt modelId="{21D9581C-DF22-407D-AEC1-5688F9622F3F}" type="pres">
      <dgm:prSet presAssocID="{11C6B959-5525-4DB0-9201-7FE6A49549B4}" presName="Name9" presStyleLbl="sibTrans2D1" presStyleIdx="0" presStyleCnt="2" custAng="20813732"/>
      <dgm:spPr/>
    </dgm:pt>
    <dgm:pt modelId="{BEAD5328-8F90-44C9-9DD5-A3BB7684A592}" type="pres">
      <dgm:prSet presAssocID="{7E8A28D4-3CD6-4CB9-B1F2-0FD0463C4C78}" presName="composite2" presStyleCnt="0"/>
      <dgm:spPr/>
    </dgm:pt>
    <dgm:pt modelId="{F8DBCED0-ECF3-42D0-B369-87272820CF27}" type="pres">
      <dgm:prSet presAssocID="{7E8A28D4-3CD6-4CB9-B1F2-0FD0463C4C78}" presName="dummyNode2" presStyleLbl="node1" presStyleIdx="0" presStyleCnt="3"/>
      <dgm:spPr/>
    </dgm:pt>
    <dgm:pt modelId="{5F84EC92-4586-41DE-ADD5-58F40E50F8FC}" type="pres">
      <dgm:prSet presAssocID="{7E8A28D4-3CD6-4CB9-B1F2-0FD0463C4C78}" presName="childNode2" presStyleLbl="bgAcc1" presStyleIdx="1" presStyleCnt="3" custScaleX="132210">
        <dgm:presLayoutVars>
          <dgm:bulletEnabled val="1"/>
        </dgm:presLayoutVars>
      </dgm:prSet>
      <dgm:spPr/>
    </dgm:pt>
    <dgm:pt modelId="{D6DEC8D4-830C-480A-A8F8-FA5887A1AC3D}" type="pres">
      <dgm:prSet presAssocID="{7E8A28D4-3CD6-4CB9-B1F2-0FD0463C4C78}" presName="childNode2tx" presStyleLbl="bgAcc1" presStyleIdx="1" presStyleCnt="3">
        <dgm:presLayoutVars>
          <dgm:bulletEnabled val="1"/>
        </dgm:presLayoutVars>
      </dgm:prSet>
      <dgm:spPr/>
    </dgm:pt>
    <dgm:pt modelId="{9AC63B82-3F91-43B8-9000-95C455921007}" type="pres">
      <dgm:prSet presAssocID="{7E8A28D4-3CD6-4CB9-B1F2-0FD0463C4C78}" presName="parentNode2" presStyleLbl="node1" presStyleIdx="1" presStyleCnt="3" custScaleX="137983">
        <dgm:presLayoutVars>
          <dgm:chMax val="0"/>
          <dgm:bulletEnabled val="1"/>
        </dgm:presLayoutVars>
      </dgm:prSet>
      <dgm:spPr/>
    </dgm:pt>
    <dgm:pt modelId="{9731FFDA-1873-4E30-8BD7-03335AC66674}" type="pres">
      <dgm:prSet presAssocID="{7E8A28D4-3CD6-4CB9-B1F2-0FD0463C4C78}" presName="connSite2" presStyleCnt="0"/>
      <dgm:spPr/>
    </dgm:pt>
    <dgm:pt modelId="{B2936CCC-CB2C-4C55-94BF-330811C3622C}" type="pres">
      <dgm:prSet presAssocID="{C35DDF0B-C84D-418A-B013-B970A66DE7E1}" presName="Name18" presStyleLbl="sibTrans2D1" presStyleIdx="1" presStyleCnt="2" custAng="570319" custLinFactNeighborX="-505" custLinFactNeighborY="574"/>
      <dgm:spPr/>
    </dgm:pt>
    <dgm:pt modelId="{F59B2665-A256-4DAB-B4D4-8509DB01F06B}" type="pres">
      <dgm:prSet presAssocID="{27A93639-43DF-467D-AB0B-8339415E55F6}" presName="composite1" presStyleCnt="0"/>
      <dgm:spPr/>
    </dgm:pt>
    <dgm:pt modelId="{D996FC56-ED54-4DF9-84F3-2D3B0CEF1FB7}" type="pres">
      <dgm:prSet presAssocID="{27A93639-43DF-467D-AB0B-8339415E55F6}" presName="dummyNode1" presStyleLbl="node1" presStyleIdx="1" presStyleCnt="3"/>
      <dgm:spPr/>
    </dgm:pt>
    <dgm:pt modelId="{88D94F1D-8303-451D-A215-B97514B0E4B9}" type="pres">
      <dgm:prSet presAssocID="{27A93639-43DF-467D-AB0B-8339415E55F6}" presName="childNode1" presStyleLbl="bgAcc1" presStyleIdx="2" presStyleCnt="3" custScaleX="137443">
        <dgm:presLayoutVars>
          <dgm:bulletEnabled val="1"/>
        </dgm:presLayoutVars>
      </dgm:prSet>
      <dgm:spPr/>
    </dgm:pt>
    <dgm:pt modelId="{D8378E95-E0DF-48B5-8E01-D3AEF8D9C72D}" type="pres">
      <dgm:prSet presAssocID="{27A93639-43DF-467D-AB0B-8339415E55F6}" presName="childNode1tx" presStyleLbl="bgAcc1" presStyleIdx="2" presStyleCnt="3">
        <dgm:presLayoutVars>
          <dgm:bulletEnabled val="1"/>
        </dgm:presLayoutVars>
      </dgm:prSet>
      <dgm:spPr/>
    </dgm:pt>
    <dgm:pt modelId="{E82350FB-9772-4F11-AF3B-53ACE0A2C009}" type="pres">
      <dgm:prSet presAssocID="{27A93639-43DF-467D-AB0B-8339415E55F6}" presName="parentNode1" presStyleLbl="node1" presStyleIdx="2" presStyleCnt="3" custScaleX="124236" custLinFactNeighborX="-15343" custLinFactNeighborY="57873">
        <dgm:presLayoutVars>
          <dgm:chMax val="1"/>
          <dgm:bulletEnabled val="1"/>
        </dgm:presLayoutVars>
      </dgm:prSet>
      <dgm:spPr/>
    </dgm:pt>
    <dgm:pt modelId="{52F44DF5-97C3-47B1-A436-039140C5C514}" type="pres">
      <dgm:prSet presAssocID="{27A93639-43DF-467D-AB0B-8339415E55F6}" presName="connSite1" presStyleCnt="0"/>
      <dgm:spPr/>
    </dgm:pt>
  </dgm:ptLst>
  <dgm:cxnLst>
    <dgm:cxn modelId="{72F9FB1D-BD24-4A18-8918-F08EFB8DC31B}" srcId="{2CE6DED6-8777-4B55-A19E-BFC66AA2DC94}" destId="{7E8A28D4-3CD6-4CB9-B1F2-0FD0463C4C78}" srcOrd="1" destOrd="0" parTransId="{CFDEE224-D349-481E-B25B-868FA506E77B}" sibTransId="{C35DDF0B-C84D-418A-B013-B970A66DE7E1}"/>
    <dgm:cxn modelId="{3B4DD71E-EF2F-4E58-92C1-90E3D64A6D1C}" srcId="{2CE6DED6-8777-4B55-A19E-BFC66AA2DC94}" destId="{27A93639-43DF-467D-AB0B-8339415E55F6}" srcOrd="2" destOrd="0" parTransId="{BFDD277D-9912-4DB6-A3C7-AB5C81FFDB38}" sibTransId="{D1306DEC-E969-4D12-9DB9-B44B758FD5FB}"/>
    <dgm:cxn modelId="{8CB93F32-49E4-47CB-BC97-BF671DE51518}" type="presOf" srcId="{64AE68B6-2019-4AFA-B098-DD87F8C550D9}" destId="{D8378E95-E0DF-48B5-8E01-D3AEF8D9C72D}" srcOrd="1" destOrd="1" presId="urn:microsoft.com/office/officeart/2005/8/layout/hProcess4"/>
    <dgm:cxn modelId="{826C003A-275E-4B71-8A01-A71FEEDD676D}" srcId="{2CE6DED6-8777-4B55-A19E-BFC66AA2DC94}" destId="{43CE6694-2F8D-45FC-9B6D-0011B0DCFDFC}" srcOrd="0" destOrd="0" parTransId="{98919B60-5EEF-430E-B922-36AE9189FE6E}" sibTransId="{11C6B959-5525-4DB0-9201-7FE6A49549B4}"/>
    <dgm:cxn modelId="{001FE35E-2ACA-4EDC-B681-E525D4FFEBC9}" type="presOf" srcId="{AE043FE2-6F91-41FA-BFA7-DD41BF9F4DD3}" destId="{F3BC8B6D-5E9E-4333-BB4B-837D3C84D060}" srcOrd="0" destOrd="1" presId="urn:microsoft.com/office/officeart/2005/8/layout/hProcess4"/>
    <dgm:cxn modelId="{F42D9A62-9401-4CB7-92E1-27A91F5D2CC8}" type="presOf" srcId="{2CE6DED6-8777-4B55-A19E-BFC66AA2DC94}" destId="{02D4AB8A-B804-4758-8E44-5BD83D08CBB4}" srcOrd="0" destOrd="0" presId="urn:microsoft.com/office/officeart/2005/8/layout/hProcess4"/>
    <dgm:cxn modelId="{3661A267-450C-49BB-84FB-34D7B12CAE48}" type="presOf" srcId="{AE043FE2-6F91-41FA-BFA7-DD41BF9F4DD3}" destId="{F9828854-7E92-460C-B53D-1DD378748AB7}" srcOrd="1" destOrd="1" presId="urn:microsoft.com/office/officeart/2005/8/layout/hProcess4"/>
    <dgm:cxn modelId="{8549004E-4671-4428-A21F-5DA5B5BF5804}" type="presOf" srcId="{F0DB4106-9A9E-4E17-9375-49B6C0639871}" destId="{F9828854-7E92-460C-B53D-1DD378748AB7}" srcOrd="1" destOrd="0" presId="urn:microsoft.com/office/officeart/2005/8/layout/hProcess4"/>
    <dgm:cxn modelId="{0B2A7972-B461-494D-B792-F4F1EBA1F874}" srcId="{43CE6694-2F8D-45FC-9B6D-0011B0DCFDFC}" destId="{F0DB4106-9A9E-4E17-9375-49B6C0639871}" srcOrd="0" destOrd="0" parTransId="{10FEFD48-7140-4CA7-B45D-7EB5031C1659}" sibTransId="{4B74ED15-9156-4054-AA46-D664F1362998}"/>
    <dgm:cxn modelId="{A26FAD54-D3B8-4B44-9B70-C31F55BBDE7A}" type="presOf" srcId="{D0FAF420-E32E-4F77-8EE8-9BE5F01195BC}" destId="{5F84EC92-4586-41DE-ADD5-58F40E50F8FC}" srcOrd="0" destOrd="0" presId="urn:microsoft.com/office/officeart/2005/8/layout/hProcess4"/>
    <dgm:cxn modelId="{2894C454-349D-4CB2-B20C-D355B8789FD8}" type="presOf" srcId="{27A93639-43DF-467D-AB0B-8339415E55F6}" destId="{E82350FB-9772-4F11-AF3B-53ACE0A2C009}" srcOrd="0" destOrd="0" presId="urn:microsoft.com/office/officeart/2005/8/layout/hProcess4"/>
    <dgm:cxn modelId="{BE3A8C7D-EB3F-4597-B980-B8740499B3A6}" type="presOf" srcId="{C35DDF0B-C84D-418A-B013-B970A66DE7E1}" destId="{B2936CCC-CB2C-4C55-94BF-330811C3622C}" srcOrd="0" destOrd="0" presId="urn:microsoft.com/office/officeart/2005/8/layout/hProcess4"/>
    <dgm:cxn modelId="{FDEA4E90-0DA7-442E-A866-1EE46CF82A62}" type="presOf" srcId="{7E8A28D4-3CD6-4CB9-B1F2-0FD0463C4C78}" destId="{9AC63B82-3F91-43B8-9000-95C455921007}" srcOrd="0" destOrd="0" presId="urn:microsoft.com/office/officeart/2005/8/layout/hProcess4"/>
    <dgm:cxn modelId="{3E55E19C-BFF2-4311-9165-995940D9E85D}" srcId="{27A93639-43DF-467D-AB0B-8339415E55F6}" destId="{5C737174-59BD-440B-B5E0-850BE2165348}" srcOrd="0" destOrd="0" parTransId="{69D3D24D-7167-4A59-8850-3597759FD087}" sibTransId="{1AB879C5-18EE-465C-881B-6271A97FCF37}"/>
    <dgm:cxn modelId="{15DAA1C1-4820-4040-9C94-39BF060A3B14}" type="presOf" srcId="{11C6B959-5525-4DB0-9201-7FE6A49549B4}" destId="{21D9581C-DF22-407D-AEC1-5688F9622F3F}" srcOrd="0" destOrd="0" presId="urn:microsoft.com/office/officeart/2005/8/layout/hProcess4"/>
    <dgm:cxn modelId="{899985C3-73F8-443B-A9F6-5ED68B5ED985}" srcId="{27A93639-43DF-467D-AB0B-8339415E55F6}" destId="{64AE68B6-2019-4AFA-B098-DD87F8C550D9}" srcOrd="1" destOrd="0" parTransId="{23D03ABC-474C-4383-BB1B-26974B727040}" sibTransId="{2EF5E877-AF88-472B-997B-C3668ED3B7EA}"/>
    <dgm:cxn modelId="{3EB4E1C3-3E86-496B-8EE3-0A4BF56CFE06}" srcId="{7E8A28D4-3CD6-4CB9-B1F2-0FD0463C4C78}" destId="{D0FAF420-E32E-4F77-8EE8-9BE5F01195BC}" srcOrd="0" destOrd="0" parTransId="{D5FBD73F-3B2F-4008-9831-E2197E0C452A}" sibTransId="{7E922DF8-98AC-4145-AEA0-5840F50C92B6}"/>
    <dgm:cxn modelId="{BF5073C9-8C62-4926-A3E1-7A6140C0F6C2}" type="presOf" srcId="{43CE6694-2F8D-45FC-9B6D-0011B0DCFDFC}" destId="{04A6E343-40D0-4235-BB1F-7F8B7BC6D397}" srcOrd="0" destOrd="0" presId="urn:microsoft.com/office/officeart/2005/8/layout/hProcess4"/>
    <dgm:cxn modelId="{ECEE8CCC-F736-45FD-B88D-FD43C5A90EC6}" srcId="{43CE6694-2F8D-45FC-9B6D-0011B0DCFDFC}" destId="{AE043FE2-6F91-41FA-BFA7-DD41BF9F4DD3}" srcOrd="1" destOrd="0" parTransId="{8E86752D-B708-44E0-B925-B1A084DCD223}" sibTransId="{BAC31F3E-72D1-42A2-96CC-B8B16F27E26E}"/>
    <dgm:cxn modelId="{10ED26D3-256C-4A3F-9F92-74729897F90D}" type="presOf" srcId="{5C737174-59BD-440B-B5E0-850BE2165348}" destId="{D8378E95-E0DF-48B5-8E01-D3AEF8D9C72D}" srcOrd="1" destOrd="0" presId="urn:microsoft.com/office/officeart/2005/8/layout/hProcess4"/>
    <dgm:cxn modelId="{C9E8BCDD-D448-46DA-A576-4231F7EBB1C8}" type="presOf" srcId="{64AE68B6-2019-4AFA-B098-DD87F8C550D9}" destId="{88D94F1D-8303-451D-A215-B97514B0E4B9}" srcOrd="0" destOrd="1" presId="urn:microsoft.com/office/officeart/2005/8/layout/hProcess4"/>
    <dgm:cxn modelId="{8B0455E2-7212-431A-A4F6-7EA0DC6BF32D}" type="presOf" srcId="{F0DB4106-9A9E-4E17-9375-49B6C0639871}" destId="{F3BC8B6D-5E9E-4333-BB4B-837D3C84D060}" srcOrd="0" destOrd="0" presId="urn:microsoft.com/office/officeart/2005/8/layout/hProcess4"/>
    <dgm:cxn modelId="{DF3BA1FA-39CF-4883-9709-5037FFE11A20}" type="presOf" srcId="{5C737174-59BD-440B-B5E0-850BE2165348}" destId="{88D94F1D-8303-451D-A215-B97514B0E4B9}" srcOrd="0" destOrd="0" presId="urn:microsoft.com/office/officeart/2005/8/layout/hProcess4"/>
    <dgm:cxn modelId="{8B96CBFC-584F-489A-A3E9-885DBB3EE80A}" type="presOf" srcId="{D0FAF420-E32E-4F77-8EE8-9BE5F01195BC}" destId="{D6DEC8D4-830C-480A-A8F8-FA5887A1AC3D}" srcOrd="1" destOrd="0" presId="urn:microsoft.com/office/officeart/2005/8/layout/hProcess4"/>
    <dgm:cxn modelId="{D0ED0096-0DC2-428F-AA89-38AF375DD781}" type="presParOf" srcId="{02D4AB8A-B804-4758-8E44-5BD83D08CBB4}" destId="{EFB8BF4C-640F-40A2-A339-F9BAE93979BF}" srcOrd="0" destOrd="0" presId="urn:microsoft.com/office/officeart/2005/8/layout/hProcess4"/>
    <dgm:cxn modelId="{CC022B48-F715-4EF0-887C-23C48BC29F15}" type="presParOf" srcId="{02D4AB8A-B804-4758-8E44-5BD83D08CBB4}" destId="{4BAEE239-BCC6-4EC2-A8ED-4B70F8EB777D}" srcOrd="1" destOrd="0" presId="urn:microsoft.com/office/officeart/2005/8/layout/hProcess4"/>
    <dgm:cxn modelId="{45230CE4-C824-469C-ACB1-3766E582ED6D}" type="presParOf" srcId="{02D4AB8A-B804-4758-8E44-5BD83D08CBB4}" destId="{A6F639B7-5BAF-46BE-A2A1-F552D7A97A2E}" srcOrd="2" destOrd="0" presId="urn:microsoft.com/office/officeart/2005/8/layout/hProcess4"/>
    <dgm:cxn modelId="{3AFAECDA-B873-47BB-BF43-2519D7610236}" type="presParOf" srcId="{A6F639B7-5BAF-46BE-A2A1-F552D7A97A2E}" destId="{8FEA8283-2E6E-4283-91AA-3E3BF6240E7A}" srcOrd="0" destOrd="0" presId="urn:microsoft.com/office/officeart/2005/8/layout/hProcess4"/>
    <dgm:cxn modelId="{64D3A733-3986-498B-A023-5DE6ABF9516E}" type="presParOf" srcId="{8FEA8283-2E6E-4283-91AA-3E3BF6240E7A}" destId="{018110CD-7C84-418D-AB4F-B3ACE2B9E822}" srcOrd="0" destOrd="0" presId="urn:microsoft.com/office/officeart/2005/8/layout/hProcess4"/>
    <dgm:cxn modelId="{B4EDD4EA-0F43-4F77-AEA6-3B4E53CCFEBF}" type="presParOf" srcId="{8FEA8283-2E6E-4283-91AA-3E3BF6240E7A}" destId="{F3BC8B6D-5E9E-4333-BB4B-837D3C84D060}" srcOrd="1" destOrd="0" presId="urn:microsoft.com/office/officeart/2005/8/layout/hProcess4"/>
    <dgm:cxn modelId="{FF029FA7-59D0-40AF-BE4E-667E06CB9B14}" type="presParOf" srcId="{8FEA8283-2E6E-4283-91AA-3E3BF6240E7A}" destId="{F9828854-7E92-460C-B53D-1DD378748AB7}" srcOrd="2" destOrd="0" presId="urn:microsoft.com/office/officeart/2005/8/layout/hProcess4"/>
    <dgm:cxn modelId="{56A1A606-D081-4769-B96B-8115B97293B2}" type="presParOf" srcId="{8FEA8283-2E6E-4283-91AA-3E3BF6240E7A}" destId="{04A6E343-40D0-4235-BB1F-7F8B7BC6D397}" srcOrd="3" destOrd="0" presId="urn:microsoft.com/office/officeart/2005/8/layout/hProcess4"/>
    <dgm:cxn modelId="{B0396354-1F46-4FC4-A230-4DF89CA28F9F}" type="presParOf" srcId="{8FEA8283-2E6E-4283-91AA-3E3BF6240E7A}" destId="{C32CEF45-380B-400B-B6B0-5A51C9D72541}" srcOrd="4" destOrd="0" presId="urn:microsoft.com/office/officeart/2005/8/layout/hProcess4"/>
    <dgm:cxn modelId="{CA5A17FA-437F-4041-852F-131741A72025}" type="presParOf" srcId="{A6F639B7-5BAF-46BE-A2A1-F552D7A97A2E}" destId="{21D9581C-DF22-407D-AEC1-5688F9622F3F}" srcOrd="1" destOrd="0" presId="urn:microsoft.com/office/officeart/2005/8/layout/hProcess4"/>
    <dgm:cxn modelId="{61EDBF5D-D5FC-44B1-9ACC-446F9956B125}" type="presParOf" srcId="{A6F639B7-5BAF-46BE-A2A1-F552D7A97A2E}" destId="{BEAD5328-8F90-44C9-9DD5-A3BB7684A592}" srcOrd="2" destOrd="0" presId="urn:microsoft.com/office/officeart/2005/8/layout/hProcess4"/>
    <dgm:cxn modelId="{EC4C1AF9-4673-47E3-B12F-692F92EA4D8A}" type="presParOf" srcId="{BEAD5328-8F90-44C9-9DD5-A3BB7684A592}" destId="{F8DBCED0-ECF3-42D0-B369-87272820CF27}" srcOrd="0" destOrd="0" presId="urn:microsoft.com/office/officeart/2005/8/layout/hProcess4"/>
    <dgm:cxn modelId="{519E7B37-EEE1-4C62-B33F-03C67586F983}" type="presParOf" srcId="{BEAD5328-8F90-44C9-9DD5-A3BB7684A592}" destId="{5F84EC92-4586-41DE-ADD5-58F40E50F8FC}" srcOrd="1" destOrd="0" presId="urn:microsoft.com/office/officeart/2005/8/layout/hProcess4"/>
    <dgm:cxn modelId="{FC68AE7B-47AF-45FA-B4A6-4916425E7E16}" type="presParOf" srcId="{BEAD5328-8F90-44C9-9DD5-A3BB7684A592}" destId="{D6DEC8D4-830C-480A-A8F8-FA5887A1AC3D}" srcOrd="2" destOrd="0" presId="urn:microsoft.com/office/officeart/2005/8/layout/hProcess4"/>
    <dgm:cxn modelId="{A6A58CD3-4D49-4EBC-BDD6-5F34CEDFA508}" type="presParOf" srcId="{BEAD5328-8F90-44C9-9DD5-A3BB7684A592}" destId="{9AC63B82-3F91-43B8-9000-95C455921007}" srcOrd="3" destOrd="0" presId="urn:microsoft.com/office/officeart/2005/8/layout/hProcess4"/>
    <dgm:cxn modelId="{D3A30B11-3812-468E-A3CA-B3CC570A5140}" type="presParOf" srcId="{BEAD5328-8F90-44C9-9DD5-A3BB7684A592}" destId="{9731FFDA-1873-4E30-8BD7-03335AC66674}" srcOrd="4" destOrd="0" presId="urn:microsoft.com/office/officeart/2005/8/layout/hProcess4"/>
    <dgm:cxn modelId="{5ACC0048-F67B-464B-971F-317DD7759340}" type="presParOf" srcId="{A6F639B7-5BAF-46BE-A2A1-F552D7A97A2E}" destId="{B2936CCC-CB2C-4C55-94BF-330811C3622C}" srcOrd="3" destOrd="0" presId="urn:microsoft.com/office/officeart/2005/8/layout/hProcess4"/>
    <dgm:cxn modelId="{84BAD2A6-D9E5-4A3D-932D-342FE802DB4B}" type="presParOf" srcId="{A6F639B7-5BAF-46BE-A2A1-F552D7A97A2E}" destId="{F59B2665-A256-4DAB-B4D4-8509DB01F06B}" srcOrd="4" destOrd="0" presId="urn:microsoft.com/office/officeart/2005/8/layout/hProcess4"/>
    <dgm:cxn modelId="{DF8A6923-37DE-4A01-8C3E-4CA0E3CCE313}" type="presParOf" srcId="{F59B2665-A256-4DAB-B4D4-8509DB01F06B}" destId="{D996FC56-ED54-4DF9-84F3-2D3B0CEF1FB7}" srcOrd="0" destOrd="0" presId="urn:microsoft.com/office/officeart/2005/8/layout/hProcess4"/>
    <dgm:cxn modelId="{1E07832C-4DE1-41F0-89EC-2A6D50E095BC}" type="presParOf" srcId="{F59B2665-A256-4DAB-B4D4-8509DB01F06B}" destId="{88D94F1D-8303-451D-A215-B97514B0E4B9}" srcOrd="1" destOrd="0" presId="urn:microsoft.com/office/officeart/2005/8/layout/hProcess4"/>
    <dgm:cxn modelId="{DCDCE2C9-0579-414C-9402-09A04DE8C06F}" type="presParOf" srcId="{F59B2665-A256-4DAB-B4D4-8509DB01F06B}" destId="{D8378E95-E0DF-48B5-8E01-D3AEF8D9C72D}" srcOrd="2" destOrd="0" presId="urn:microsoft.com/office/officeart/2005/8/layout/hProcess4"/>
    <dgm:cxn modelId="{4F02438F-397D-47E7-BBBF-F79C8347C1CC}" type="presParOf" srcId="{F59B2665-A256-4DAB-B4D4-8509DB01F06B}" destId="{E82350FB-9772-4F11-AF3B-53ACE0A2C009}" srcOrd="3" destOrd="0" presId="urn:microsoft.com/office/officeart/2005/8/layout/hProcess4"/>
    <dgm:cxn modelId="{84F927C0-BCB6-4FED-AAA9-3014475BCFB9}" type="presParOf" srcId="{F59B2665-A256-4DAB-B4D4-8509DB01F06B}" destId="{52F44DF5-97C3-47B1-A436-039140C5C514}"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9EFF1F-CE2F-46E9-9133-6C47B91B1530}" type="doc">
      <dgm:prSet loTypeId="urn:microsoft.com/office/officeart/2005/8/layout/process2" loCatId="process" qsTypeId="urn:microsoft.com/office/officeart/2005/8/quickstyle/simple1" qsCatId="simple" csTypeId="urn:microsoft.com/office/officeart/2005/8/colors/accent2_1" csCatId="accent2" phldr="1"/>
      <dgm:spPr/>
    </dgm:pt>
    <dgm:pt modelId="{915E7AAF-BF48-4593-BE2E-60D797E2BA3D}">
      <dgm:prSet phldrT="[Văn bản]" custT="1"/>
      <dgm:spPr/>
      <dgm:t>
        <a:bodyPr/>
        <a:lstStyle/>
        <a:p>
          <a:r>
            <a:rPr lang="en-US" sz="1800" dirty="0" err="1">
              <a:effectLst/>
              <a:latin typeface="UTM Avo" panose="02040603050506020204" pitchFamily="18" charset="0"/>
              <a:ea typeface="Times New Roman" panose="02020603050405020304" pitchFamily="18" charset="0"/>
              <a:cs typeface="Arial" panose="020B0604020202020204" pitchFamily="34" charset="0"/>
            </a:rPr>
            <a:t>Sự</a:t>
          </a:r>
          <a:r>
            <a:rPr lang="en-US" sz="1800" dirty="0">
              <a:effectLst/>
              <a:latin typeface="UTM Avo" panose="02040603050506020204" pitchFamily="18" charset="0"/>
              <a:ea typeface="Times New Roman" panose="02020603050405020304" pitchFamily="18" charset="0"/>
              <a:cs typeface="Arial" panose="020B0604020202020204" pitchFamily="34" charset="0"/>
            </a:rPr>
            <a:t> lo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lắng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chăm</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sóc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ân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cần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yêu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thương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với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sĩ</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BZ" sz="1800" b="0" dirty="0">
            <a:latin typeface="UTM Avo" panose="02040603050506020204" pitchFamily="18" charset="0"/>
            <a:cs typeface="Arial" panose="020B0604020202020204" pitchFamily="34" charset="0"/>
          </a:endParaRPr>
        </a:p>
      </dgm:t>
    </dgm:pt>
    <dgm:pt modelId="{01907BA0-06DB-4301-A016-C619ED1F502E}" type="parTrans" cxnId="{E386E600-2CF1-42F3-9746-A7779D32B7A8}">
      <dgm:prSet/>
      <dgm:spPr/>
      <dgm:t>
        <a:bodyPr/>
        <a:lstStyle/>
        <a:p>
          <a:endParaRPr lang="en-BZ" sz="1800" b="1">
            <a:solidFill>
              <a:schemeClr val="tx1"/>
            </a:solidFill>
            <a:latin typeface="Arial" panose="020B0604020202020204" pitchFamily="34" charset="0"/>
            <a:cs typeface="Arial" panose="020B0604020202020204" pitchFamily="34" charset="0"/>
          </a:endParaRPr>
        </a:p>
      </dgm:t>
    </dgm:pt>
    <dgm:pt modelId="{42B33D45-8DC2-49FE-BB45-6DE97947D0DA}" type="sibTrans" cxnId="{E386E600-2CF1-42F3-9746-A7779D32B7A8}">
      <dgm:prSet custT="1"/>
      <dgm:spPr/>
      <dgm:t>
        <a:bodyPr/>
        <a:lstStyle/>
        <a:p>
          <a:endParaRPr lang="en-BZ" sz="1800" b="1" dirty="0">
            <a:solidFill>
              <a:schemeClr val="tx1"/>
            </a:solidFill>
            <a:latin typeface="UTM Avo" panose="02040603050506020204" pitchFamily="18" charset="0"/>
            <a:cs typeface="Arial" panose="020B0604020202020204" pitchFamily="34" charset="0"/>
          </a:endParaRPr>
        </a:p>
      </dgm:t>
    </dgm:pt>
    <dgm:pt modelId="{EC693C38-C621-46FF-9DF5-A8D7B40CDDA0}">
      <dgm:prSet phldrT="[Văn bản]" custT="1"/>
      <dgm:spPr/>
      <dgm:t>
        <a:bodyPr/>
        <a:lstStyle/>
        <a:p>
          <a:r>
            <a:rPr lang="en-US" sz="18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lặng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trong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những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ưu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tư</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suy</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tư</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ảnh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vừa</a:t>
          </a:r>
          <a:r>
            <a:rPr lang="en-US" sz="1800" dirty="0">
              <a:effectLst/>
              <a:latin typeface="UTM Avo" panose="02040603050506020204" pitchFamily="18" charset="0"/>
              <a:ea typeface="Times New Roman" panose="02020603050405020304" pitchFamily="18" charset="0"/>
              <a:cs typeface="Arial" panose="020B0604020202020204" pitchFamily="34" charset="0"/>
            </a:rPr>
            <a:t> to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lớn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vĩ</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đại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vừa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gần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gũi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ân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tình</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BZ" sz="1800" b="0" dirty="0">
            <a:latin typeface="UTM Avo" panose="02040603050506020204" pitchFamily="18" charset="0"/>
            <a:cs typeface="Arial" panose="020B0604020202020204" pitchFamily="34" charset="0"/>
          </a:endParaRPr>
        </a:p>
      </dgm:t>
    </dgm:pt>
    <dgm:pt modelId="{90672E02-965C-4D86-B5B7-019C733DAB2C}" type="parTrans" cxnId="{D882902A-3460-48A7-9C35-355C2A2832DB}">
      <dgm:prSet/>
      <dgm:spPr/>
      <dgm:t>
        <a:bodyPr/>
        <a:lstStyle/>
        <a:p>
          <a:endParaRPr lang="en-BZ" sz="1800" b="1">
            <a:solidFill>
              <a:schemeClr val="tx1"/>
            </a:solidFill>
            <a:latin typeface="Arial" panose="020B0604020202020204" pitchFamily="34" charset="0"/>
            <a:cs typeface="Arial" panose="020B0604020202020204" pitchFamily="34" charset="0"/>
          </a:endParaRPr>
        </a:p>
      </dgm:t>
    </dgm:pt>
    <dgm:pt modelId="{FF7AE37D-CD1B-437F-BD06-FB4CBE0ECA39}" type="sibTrans" cxnId="{D882902A-3460-48A7-9C35-355C2A2832DB}">
      <dgm:prSet custT="1"/>
      <dgm:spPr/>
      <dgm:t>
        <a:bodyPr/>
        <a:lstStyle/>
        <a:p>
          <a:endParaRPr lang="en-BZ" sz="1800" b="1" dirty="0">
            <a:solidFill>
              <a:schemeClr val="tx1"/>
            </a:solidFill>
            <a:latin typeface="UTM Avo" panose="02040603050506020204" pitchFamily="18" charset="0"/>
            <a:cs typeface="Arial" panose="020B0604020202020204" pitchFamily="34" charset="0"/>
          </a:endParaRPr>
        </a:p>
      </dgm:t>
    </dgm:pt>
    <dgm:pt modelId="{93008792-A490-4C55-B828-914F8529E9C5}">
      <dgm:prSet phldrT="[Văn bản]" custT="1"/>
      <dgm:spPr/>
      <dgm:t>
        <a:bodyPr/>
        <a:lstStyle/>
        <a:p>
          <a:r>
            <a:rPr lang="en-US" sz="1800">
              <a:effectLst/>
              <a:latin typeface="UTM Avo" panose="02040603050506020204" pitchFamily="18" charset="0"/>
              <a:ea typeface="Times New Roman" panose="02020603050405020304" pitchFamily="18" charset="0"/>
              <a:cs typeface="Arial" panose="020B0604020202020204" pitchFamily="34" charset="0"/>
            </a:rPr>
            <a:t>Tình cảm, lòng yêu thương bao la rộng lớn. Sự hi sinh vĩ đại, lo cho dân hơn cho mình.</a:t>
          </a:r>
          <a:endParaRPr lang="en-BZ" sz="1800" b="0" dirty="0">
            <a:latin typeface="UTM Avo" panose="02040603050506020204" pitchFamily="18" charset="0"/>
            <a:cs typeface="Arial" panose="020B0604020202020204" pitchFamily="34" charset="0"/>
          </a:endParaRPr>
        </a:p>
      </dgm:t>
    </dgm:pt>
    <dgm:pt modelId="{BAF49411-310A-49E8-A9FB-82B27FABF3E2}" type="parTrans" cxnId="{6479C8A3-90C3-48BF-A33B-8841107DC5E4}">
      <dgm:prSet/>
      <dgm:spPr/>
      <dgm:t>
        <a:bodyPr/>
        <a:lstStyle/>
        <a:p>
          <a:endParaRPr lang="en-BZ" sz="1800" b="1">
            <a:solidFill>
              <a:schemeClr val="tx1"/>
            </a:solidFill>
            <a:latin typeface="Arial" panose="020B0604020202020204" pitchFamily="34" charset="0"/>
            <a:cs typeface="Arial" panose="020B0604020202020204" pitchFamily="34" charset="0"/>
          </a:endParaRPr>
        </a:p>
      </dgm:t>
    </dgm:pt>
    <dgm:pt modelId="{E1A6FDE8-56FC-44EB-B3A1-BA8E38B45BD4}" type="sibTrans" cxnId="{6479C8A3-90C3-48BF-A33B-8841107DC5E4}">
      <dgm:prSet custT="1"/>
      <dgm:spPr/>
      <dgm:t>
        <a:bodyPr/>
        <a:lstStyle/>
        <a:p>
          <a:endParaRPr lang="en-BZ" sz="1800" b="1" dirty="0">
            <a:solidFill>
              <a:schemeClr val="tx1"/>
            </a:solidFill>
            <a:latin typeface="UTM Avo" panose="02040603050506020204" pitchFamily="18" charset="0"/>
            <a:cs typeface="Arial" panose="020B0604020202020204" pitchFamily="34" charset="0"/>
          </a:endParaRPr>
        </a:p>
      </dgm:t>
    </dgm:pt>
    <dgm:pt modelId="{6A1FF54E-E90B-405C-8605-F533E17BC931}">
      <dgm:prSet phldrT="[Văn bản]" custT="1"/>
      <dgm:spPr/>
      <dgm:t>
        <a:bodyPr/>
        <a:lstStyle/>
        <a:p>
          <a:r>
            <a:rPr lang="en-US" sz="1800" dirty="0" err="1">
              <a:latin typeface="UTM Avo" panose="02040603050506020204" pitchFamily="18" charset="0"/>
              <a:cs typeface="Arial" panose="020B0604020202020204" pitchFamily="34" charset="0"/>
            </a:rPr>
            <a:t>Bác</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thức</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là</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một</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lẽ</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thường</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tình</a:t>
          </a:r>
          <a:r>
            <a:rPr lang="en-US" sz="1800" dirty="0">
              <a:latin typeface="UTM Avo" panose="02040603050506020204" pitchFamily="18" charset="0"/>
              <a:cs typeface="Arial" panose="020B0604020202020204" pitchFamily="34" charset="0"/>
            </a:rPr>
            <a:t>.</a:t>
          </a:r>
          <a:endParaRPr lang="en-BZ" sz="1800" b="0" dirty="0">
            <a:latin typeface="UTM Avo" panose="02040603050506020204" pitchFamily="18" charset="0"/>
            <a:cs typeface="Arial" panose="020B0604020202020204" pitchFamily="34" charset="0"/>
          </a:endParaRPr>
        </a:p>
      </dgm:t>
    </dgm:pt>
    <dgm:pt modelId="{CE5CB659-8395-4698-BB88-1905FF4A6CF1}" type="parTrans" cxnId="{AF2E5F66-4F8D-4423-A790-963FA6298454}">
      <dgm:prSet/>
      <dgm:spPr/>
      <dgm:t>
        <a:bodyPr/>
        <a:lstStyle/>
        <a:p>
          <a:endParaRPr lang="en-US" sz="1800">
            <a:latin typeface="Arial" panose="020B0604020202020204" pitchFamily="34" charset="0"/>
            <a:cs typeface="Arial" panose="020B0604020202020204" pitchFamily="34" charset="0"/>
          </a:endParaRPr>
        </a:p>
      </dgm:t>
    </dgm:pt>
    <dgm:pt modelId="{C1A71A46-9D2A-4ADA-915F-F62ED5DE1DE2}" type="sibTrans" cxnId="{AF2E5F66-4F8D-4423-A790-963FA6298454}">
      <dgm:prSet/>
      <dgm:spPr/>
      <dgm:t>
        <a:bodyPr/>
        <a:lstStyle/>
        <a:p>
          <a:endParaRPr lang="en-US" sz="1800">
            <a:latin typeface="Arial" panose="020B0604020202020204" pitchFamily="34" charset="0"/>
            <a:cs typeface="Arial" panose="020B0604020202020204" pitchFamily="34" charset="0"/>
          </a:endParaRPr>
        </a:p>
      </dgm:t>
    </dgm:pt>
    <dgm:pt modelId="{DBC30790-AA71-49F8-8E2A-FA2A110602E8}" type="pres">
      <dgm:prSet presAssocID="{B99EFF1F-CE2F-46E9-9133-6C47B91B1530}" presName="linearFlow" presStyleCnt="0">
        <dgm:presLayoutVars>
          <dgm:resizeHandles val="exact"/>
        </dgm:presLayoutVars>
      </dgm:prSet>
      <dgm:spPr/>
    </dgm:pt>
    <dgm:pt modelId="{2BA67ABA-355E-421B-BF07-A372AC572ECD}" type="pres">
      <dgm:prSet presAssocID="{915E7AAF-BF48-4593-BE2E-60D797E2BA3D}" presName="node" presStyleLbl="node1" presStyleIdx="0" presStyleCnt="4" custScaleX="231719" custScaleY="79650" custLinFactNeighborX="33489" custLinFactNeighborY="4954">
        <dgm:presLayoutVars>
          <dgm:bulletEnabled val="1"/>
        </dgm:presLayoutVars>
      </dgm:prSet>
      <dgm:spPr/>
    </dgm:pt>
    <dgm:pt modelId="{1DF56D08-8E76-42AF-9B9C-13E7D0F01655}" type="pres">
      <dgm:prSet presAssocID="{42B33D45-8DC2-49FE-BB45-6DE97947D0DA}" presName="sibTrans" presStyleLbl="sibTrans2D1" presStyleIdx="0" presStyleCnt="3" custLinFactNeighborX="-8921" custLinFactNeighborY="1169"/>
      <dgm:spPr/>
    </dgm:pt>
    <dgm:pt modelId="{1C740C10-30E0-4449-B9FB-AA4E1852C619}" type="pres">
      <dgm:prSet presAssocID="{42B33D45-8DC2-49FE-BB45-6DE97947D0DA}" presName="connectorText" presStyleLbl="sibTrans2D1" presStyleIdx="0" presStyleCnt="3"/>
      <dgm:spPr/>
    </dgm:pt>
    <dgm:pt modelId="{F3527368-3B9A-4FD4-8D46-04CDEE304871}" type="pres">
      <dgm:prSet presAssocID="{EC693C38-C621-46FF-9DF5-A8D7B40CDDA0}" presName="node" presStyleLbl="node1" presStyleIdx="1" presStyleCnt="4" custScaleX="231719" custScaleY="71858" custLinFactNeighborX="-3884" custLinFactNeighborY="-42267">
        <dgm:presLayoutVars>
          <dgm:bulletEnabled val="1"/>
        </dgm:presLayoutVars>
      </dgm:prSet>
      <dgm:spPr/>
    </dgm:pt>
    <dgm:pt modelId="{01147E30-96B5-4ACE-8C19-40AF80413A85}" type="pres">
      <dgm:prSet presAssocID="{FF7AE37D-CD1B-437F-BD06-FB4CBE0ECA39}" presName="sibTrans" presStyleLbl="sibTrans2D1" presStyleIdx="1" presStyleCnt="3" custScaleX="94391" custLinFactNeighborX="-7749" custLinFactNeighborY="1516"/>
      <dgm:spPr/>
    </dgm:pt>
    <dgm:pt modelId="{65B9F77B-3DB6-4603-910D-76155C02AB05}" type="pres">
      <dgm:prSet presAssocID="{FF7AE37D-CD1B-437F-BD06-FB4CBE0ECA39}" presName="connectorText" presStyleLbl="sibTrans2D1" presStyleIdx="1" presStyleCnt="3"/>
      <dgm:spPr/>
    </dgm:pt>
    <dgm:pt modelId="{094B0BCD-4E11-4927-9108-4D8DB4842FF5}" type="pres">
      <dgm:prSet presAssocID="{93008792-A490-4C55-B828-914F8529E9C5}" presName="node" presStyleLbl="node1" presStyleIdx="2" presStyleCnt="4" custScaleX="231719" custScaleY="74764" custLinFactNeighborY="-63087">
        <dgm:presLayoutVars>
          <dgm:bulletEnabled val="1"/>
        </dgm:presLayoutVars>
      </dgm:prSet>
      <dgm:spPr/>
    </dgm:pt>
    <dgm:pt modelId="{84A5DB5A-E9CF-44C5-96B4-F03B02F9F4FB}" type="pres">
      <dgm:prSet presAssocID="{E1A6FDE8-56FC-44EB-B3A1-BA8E38B45BD4}" presName="sibTrans" presStyleLbl="sibTrans2D1" presStyleIdx="2" presStyleCnt="3"/>
      <dgm:spPr/>
    </dgm:pt>
    <dgm:pt modelId="{ED64B943-19B9-4943-B0F9-340C63CB5B57}" type="pres">
      <dgm:prSet presAssocID="{E1A6FDE8-56FC-44EB-B3A1-BA8E38B45BD4}" presName="connectorText" presStyleLbl="sibTrans2D1" presStyleIdx="2" presStyleCnt="3"/>
      <dgm:spPr/>
    </dgm:pt>
    <dgm:pt modelId="{EBC15F58-09E3-4A0A-8922-8C7F784C7323}" type="pres">
      <dgm:prSet presAssocID="{6A1FF54E-E90B-405C-8605-F533E17BC931}" presName="node" presStyleLbl="node1" presStyleIdx="3" presStyleCnt="4" custScaleX="231719" custScaleY="33239" custLinFactNeighborY="-81478">
        <dgm:presLayoutVars>
          <dgm:bulletEnabled val="1"/>
        </dgm:presLayoutVars>
      </dgm:prSet>
      <dgm:spPr/>
    </dgm:pt>
  </dgm:ptLst>
  <dgm:cxnLst>
    <dgm:cxn modelId="{E386E600-2CF1-42F3-9746-A7779D32B7A8}" srcId="{B99EFF1F-CE2F-46E9-9133-6C47B91B1530}" destId="{915E7AAF-BF48-4593-BE2E-60D797E2BA3D}" srcOrd="0" destOrd="0" parTransId="{01907BA0-06DB-4301-A016-C619ED1F502E}" sibTransId="{42B33D45-8DC2-49FE-BB45-6DE97947D0DA}"/>
    <dgm:cxn modelId="{3A75E40F-D89A-4606-9703-F8697F7F829C}" type="presOf" srcId="{6A1FF54E-E90B-405C-8605-F533E17BC931}" destId="{EBC15F58-09E3-4A0A-8922-8C7F784C7323}" srcOrd="0" destOrd="0" presId="urn:microsoft.com/office/officeart/2005/8/layout/process2"/>
    <dgm:cxn modelId="{4BEBE91A-03DF-4EFB-AAB1-0265B87B87A3}" type="presOf" srcId="{915E7AAF-BF48-4593-BE2E-60D797E2BA3D}" destId="{2BA67ABA-355E-421B-BF07-A372AC572ECD}" srcOrd="0" destOrd="0" presId="urn:microsoft.com/office/officeart/2005/8/layout/process2"/>
    <dgm:cxn modelId="{B5143822-231F-40E3-89F4-DB73F7E5151E}" type="presOf" srcId="{E1A6FDE8-56FC-44EB-B3A1-BA8E38B45BD4}" destId="{ED64B943-19B9-4943-B0F9-340C63CB5B57}" srcOrd="1" destOrd="0" presId="urn:microsoft.com/office/officeart/2005/8/layout/process2"/>
    <dgm:cxn modelId="{D882902A-3460-48A7-9C35-355C2A2832DB}" srcId="{B99EFF1F-CE2F-46E9-9133-6C47B91B1530}" destId="{EC693C38-C621-46FF-9DF5-A8D7B40CDDA0}" srcOrd="1" destOrd="0" parTransId="{90672E02-965C-4D86-B5B7-019C733DAB2C}" sibTransId="{FF7AE37D-CD1B-437F-BD06-FB4CBE0ECA39}"/>
    <dgm:cxn modelId="{98D90834-14FB-44B4-9F6B-C11D8922625F}" type="presOf" srcId="{42B33D45-8DC2-49FE-BB45-6DE97947D0DA}" destId="{1DF56D08-8E76-42AF-9B9C-13E7D0F01655}" srcOrd="0" destOrd="0" presId="urn:microsoft.com/office/officeart/2005/8/layout/process2"/>
    <dgm:cxn modelId="{2E47EA5B-00F2-4AE4-B1F8-052B21D2D0A5}" type="presOf" srcId="{E1A6FDE8-56FC-44EB-B3A1-BA8E38B45BD4}" destId="{84A5DB5A-E9CF-44C5-96B4-F03B02F9F4FB}" srcOrd="0" destOrd="0" presId="urn:microsoft.com/office/officeart/2005/8/layout/process2"/>
    <dgm:cxn modelId="{D57C415C-6F64-4A94-993A-42AA26BF1B99}" type="presOf" srcId="{EC693C38-C621-46FF-9DF5-A8D7B40CDDA0}" destId="{F3527368-3B9A-4FD4-8D46-04CDEE304871}" srcOrd="0" destOrd="0" presId="urn:microsoft.com/office/officeart/2005/8/layout/process2"/>
    <dgm:cxn modelId="{AF2E5F66-4F8D-4423-A790-963FA6298454}" srcId="{B99EFF1F-CE2F-46E9-9133-6C47B91B1530}" destId="{6A1FF54E-E90B-405C-8605-F533E17BC931}" srcOrd="3" destOrd="0" parTransId="{CE5CB659-8395-4698-BB88-1905FF4A6CF1}" sibTransId="{C1A71A46-9D2A-4ADA-915F-F62ED5DE1DE2}"/>
    <dgm:cxn modelId="{6D711449-5624-4498-B7CF-016E6D3F3C7D}" type="presOf" srcId="{FF7AE37D-CD1B-437F-BD06-FB4CBE0ECA39}" destId="{65B9F77B-3DB6-4603-910D-76155C02AB05}" srcOrd="1" destOrd="0" presId="urn:microsoft.com/office/officeart/2005/8/layout/process2"/>
    <dgm:cxn modelId="{5F026750-3336-4764-A81B-E11B53180352}" type="presOf" srcId="{93008792-A490-4C55-B828-914F8529E9C5}" destId="{094B0BCD-4E11-4927-9108-4D8DB4842FF5}" srcOrd="0" destOrd="0" presId="urn:microsoft.com/office/officeart/2005/8/layout/process2"/>
    <dgm:cxn modelId="{6479C8A3-90C3-48BF-A33B-8841107DC5E4}" srcId="{B99EFF1F-CE2F-46E9-9133-6C47B91B1530}" destId="{93008792-A490-4C55-B828-914F8529E9C5}" srcOrd="2" destOrd="0" parTransId="{BAF49411-310A-49E8-A9FB-82B27FABF3E2}" sibTransId="{E1A6FDE8-56FC-44EB-B3A1-BA8E38B45BD4}"/>
    <dgm:cxn modelId="{FC6DDAB5-7FA0-4D24-8F3B-A04B03624CEC}" type="presOf" srcId="{42B33D45-8DC2-49FE-BB45-6DE97947D0DA}" destId="{1C740C10-30E0-4449-B9FB-AA4E1852C619}" srcOrd="1" destOrd="0" presId="urn:microsoft.com/office/officeart/2005/8/layout/process2"/>
    <dgm:cxn modelId="{1D0FD6CE-4CEF-4AD8-AC77-E43F9EB08911}" type="presOf" srcId="{B99EFF1F-CE2F-46E9-9133-6C47B91B1530}" destId="{DBC30790-AA71-49F8-8E2A-FA2A110602E8}" srcOrd="0" destOrd="0" presId="urn:microsoft.com/office/officeart/2005/8/layout/process2"/>
    <dgm:cxn modelId="{BF0D1CE0-4A23-46D3-89FB-906B0495CAC4}" type="presOf" srcId="{FF7AE37D-CD1B-437F-BD06-FB4CBE0ECA39}" destId="{01147E30-96B5-4ACE-8C19-40AF80413A85}" srcOrd="0" destOrd="0" presId="urn:microsoft.com/office/officeart/2005/8/layout/process2"/>
    <dgm:cxn modelId="{F240590E-9D73-4218-8EED-63D9D0648787}" type="presParOf" srcId="{DBC30790-AA71-49F8-8E2A-FA2A110602E8}" destId="{2BA67ABA-355E-421B-BF07-A372AC572ECD}" srcOrd="0" destOrd="0" presId="urn:microsoft.com/office/officeart/2005/8/layout/process2"/>
    <dgm:cxn modelId="{8961C0A1-7DED-425E-97ED-6EF7E0403857}" type="presParOf" srcId="{DBC30790-AA71-49F8-8E2A-FA2A110602E8}" destId="{1DF56D08-8E76-42AF-9B9C-13E7D0F01655}" srcOrd="1" destOrd="0" presId="urn:microsoft.com/office/officeart/2005/8/layout/process2"/>
    <dgm:cxn modelId="{0CF83674-8A2B-485E-966B-27734B114D2D}" type="presParOf" srcId="{1DF56D08-8E76-42AF-9B9C-13E7D0F01655}" destId="{1C740C10-30E0-4449-B9FB-AA4E1852C619}" srcOrd="0" destOrd="0" presId="urn:microsoft.com/office/officeart/2005/8/layout/process2"/>
    <dgm:cxn modelId="{FBF3E31A-C09B-4E8D-9D93-171B64EBFF14}" type="presParOf" srcId="{DBC30790-AA71-49F8-8E2A-FA2A110602E8}" destId="{F3527368-3B9A-4FD4-8D46-04CDEE304871}" srcOrd="2" destOrd="0" presId="urn:microsoft.com/office/officeart/2005/8/layout/process2"/>
    <dgm:cxn modelId="{77FCD719-80E8-458D-B26D-4B8B21400C78}" type="presParOf" srcId="{DBC30790-AA71-49F8-8E2A-FA2A110602E8}" destId="{01147E30-96B5-4ACE-8C19-40AF80413A85}" srcOrd="3" destOrd="0" presId="urn:microsoft.com/office/officeart/2005/8/layout/process2"/>
    <dgm:cxn modelId="{1D88DF17-4117-4C92-9C05-22234599D801}" type="presParOf" srcId="{01147E30-96B5-4ACE-8C19-40AF80413A85}" destId="{65B9F77B-3DB6-4603-910D-76155C02AB05}" srcOrd="0" destOrd="0" presId="urn:microsoft.com/office/officeart/2005/8/layout/process2"/>
    <dgm:cxn modelId="{B0517223-6BFF-46C8-8F85-BFFD786C3704}" type="presParOf" srcId="{DBC30790-AA71-49F8-8E2A-FA2A110602E8}" destId="{094B0BCD-4E11-4927-9108-4D8DB4842FF5}" srcOrd="4" destOrd="0" presId="urn:microsoft.com/office/officeart/2005/8/layout/process2"/>
    <dgm:cxn modelId="{7331EEE0-DE45-4194-B8E9-B6D5D6732437}" type="presParOf" srcId="{DBC30790-AA71-49F8-8E2A-FA2A110602E8}" destId="{84A5DB5A-E9CF-44C5-96B4-F03B02F9F4FB}" srcOrd="5" destOrd="0" presId="urn:microsoft.com/office/officeart/2005/8/layout/process2"/>
    <dgm:cxn modelId="{854D6F93-0247-405A-BA2F-2EE6A7EB418D}" type="presParOf" srcId="{84A5DB5A-E9CF-44C5-96B4-F03B02F9F4FB}" destId="{ED64B943-19B9-4943-B0F9-340C63CB5B57}" srcOrd="0" destOrd="0" presId="urn:microsoft.com/office/officeart/2005/8/layout/process2"/>
    <dgm:cxn modelId="{F0D67703-33EE-4953-B350-4B6CCFAAF672}" type="presParOf" srcId="{DBC30790-AA71-49F8-8E2A-FA2A110602E8}" destId="{EBC15F58-09E3-4A0A-8922-8C7F784C7323}"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C8B6D-5E9E-4333-BB4B-837D3C84D060}">
      <dsp:nvSpPr>
        <dsp:cNvPr id="0" name=""/>
        <dsp:cNvSpPr/>
      </dsp:nvSpPr>
      <dsp:spPr>
        <a:xfrm>
          <a:off x="3190" y="912704"/>
          <a:ext cx="2413002" cy="1518511"/>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just" defTabSz="711200">
            <a:lnSpc>
              <a:spcPct val="90000"/>
            </a:lnSpc>
            <a:spcBef>
              <a:spcPct val="0"/>
            </a:spcBef>
            <a:spcAft>
              <a:spcPct val="15000"/>
            </a:spcAft>
            <a:buFont typeface="Arial" panose="020B0604020202020204" pitchFamily="34" charset="0"/>
            <a:buChar char="•"/>
          </a:pP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Ngạc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nhiên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băn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khoăn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đến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khắc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khoải</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lo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lắng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cho</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sức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khỏe</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của</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Bác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a:p>
          <a:pPr marL="171450" lvl="1" indent="-171450" algn="just" defTabSz="711200">
            <a:lnSpc>
              <a:spcPct val="90000"/>
            </a:lnSpc>
            <a:spcBef>
              <a:spcPct val="0"/>
            </a:spcBef>
            <a:spcAft>
              <a:spcPct val="15000"/>
            </a:spcAft>
            <a:buFont typeface="Arial" panose="020B0604020202020204" pitchFamily="34" charset="0"/>
            <a:buChar char="•"/>
          </a:pPr>
          <a:endPar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endParaRPr>
        </a:p>
      </dsp:txBody>
      <dsp:txXfrm>
        <a:off x="38135" y="947649"/>
        <a:ext cx="2343112" cy="1123226"/>
      </dsp:txXfrm>
    </dsp:sp>
    <dsp:sp modelId="{21D9581C-DF22-407D-AEC1-5688F9622F3F}">
      <dsp:nvSpPr>
        <dsp:cNvPr id="0" name=""/>
        <dsp:cNvSpPr/>
      </dsp:nvSpPr>
      <dsp:spPr>
        <a:xfrm rot="20813732">
          <a:off x="1269350" y="856037"/>
          <a:ext cx="2603434" cy="2603434"/>
        </a:xfrm>
        <a:prstGeom prst="leftCircularArrow">
          <a:avLst>
            <a:gd name="adj1" fmla="val 3498"/>
            <a:gd name="adj2" fmla="val 434027"/>
            <a:gd name="adj3" fmla="val 2209537"/>
            <a:gd name="adj4" fmla="val 9024489"/>
            <a:gd name="adj5" fmla="val 4081"/>
          </a:avLst>
        </a:prstGeom>
        <a:solidFill>
          <a:srgbClr val="C0504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4A6E343-40D0-4235-BB1F-7F8B7BC6D397}">
      <dsp:nvSpPr>
        <dsp:cNvPr id="0" name=""/>
        <dsp:cNvSpPr/>
      </dsp:nvSpPr>
      <dsp:spPr>
        <a:xfrm>
          <a:off x="698278" y="2105820"/>
          <a:ext cx="1636522" cy="650790"/>
        </a:xfrm>
        <a:prstGeom prst="roundRect">
          <a:avLst>
            <a:gd name="adj" fmla="val 10000"/>
          </a:avLst>
        </a:prstGeom>
        <a:solidFill>
          <a:schemeClr val="accent2">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chemeClr val="tx1"/>
              </a:solidFill>
              <a:latin typeface="UTM Avo" panose="02040603050506020204" pitchFamily="18" charset="0"/>
              <a:ea typeface="+mn-ea"/>
              <a:cs typeface="Arial" panose="020B0604020202020204" pitchFamily="34" charset="0"/>
            </a:rPr>
            <a:t>Thái</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độ</a:t>
          </a:r>
          <a:endParaRPr lang="en-US" sz="2400" b="1" kern="1200" dirty="0">
            <a:solidFill>
              <a:schemeClr val="tx1"/>
            </a:solidFill>
            <a:latin typeface="UTM Avo" panose="02040603050506020204" pitchFamily="18" charset="0"/>
            <a:ea typeface="+mn-ea"/>
            <a:cs typeface="Arial" panose="020B0604020202020204" pitchFamily="34" charset="0"/>
          </a:endParaRPr>
        </a:p>
      </dsp:txBody>
      <dsp:txXfrm>
        <a:off x="717339" y="2124881"/>
        <a:ext cx="1598400" cy="612668"/>
      </dsp:txXfrm>
    </dsp:sp>
    <dsp:sp modelId="{5F84EC92-4586-41DE-ADD5-58F40E50F8FC}">
      <dsp:nvSpPr>
        <dsp:cNvPr id="0" name=""/>
        <dsp:cNvSpPr/>
      </dsp:nvSpPr>
      <dsp:spPr>
        <a:xfrm>
          <a:off x="2807447" y="912704"/>
          <a:ext cx="2434101" cy="1518511"/>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2340759"/>
              <a:satOff val="-2919"/>
              <a:lumOff val="68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Nhìn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và</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dõi</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theo</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những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cử</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chỉ</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hành</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động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của</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Bác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dsp:txBody>
      <dsp:txXfrm>
        <a:off x="2842392" y="1273044"/>
        <a:ext cx="2364211" cy="1123226"/>
      </dsp:txXfrm>
    </dsp:sp>
    <dsp:sp modelId="{B2936CCC-CB2C-4C55-94BF-330811C3622C}">
      <dsp:nvSpPr>
        <dsp:cNvPr id="0" name=""/>
        <dsp:cNvSpPr/>
      </dsp:nvSpPr>
      <dsp:spPr>
        <a:xfrm rot="570319">
          <a:off x="4032048" y="-237756"/>
          <a:ext cx="3157901" cy="3157901"/>
        </a:xfrm>
        <a:prstGeom prst="circularArrow">
          <a:avLst>
            <a:gd name="adj1" fmla="val 3146"/>
            <a:gd name="adj2" fmla="val 387116"/>
            <a:gd name="adj3" fmla="val 19437373"/>
            <a:gd name="adj4" fmla="val 12575511"/>
            <a:gd name="adj5" fmla="val 3671"/>
          </a:avLst>
        </a:prstGeom>
        <a:solidFill>
          <a:srgbClr val="C0504D">
            <a:hueOff val="4681519"/>
            <a:satOff val="-5839"/>
            <a:lumOff val="1373"/>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AC63B82-3F91-43B8-9000-95C455921007}">
      <dsp:nvSpPr>
        <dsp:cNvPr id="0" name=""/>
        <dsp:cNvSpPr/>
      </dsp:nvSpPr>
      <dsp:spPr>
        <a:xfrm>
          <a:off x="3202284" y="587308"/>
          <a:ext cx="2258122" cy="650790"/>
        </a:xfrm>
        <a:prstGeom prst="roundRect">
          <a:avLst>
            <a:gd name="adj" fmla="val 10000"/>
          </a:avLst>
        </a:prstGeom>
        <a:solidFill>
          <a:schemeClr val="accent4">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chemeClr val="tx1"/>
              </a:solidFill>
              <a:latin typeface="UTM Avo" panose="02040603050506020204" pitchFamily="18" charset="0"/>
              <a:ea typeface="+mn-ea"/>
              <a:cs typeface="Arial" panose="020B0604020202020204" pitchFamily="34" charset="0"/>
            </a:rPr>
            <a:t>Hành</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động</a:t>
          </a:r>
          <a:endParaRPr lang="en-US" sz="2400" b="1" kern="1200" dirty="0">
            <a:solidFill>
              <a:schemeClr val="tx1"/>
            </a:solidFill>
            <a:latin typeface="UTM Avo" panose="02040603050506020204" pitchFamily="18" charset="0"/>
            <a:ea typeface="+mn-ea"/>
            <a:cs typeface="Arial" panose="020B0604020202020204" pitchFamily="34" charset="0"/>
          </a:endParaRPr>
        </a:p>
      </dsp:txBody>
      <dsp:txXfrm>
        <a:off x="3221345" y="606369"/>
        <a:ext cx="2220000" cy="612668"/>
      </dsp:txXfrm>
    </dsp:sp>
    <dsp:sp modelId="{88D94F1D-8303-451D-A215-B97514B0E4B9}">
      <dsp:nvSpPr>
        <dsp:cNvPr id="0" name=""/>
        <dsp:cNvSpPr/>
      </dsp:nvSpPr>
      <dsp:spPr>
        <a:xfrm>
          <a:off x="5851660" y="912704"/>
          <a:ext cx="2530445" cy="1518511"/>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4681519"/>
              <a:satOff val="-5839"/>
              <a:lumOff val="137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vi-VN" sz="16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Mơ</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màng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như</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nằm</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trong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giấc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mộng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đẹp</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đẽ</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ấm</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áp</a:t>
          </a:r>
          <a:r>
            <a:rPr lang="vi-VN" sz="16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a:t>
          </a:r>
          <a:endPar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Thổn</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thức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thì</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thầm</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xúc</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 </a:t>
          </a:r>
          <a:r>
            <a:rPr lang="en-US" sz="1600" kern="1200" dirty="0" err="1">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động</a:t>
          </a:r>
          <a:r>
            <a:rPr lang="en-US" sz="1600" kern="1200" dirty="0">
              <a:solidFill>
                <a:sysClr val="windowText" lastClr="000000">
                  <a:hueOff val="0"/>
                  <a:satOff val="0"/>
                  <a:lumOff val="0"/>
                  <a:alphaOff val="0"/>
                </a:sysClr>
              </a:solidFill>
              <a:latin typeface="UTM Avo" panose="02040603050506020204" pitchFamily="18" charset="0"/>
              <a:ea typeface="+mn-ea"/>
              <a:cs typeface="Arial" panose="020B0604020202020204" pitchFamily="34" charset="0"/>
            </a:rPr>
            <a:t>.</a:t>
          </a:r>
        </a:p>
      </dsp:txBody>
      <dsp:txXfrm>
        <a:off x="5886605" y="947649"/>
        <a:ext cx="2460555" cy="1123226"/>
      </dsp:txXfrm>
    </dsp:sp>
    <dsp:sp modelId="{E82350FB-9772-4F11-AF3B-53ACE0A2C009}">
      <dsp:nvSpPr>
        <dsp:cNvPr id="0" name=""/>
        <dsp:cNvSpPr/>
      </dsp:nvSpPr>
      <dsp:spPr>
        <a:xfrm>
          <a:off x="6156065" y="2482452"/>
          <a:ext cx="2033149" cy="650790"/>
        </a:xfrm>
        <a:prstGeom prst="roundRect">
          <a:avLst>
            <a:gd name="adj" fmla="val 10000"/>
          </a:avLst>
        </a:prstGeom>
        <a:solidFill>
          <a:schemeClr val="accent6">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chemeClr val="tx1"/>
              </a:solidFill>
              <a:latin typeface="UTM Avo" panose="02040603050506020204" pitchFamily="18" charset="0"/>
              <a:ea typeface="+mn-ea"/>
              <a:cs typeface="Arial" panose="020B0604020202020204" pitchFamily="34" charset="0"/>
            </a:rPr>
            <a:t>Tâm</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trạng</a:t>
          </a:r>
          <a:endParaRPr lang="en-US" sz="2400" b="1" kern="1200" dirty="0">
            <a:solidFill>
              <a:schemeClr val="tx1"/>
            </a:solidFill>
            <a:latin typeface="UTM Avo" panose="02040603050506020204" pitchFamily="18" charset="0"/>
            <a:ea typeface="+mn-ea"/>
            <a:cs typeface="Arial" panose="020B0604020202020204" pitchFamily="34" charset="0"/>
          </a:endParaRPr>
        </a:p>
      </dsp:txBody>
      <dsp:txXfrm>
        <a:off x="6175126" y="2501513"/>
        <a:ext cx="1995027" cy="6126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A67ABA-355E-421B-BF07-A372AC572ECD}">
      <dsp:nvSpPr>
        <dsp:cNvPr id="0" name=""/>
        <dsp:cNvSpPr/>
      </dsp:nvSpPr>
      <dsp:spPr>
        <a:xfrm>
          <a:off x="0" y="30237"/>
          <a:ext cx="5211777" cy="88490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Sự</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lo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lắng</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chăm</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sóc</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ân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cần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tình</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yêu</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thương</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với</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sĩ</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a:t>
          </a:r>
          <a:endParaRPr lang="en-BZ" sz="1800" b="0" kern="1200" dirty="0">
            <a:latin typeface="UTM Avo" panose="02040603050506020204" pitchFamily="18" charset="0"/>
            <a:cs typeface="Arial" panose="020B0604020202020204" pitchFamily="34" charset="0"/>
          </a:endParaRPr>
        </a:p>
      </dsp:txBody>
      <dsp:txXfrm>
        <a:off x="25918" y="56155"/>
        <a:ext cx="5159941" cy="833068"/>
      </dsp:txXfrm>
    </dsp:sp>
    <dsp:sp modelId="{1DF56D08-8E76-42AF-9B9C-13E7D0F01655}">
      <dsp:nvSpPr>
        <dsp:cNvPr id="0" name=""/>
        <dsp:cNvSpPr/>
      </dsp:nvSpPr>
      <dsp:spPr>
        <a:xfrm rot="5400000">
          <a:off x="2476328" y="817605"/>
          <a:ext cx="219888" cy="49994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BZ" sz="1800" b="1" kern="1200" dirty="0">
            <a:solidFill>
              <a:schemeClr val="tx1"/>
            </a:solidFill>
            <a:latin typeface="UTM Avo" panose="02040603050506020204" pitchFamily="18" charset="0"/>
            <a:cs typeface="Arial" panose="020B0604020202020204" pitchFamily="34" charset="0"/>
          </a:endParaRPr>
        </a:p>
      </dsp:txBody>
      <dsp:txXfrm rot="-5400000">
        <a:off x="2436289" y="957633"/>
        <a:ext cx="299967" cy="153922"/>
      </dsp:txXfrm>
    </dsp:sp>
    <dsp:sp modelId="{F3527368-3B9A-4FD4-8D46-04CDEE304871}">
      <dsp:nvSpPr>
        <dsp:cNvPr id="0" name=""/>
        <dsp:cNvSpPr/>
      </dsp:nvSpPr>
      <dsp:spPr>
        <a:xfrm>
          <a:off x="0" y="1208326"/>
          <a:ext cx="5211777" cy="798335"/>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lặng</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trong</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những</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ưu</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tư</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suy</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tư</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ảnh</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Bác</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vừa</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to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lớn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vĩ</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đại</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vừa</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gần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gũi</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ân</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 </a:t>
          </a:r>
          <a:r>
            <a:rPr lang="en-US" sz="1800" kern="1200" dirty="0" err="1">
              <a:effectLst/>
              <a:latin typeface="UTM Avo" panose="02040603050506020204" pitchFamily="18" charset="0"/>
              <a:ea typeface="Times New Roman" panose="02020603050405020304" pitchFamily="18" charset="0"/>
              <a:cs typeface="Arial" panose="020B0604020202020204" pitchFamily="34" charset="0"/>
            </a:rPr>
            <a:t>tình</a:t>
          </a:r>
          <a:r>
            <a:rPr lang="en-US" sz="1800" kern="1200" dirty="0">
              <a:effectLst/>
              <a:latin typeface="UTM Avo" panose="02040603050506020204" pitchFamily="18" charset="0"/>
              <a:ea typeface="Times New Roman" panose="02020603050405020304" pitchFamily="18" charset="0"/>
              <a:cs typeface="Arial" panose="020B0604020202020204" pitchFamily="34" charset="0"/>
            </a:rPr>
            <a:t>.</a:t>
          </a:r>
          <a:endParaRPr lang="en-BZ" sz="1800" b="0" kern="1200" dirty="0">
            <a:latin typeface="UTM Avo" panose="02040603050506020204" pitchFamily="18" charset="0"/>
            <a:cs typeface="Arial" panose="020B0604020202020204" pitchFamily="34" charset="0"/>
          </a:endParaRPr>
        </a:p>
      </dsp:txBody>
      <dsp:txXfrm>
        <a:off x="23382" y="1231708"/>
        <a:ext cx="5165013" cy="751571"/>
      </dsp:txXfrm>
    </dsp:sp>
    <dsp:sp modelId="{01147E30-96B5-4ACE-8C19-40AF80413A85}">
      <dsp:nvSpPr>
        <dsp:cNvPr id="0" name=""/>
        <dsp:cNvSpPr/>
      </dsp:nvSpPr>
      <dsp:spPr>
        <a:xfrm rot="5400000">
          <a:off x="2424637" y="1984189"/>
          <a:ext cx="311377" cy="49994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BZ" sz="1800" b="1" kern="1200" dirty="0">
            <a:solidFill>
              <a:schemeClr val="tx1"/>
            </a:solidFill>
            <a:latin typeface="UTM Avo" panose="02040603050506020204" pitchFamily="18" charset="0"/>
            <a:cs typeface="Arial" panose="020B0604020202020204" pitchFamily="34" charset="0"/>
          </a:endParaRPr>
        </a:p>
      </dsp:txBody>
      <dsp:txXfrm rot="-5400000">
        <a:off x="2430343" y="2078473"/>
        <a:ext cx="299967" cy="217964"/>
      </dsp:txXfrm>
    </dsp:sp>
    <dsp:sp modelId="{094B0BCD-4E11-4927-9108-4D8DB4842FF5}">
      <dsp:nvSpPr>
        <dsp:cNvPr id="0" name=""/>
        <dsp:cNvSpPr/>
      </dsp:nvSpPr>
      <dsp:spPr>
        <a:xfrm>
          <a:off x="0" y="2446504"/>
          <a:ext cx="5211777" cy="83062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UTM Avo" panose="02040603050506020204" pitchFamily="18" charset="0"/>
              <a:ea typeface="Times New Roman" panose="02020603050405020304" pitchFamily="18" charset="0"/>
              <a:cs typeface="Arial" panose="020B0604020202020204" pitchFamily="34" charset="0"/>
            </a:rPr>
            <a:t>Tình cảm, lòng yêu thương bao la rộng lớn. Sự hi sinh vĩ đại, lo cho dân hơn cho mình.</a:t>
          </a:r>
          <a:endParaRPr lang="en-BZ" sz="1800" b="0" kern="1200" dirty="0">
            <a:latin typeface="UTM Avo" panose="02040603050506020204" pitchFamily="18" charset="0"/>
            <a:cs typeface="Arial" panose="020B0604020202020204" pitchFamily="34" charset="0"/>
          </a:endParaRPr>
        </a:p>
      </dsp:txBody>
      <dsp:txXfrm>
        <a:off x="24328" y="2470832"/>
        <a:ext cx="5163121" cy="781965"/>
      </dsp:txXfrm>
    </dsp:sp>
    <dsp:sp modelId="{84A5DB5A-E9CF-44C5-96B4-F03B02F9F4FB}">
      <dsp:nvSpPr>
        <dsp:cNvPr id="0" name=""/>
        <dsp:cNvSpPr/>
      </dsp:nvSpPr>
      <dsp:spPr>
        <a:xfrm rot="5400000">
          <a:off x="2435888" y="3253819"/>
          <a:ext cx="340000" cy="49994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BZ" sz="1800" b="1" kern="1200" dirty="0">
            <a:solidFill>
              <a:schemeClr val="tx1"/>
            </a:solidFill>
            <a:latin typeface="UTM Avo" panose="02040603050506020204" pitchFamily="18" charset="0"/>
            <a:cs typeface="Arial" panose="020B0604020202020204" pitchFamily="34" charset="0"/>
          </a:endParaRPr>
        </a:p>
      </dsp:txBody>
      <dsp:txXfrm rot="-5400000">
        <a:off x="2455905" y="3333791"/>
        <a:ext cx="299967" cy="238000"/>
      </dsp:txXfrm>
    </dsp:sp>
    <dsp:sp modelId="{EBC15F58-09E3-4A0A-8922-8C7F784C7323}">
      <dsp:nvSpPr>
        <dsp:cNvPr id="0" name=""/>
        <dsp:cNvSpPr/>
      </dsp:nvSpPr>
      <dsp:spPr>
        <a:xfrm>
          <a:off x="0" y="3730459"/>
          <a:ext cx="5211777" cy="36928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err="1">
              <a:latin typeface="UTM Avo" panose="02040603050506020204" pitchFamily="18" charset="0"/>
              <a:cs typeface="Arial" panose="020B0604020202020204" pitchFamily="34" charset="0"/>
            </a:rPr>
            <a:t>Bác</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thức</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là</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một</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lẽ</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thường</a:t>
          </a:r>
          <a:r>
            <a:rPr lang="en-US" sz="1800" kern="1200" dirty="0">
              <a:latin typeface="UTM Avo" panose="02040603050506020204" pitchFamily="18" charset="0"/>
              <a:cs typeface="Arial" panose="020B0604020202020204" pitchFamily="34" charset="0"/>
            </a:rPr>
            <a:t> </a:t>
          </a:r>
          <a:r>
            <a:rPr lang="en-US" sz="1800" kern="1200" dirty="0" err="1">
              <a:latin typeface="UTM Avo" panose="02040603050506020204" pitchFamily="18" charset="0"/>
              <a:cs typeface="Arial" panose="020B0604020202020204" pitchFamily="34" charset="0"/>
            </a:rPr>
            <a:t>tình</a:t>
          </a:r>
          <a:r>
            <a:rPr lang="en-US" sz="1800" kern="1200" dirty="0">
              <a:latin typeface="UTM Avo" panose="02040603050506020204" pitchFamily="18" charset="0"/>
              <a:cs typeface="Arial" panose="020B0604020202020204" pitchFamily="34" charset="0"/>
            </a:rPr>
            <a:t>.</a:t>
          </a:r>
          <a:endParaRPr lang="en-BZ" sz="1800" b="0" kern="1200" dirty="0">
            <a:latin typeface="UTM Avo" panose="02040603050506020204" pitchFamily="18" charset="0"/>
            <a:cs typeface="Arial" panose="020B0604020202020204" pitchFamily="34" charset="0"/>
          </a:endParaRPr>
        </a:p>
      </dsp:txBody>
      <dsp:txXfrm>
        <a:off x="10816" y="3741275"/>
        <a:ext cx="5190145" cy="34765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A27F6-01AA-4178-9058-A787CC2B389E}" type="datetimeFigureOut">
              <a:rPr lang="en-US" smtClean="0"/>
              <a:t>12/20/2023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26EC4B-4EC9-4CC4-9B35-DED2B433A6C3}" type="slidenum">
              <a:rPr lang="en-US" smtClean="0"/>
              <a:t>‹#›</a:t>
            </a:fld>
            <a:endParaRPr lang="en-US"/>
          </a:p>
        </p:txBody>
      </p:sp>
    </p:spTree>
    <p:extLst>
      <p:ext uri="{BB962C8B-B14F-4D97-AF65-F5344CB8AC3E}">
        <p14:creationId xmlns:p14="http://schemas.microsoft.com/office/powerpoint/2010/main" val="242445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con </a:t>
            </a:r>
            <a:r>
              <a:rPr lang="en-US" baseline="0" dirty="0" err="1"/>
              <a:t>bướm</a:t>
            </a:r>
            <a:r>
              <a:rPr lang="en-US" baseline="0" dirty="0"/>
              <a:t> </a:t>
            </a:r>
            <a:r>
              <a:rPr lang="en-US" baseline="0" dirty="0" err="1"/>
              <a:t>để</a:t>
            </a:r>
            <a:r>
              <a:rPr lang="en-US" baseline="0" dirty="0"/>
              <a:t> </a:t>
            </a:r>
            <a:r>
              <a:rPr lang="en-US" baseline="0" dirty="0" err="1"/>
              <a:t>xuất</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a:t>
            </a:r>
            <a:r>
              <a:rPr lang="en-US" baseline="0" dirty="0" err="1"/>
              <a:t>ấy</a:t>
            </a:r>
            <a:r>
              <a:rPr lang="en-US" baseline="0" dirty="0"/>
              <a:t> </a:t>
            </a:r>
            <a:r>
              <a:rPr lang="en-US" baseline="0" dirty="0" err="1"/>
              <a:t>vào</a:t>
            </a:r>
            <a:r>
              <a:rPr lang="en-US" baseline="0" dirty="0"/>
              <a:t> </a:t>
            </a:r>
            <a:r>
              <a:rPr lang="en-US" baseline="0" dirty="0" err="1"/>
              <a:t>dấu</a:t>
            </a:r>
            <a:r>
              <a:rPr lang="en-US" baseline="0" dirty="0"/>
              <a:t> </a:t>
            </a:r>
            <a:r>
              <a:rPr lang="en-US" baseline="0" dirty="0" err="1"/>
              <a:t>cộng</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của</a:t>
            </a:r>
            <a:r>
              <a:rPr lang="en-US" baseline="0" dirty="0"/>
              <a:t> </a:t>
            </a:r>
            <a:r>
              <a:rPr lang="en-US" baseline="0" dirty="0" err="1"/>
              <a:t>đội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a:t>
            </a:r>
            <a:r>
              <a:rPr lang="en-US" baseline="0" dirty="0" err="1"/>
              <a:t>để</a:t>
            </a:r>
            <a:r>
              <a:rPr lang="en-US" baseline="0" dirty="0"/>
              <a:t> </a:t>
            </a:r>
            <a:r>
              <a:rPr lang="en-US" baseline="0" dirty="0" err="1"/>
              <a:t>tính</a:t>
            </a:r>
            <a:r>
              <a:rPr lang="en-US" baseline="0" dirty="0"/>
              <a:t> </a:t>
            </a:r>
            <a:r>
              <a:rPr lang="en-US" baseline="0" dirty="0" err="1"/>
              <a:t>điểm</a:t>
            </a:r>
            <a:r>
              <a:rPr lang="en-US" baseline="0" dirty="0"/>
              <a:t>.</a:t>
            </a:r>
          </a:p>
          <a:p>
            <a:r>
              <a:rPr lang="en-US" baseline="0" dirty="0" err="1"/>
              <a:t>Sau</a:t>
            </a:r>
            <a:r>
              <a:rPr lang="en-US" baseline="0" dirty="0"/>
              <a:t> </a:t>
            </a:r>
            <a:r>
              <a:rPr lang="en-US" baseline="0" dirty="0" err="1"/>
              <a:t>đó</a:t>
            </a:r>
            <a:r>
              <a:rPr lang="en-US" baseline="0" dirty="0"/>
              <a:t> </a:t>
            </a:r>
            <a:r>
              <a:rPr lang="en-US" baseline="0" dirty="0" err="1"/>
              <a:t>chọn</a:t>
            </a:r>
            <a:r>
              <a:rPr lang="en-US" baseline="0" dirty="0"/>
              <a:t> con </a:t>
            </a:r>
            <a:r>
              <a:rPr lang="en-US" baseline="0" dirty="0" err="1"/>
              <a:t>bướm</a:t>
            </a:r>
            <a:r>
              <a:rPr lang="en-US" baseline="0" dirty="0"/>
              <a:t> </a:t>
            </a:r>
            <a:r>
              <a:rPr lang="en-US" baseline="0" dirty="0" err="1"/>
              <a:t>khác</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trò</a:t>
            </a:r>
            <a:r>
              <a:rPr lang="en-US" baseline="0" dirty="0"/>
              <a:t> </a:t>
            </a:r>
            <a:r>
              <a:rPr lang="en-US" baseline="0" err="1"/>
              <a:t>chơi</a:t>
            </a:r>
            <a:r>
              <a:rPr lang="en-US" baseline="0"/>
              <a:t>.</a:t>
            </a:r>
            <a:endParaRPr lang="vi-VN" baseline="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8706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7134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4515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7807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81163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11823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42901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97208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6931193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88727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9255747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7432557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8896504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024434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2404752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5602071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066808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B8D4103-2599-4178-8C61-A47D7F96317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46CFED6B-7124-4C67-9E6D-30353D48004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5F15CAAA-B690-43B5-B3A7-219E7473889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108E4CA-BE67-476D-9DF7-1D9FA661254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12/20/2023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2439180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28/" TargetMode="Externa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28/"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hyperlink" Target="https://hoc10.vn/doc-sach/ngu-van-6-2/1/23/2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ngu-van-6-2/1/23/28/" TargetMode="External"/><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slideLayout" Target="../slideLayouts/slideLayout34.xml"/><Relationship Id="rId7" Type="http://schemas.openxmlformats.org/officeDocument/2006/relationships/image" Target="../media/image25.gif"/><Relationship Id="rId12" Type="http://schemas.openxmlformats.org/officeDocument/2006/relationships/image" Target="../media/image30.gif"/><Relationship Id="rId2" Type="http://schemas.openxmlformats.org/officeDocument/2006/relationships/audio" Target="../media/media1.mp3"/><Relationship Id="rId16" Type="http://schemas.openxmlformats.org/officeDocument/2006/relationships/image" Target="../media/image34.png"/><Relationship Id="rId1" Type="http://schemas.microsoft.com/office/2007/relationships/media" Target="../media/media1.mp3"/><Relationship Id="rId6" Type="http://schemas.openxmlformats.org/officeDocument/2006/relationships/image" Target="../media/image24.gif"/><Relationship Id="rId11" Type="http://schemas.openxmlformats.org/officeDocument/2006/relationships/image" Target="../media/image29.png"/><Relationship Id="rId5" Type="http://schemas.openxmlformats.org/officeDocument/2006/relationships/image" Target="../media/image23.gif"/><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gif"/><Relationship Id="rId9" Type="http://schemas.openxmlformats.org/officeDocument/2006/relationships/image" Target="../media/image27.png"/><Relationship Id="rId14" Type="http://schemas.openxmlformats.org/officeDocument/2006/relationships/image" Target="../media/image32.png"/></Relationships>
</file>

<file path=ppt/slides/_rels/slide26.xml.rels><?xml version="1.0" encoding="UTF-8" standalone="yes"?>
<Relationships xmlns="http://schemas.openxmlformats.org/package/2006/relationships"><Relationship Id="rId8" Type="http://schemas.openxmlformats.org/officeDocument/2006/relationships/image" Target="../media/image36.gif"/><Relationship Id="rId13" Type="http://schemas.openxmlformats.org/officeDocument/2006/relationships/slide" Target="slide28.xml"/><Relationship Id="rId3" Type="http://schemas.openxmlformats.org/officeDocument/2006/relationships/audio" Target="../media/audio1.wav"/><Relationship Id="rId7" Type="http://schemas.openxmlformats.org/officeDocument/2006/relationships/slide" Target="slide30.xml"/><Relationship Id="rId12" Type="http://schemas.openxmlformats.org/officeDocument/2006/relationships/image" Target="../media/image22.gif"/><Relationship Id="rId2" Type="http://schemas.openxmlformats.org/officeDocument/2006/relationships/notesSlide" Target="../notesSlides/notesSlide1.xml"/><Relationship Id="rId16" Type="http://schemas.openxmlformats.org/officeDocument/2006/relationships/image" Target="../media/image34.png"/><Relationship Id="rId1" Type="http://schemas.openxmlformats.org/officeDocument/2006/relationships/slideLayout" Target="../slideLayouts/slideLayout34.xml"/><Relationship Id="rId6" Type="http://schemas.openxmlformats.org/officeDocument/2006/relationships/image" Target="../media/image35.gif"/><Relationship Id="rId11" Type="http://schemas.openxmlformats.org/officeDocument/2006/relationships/slide" Target="slide27.xml"/><Relationship Id="rId5" Type="http://schemas.openxmlformats.org/officeDocument/2006/relationships/slide" Target="slide31.xml"/><Relationship Id="rId15" Type="http://schemas.openxmlformats.org/officeDocument/2006/relationships/image" Target="../media/image38.png"/><Relationship Id="rId10" Type="http://schemas.openxmlformats.org/officeDocument/2006/relationships/image" Target="../media/image25.gif"/><Relationship Id="rId4" Type="http://schemas.openxmlformats.org/officeDocument/2006/relationships/audio" Target="../media/audio2.wav"/><Relationship Id="rId9" Type="http://schemas.openxmlformats.org/officeDocument/2006/relationships/slide" Target="slide29.xml"/><Relationship Id="rId14" Type="http://schemas.openxmlformats.org/officeDocument/2006/relationships/image" Target="../media/image37.gif"/></Relationships>
</file>

<file path=ppt/slides/_rels/slide27.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34.png"/><Relationship Id="rId5" Type="http://schemas.openxmlformats.org/officeDocument/2006/relationships/slide" Target="slide26.xml"/><Relationship Id="rId4" Type="http://schemas.openxmlformats.org/officeDocument/2006/relationships/audio" Target="../media/audio2.wav"/></Relationships>
</file>

<file path=ppt/slides/_rels/slide28.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37.gif"/><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34.png"/><Relationship Id="rId5" Type="http://schemas.openxmlformats.org/officeDocument/2006/relationships/slide" Target="slide26.xml"/><Relationship Id="rId4" Type="http://schemas.openxmlformats.org/officeDocument/2006/relationships/audio" Target="../media/audio2.wav"/></Relationships>
</file>

<file path=ppt/slides/_rels/slide29.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25.gif"/><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34.png"/><Relationship Id="rId5" Type="http://schemas.openxmlformats.org/officeDocument/2006/relationships/slide" Target="slide26.xml"/><Relationship Id="rId4" Type="http://schemas.openxmlformats.org/officeDocument/2006/relationships/audio" Target="../media/audio3.wav"/></Relationships>
</file>

<file path=ppt/slides/_rels/slide30.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gif"/><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image" Target="../media/image34.png"/><Relationship Id="rId5" Type="http://schemas.openxmlformats.org/officeDocument/2006/relationships/slide" Target="slide26.xml"/><Relationship Id="rId4" Type="http://schemas.openxmlformats.org/officeDocument/2006/relationships/audio" Target="../media/audio3.wav"/></Relationships>
</file>

<file path=ppt/slides/_rels/slide31.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9.gif"/><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image" Target="../media/image34.png"/><Relationship Id="rId5" Type="http://schemas.openxmlformats.org/officeDocument/2006/relationships/slide" Target="slide26.xml"/><Relationship Id="rId4" Type="http://schemas.openxmlformats.org/officeDocument/2006/relationships/audio" Target="../media/audio3.wav"/></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hoc10.vn/doc-sach/ngu-van-6-2/1/23/28/" TargetMode="External"/><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svg"/></Relationships>
</file>

<file path=ppt/slides/_rels/slide3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761375" y="1844232"/>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7</a:t>
            </a: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225454" y="3276302"/>
            <a:ext cx="9741091" cy="203357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5400" b="1" dirty="0">
                <a:solidFill>
                  <a:srgbClr val="002060"/>
                </a:solidFill>
                <a:latin typeface="UTM Avo" panose="02040603050506020204" pitchFamily="18" charset="0"/>
                <a:cs typeface="Arial" panose="020B0604020202020204" pitchFamily="34" charset="0"/>
              </a:rPr>
              <a:t>Đọc hiểu văn bản: </a:t>
            </a:r>
            <a:endParaRPr lang="en-US" sz="5400" b="1" dirty="0">
              <a:solidFill>
                <a:srgbClr val="002060"/>
              </a:solidFill>
              <a:latin typeface="UTM Avo" panose="02040603050506020204" pitchFamily="18" charset="0"/>
              <a:cs typeface="Arial" panose="020B0604020202020204" pitchFamily="34" charset="0"/>
            </a:endParaRPr>
          </a:p>
          <a:p>
            <a:pPr lvl="0" algn="ctr">
              <a:lnSpc>
                <a:spcPct val="150000"/>
              </a:lnSpc>
              <a:buClr>
                <a:prstClr val="black"/>
              </a:buClr>
              <a:buSzPts val="990"/>
              <a:defRPr/>
            </a:pPr>
            <a:r>
              <a:rPr lang="vi-VN" sz="5400" b="1" dirty="0">
                <a:solidFill>
                  <a:srgbClr val="FF0000"/>
                </a:solidFill>
                <a:latin typeface="UTM Avo" panose="02040603050506020204" pitchFamily="18" charset="0"/>
                <a:cs typeface="Arial" panose="020B0604020202020204" pitchFamily="34" charset="0"/>
              </a:rPr>
              <a:t>Đêm nay Bác không ngủ</a:t>
            </a:r>
            <a:endParaRPr kumimoji="0" lang="en-US" sz="54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7" name="TextBox 6">
            <a:extLst>
              <a:ext uri="{FF2B5EF4-FFF2-40B4-BE49-F238E27FC236}">
                <a16:creationId xmlns:a16="http://schemas.microsoft.com/office/drawing/2014/main" id="{DFC3F4DC-6C0D-49AC-8D5F-44C6A1C5F291}"/>
              </a:ext>
            </a:extLst>
          </p:cNvPr>
          <p:cNvSpPr txBox="1"/>
          <p:nvPr/>
        </p:nvSpPr>
        <p:spPr>
          <a:xfrm>
            <a:off x="9370267" y="758160"/>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705BF29-93B6-4158-8BF4-5634CA7FE9CC}"/>
              </a:ext>
            </a:extLst>
          </p:cNvPr>
          <p:cNvPicPr>
            <a:picLocks noChangeAspect="1"/>
          </p:cNvPicPr>
          <p:nvPr/>
        </p:nvPicPr>
        <p:blipFill>
          <a:blip r:embed="rId4"/>
          <a:stretch>
            <a:fillRect/>
          </a:stretch>
        </p:blipFill>
        <p:spPr>
          <a:xfrm>
            <a:off x="4501082" y="3109238"/>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04382A-FE14-4CDE-8482-20CE121C1901}"/>
              </a:ext>
            </a:extLst>
          </p:cNvPr>
          <p:cNvSpPr/>
          <p:nvPr/>
        </p:nvSpPr>
        <p:spPr>
          <a:xfrm>
            <a:off x="2324554" y="1825811"/>
            <a:ext cx="7576753" cy="430887"/>
          </a:xfrm>
          <a:prstGeom prst="rect">
            <a:avLst/>
          </a:prstGeom>
          <a:solidFill>
            <a:schemeClr val="accent4">
              <a:lumMod val="20000"/>
              <a:lumOff val="80000"/>
            </a:schemeClr>
          </a:solidFill>
        </p:spPr>
        <p:txBody>
          <a:bodyPr wrap="none" lIns="121920" tIns="60960" rIns="121920" bIns="60960">
            <a:spAutoFit/>
          </a:bodyPr>
          <a:lstStyle/>
          <a:p>
            <a:pPr algn="ctr"/>
            <a:r>
              <a:rPr lang="de-DE" sz="2000" b="1" dirty="0">
                <a:latin typeface="UTM Avo" panose="02040603050506020204" pitchFamily="18" charset="0"/>
                <a:ea typeface="Times New Roman" panose="02020603050405020304" pitchFamily="18" charset="0"/>
                <a:cs typeface="Arial" panose="020B0604020202020204" pitchFamily="34" charset="0"/>
              </a:rPr>
              <a:t>Hãy đọc câu chuyện sau và em có nhận xét gì về Bác?</a:t>
            </a:r>
          </a:p>
        </p:txBody>
      </p:sp>
      <p:sp>
        <p:nvSpPr>
          <p:cNvPr id="2" name="TextBox 1">
            <a:extLst>
              <a:ext uri="{FF2B5EF4-FFF2-40B4-BE49-F238E27FC236}">
                <a16:creationId xmlns:a16="http://schemas.microsoft.com/office/drawing/2014/main" id="{6E43C65C-DE8D-69B6-3462-B6312A49EF6F}"/>
              </a:ext>
            </a:extLst>
          </p:cNvPr>
          <p:cNvSpPr txBox="1"/>
          <p:nvPr/>
        </p:nvSpPr>
        <p:spPr>
          <a:xfrm>
            <a:off x="325967" y="2343029"/>
            <a:ext cx="11700934" cy="4185761"/>
          </a:xfrm>
          <a:prstGeom prst="rect">
            <a:avLst/>
          </a:prstGeom>
          <a:solidFill>
            <a:schemeClr val="accent3">
              <a:lumMod val="20000"/>
              <a:lumOff val="80000"/>
            </a:schemeClr>
          </a:solidFill>
          <a:ln>
            <a:solidFill>
              <a:schemeClr val="accent1"/>
            </a:solidFill>
          </a:ln>
        </p:spPr>
        <p:txBody>
          <a:bodyPr wrap="square">
            <a:spAutoFit/>
          </a:bodyPr>
          <a:lstStyle/>
          <a:p>
            <a:pPr algn="just" fontAlgn="base"/>
            <a:r>
              <a:rPr lang="vi-VN" sz="1400" dirty="0">
                <a:solidFill>
                  <a:srgbClr val="000000"/>
                </a:solidFill>
                <a:latin typeface="UTM Avo" panose="02040603050506020204" pitchFamily="18" charset="0"/>
              </a:rPr>
              <a:t>Vào đầu năm 1954, tiết trời đã sang xuân, nhưng ở Việt Bắc vẫn còn rét. </a:t>
            </a:r>
            <a:r>
              <a:rPr lang="vi-VN" sz="1400">
                <a:solidFill>
                  <a:srgbClr val="000000"/>
                </a:solidFill>
                <a:latin typeface="UTM Avo" panose="02040603050506020204" pitchFamily="18" charset="0"/>
              </a:rPr>
              <a:t>Gió b</a:t>
            </a:r>
            <a:r>
              <a:rPr lang="en-US" sz="1400">
                <a:solidFill>
                  <a:srgbClr val="000000"/>
                </a:solidFill>
                <a:latin typeface="UTM Avo" panose="02040603050506020204" pitchFamily="18" charset="0"/>
              </a:rPr>
              <a:t>ấ</a:t>
            </a:r>
            <a:r>
              <a:rPr lang="vi-VN" sz="1400">
                <a:solidFill>
                  <a:srgbClr val="000000"/>
                </a:solidFill>
                <a:latin typeface="UTM Avo" panose="02040603050506020204" pitchFamily="18" charset="0"/>
              </a:rPr>
              <a:t>c </a:t>
            </a:r>
            <a:r>
              <a:rPr lang="vi-VN" sz="1400" dirty="0">
                <a:solidFill>
                  <a:srgbClr val="000000"/>
                </a:solidFill>
                <a:latin typeface="UTM Avo" panose="02040603050506020204" pitchFamily="18" charset="0"/>
              </a:rPr>
              <a:t>thổi mạnh, mưa phùn lâm râm gây lên cái lạnh buốt, Bác vẫn làm việc rất khuya. Bác khoác chiếc áo bông đã cũ, miệng ngậm điếu thuốc lá thỉnh thoảng lại hồng lên, tiếng máy chữ lách tách</a:t>
            </a:r>
            <a:r>
              <a:rPr lang="vi-VN" sz="1400">
                <a:solidFill>
                  <a:srgbClr val="000000"/>
                </a:solidFill>
                <a:latin typeface="UTM Avo" panose="02040603050506020204" pitchFamily="18" charset="0"/>
              </a:rPr>
              <a:t>, </a:t>
            </a:r>
            <a:r>
              <a:rPr lang="en-US" sz="1400">
                <a:solidFill>
                  <a:srgbClr val="000000"/>
                </a:solidFill>
                <a:latin typeface="UTM Avo" panose="02040603050506020204" pitchFamily="18" charset="0"/>
              </a:rPr>
              <a:t>lách</a:t>
            </a:r>
            <a:r>
              <a:rPr lang="vi-VN" sz="1400">
                <a:solidFill>
                  <a:srgbClr val="000000"/>
                </a:solidFill>
                <a:latin typeface="UTM Avo" panose="02040603050506020204" pitchFamily="18" charset="0"/>
              </a:rPr>
              <a:t> </a:t>
            </a:r>
            <a:r>
              <a:rPr lang="vi-VN" sz="1400" dirty="0">
                <a:solidFill>
                  <a:srgbClr val="000000"/>
                </a:solidFill>
                <a:latin typeface="UTM Avo" panose="02040603050506020204" pitchFamily="18" charset="0"/>
              </a:rPr>
              <a:t>tách đều đều...</a:t>
            </a:r>
          </a:p>
          <a:p>
            <a:pPr algn="just" fontAlgn="base"/>
            <a:r>
              <a:rPr lang="vi-VN" sz="1400" dirty="0">
                <a:solidFill>
                  <a:srgbClr val="000000"/>
                </a:solidFill>
                <a:latin typeface="UTM Avo" panose="02040603050506020204" pitchFamily="18" charset="0"/>
              </a:rPr>
              <a:t>Trời lạnh, nhưng được đứng gác bên Bác, tôi thấy lòng mình như được sưởi ấm. Tôi nhẹ bước chân đi vòng quanh lán. Một lần vừa đi, vừa nghĩ, tôi bị thụt chân xuống một cái hố tránh máy bay. Tôi đang tìm cách để lên khỏi hố, chợt nghe có tiếng bước chân đi về phía mình. Có tiếng hỏi:</a:t>
            </a:r>
          </a:p>
          <a:p>
            <a:pPr algn="just" fontAlgn="base"/>
            <a:r>
              <a:rPr lang="vi-VN" sz="1400" i="1" dirty="0">
                <a:solidFill>
                  <a:srgbClr val="000000"/>
                </a:solidFill>
                <a:latin typeface="UTM Avo" panose="02040603050506020204" pitchFamily="18" charset="0"/>
              </a:rPr>
              <a:t>- Chú nào ngã đấy?</a:t>
            </a:r>
          </a:p>
          <a:p>
            <a:pPr algn="just" fontAlgn="base"/>
            <a:r>
              <a:rPr lang="vi-VN" sz="1400" dirty="0">
                <a:solidFill>
                  <a:srgbClr val="000000"/>
                </a:solidFill>
                <a:latin typeface="UTM Avo" panose="02040603050506020204" pitchFamily="18" charset="0"/>
              </a:rPr>
              <a:t>Chưa kịp nhận ra ai, thì tôi đã thấy hai tay Bác luồn vào hai nách, chòm râu của Bác chạm vào má tôi. Tôi cố trấn tĩnh lại để nói một lời thì giật mình khi thấy Bác không khoác áo bông, Bác đi tất, một chân có guốc, một chân không, nước mắt tôi trào ra. Vừa kéo, Bác vừa hỏi:</a:t>
            </a:r>
          </a:p>
          <a:p>
            <a:pPr algn="just" fontAlgn="base"/>
            <a:r>
              <a:rPr lang="vi-VN" sz="1400" i="1" dirty="0">
                <a:solidFill>
                  <a:srgbClr val="000000"/>
                </a:solidFill>
                <a:latin typeface="UTM Avo" panose="02040603050506020204" pitchFamily="18" charset="0"/>
              </a:rPr>
              <a:t>- Chú ngã có đau không?</a:t>
            </a:r>
          </a:p>
          <a:p>
            <a:pPr algn="just" fontAlgn="base"/>
            <a:r>
              <a:rPr lang="vi-VN" sz="1400" dirty="0">
                <a:solidFill>
                  <a:srgbClr val="000000"/>
                </a:solidFill>
                <a:latin typeface="UTM Avo" panose="02040603050506020204" pitchFamily="18" charset="0"/>
              </a:rPr>
              <a:t>Bác sờ khắp người tôi, nắn chân, nắn tay tôi. Rồi Bác nói:</a:t>
            </a:r>
          </a:p>
          <a:p>
            <a:pPr algn="just" fontAlgn="base"/>
            <a:r>
              <a:rPr lang="vi-VN" sz="1400" i="1" dirty="0">
                <a:solidFill>
                  <a:srgbClr val="000000"/>
                </a:solidFill>
                <a:latin typeface="UTM Avo" panose="02040603050506020204" pitchFamily="18" charset="0"/>
              </a:rPr>
              <a:t>- Chú ngã thế đau lắm. Chú cứ ngồi xuống đây bóp chân cho đỡ đau. Ngồi xuống! Ngồi xuống!</a:t>
            </a:r>
          </a:p>
          <a:p>
            <a:pPr algn="just" fontAlgn="base"/>
            <a:r>
              <a:rPr lang="vi-VN" sz="1400" dirty="0">
                <a:solidFill>
                  <a:srgbClr val="000000"/>
                </a:solidFill>
                <a:latin typeface="UTM Avo" panose="02040603050506020204" pitchFamily="18" charset="0"/>
              </a:rPr>
              <a:t>Tôi bàng hoàng cả người, không tin vào tai mình nữa. Có thật là Bác nói như vậy không? Bác ơi! Bác thương chúng cháu quá!</a:t>
            </a:r>
          </a:p>
          <a:p>
            <a:pPr algn="just" fontAlgn="base"/>
            <a:r>
              <a:rPr lang="vi-VN" sz="1400" dirty="0">
                <a:solidFill>
                  <a:srgbClr val="000000"/>
                </a:solidFill>
                <a:latin typeface="UTM Avo" panose="02040603050506020204" pitchFamily="18" charset="0"/>
              </a:rPr>
              <a:t>Tôi trả lời Bác:</a:t>
            </a:r>
          </a:p>
          <a:p>
            <a:pPr algn="just" fontAlgn="base"/>
            <a:r>
              <a:rPr lang="vi-VN" sz="1400" i="1" dirty="0">
                <a:solidFill>
                  <a:srgbClr val="000000"/>
                </a:solidFill>
                <a:latin typeface="UTM Avo" panose="02040603050506020204" pitchFamily="18" charset="0"/>
              </a:rPr>
              <a:t>- Thưa Bác, cháu không việc gì ạ. Rồi tôi cố gắng bước đi để Bác yên lòng.</a:t>
            </a:r>
          </a:p>
          <a:p>
            <a:pPr algn="just" fontAlgn="base"/>
            <a:r>
              <a:rPr lang="vi-VN" sz="1400" dirty="0">
                <a:solidFill>
                  <a:srgbClr val="000000"/>
                </a:solidFill>
                <a:latin typeface="UTM Avo" panose="02040603050506020204" pitchFamily="18" charset="0"/>
              </a:rPr>
              <a:t>Bác cười hiền hậu và căn dặn: "Bất cứ làm việc gì chú cũng phải cẩn thận". Rồi Bác quay vào.</a:t>
            </a:r>
          </a:p>
          <a:p>
            <a:pPr algn="just" fontAlgn="base"/>
            <a:r>
              <a:rPr lang="vi-VN" sz="1400" dirty="0">
                <a:solidFill>
                  <a:srgbClr val="000000"/>
                </a:solidFill>
                <a:latin typeface="UTM Avo" panose="02040603050506020204" pitchFamily="18" charset="0"/>
              </a:rPr>
              <a:t>Tôi đứng nhìn theo Bác cho đến lúc đi nghe tiếng máy chữ của Bác kêu lên lách tách, đều đều trên nhà sàn giữa đêm Việt Bắc.</a:t>
            </a:r>
          </a:p>
          <a:p>
            <a:pPr algn="r" fontAlgn="base"/>
            <a:r>
              <a:rPr lang="vi-VN" sz="1400" dirty="0">
                <a:solidFill>
                  <a:srgbClr val="000000"/>
                </a:solidFill>
                <a:latin typeface="UTM Avo" panose="02040603050506020204" pitchFamily="18" charset="0"/>
              </a:rPr>
              <a:t>Trích trong Bác Hồ - con người và phong cách, Sđd, t.2, tr.36-37</a:t>
            </a:r>
          </a:p>
        </p:txBody>
      </p:sp>
    </p:spTree>
    <p:extLst>
      <p:ext uri="{BB962C8B-B14F-4D97-AF65-F5344CB8AC3E}">
        <p14:creationId xmlns:p14="http://schemas.microsoft.com/office/powerpoint/2010/main" val="38722046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B3E899D-A1DE-E937-47E1-798AA69D0BAA}"/>
              </a:ext>
            </a:extLst>
          </p:cNvPr>
          <p:cNvPicPr>
            <a:picLocks noChangeAspect="1"/>
          </p:cNvPicPr>
          <p:nvPr/>
        </p:nvPicPr>
        <p:blipFill>
          <a:blip r:embed="rId4"/>
          <a:stretch>
            <a:fillRect/>
          </a:stretch>
        </p:blipFill>
        <p:spPr>
          <a:xfrm>
            <a:off x="4501082" y="3109238"/>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3267086" cy="461665"/>
          </a:xfrm>
          <a:prstGeom prst="rect">
            <a:avLst/>
          </a:prstGeom>
          <a:solidFill>
            <a:schemeClr val="accent2">
              <a:lumMod val="20000"/>
              <a:lumOff val="80000"/>
            </a:schemeClr>
          </a:solidFill>
        </p:spPr>
        <p:txBody>
          <a:bodyPr wrap="square" rtlCol="0">
            <a:spAutoFit/>
          </a:bodyPr>
          <a:lstStyle/>
          <a:p>
            <a:pPr defTabSz="609630">
              <a:defRPr/>
            </a:pPr>
            <a:r>
              <a:rPr lang="en-US" sz="2400" b="1" cap="all">
                <a:solidFill>
                  <a:prstClr val="black"/>
                </a:solidFill>
                <a:latin typeface="UTM Avo" panose="02040603050506020204" pitchFamily="18" charset="0"/>
                <a:cs typeface="Arial" panose="020B0604020202020204" pitchFamily="34" charset="0"/>
              </a:rPr>
              <a:t>I. Tìm hiểu chung</a:t>
            </a:r>
            <a:endParaRPr lang="en-US" sz="2400" b="1" cap="all" dirty="0">
              <a:solidFill>
                <a:prstClr val="black"/>
              </a:solidFill>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D23980B6-F1D1-4D2F-8B85-F73462908C12}"/>
              </a:ext>
            </a:extLst>
          </p:cNvPr>
          <p:cNvSpPr txBox="1">
            <a:spLocks noChangeArrowheads="1"/>
          </p:cNvSpPr>
          <p:nvPr/>
        </p:nvSpPr>
        <p:spPr bwMode="auto">
          <a:xfrm>
            <a:off x="685800" y="2323883"/>
            <a:ext cx="17491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1. </a:t>
            </a:r>
            <a:r>
              <a:rPr lang="en-US" sz="2400" b="1" dirty="0" err="1">
                <a:latin typeface="UTM Avo" panose="02040603050506020204" pitchFamily="18" charset="0"/>
                <a:cs typeface="Arial" pitchFamily="34" charset="0"/>
              </a:rPr>
              <a:t>Tác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giả</a:t>
            </a:r>
            <a:endParaRPr lang="en-US" sz="2400" b="1" dirty="0">
              <a:latin typeface="UTM Avo" panose="02040603050506020204" pitchFamily="18" charset="0"/>
              <a:cs typeface="Arial" pitchFamily="34" charset="0"/>
            </a:endParaRPr>
          </a:p>
        </p:txBody>
      </p:sp>
      <p:sp>
        <p:nvSpPr>
          <p:cNvPr id="2" name="Cloud 1">
            <a:extLst>
              <a:ext uri="{FF2B5EF4-FFF2-40B4-BE49-F238E27FC236}">
                <a16:creationId xmlns:a16="http://schemas.microsoft.com/office/drawing/2014/main" id="{1DC7AE1D-335B-740C-2072-CFF4906552DB}"/>
              </a:ext>
            </a:extLst>
          </p:cNvPr>
          <p:cNvSpPr/>
          <p:nvPr/>
        </p:nvSpPr>
        <p:spPr>
          <a:xfrm>
            <a:off x="4475072" y="1997017"/>
            <a:ext cx="6179923" cy="3201516"/>
          </a:xfrm>
          <a:prstGeom prst="cloud">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cs typeface="Arial" panose="020B0604020202020204" pitchFamily="34" charset="0"/>
              </a:rPr>
              <a:t>Dựa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phần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chuẩn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bị</a:t>
            </a:r>
            <a:r>
              <a:rPr lang="en-US" sz="2400" dirty="0">
                <a:solidFill>
                  <a:schemeClr val="tx1"/>
                </a:solidFill>
                <a:latin typeface="UTM Avo" panose="02040603050506020204" pitchFamily="18" charset="0"/>
                <a:cs typeface="Arial" panose="020B0604020202020204" pitchFamily="34" charset="0"/>
              </a:rPr>
              <a:t> ở </a:t>
            </a:r>
            <a:r>
              <a:rPr lang="en-US" sz="2400" dirty="0" err="1">
                <a:solidFill>
                  <a:schemeClr val="tx1"/>
                </a:solidFill>
                <a:latin typeface="UTM Avo" panose="02040603050506020204" pitchFamily="18" charset="0"/>
                <a:cs typeface="Arial" panose="020B0604020202020204" pitchFamily="34" charset="0"/>
              </a:rPr>
              <a:t>nhà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em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hãy</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nêu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những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hiểu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biết</a:t>
            </a:r>
            <a:r>
              <a:rPr lang="en-US" sz="2400" dirty="0">
                <a:solidFill>
                  <a:schemeClr val="tx1"/>
                </a:solidFill>
                <a:latin typeface="UTM Avo" panose="02040603050506020204" pitchFamily="18" charset="0"/>
                <a:cs typeface="Arial" panose="020B0604020202020204" pitchFamily="34" charset="0"/>
              </a:rPr>
              <a:t> </a:t>
            </a:r>
            <a:r>
              <a:rPr lang="en-US" sz="2400" err="1">
                <a:solidFill>
                  <a:schemeClr val="tx1"/>
                </a:solidFill>
                <a:latin typeface="UTM Avo" panose="02040603050506020204" pitchFamily="18" charset="0"/>
                <a:cs typeface="Arial" panose="020B0604020202020204" pitchFamily="34" charset="0"/>
              </a:rPr>
              <a:t>về</a:t>
            </a:r>
            <a:r>
              <a:rPr lang="en-US" sz="2400">
                <a:solidFill>
                  <a:schemeClr val="tx1"/>
                </a:solidFill>
                <a:latin typeface="UTM Avo" panose="02040603050506020204" pitchFamily="18" charset="0"/>
                <a:cs typeface="Arial" panose="020B0604020202020204" pitchFamily="34" charset="0"/>
              </a:rPr>
              <a:t> tác giả</a:t>
            </a:r>
          </a:p>
          <a:p>
            <a:pPr algn="ctr"/>
            <a:r>
              <a:rPr lang="en-US" sz="2400">
                <a:solidFill>
                  <a:schemeClr val="tx1"/>
                </a:solidFill>
                <a:latin typeface="UTM Avo" panose="02040603050506020204" pitchFamily="18" charset="0"/>
                <a:cs typeface="Arial" panose="020B0604020202020204" pitchFamily="34" charset="0"/>
              </a:rPr>
              <a:t>Minh </a:t>
            </a:r>
            <a:r>
              <a:rPr lang="en-US" sz="2400" dirty="0" err="1">
                <a:solidFill>
                  <a:schemeClr val="tx1"/>
                </a:solidFill>
                <a:latin typeface="UTM Avo" panose="02040603050506020204" pitchFamily="18" charset="0"/>
                <a:cs typeface="Arial" panose="020B0604020202020204" pitchFamily="34" charset="0"/>
              </a:rPr>
              <a:t>Huệ</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bài</a:t>
            </a:r>
            <a:r>
              <a:rPr lang="en-US" sz="2400" dirty="0">
                <a:solidFill>
                  <a:schemeClr val="tx1"/>
                </a:solidFill>
                <a:latin typeface="UTM Avo" panose="02040603050506020204" pitchFamily="18" charset="0"/>
                <a:cs typeface="Arial" panose="020B0604020202020204" pitchFamily="34" charset="0"/>
              </a:rPr>
              <a:t> </a:t>
            </a:r>
            <a:r>
              <a:rPr lang="en-US" sz="2400" err="1">
                <a:solidFill>
                  <a:schemeClr val="tx1"/>
                </a:solidFill>
                <a:latin typeface="UTM Avo" panose="02040603050506020204" pitchFamily="18" charset="0"/>
                <a:cs typeface="Arial" panose="020B0604020202020204" pitchFamily="34" charset="0"/>
              </a:rPr>
              <a:t>thơ</a:t>
            </a:r>
            <a:r>
              <a:rPr lang="en-US" sz="2400">
                <a:solidFill>
                  <a:schemeClr val="tx1"/>
                </a:solidFill>
                <a:latin typeface="UTM Avo" panose="02040603050506020204" pitchFamily="18" charset="0"/>
                <a:cs typeface="Arial" panose="020B0604020202020204" pitchFamily="34" charset="0"/>
              </a:rPr>
              <a:t> </a:t>
            </a:r>
          </a:p>
          <a:p>
            <a:pPr algn="ctr"/>
            <a:r>
              <a:rPr lang="en-US" sz="2400" i="1">
                <a:solidFill>
                  <a:schemeClr val="tx1"/>
                </a:solidFill>
                <a:latin typeface="UTM Avo" panose="02040603050506020204" pitchFamily="18" charset="0"/>
                <a:cs typeface="Arial" panose="020B0604020202020204" pitchFamily="34" charset="0"/>
              </a:rPr>
              <a:t>Đêm </a:t>
            </a:r>
            <a:r>
              <a:rPr lang="en-US" sz="2400" i="1" dirty="0">
                <a:solidFill>
                  <a:schemeClr val="tx1"/>
                </a:solidFill>
                <a:latin typeface="UTM Avo" panose="02040603050506020204" pitchFamily="18" charset="0"/>
                <a:cs typeface="Arial" panose="020B0604020202020204" pitchFamily="34" charset="0"/>
              </a:rPr>
              <a:t>nay </a:t>
            </a:r>
            <a:r>
              <a:rPr lang="en-US" sz="2400" i="1" dirty="0" err="1">
                <a:solidFill>
                  <a:schemeClr val="tx1"/>
                </a:solidFill>
                <a:latin typeface="UTM Avo" panose="02040603050506020204" pitchFamily="18" charset="0"/>
                <a:cs typeface="Arial" panose="020B0604020202020204" pitchFamily="34" charset="0"/>
              </a:rPr>
              <a:t>Bác</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không</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ngủ</a:t>
            </a:r>
            <a:r>
              <a:rPr lang="en-US" sz="2400" dirty="0">
                <a:solidFill>
                  <a:schemeClr val="tx1"/>
                </a:solidFill>
                <a:latin typeface="UTM Avo" panose="02040603050506020204" pitchFamily="18" charset="0"/>
                <a:cs typeface="Arial" panose="020B0604020202020204" pitchFamily="34" charset="0"/>
              </a:rPr>
              <a:t>.</a:t>
            </a:r>
          </a:p>
        </p:txBody>
      </p:sp>
      <p:pic>
        <p:nvPicPr>
          <p:cNvPr id="4" name="Picture 3">
            <a:extLst>
              <a:ext uri="{FF2B5EF4-FFF2-40B4-BE49-F238E27FC236}">
                <a16:creationId xmlns:a16="http://schemas.microsoft.com/office/drawing/2014/main" id="{EDE8315C-E779-8813-81BF-D0D834BAF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005" y="3378505"/>
            <a:ext cx="2628595" cy="2628595"/>
          </a:xfrm>
          <a:prstGeom prst="rect">
            <a:avLst/>
          </a:prstGeom>
        </p:spPr>
      </p:pic>
    </p:spTree>
    <p:extLst>
      <p:ext uri="{BB962C8B-B14F-4D97-AF65-F5344CB8AC3E}">
        <p14:creationId xmlns:p14="http://schemas.microsoft.com/office/powerpoint/2010/main" val="516279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3267086" cy="461665"/>
          </a:xfrm>
          <a:prstGeom prst="rect">
            <a:avLst/>
          </a:prstGeom>
          <a:solidFill>
            <a:schemeClr val="accent2">
              <a:lumMod val="20000"/>
              <a:lumOff val="80000"/>
            </a:schemeClr>
          </a:solidFill>
        </p:spPr>
        <p:txBody>
          <a:bodyPr wrap="square" rtlCol="0">
            <a:spAutoFit/>
          </a:bodyPr>
          <a:lstStyle/>
          <a:p>
            <a:pPr defTabSz="609630">
              <a:defRPr/>
            </a:pPr>
            <a:r>
              <a:rPr lang="en-US" sz="2400" b="1" cap="all">
                <a:solidFill>
                  <a:prstClr val="black"/>
                </a:solidFill>
                <a:latin typeface="UTM Avo" panose="02040603050506020204" pitchFamily="18" charset="0"/>
                <a:cs typeface="Arial" panose="020B0604020202020204" pitchFamily="34" charset="0"/>
              </a:rPr>
              <a:t>I. Tìm hiểu chung</a:t>
            </a:r>
            <a:endParaRPr lang="en-US" sz="2400" b="1" cap="all" dirty="0">
              <a:solidFill>
                <a:prstClr val="black"/>
              </a:solidFill>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D23980B6-F1D1-4D2F-8B85-F73462908C12}"/>
              </a:ext>
            </a:extLst>
          </p:cNvPr>
          <p:cNvSpPr txBox="1">
            <a:spLocks noChangeArrowheads="1"/>
          </p:cNvSpPr>
          <p:nvPr/>
        </p:nvSpPr>
        <p:spPr bwMode="auto">
          <a:xfrm>
            <a:off x="685800" y="2323883"/>
            <a:ext cx="17491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1. </a:t>
            </a:r>
            <a:r>
              <a:rPr lang="en-US" sz="2400" b="1" dirty="0" err="1">
                <a:latin typeface="UTM Avo" panose="02040603050506020204" pitchFamily="18" charset="0"/>
                <a:cs typeface="Arial" pitchFamily="34" charset="0"/>
              </a:rPr>
              <a:t>Tác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giả</a:t>
            </a:r>
            <a:endParaRPr lang="en-US" sz="2400" b="1" dirty="0">
              <a:latin typeface="UTM Avo" panose="02040603050506020204" pitchFamily="18" charset="0"/>
              <a:cs typeface="Arial" pitchFamily="34" charset="0"/>
            </a:endParaRPr>
          </a:p>
        </p:txBody>
      </p:sp>
      <p:sp>
        <p:nvSpPr>
          <p:cNvPr id="2" name="Rectangle: Rounded Corners 1">
            <a:extLst>
              <a:ext uri="{FF2B5EF4-FFF2-40B4-BE49-F238E27FC236}">
                <a16:creationId xmlns:a16="http://schemas.microsoft.com/office/drawing/2014/main" id="{FC41B751-BF2B-07DC-199F-FE476314A796}"/>
              </a:ext>
            </a:extLst>
          </p:cNvPr>
          <p:cNvSpPr/>
          <p:nvPr/>
        </p:nvSpPr>
        <p:spPr>
          <a:xfrm>
            <a:off x="4540762" y="2952481"/>
            <a:ext cx="4908037" cy="504056"/>
          </a:xfrm>
          <a:prstGeom prst="roundRect">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000000"/>
                </a:solidFill>
                <a:latin typeface="UTM Avo" panose="02040603050506020204" pitchFamily="18" charset="0"/>
                <a:ea typeface="Times New Roman" panose="02020603050405020304" pitchFamily="18" charset="0"/>
                <a:cs typeface="Arial" panose="020B0604020202020204" pitchFamily="34" charset="0"/>
              </a:rPr>
              <a:t>Tên tác giả: Minh Huệ (Nguyễn Đức Thái</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3200" dirty="0">
              <a:latin typeface="UTM Avo" panose="02040603050506020204" pitchFamily="18" charset="0"/>
              <a:cs typeface="Arial" panose="020B0604020202020204" pitchFamily="34" charset="0"/>
            </a:endParaRPr>
          </a:p>
        </p:txBody>
      </p:sp>
      <p:sp>
        <p:nvSpPr>
          <p:cNvPr id="3" name="Rectangle: Rounded Corners 2">
            <a:extLst>
              <a:ext uri="{FF2B5EF4-FFF2-40B4-BE49-F238E27FC236}">
                <a16:creationId xmlns:a16="http://schemas.microsoft.com/office/drawing/2014/main" id="{29679242-F1D5-AC40-A3A2-8538F3A8992E}"/>
              </a:ext>
            </a:extLst>
          </p:cNvPr>
          <p:cNvSpPr/>
          <p:nvPr/>
        </p:nvSpPr>
        <p:spPr>
          <a:xfrm>
            <a:off x="4572451" y="4287448"/>
            <a:ext cx="4908037" cy="504056"/>
          </a:xfrm>
          <a:prstGeom prst="roundRect">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000000"/>
                </a:solidFill>
                <a:latin typeface="UTM Avo" panose="02040603050506020204" pitchFamily="18" charset="0"/>
                <a:ea typeface="Times New Roman" panose="02020603050405020304" pitchFamily="18" charset="0"/>
                <a:cs typeface="Arial" panose="020B0604020202020204" pitchFamily="34" charset="0"/>
              </a:rPr>
              <a:t>Quê quán: Nghệ An</a:t>
            </a:r>
            <a:endParaRPr lang="en-US" sz="3200" dirty="0">
              <a:latin typeface="UTM Avo" panose="020406030505060202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47140758-5C6D-5E2D-0AAA-52EFE07D7298}"/>
              </a:ext>
            </a:extLst>
          </p:cNvPr>
          <p:cNvSpPr/>
          <p:nvPr/>
        </p:nvSpPr>
        <p:spPr>
          <a:xfrm>
            <a:off x="4570182" y="4949556"/>
            <a:ext cx="5932718" cy="504056"/>
          </a:xfrm>
          <a:prstGeom prst="roundRect">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000000"/>
                </a:solidFill>
                <a:latin typeface="UTM Avo" panose="02040603050506020204" pitchFamily="18" charset="0"/>
                <a:ea typeface="Times New Roman" panose="02020603050405020304" pitchFamily="18" charset="0"/>
                <a:cs typeface="Arial" panose="020B0604020202020204" pitchFamily="34" charset="0"/>
              </a:rPr>
              <a:t>Ông làm thơ từ thời kháng </a:t>
            </a:r>
            <a:r>
              <a:rPr lang="nl-NL">
                <a:solidFill>
                  <a:srgbClr val="000000"/>
                </a:solidFill>
                <a:latin typeface="UTM Avo" panose="02040603050506020204" pitchFamily="18" charset="0"/>
                <a:ea typeface="Times New Roman" panose="02020603050405020304" pitchFamily="18" charset="0"/>
                <a:cs typeface="Arial" panose="020B0604020202020204" pitchFamily="34" charset="0"/>
              </a:rPr>
              <a:t>chiến chống </a:t>
            </a:r>
            <a:r>
              <a:rPr lang="nl-NL" dirty="0">
                <a:solidFill>
                  <a:srgbClr val="000000"/>
                </a:solidFill>
                <a:latin typeface="UTM Avo" panose="02040603050506020204" pitchFamily="18" charset="0"/>
                <a:ea typeface="Times New Roman" panose="02020603050405020304" pitchFamily="18" charset="0"/>
                <a:cs typeface="Arial" panose="020B0604020202020204" pitchFamily="34" charset="0"/>
              </a:rPr>
              <a:t>Pháp</a:t>
            </a:r>
            <a:endParaRPr lang="en-US" sz="3200" dirty="0">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A1351F54-0759-89FB-F342-9E7930C3E4B0}"/>
              </a:ext>
            </a:extLst>
          </p:cNvPr>
          <p:cNvPicPr>
            <a:picLocks noChangeAspect="1"/>
          </p:cNvPicPr>
          <p:nvPr/>
        </p:nvPicPr>
        <p:blipFill>
          <a:blip r:embed="rId3"/>
          <a:stretch>
            <a:fillRect/>
          </a:stretch>
        </p:blipFill>
        <p:spPr>
          <a:xfrm>
            <a:off x="1608082" y="2841432"/>
            <a:ext cx="2589799" cy="2915285"/>
          </a:xfrm>
          <a:prstGeom prst="rect">
            <a:avLst/>
          </a:prstGeom>
        </p:spPr>
      </p:pic>
      <p:sp>
        <p:nvSpPr>
          <p:cNvPr id="8" name="Rectangle: Rounded Corners 7">
            <a:extLst>
              <a:ext uri="{FF2B5EF4-FFF2-40B4-BE49-F238E27FC236}">
                <a16:creationId xmlns:a16="http://schemas.microsoft.com/office/drawing/2014/main" id="{12E657DD-1783-6711-F1B6-2FCA7A9A787E}"/>
              </a:ext>
            </a:extLst>
          </p:cNvPr>
          <p:cNvSpPr/>
          <p:nvPr/>
        </p:nvSpPr>
        <p:spPr>
          <a:xfrm>
            <a:off x="4552792" y="3594415"/>
            <a:ext cx="4908037" cy="504056"/>
          </a:xfrm>
          <a:prstGeom prst="roundRect">
            <a:avLst/>
          </a:prstGeom>
          <a:solidFill>
            <a:schemeClr val="accent2">
              <a:lumMod val="20000"/>
              <a:lumOff val="80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Năm</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sinh</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 – </a:t>
            </a:r>
            <a:r>
              <a:rPr lang="en-US"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năm</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mất</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 1927 - 2003</a:t>
            </a:r>
            <a:endParaRPr lang="en-US" sz="32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481102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10363200" cy="461665"/>
          </a:xfrm>
          <a:prstGeom prst="rect">
            <a:avLst/>
          </a:prstGeom>
          <a:noFill/>
        </p:spPr>
        <p:txBody>
          <a:bodyPr wrap="square" rtlCol="0">
            <a:spAutoFit/>
          </a:bodyPr>
          <a:lstStyle/>
          <a:p>
            <a:pPr defTabSz="609630">
              <a:tabLst>
                <a:tab pos="4037013" algn="l"/>
              </a:tabLst>
              <a:defRPr/>
            </a:pPr>
            <a:r>
              <a:rPr lang="en-US" sz="2400" b="1">
                <a:solidFill>
                  <a:prstClr val="black"/>
                </a:solidFill>
                <a:latin typeface="UTM Avo" panose="02040603050506020204" pitchFamily="18" charset="0"/>
                <a:cs typeface="Arial" panose="020B0604020202020204" pitchFamily="34" charset="0"/>
              </a:rPr>
              <a:t>2. Tác phẩm</a:t>
            </a:r>
          </a:p>
        </p:txBody>
      </p:sp>
      <p:sp>
        <p:nvSpPr>
          <p:cNvPr id="2" name="Rectangle 1">
            <a:extLst>
              <a:ext uri="{FF2B5EF4-FFF2-40B4-BE49-F238E27FC236}">
                <a16:creationId xmlns:a16="http://schemas.microsoft.com/office/drawing/2014/main" id="{609AA2D5-ED18-4A5A-9FC3-26FD7132BA7E}"/>
              </a:ext>
            </a:extLst>
          </p:cNvPr>
          <p:cNvSpPr/>
          <p:nvPr/>
        </p:nvSpPr>
        <p:spPr>
          <a:xfrm>
            <a:off x="4137827" y="2588385"/>
            <a:ext cx="8186635" cy="1681229"/>
          </a:xfrm>
          <a:prstGeom prst="rect">
            <a:avLst/>
          </a:prstGeom>
          <a:noFill/>
        </p:spPr>
        <p:txBody>
          <a:bodyPr wrap="square">
            <a:spAutoFit/>
          </a:bodyPr>
          <a:lstStyle/>
          <a:p>
            <a:pPr marL="342900" indent="-342900" algn="just">
              <a:lnSpc>
                <a:spcPct val="150000"/>
              </a:lnSpc>
              <a:buClr>
                <a:schemeClr val="tx1"/>
              </a:buClr>
              <a:buFont typeface="Arial" panose="020B0604020202020204" pitchFamily="34" charset="0"/>
              <a:buChar char="•"/>
            </a:pPr>
            <a:r>
              <a:rPr lang="en-US" altLang="vi-VN" sz="2400" b="1" dirty="0" err="1">
                <a:latin typeface="UTM Avo" panose="02040603050506020204" pitchFamily="18" charset="0"/>
                <a:cs typeface="Arial" panose="020B0604020202020204" pitchFamily="34" charset="0"/>
              </a:rPr>
              <a:t>Năm</a:t>
            </a:r>
            <a:r>
              <a:rPr lang="en-US" altLang="vi-VN" sz="2400" b="1" dirty="0">
                <a:latin typeface="UTM Avo" panose="02040603050506020204" pitchFamily="18" charset="0"/>
                <a:cs typeface="Arial" panose="020B0604020202020204" pitchFamily="34" charset="0"/>
              </a:rPr>
              <a:t> </a:t>
            </a:r>
            <a:r>
              <a:rPr lang="en-US" altLang="vi-VN" sz="2400" b="1" dirty="0" err="1">
                <a:latin typeface="UTM Avo" panose="02040603050506020204" pitchFamily="18" charset="0"/>
                <a:cs typeface="Arial" panose="020B0604020202020204" pitchFamily="34" charset="0"/>
              </a:rPr>
              <a:t>sáng</a:t>
            </a:r>
            <a:r>
              <a:rPr lang="en-US" altLang="vi-VN" sz="2400" b="1" dirty="0">
                <a:latin typeface="UTM Avo" panose="02040603050506020204" pitchFamily="18" charset="0"/>
                <a:cs typeface="Arial" panose="020B0604020202020204" pitchFamily="34" charset="0"/>
              </a:rPr>
              <a:t> </a:t>
            </a:r>
            <a:r>
              <a:rPr lang="en-US" altLang="vi-VN" sz="2400" b="1" dirty="0" err="1">
                <a:latin typeface="UTM Avo" panose="02040603050506020204" pitchFamily="18" charset="0"/>
                <a:cs typeface="Arial" panose="020B0604020202020204" pitchFamily="34" charset="0"/>
              </a:rPr>
              <a:t>tác</a:t>
            </a:r>
            <a:r>
              <a:rPr lang="en-US" altLang="vi-VN" sz="2400" b="1" dirty="0">
                <a:latin typeface="UTM Avo" panose="02040603050506020204" pitchFamily="18" charset="0"/>
                <a:cs typeface="Arial" panose="020B0604020202020204" pitchFamily="34" charset="0"/>
              </a:rPr>
              <a:t>: </a:t>
            </a:r>
            <a:r>
              <a:rPr lang="en-US" altLang="vi-VN" sz="2400" dirty="0">
                <a:latin typeface="UTM Avo" panose="02040603050506020204" pitchFamily="18" charset="0"/>
                <a:cs typeface="Arial" panose="020B0604020202020204" pitchFamily="34" charset="0"/>
              </a:rPr>
              <a:t>1951</a:t>
            </a:r>
          </a:p>
          <a:p>
            <a:pPr marL="342900" indent="-342900" algn="just">
              <a:lnSpc>
                <a:spcPct val="150000"/>
              </a:lnSpc>
              <a:buClr>
                <a:schemeClr val="tx1"/>
              </a:buClr>
              <a:buFont typeface="Arial" panose="020B0604020202020204" pitchFamily="34" charset="0"/>
              <a:buChar char="•"/>
            </a:pPr>
            <a:r>
              <a:rPr lang="vi-VN" altLang="vi-VN" sz="2400" b="1" dirty="0">
                <a:latin typeface="UTM Avo" panose="02040603050506020204" pitchFamily="18" charset="0"/>
                <a:cs typeface="Arial" panose="020B0604020202020204" pitchFamily="34" charset="0"/>
              </a:rPr>
              <a:t>Thể thơ: </a:t>
            </a:r>
            <a:r>
              <a:rPr lang="vi-VN" altLang="vi-VN" sz="2400" dirty="0">
                <a:latin typeface="UTM Avo" panose="02040603050506020204" pitchFamily="18" charset="0"/>
                <a:cs typeface="Arial" panose="020B0604020202020204" pitchFamily="34" charset="0"/>
              </a:rPr>
              <a:t>Ngũ ngôn</a:t>
            </a:r>
          </a:p>
          <a:p>
            <a:pPr marL="342900" indent="-342900" algn="just">
              <a:lnSpc>
                <a:spcPct val="150000"/>
              </a:lnSpc>
              <a:buClr>
                <a:schemeClr val="tx1"/>
              </a:buClr>
              <a:buFont typeface="Arial" panose="020B0604020202020204" pitchFamily="34" charset="0"/>
              <a:buChar char="•"/>
            </a:pPr>
            <a:r>
              <a:rPr lang="vi-VN" altLang="vi-VN" sz="2400" b="1" dirty="0">
                <a:latin typeface="UTM Avo" panose="02040603050506020204" pitchFamily="18" charset="0"/>
                <a:cs typeface="Arial" panose="020B0604020202020204" pitchFamily="34" charset="0"/>
              </a:rPr>
              <a:t>Phương thức biểu đạt: </a:t>
            </a:r>
            <a:r>
              <a:rPr lang="vi-VN" altLang="vi-VN" sz="2400" dirty="0">
                <a:latin typeface="UTM Avo" panose="02040603050506020204" pitchFamily="18" charset="0"/>
                <a:cs typeface="Arial" panose="020B0604020202020204" pitchFamily="34" charset="0"/>
              </a:rPr>
              <a:t>Tự sự + Miêu tả + Biểu cảm</a:t>
            </a:r>
          </a:p>
        </p:txBody>
      </p:sp>
      <p:pic>
        <p:nvPicPr>
          <p:cNvPr id="5" name="Picture 2">
            <a:extLst>
              <a:ext uri="{FF2B5EF4-FFF2-40B4-BE49-F238E27FC236}">
                <a16:creationId xmlns:a16="http://schemas.microsoft.com/office/drawing/2014/main" id="{3D04142F-630C-AE00-B987-8372DF5538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251" r="14251"/>
          <a:stretch/>
        </p:blipFill>
        <p:spPr bwMode="auto">
          <a:xfrm>
            <a:off x="459121" y="2367750"/>
            <a:ext cx="3600328" cy="3190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516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CB3DF7-8D41-0269-A480-C3BE2EFB7557}"/>
              </a:ext>
            </a:extLst>
          </p:cNvPr>
          <p:cNvSpPr txBox="1"/>
          <p:nvPr/>
        </p:nvSpPr>
        <p:spPr>
          <a:xfrm>
            <a:off x="685800" y="1846978"/>
            <a:ext cx="10363200" cy="461665"/>
          </a:xfrm>
          <a:prstGeom prst="rect">
            <a:avLst/>
          </a:prstGeom>
          <a:noFill/>
        </p:spPr>
        <p:txBody>
          <a:bodyPr wrap="square" rtlCol="0">
            <a:spAutoFit/>
          </a:bodyPr>
          <a:lstStyle/>
          <a:p>
            <a:pPr defTabSz="609630">
              <a:tabLst>
                <a:tab pos="4037013" algn="l"/>
              </a:tabLst>
              <a:defRPr/>
            </a:pPr>
            <a:r>
              <a:rPr lang="en-US" sz="2400" b="1">
                <a:solidFill>
                  <a:prstClr val="black"/>
                </a:solidFill>
                <a:latin typeface="UTM Avo" panose="02040603050506020204" pitchFamily="18" charset="0"/>
                <a:cs typeface="Arial" panose="020B0604020202020204" pitchFamily="34" charset="0"/>
              </a:rPr>
              <a:t>2. Tác phẩm</a:t>
            </a:r>
          </a:p>
        </p:txBody>
      </p:sp>
      <p:pic>
        <p:nvPicPr>
          <p:cNvPr id="3" name="Picture 2">
            <a:extLst>
              <a:ext uri="{FF2B5EF4-FFF2-40B4-BE49-F238E27FC236}">
                <a16:creationId xmlns:a16="http://schemas.microsoft.com/office/drawing/2014/main" id="{ECBF8124-1A9D-F539-7D3A-0CAE059AA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1067" y="1066800"/>
            <a:ext cx="4080933" cy="5412022"/>
          </a:xfrm>
          <a:prstGeom prst="rect">
            <a:avLst/>
          </a:prstGeom>
        </p:spPr>
      </p:pic>
      <p:sp>
        <p:nvSpPr>
          <p:cNvPr id="4" name="TextBox 3">
            <a:extLst>
              <a:ext uri="{FF2B5EF4-FFF2-40B4-BE49-F238E27FC236}">
                <a16:creationId xmlns:a16="http://schemas.microsoft.com/office/drawing/2014/main" id="{9322CAB6-BF46-CFB7-D4A2-71E3E7FD570A}"/>
              </a:ext>
            </a:extLst>
          </p:cNvPr>
          <p:cNvSpPr txBox="1"/>
          <p:nvPr/>
        </p:nvSpPr>
        <p:spPr>
          <a:xfrm>
            <a:off x="842389" y="2334129"/>
            <a:ext cx="7770388" cy="1989071"/>
          </a:xfrm>
          <a:prstGeom prst="rect">
            <a:avLst/>
          </a:prstGeom>
          <a:noFill/>
          <a:ln>
            <a:solidFill>
              <a:srgbClr val="2E75B6"/>
            </a:solidFill>
          </a:ln>
        </p:spPr>
        <p:txBody>
          <a:bodyPr wrap="square">
            <a:spAutoFit/>
          </a:bodyPr>
          <a:lstStyle/>
          <a:p>
            <a:pPr algn="just">
              <a:lnSpc>
                <a:spcPct val="160000"/>
              </a:lnSpc>
            </a:pPr>
            <a:r>
              <a:rPr lang="en-US" altLang="en-US" sz="2000" b="1" dirty="0">
                <a:solidFill>
                  <a:srgbClr val="002060"/>
                </a:solidFill>
                <a:latin typeface="UTM Avo" panose="02040603050506020204" pitchFamily="18" charset="0"/>
                <a:cs typeface="Arial" panose="020B0604020202020204" pitchFamily="34" charset="0"/>
              </a:rPr>
              <a:t>Hoàn </a:t>
            </a:r>
            <a:r>
              <a:rPr lang="en-US" altLang="en-US" sz="2000" b="1" dirty="0" err="1">
                <a:solidFill>
                  <a:srgbClr val="002060"/>
                </a:solidFill>
                <a:latin typeface="UTM Avo" panose="02040603050506020204" pitchFamily="18" charset="0"/>
                <a:cs typeface="Arial" panose="020B0604020202020204" pitchFamily="34" charset="0"/>
              </a:rPr>
              <a:t>cảnh</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b="1" dirty="0" err="1">
                <a:solidFill>
                  <a:srgbClr val="002060"/>
                </a:solidFill>
                <a:latin typeface="UTM Avo" panose="02040603050506020204" pitchFamily="18" charset="0"/>
                <a:cs typeface="Arial" panose="020B0604020202020204" pitchFamily="34" charset="0"/>
              </a:rPr>
              <a:t>sáng</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b="1" dirty="0" err="1">
                <a:solidFill>
                  <a:srgbClr val="002060"/>
                </a:solidFill>
                <a:latin typeface="UTM Avo" panose="02040603050506020204" pitchFamily="18" charset="0"/>
                <a:cs typeface="Arial" panose="020B0604020202020204" pitchFamily="34" charset="0"/>
              </a:rPr>
              <a:t>tác</a:t>
            </a:r>
            <a:r>
              <a:rPr lang="en-US" altLang="en-US" sz="2000" dirty="0">
                <a:solidFill>
                  <a:srgbClr val="002060"/>
                </a:solidFill>
                <a:latin typeface="UTM Avo" panose="02040603050506020204" pitchFamily="18" charset="0"/>
                <a:cs typeface="Arial" panose="020B0604020202020204" pitchFamily="34" charset="0"/>
              </a:rPr>
              <a:t>: Minh </a:t>
            </a:r>
            <a:r>
              <a:rPr lang="en-US" altLang="en-US" sz="2000" dirty="0" err="1">
                <a:solidFill>
                  <a:srgbClr val="002060"/>
                </a:solidFill>
                <a:latin typeface="UTM Avo" panose="02040603050506020204" pitchFamily="18" charset="0"/>
                <a:cs typeface="Arial" panose="020B0604020202020204" pitchFamily="34" charset="0"/>
              </a:rPr>
              <a:t>Huệ</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viết</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lại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dựa</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trên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câu</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chuyện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có</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thật</a:t>
            </a:r>
            <a:r>
              <a:rPr lang="en-US" altLang="en-US" sz="2000" dirty="0">
                <a:solidFill>
                  <a:srgbClr val="002060"/>
                </a:solidFill>
                <a:latin typeface="UTM Avo" panose="02040603050506020204" pitchFamily="18" charset="0"/>
                <a:cs typeface="Arial" panose="020B0604020202020204" pitchFamily="34" charset="0"/>
              </a:rPr>
              <a:t> do </a:t>
            </a:r>
            <a:r>
              <a:rPr lang="en-US" altLang="en-US" sz="2000" dirty="0" err="1">
                <a:solidFill>
                  <a:srgbClr val="002060"/>
                </a:solidFill>
                <a:latin typeface="UTM Avo" panose="02040603050506020204" pitchFamily="18" charset="0"/>
                <a:cs typeface="Arial" panose="020B0604020202020204" pitchFamily="34" charset="0"/>
              </a:rPr>
              <a:t>người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bạn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là</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vệ</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quốc</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quân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kể</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lại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khi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chứng</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kiến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Bác</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không</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ngủ</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trên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đường</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chiến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dịch</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biên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err="1">
                <a:solidFill>
                  <a:srgbClr val="002060"/>
                </a:solidFill>
                <a:latin typeface="UTM Avo" panose="02040603050506020204" pitchFamily="18" charset="0"/>
                <a:cs typeface="Arial" panose="020B0604020202020204" pitchFamily="34" charset="0"/>
              </a:rPr>
              <a:t>giới</a:t>
            </a:r>
            <a:r>
              <a:rPr lang="en-US" altLang="en-US" sz="2000">
                <a:solidFill>
                  <a:srgbClr val="002060"/>
                </a:solidFill>
                <a:latin typeface="UTM Avo" panose="02040603050506020204" pitchFamily="18" charset="0"/>
                <a:cs typeface="Arial" panose="020B0604020202020204" pitchFamily="34" charset="0"/>
              </a:rPr>
              <a:t> Thu - Đông </a:t>
            </a:r>
            <a:r>
              <a:rPr lang="en-US" altLang="en-US" sz="2000" dirty="0">
                <a:solidFill>
                  <a:srgbClr val="002060"/>
                </a:solidFill>
                <a:latin typeface="UTM Avo" panose="02040603050506020204" pitchFamily="18" charset="0"/>
                <a:cs typeface="Arial" panose="020B0604020202020204" pitchFamily="34" charset="0"/>
              </a:rPr>
              <a:t>1950.</a:t>
            </a:r>
            <a:endParaRPr lang="en-BZ" sz="2000" dirty="0">
              <a:solidFill>
                <a:srgbClr val="002060"/>
              </a:solidFill>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C4AE7DBD-9E7E-76FB-2E42-75D7A0AEDA6F}"/>
              </a:ext>
            </a:extLst>
          </p:cNvPr>
          <p:cNvSpPr txBox="1"/>
          <p:nvPr/>
        </p:nvSpPr>
        <p:spPr>
          <a:xfrm>
            <a:off x="1617839" y="4556906"/>
            <a:ext cx="6931452" cy="1873654"/>
          </a:xfrm>
          <a:prstGeom prst="rect">
            <a:avLst/>
          </a:prstGeom>
          <a:noFill/>
          <a:ln>
            <a:solidFill>
              <a:srgbClr val="2E75B6"/>
            </a:solidFill>
          </a:ln>
        </p:spPr>
        <p:txBody>
          <a:bodyPr wrap="square">
            <a:spAutoFit/>
          </a:bodyPr>
          <a:lstStyle/>
          <a:p>
            <a:pPr algn="just" eaLnBrk="1" hangingPunct="1">
              <a:lnSpc>
                <a:spcPct val="150000"/>
              </a:lnSpc>
            </a:pPr>
            <a:r>
              <a:rPr lang="en-US" altLang="en-US" sz="2000" b="1" dirty="0" err="1">
                <a:solidFill>
                  <a:srgbClr val="002060"/>
                </a:solidFill>
                <a:latin typeface="UTM Avo" panose="02040603050506020204" pitchFamily="18" charset="0"/>
                <a:cs typeface="Arial" panose="020B0604020202020204" pitchFamily="34" charset="0"/>
              </a:rPr>
              <a:t>Mạch</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b="1" dirty="0" err="1">
                <a:solidFill>
                  <a:srgbClr val="002060"/>
                </a:solidFill>
                <a:latin typeface="UTM Avo" panose="02040603050506020204" pitchFamily="18" charset="0"/>
                <a:cs typeface="Arial" panose="020B0604020202020204" pitchFamily="34" charset="0"/>
              </a:rPr>
              <a:t>cảm</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b="1" dirty="0" err="1">
                <a:solidFill>
                  <a:srgbClr val="002060"/>
                </a:solidFill>
                <a:latin typeface="UTM Avo" panose="02040603050506020204" pitchFamily="18" charset="0"/>
                <a:cs typeface="Arial" panose="020B0604020202020204" pitchFamily="34" charset="0"/>
              </a:rPr>
              <a:t>xúc</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b="1" dirty="0" err="1">
                <a:solidFill>
                  <a:srgbClr val="002060"/>
                </a:solidFill>
                <a:latin typeface="UTM Avo" panose="02040603050506020204" pitchFamily="18" charset="0"/>
                <a:cs typeface="Arial" panose="020B0604020202020204" pitchFamily="34" charset="0"/>
              </a:rPr>
              <a:t>chính</a:t>
            </a:r>
            <a:r>
              <a:rPr lang="en-US" altLang="en-US" sz="2000" b="1"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kể</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về</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một</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đêm</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không</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ngủ</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của</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Bác</a:t>
            </a:r>
            <a:r>
              <a:rPr lang="en-US" altLang="en-US" sz="2000" dirty="0">
                <a:solidFill>
                  <a:srgbClr val="002060"/>
                </a:solidFill>
                <a:latin typeface="UTM Avo" panose="02040603050506020204" pitchFamily="18" charset="0"/>
                <a:cs typeface="Arial" panose="020B0604020202020204" pitchFamily="34" charset="0"/>
              </a:rPr>
              <a:t>. Qua </a:t>
            </a:r>
            <a:r>
              <a:rPr lang="en-US" altLang="en-US" sz="2000" dirty="0" err="1">
                <a:solidFill>
                  <a:srgbClr val="002060"/>
                </a:solidFill>
                <a:latin typeface="UTM Avo" panose="02040603050506020204" pitchFamily="18" charset="0"/>
                <a:cs typeface="Arial" panose="020B0604020202020204" pitchFamily="34" charset="0"/>
              </a:rPr>
              <a:t>đó</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thể</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hiện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tình</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cảm</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của</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Bác</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đối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với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bộ</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đội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dân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công</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và</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tình</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cảm</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của</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anh</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đội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viên</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đối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với</a:t>
            </a:r>
            <a:r>
              <a:rPr lang="en-US" altLang="en-US" sz="2000" dirty="0">
                <a:solidFill>
                  <a:srgbClr val="002060"/>
                </a:solidFill>
                <a:latin typeface="UTM Avo" panose="02040603050506020204" pitchFamily="18" charset="0"/>
                <a:cs typeface="Arial" panose="020B0604020202020204" pitchFamily="34" charset="0"/>
              </a:rPr>
              <a:t> </a:t>
            </a:r>
            <a:r>
              <a:rPr lang="en-US" altLang="en-US" sz="2000" dirty="0" err="1">
                <a:solidFill>
                  <a:srgbClr val="002060"/>
                </a:solidFill>
                <a:latin typeface="UTM Avo" panose="02040603050506020204" pitchFamily="18" charset="0"/>
                <a:cs typeface="Arial" panose="020B0604020202020204" pitchFamily="34" charset="0"/>
              </a:rPr>
              <a:t>Bác</a:t>
            </a:r>
            <a:r>
              <a:rPr lang="en-US" altLang="en-US" sz="2000" dirty="0">
                <a:solidFill>
                  <a:srgbClr val="002060"/>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9574907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129CE03-8165-4E2C-AD05-5F68488E5D6A}"/>
              </a:ext>
            </a:extLst>
          </p:cNvPr>
          <p:cNvSpPr txBox="1"/>
          <p:nvPr/>
        </p:nvSpPr>
        <p:spPr>
          <a:xfrm>
            <a:off x="685800" y="1846978"/>
            <a:ext cx="10363200" cy="461665"/>
          </a:xfrm>
          <a:prstGeom prst="rect">
            <a:avLst/>
          </a:prstGeom>
          <a:noFill/>
        </p:spPr>
        <p:txBody>
          <a:bodyPr wrap="square" rtlCol="0">
            <a:spAutoFit/>
          </a:bodyPr>
          <a:lstStyle/>
          <a:p>
            <a:pPr defTabSz="609630">
              <a:tabLst>
                <a:tab pos="4037013" algn="l"/>
              </a:tabLst>
              <a:defRPr/>
            </a:pPr>
            <a:r>
              <a:rPr lang="en-US" sz="2400" b="1" dirty="0">
                <a:solidFill>
                  <a:prstClr val="black"/>
                </a:solidFill>
                <a:latin typeface="UTM Avo" panose="02040603050506020204" pitchFamily="18" charset="0"/>
                <a:cs typeface="Arial" panose="020B0604020202020204" pitchFamily="34" charset="0"/>
              </a:rPr>
              <a:t>2. </a:t>
            </a:r>
            <a:r>
              <a:rPr lang="en-US" sz="2400" b="1" dirty="0" err="1">
                <a:solidFill>
                  <a:prstClr val="black"/>
                </a:solidFill>
                <a:latin typeface="UTM Avo" panose="02040603050506020204" pitchFamily="18" charset="0"/>
                <a:cs typeface="Arial" panose="020B0604020202020204" pitchFamily="34" charset="0"/>
              </a:rPr>
              <a:t>Tác</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phẩm</a:t>
            </a:r>
            <a:endParaRPr lang="en-US" sz="2400" b="1" dirty="0">
              <a:solidFill>
                <a:prstClr val="black"/>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D7B55A52-D6DF-4A1D-BF5C-F5C75C9BA75D}"/>
              </a:ext>
            </a:extLst>
          </p:cNvPr>
          <p:cNvSpPr txBox="1"/>
          <p:nvPr/>
        </p:nvSpPr>
        <p:spPr>
          <a:xfrm>
            <a:off x="5028121" y="2317716"/>
            <a:ext cx="2135757" cy="523220"/>
          </a:xfrm>
          <a:prstGeom prst="rect">
            <a:avLst/>
          </a:prstGeom>
          <a:solidFill>
            <a:schemeClr val="accent4">
              <a:lumMod val="20000"/>
              <a:lumOff val="80000"/>
            </a:schemeClr>
          </a:solidFill>
        </p:spPr>
        <p:txBody>
          <a:bodyPr wrap="square" rtlCol="0">
            <a:spAutoFit/>
          </a:bodyPr>
          <a:lstStyle>
            <a:defPPr>
              <a:defRPr lang="en-US"/>
            </a:defPPr>
            <a:lvl1pPr defTabSz="609630">
              <a:tabLst>
                <a:tab pos="4037013" algn="l"/>
              </a:tabLst>
              <a:defRPr sz="2400" b="1">
                <a:solidFill>
                  <a:prstClr val="black"/>
                </a:solidFill>
                <a:latin typeface="UTM Avo" panose="02040603050506020204" pitchFamily="18" charset="0"/>
                <a:cs typeface="Arial" panose="020B0604020202020204" pitchFamily="34" charset="0"/>
              </a:defRPr>
            </a:lvl1pPr>
          </a:lstStyle>
          <a:p>
            <a:pPr algn="ctr"/>
            <a:r>
              <a:rPr lang="vi-VN" sz="2800" cap="all" dirty="0"/>
              <a:t>Bố cục</a:t>
            </a:r>
          </a:p>
        </p:txBody>
      </p:sp>
      <p:sp>
        <p:nvSpPr>
          <p:cNvPr id="11" name="Rectangle: Rounded Corners 10">
            <a:extLst>
              <a:ext uri="{FF2B5EF4-FFF2-40B4-BE49-F238E27FC236}">
                <a16:creationId xmlns:a16="http://schemas.microsoft.com/office/drawing/2014/main" id="{29B47F5B-2A75-458A-BE49-3C6CECA4FF95}"/>
              </a:ext>
            </a:extLst>
          </p:cNvPr>
          <p:cNvSpPr/>
          <p:nvPr/>
        </p:nvSpPr>
        <p:spPr>
          <a:xfrm>
            <a:off x="1253347" y="3087622"/>
            <a:ext cx="2659093" cy="584340"/>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ea typeface="UD Digi Kyokasho N-B" panose="02020700000000000000" pitchFamily="17" charset="-128"/>
              </a:rPr>
              <a:t>9 khổ thơ đầu</a:t>
            </a:r>
          </a:p>
        </p:txBody>
      </p:sp>
      <p:sp>
        <p:nvSpPr>
          <p:cNvPr id="14" name="Rectangle: Rounded Corners 13">
            <a:extLst>
              <a:ext uri="{FF2B5EF4-FFF2-40B4-BE49-F238E27FC236}">
                <a16:creationId xmlns:a16="http://schemas.microsoft.com/office/drawing/2014/main" id="{674F7123-C1F0-4D84-AE3D-1CF34BBBD775}"/>
              </a:ext>
            </a:extLst>
          </p:cNvPr>
          <p:cNvSpPr/>
          <p:nvPr/>
        </p:nvSpPr>
        <p:spPr>
          <a:xfrm>
            <a:off x="1253347" y="3881113"/>
            <a:ext cx="2659093" cy="584340"/>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ea typeface="UD Digi Kyokasho N-B" panose="02020700000000000000" pitchFamily="17" charset="-128"/>
              </a:rPr>
              <a:t>7 khổ thơ cuối</a:t>
            </a:r>
          </a:p>
        </p:txBody>
      </p:sp>
      <p:sp>
        <p:nvSpPr>
          <p:cNvPr id="16" name="Rectangle: Rounded Corners 15">
            <a:extLst>
              <a:ext uri="{FF2B5EF4-FFF2-40B4-BE49-F238E27FC236}">
                <a16:creationId xmlns:a16="http://schemas.microsoft.com/office/drawing/2014/main" id="{47D2169B-7314-4202-A2E1-EF204B451337}"/>
              </a:ext>
            </a:extLst>
          </p:cNvPr>
          <p:cNvSpPr/>
          <p:nvPr/>
        </p:nvSpPr>
        <p:spPr>
          <a:xfrm>
            <a:off x="4267201" y="3087622"/>
            <a:ext cx="6430634" cy="584340"/>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charset="0"/>
                <a:ea typeface="UD Digi Kyokasho N-B" panose="02020700000000000000" pitchFamily="17" charset="-128"/>
              </a:rPr>
              <a:t>Lần thức dậy thứ nhất của anh đội viên.</a:t>
            </a:r>
          </a:p>
        </p:txBody>
      </p:sp>
      <p:sp>
        <p:nvSpPr>
          <p:cNvPr id="17" name="Rectangle: Rounded Corners 16">
            <a:extLst>
              <a:ext uri="{FF2B5EF4-FFF2-40B4-BE49-F238E27FC236}">
                <a16:creationId xmlns:a16="http://schemas.microsoft.com/office/drawing/2014/main" id="{BB16D295-505B-4DDE-849C-9987523B7B08}"/>
              </a:ext>
            </a:extLst>
          </p:cNvPr>
          <p:cNvSpPr/>
          <p:nvPr/>
        </p:nvSpPr>
        <p:spPr>
          <a:xfrm>
            <a:off x="4267201" y="3881113"/>
            <a:ext cx="6430634" cy="584340"/>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cs typeface="Arial" panose="020B0604020202020204" pitchFamily="34" charset="0"/>
              </a:rPr>
              <a:t>Lần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thức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dậy</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thứ</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anh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đội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viên</a:t>
            </a:r>
            <a:r>
              <a:rPr lang="en-US" sz="2400" dirty="0">
                <a:solidFill>
                  <a:schemeClr val="tx1"/>
                </a:solidFill>
                <a:latin typeface="UTM Avo" panose="02040603050506020204" pitchFamily="18" charset="0"/>
                <a:cs typeface="Arial" panose="020B0604020202020204" pitchFamily="34" charset="0"/>
              </a:rPr>
              <a:t>.</a:t>
            </a:r>
          </a:p>
        </p:txBody>
      </p:sp>
      <p:pic>
        <p:nvPicPr>
          <p:cNvPr id="19" name="Picture 2" descr="Wink sticker">
            <a:extLst>
              <a:ext uri="{FF2B5EF4-FFF2-40B4-BE49-F238E27FC236}">
                <a16:creationId xmlns:a16="http://schemas.microsoft.com/office/drawing/2014/main" id="{C53AAFF9-87AF-40A5-B6E2-3D2DA2BA7B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6105" y="949700"/>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155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3851694" cy="461665"/>
          </a:xfrm>
          <a:prstGeom prst="rect">
            <a:avLst/>
          </a:prstGeom>
          <a:solidFill>
            <a:schemeClr val="accent2">
              <a:lumMod val="20000"/>
              <a:lumOff val="80000"/>
            </a:schemeClr>
          </a:solidFill>
        </p:spPr>
        <p:txBody>
          <a:bodyPr wrap="square" rtlCol="0">
            <a:spAutoFit/>
          </a:bodyPr>
          <a:lstStyle/>
          <a:p>
            <a:pPr defTabSz="609630">
              <a:defRPr/>
            </a:pPr>
            <a:r>
              <a:rPr lang="en-US" sz="2400" b="1" dirty="0">
                <a:solidFill>
                  <a:prstClr val="black"/>
                </a:solidFill>
                <a:latin typeface="UTM Avo" panose="02040603050506020204" pitchFamily="18" charset="0"/>
                <a:cs typeface="Arial" panose="020B0604020202020204" pitchFamily="34" charset="0"/>
              </a:rPr>
              <a:t>I</a:t>
            </a:r>
            <a:r>
              <a:rPr lang="vi-VN" sz="2400" b="1" dirty="0">
                <a:solidFill>
                  <a:prstClr val="black"/>
                </a:solidFill>
                <a:latin typeface="UTM Avo" panose="02040603050506020204" pitchFamily="18" charset="0"/>
                <a:cs typeface="Arial" panose="020B0604020202020204" pitchFamily="34" charset="0"/>
              </a:rPr>
              <a:t>I</a:t>
            </a:r>
            <a:r>
              <a:rPr lang="en-US" sz="2400" b="1" dirty="0">
                <a:solidFill>
                  <a:prstClr val="black"/>
                </a:solidFill>
                <a:latin typeface="UTM Avo" panose="02040603050506020204" pitchFamily="18" charset="0"/>
                <a:cs typeface="Arial" panose="020B0604020202020204" pitchFamily="34" charset="0"/>
              </a:rPr>
              <a:t>. ĐỌC HIỂU VĂN BẢN</a:t>
            </a:r>
          </a:p>
        </p:txBody>
      </p:sp>
      <p:sp>
        <p:nvSpPr>
          <p:cNvPr id="5" name="TextBox 4">
            <a:extLst>
              <a:ext uri="{FF2B5EF4-FFF2-40B4-BE49-F238E27FC236}">
                <a16:creationId xmlns:a16="http://schemas.microsoft.com/office/drawing/2014/main" id="{D23980B6-F1D1-4D2F-8B85-F73462908C12}"/>
              </a:ext>
            </a:extLst>
          </p:cNvPr>
          <p:cNvSpPr txBox="1">
            <a:spLocks noChangeArrowheads="1"/>
          </p:cNvSpPr>
          <p:nvPr/>
        </p:nvSpPr>
        <p:spPr bwMode="auto">
          <a:xfrm>
            <a:off x="685800" y="2323883"/>
            <a:ext cx="4027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1. Nhân </a:t>
            </a:r>
            <a:r>
              <a:rPr lang="en-US" sz="2400" b="1" dirty="0" err="1">
                <a:latin typeface="UTM Avo" panose="02040603050506020204" pitchFamily="18" charset="0"/>
                <a:cs typeface="Arial" pitchFamily="34" charset="0"/>
              </a:rPr>
              <a:t>vật</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anh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đội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viên</a:t>
            </a:r>
            <a:endParaRPr lang="en-US" sz="2400" b="1" dirty="0">
              <a:latin typeface="UTM Avo" panose="02040603050506020204" pitchFamily="18" charset="0"/>
              <a:cs typeface="Arial" pitchFamily="34" charset="0"/>
            </a:endParaRPr>
          </a:p>
        </p:txBody>
      </p:sp>
      <p:sp>
        <p:nvSpPr>
          <p:cNvPr id="8" name="Cloud 7">
            <a:extLst>
              <a:ext uri="{FF2B5EF4-FFF2-40B4-BE49-F238E27FC236}">
                <a16:creationId xmlns:a16="http://schemas.microsoft.com/office/drawing/2014/main" id="{BEA04F23-88C9-443A-B075-424C76857930}"/>
              </a:ext>
            </a:extLst>
          </p:cNvPr>
          <p:cNvSpPr/>
          <p:nvPr/>
        </p:nvSpPr>
        <p:spPr>
          <a:xfrm>
            <a:off x="4712864" y="2235201"/>
            <a:ext cx="6555493" cy="3522132"/>
          </a:xfrm>
          <a:prstGeom prst="cloud">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extBox 11">
            <a:extLst>
              <a:ext uri="{FF2B5EF4-FFF2-40B4-BE49-F238E27FC236}">
                <a16:creationId xmlns:a16="http://schemas.microsoft.com/office/drawing/2014/main" id="{09CB2881-4CCF-4CE0-B85A-6B098001FAC6}"/>
              </a:ext>
            </a:extLst>
          </p:cNvPr>
          <p:cNvSpPr txBox="1"/>
          <p:nvPr/>
        </p:nvSpPr>
        <p:spPr>
          <a:xfrm>
            <a:off x="5132999" y="2967090"/>
            <a:ext cx="5941273" cy="205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defRPr sz="2400" b="1">
                <a:latin typeface="UTM Avo" panose="02040603050506020204" pitchFamily="18" charset="0"/>
                <a:cs typeface="Arial" pitchFamily="34" charset="0"/>
              </a:defRPr>
            </a:lvl1pPr>
            <a:lvl2pPr marL="742950" indent="-285750" eaLnBrk="0" hangingPunct="0">
              <a:defRPr>
                <a:latin typeface="Calibri" pitchFamily="34" charset="0"/>
                <a:cs typeface="Arial" charset="0"/>
              </a:defRPr>
            </a:lvl2pPr>
            <a:lvl3pPr marL="1143000" indent="-228600" eaLnBrk="0" hangingPunct="0">
              <a:defRPr>
                <a:latin typeface="Calibri" pitchFamily="34" charset="0"/>
                <a:cs typeface="Arial" charset="0"/>
              </a:defRPr>
            </a:lvl3pPr>
            <a:lvl4pPr marL="1600200" indent="-228600" eaLnBrk="0" hangingPunct="0">
              <a:defRPr>
                <a:latin typeface="Calibri" pitchFamily="34" charset="0"/>
                <a:cs typeface="Arial" charset="0"/>
              </a:defRPr>
            </a:lvl4pPr>
            <a:lvl5pPr marL="2057400" indent="-228600" eaLnBrk="0" hangingPunct="0">
              <a:defRPr>
                <a:latin typeface="Calibri" pitchFamily="34" charset="0"/>
                <a:cs typeface="Arial" charset="0"/>
              </a:defRPr>
            </a:lvl5pPr>
            <a:lvl6pPr marL="2514600" indent="-228600" eaLnBrk="0" fontAlgn="base" hangingPunct="0">
              <a:spcBef>
                <a:spcPct val="0"/>
              </a:spcBef>
              <a:spcAft>
                <a:spcPct val="0"/>
              </a:spcAft>
              <a:defRPr>
                <a:latin typeface="Calibri" pitchFamily="34" charset="0"/>
                <a:cs typeface="Arial" charset="0"/>
              </a:defRPr>
            </a:lvl6pPr>
            <a:lvl7pPr marL="2971800" indent="-228600" eaLnBrk="0" fontAlgn="base" hangingPunct="0">
              <a:spcBef>
                <a:spcPct val="0"/>
              </a:spcBef>
              <a:spcAft>
                <a:spcPct val="0"/>
              </a:spcAft>
              <a:defRPr>
                <a:latin typeface="Calibri" pitchFamily="34" charset="0"/>
                <a:cs typeface="Arial" charset="0"/>
              </a:defRPr>
            </a:lvl7pPr>
            <a:lvl8pPr marL="3429000" indent="-228600" eaLnBrk="0" fontAlgn="base" hangingPunct="0">
              <a:spcBef>
                <a:spcPct val="0"/>
              </a:spcBef>
              <a:spcAft>
                <a:spcPct val="0"/>
              </a:spcAft>
              <a:defRPr>
                <a:latin typeface="Calibri" pitchFamily="34" charset="0"/>
                <a:cs typeface="Arial" charset="0"/>
              </a:defRPr>
            </a:lvl8pPr>
            <a:lvl9pPr marL="3886200" indent="-228600" eaLnBrk="0" fontAlgn="base" hangingPunct="0">
              <a:spcBef>
                <a:spcPct val="0"/>
              </a:spcBef>
              <a:spcAft>
                <a:spcPct val="0"/>
              </a:spcAft>
              <a:defRPr>
                <a:latin typeface="Calibri" pitchFamily="34" charset="0"/>
                <a:cs typeface="Arial" charset="0"/>
              </a:defRPr>
            </a:lvl9pPr>
          </a:lstStyle>
          <a:p>
            <a:pPr algn="ctr">
              <a:lnSpc>
                <a:spcPct val="150000"/>
              </a:lnSpc>
            </a:pPr>
            <a:r>
              <a:rPr lang="vi-VN" altLang="en-US" sz="2200" b="0" dirty="0"/>
              <a:t>Tìm các chi tiết </a:t>
            </a:r>
            <a:r>
              <a:rPr lang="vi-VN" altLang="en-US" sz="2200" b="0"/>
              <a:t>liên qua</a:t>
            </a:r>
            <a:r>
              <a:rPr lang="en-US" altLang="en-US" sz="2200" b="0"/>
              <a:t>n</a:t>
            </a:r>
            <a:r>
              <a:rPr lang="vi-VN" altLang="en-US" sz="2200" b="0"/>
              <a:t> </a:t>
            </a:r>
            <a:r>
              <a:rPr lang="vi-VN" altLang="en-US" sz="2200" b="0" dirty="0"/>
              <a:t>đến hoàn cảnh xuất hiện (thời gian, không gian</a:t>
            </a:r>
            <a:r>
              <a:rPr lang="vi-VN" altLang="en-US" sz="2200" b="0"/>
              <a:t>) của</a:t>
            </a:r>
            <a:endParaRPr lang="en-US" altLang="en-US" sz="2200" b="0"/>
          </a:p>
          <a:p>
            <a:pPr algn="ctr">
              <a:lnSpc>
                <a:spcPct val="150000"/>
              </a:lnSpc>
            </a:pPr>
            <a:r>
              <a:rPr lang="vi-VN" altLang="en-US" sz="2200" b="0"/>
              <a:t> </a:t>
            </a:r>
            <a:r>
              <a:rPr lang="vi-VN" altLang="en-US" sz="2200" b="0" dirty="0"/>
              <a:t>anh đội viên? Nhận </a:t>
            </a:r>
            <a:r>
              <a:rPr lang="vi-VN" altLang="en-US" sz="2200" b="0"/>
              <a:t>xét về</a:t>
            </a:r>
            <a:endParaRPr lang="en-US" altLang="en-US" sz="2200" b="0"/>
          </a:p>
          <a:p>
            <a:pPr algn="ctr">
              <a:lnSpc>
                <a:spcPct val="150000"/>
              </a:lnSpc>
            </a:pPr>
            <a:r>
              <a:rPr lang="vi-VN" altLang="en-US" sz="2200" b="0"/>
              <a:t> </a:t>
            </a:r>
            <a:r>
              <a:rPr lang="vi-VN" altLang="en-US" sz="2200" b="0" dirty="0"/>
              <a:t>hoàn cảnh xuất hiện đó.</a:t>
            </a:r>
          </a:p>
        </p:txBody>
      </p:sp>
      <p:pic>
        <p:nvPicPr>
          <p:cNvPr id="13" name="Picture 12">
            <a:extLst>
              <a:ext uri="{FF2B5EF4-FFF2-40B4-BE49-F238E27FC236}">
                <a16:creationId xmlns:a16="http://schemas.microsoft.com/office/drawing/2014/main" id="{47364F6A-F26A-40DA-B1E4-54531B463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473" y="3708850"/>
            <a:ext cx="2561832" cy="2561832"/>
          </a:xfrm>
          <a:prstGeom prst="rect">
            <a:avLst/>
          </a:prstGeom>
        </p:spPr>
      </p:pic>
      <p:pic>
        <p:nvPicPr>
          <p:cNvPr id="2" name="Picture 1">
            <a:hlinkClick r:id="rId4"/>
            <a:extLst>
              <a:ext uri="{FF2B5EF4-FFF2-40B4-BE49-F238E27FC236}">
                <a16:creationId xmlns:a16="http://schemas.microsoft.com/office/drawing/2014/main" id="{9EE452EE-B569-35E2-C075-B5279744E965}"/>
              </a:ext>
            </a:extLst>
          </p:cNvPr>
          <p:cNvPicPr>
            <a:picLocks noChangeAspect="1"/>
          </p:cNvPicPr>
          <p:nvPr/>
        </p:nvPicPr>
        <p:blipFill>
          <a:blip r:embed="rId5"/>
          <a:stretch>
            <a:fillRect/>
          </a:stretch>
        </p:blipFill>
        <p:spPr>
          <a:xfrm>
            <a:off x="10726057" y="564087"/>
            <a:ext cx="1465943" cy="1681369"/>
          </a:xfrm>
          <a:prstGeom prst="rect">
            <a:avLst/>
          </a:prstGeom>
        </p:spPr>
      </p:pic>
    </p:spTree>
    <p:extLst>
      <p:ext uri="{BB962C8B-B14F-4D97-AF65-F5344CB8AC3E}">
        <p14:creationId xmlns:p14="http://schemas.microsoft.com/office/powerpoint/2010/main" val="3644265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FB7BCD-07AA-43F9-B1AF-1A3711BC78D2}"/>
              </a:ext>
            </a:extLst>
          </p:cNvPr>
          <p:cNvSpPr/>
          <p:nvPr/>
        </p:nvSpPr>
        <p:spPr>
          <a:xfrm>
            <a:off x="581645" y="2277549"/>
            <a:ext cx="9032255" cy="1685333"/>
          </a:xfrm>
          <a:prstGeom prst="rect">
            <a:avLst/>
          </a:prstGeom>
        </p:spPr>
        <p:txBody>
          <a:bodyPr wrap="square">
            <a:spAutoFit/>
          </a:bodyPr>
          <a:lstStyle/>
          <a:p>
            <a:pPr algn="just">
              <a:lnSpc>
                <a:spcPct val="150000"/>
              </a:lnSpc>
            </a:pPr>
            <a:r>
              <a:rPr lang="vi-VN" sz="2400" dirty="0">
                <a:solidFill>
                  <a:srgbClr val="000000"/>
                </a:solidFill>
                <a:ea typeface="Times New Roman" panose="02020603050405020304" pitchFamily="18" charset="0"/>
                <a:cs typeface="Arial" panose="020B0604020202020204" pitchFamily="34" charset="0"/>
              </a:rPr>
              <a:t>-</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Thời</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gian</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trời</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đã</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về</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khuya</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vi-VN" sz="2400" dirty="0">
                <a:solidFill>
                  <a:srgbClr val="000000"/>
                </a:solidFill>
                <a:ea typeface="Times New Roman" panose="02020603050405020304" pitchFamily="18" charset="0"/>
                <a:cs typeface="Arial" panose="020B0604020202020204" pitchFamily="34" charset="0"/>
              </a:rPr>
              <a:t>-</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Không</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gian</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mái</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lều</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tranh</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xơ</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xác</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trời</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mưa</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lâm</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thâm</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vi-VN" sz="2400" b="1" dirty="0">
                <a:solidFill>
                  <a:srgbClr val="000000"/>
                </a:solidFill>
                <a:ea typeface="Times New Roman" panose="02020603050405020304" pitchFamily="18" charset="0"/>
                <a:cs typeface="Arial" panose="020B0604020202020204" pitchFamily="34" charset="0"/>
                <a:sym typeface="Wingdings" panose="05000000000000000000" pitchFamily="2" charset="2"/>
              </a:rPr>
              <a:t></a:t>
            </a:r>
            <a:r>
              <a:rPr lang="vi-VN" sz="2400" b="1" dirty="0">
                <a:solidFill>
                  <a:srgbClr val="000000"/>
                </a:solidFill>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Lạnh</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giá</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thiếu</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thốn</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khó</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khăn</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400" b="1" dirty="0">
              <a:latin typeface="UTM Avo" panose="02040603050506020204" pitchFamily="18" charset="0"/>
              <a:ea typeface="Times New Roman" panose="02020603050405020304" pitchFamily="18" charset="0"/>
              <a:cs typeface="Arial" panose="020B0604020202020204" pitchFamily="34" charset="0"/>
            </a:endParaRPr>
          </a:p>
        </p:txBody>
      </p:sp>
      <p:sp>
        <p:nvSpPr>
          <p:cNvPr id="2" name="TextBox 1">
            <a:extLst>
              <a:ext uri="{FF2B5EF4-FFF2-40B4-BE49-F238E27FC236}">
                <a16:creationId xmlns:a16="http://schemas.microsoft.com/office/drawing/2014/main" id="{352E4D70-21EF-74AA-ED11-9390C4ABA69E}"/>
              </a:ext>
            </a:extLst>
          </p:cNvPr>
          <p:cNvSpPr txBox="1">
            <a:spLocks noChangeArrowheads="1"/>
          </p:cNvSpPr>
          <p:nvPr/>
        </p:nvSpPr>
        <p:spPr bwMode="auto">
          <a:xfrm>
            <a:off x="601134" y="1849750"/>
            <a:ext cx="4027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1. Nhân </a:t>
            </a:r>
            <a:r>
              <a:rPr lang="en-US" sz="2400" b="1" dirty="0" err="1">
                <a:latin typeface="UTM Avo" panose="02040603050506020204" pitchFamily="18" charset="0"/>
                <a:cs typeface="Arial" pitchFamily="34" charset="0"/>
              </a:rPr>
              <a:t>vật</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anh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đội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viên</a:t>
            </a:r>
            <a:endParaRPr lang="en-US" sz="2400" b="1" dirty="0">
              <a:latin typeface="UTM Avo" panose="02040603050506020204" pitchFamily="18" charset="0"/>
              <a:cs typeface="Arial" pitchFamily="34" charset="0"/>
            </a:endParaRPr>
          </a:p>
        </p:txBody>
      </p:sp>
      <p:pic>
        <p:nvPicPr>
          <p:cNvPr id="4" name="Picture 3">
            <a:extLst>
              <a:ext uri="{FF2B5EF4-FFF2-40B4-BE49-F238E27FC236}">
                <a16:creationId xmlns:a16="http://schemas.microsoft.com/office/drawing/2014/main" id="{BE6B8A0A-4469-26C0-8895-F56528A16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7959" y="1841159"/>
            <a:ext cx="2172041" cy="2172041"/>
          </a:xfrm>
          <a:prstGeom prst="rect">
            <a:avLst/>
          </a:prstGeom>
        </p:spPr>
      </p:pic>
    </p:spTree>
    <p:extLst>
      <p:ext uri="{BB962C8B-B14F-4D97-AF65-F5344CB8AC3E}">
        <p14:creationId xmlns:p14="http://schemas.microsoft.com/office/powerpoint/2010/main" val="3856483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E4D70-21EF-74AA-ED11-9390C4ABA69E}"/>
              </a:ext>
            </a:extLst>
          </p:cNvPr>
          <p:cNvSpPr txBox="1">
            <a:spLocks noChangeArrowheads="1"/>
          </p:cNvSpPr>
          <p:nvPr/>
        </p:nvSpPr>
        <p:spPr bwMode="auto">
          <a:xfrm>
            <a:off x="601134" y="1849750"/>
            <a:ext cx="4027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1. Nhân </a:t>
            </a:r>
            <a:r>
              <a:rPr lang="en-US" sz="2400" b="1" dirty="0" err="1">
                <a:latin typeface="UTM Avo" panose="02040603050506020204" pitchFamily="18" charset="0"/>
                <a:cs typeface="Arial" pitchFamily="34" charset="0"/>
              </a:rPr>
              <a:t>vật</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anh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đội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viên</a:t>
            </a:r>
            <a:endParaRPr lang="en-US" sz="2400" b="1" dirty="0">
              <a:latin typeface="UTM Avo" panose="02040603050506020204" pitchFamily="18" charset="0"/>
              <a:cs typeface="Arial" pitchFamily="34" charset="0"/>
            </a:endParaRPr>
          </a:p>
        </p:txBody>
      </p:sp>
      <p:sp>
        <p:nvSpPr>
          <p:cNvPr id="3" name="TextBox 2">
            <a:extLst>
              <a:ext uri="{FF2B5EF4-FFF2-40B4-BE49-F238E27FC236}">
                <a16:creationId xmlns:a16="http://schemas.microsoft.com/office/drawing/2014/main" id="{1CFEFA2A-D349-1317-7592-78078D56AAB5}"/>
              </a:ext>
            </a:extLst>
          </p:cNvPr>
          <p:cNvSpPr txBox="1"/>
          <p:nvPr/>
        </p:nvSpPr>
        <p:spPr>
          <a:xfrm>
            <a:off x="4411135" y="2404004"/>
            <a:ext cx="3456384" cy="461665"/>
          </a:xfrm>
          <a:prstGeom prst="rect">
            <a:avLst/>
          </a:prstGeom>
          <a:noFill/>
        </p:spPr>
        <p:txBody>
          <a:bodyPr wrap="square" rtlCol="0">
            <a:spAutoFit/>
          </a:bodyPr>
          <a:lstStyle/>
          <a:p>
            <a:pPr algn="ctr"/>
            <a:r>
              <a:rPr lang="en-US" sz="2400" b="1" dirty="0">
                <a:solidFill>
                  <a:srgbClr val="002060"/>
                </a:solidFill>
                <a:latin typeface="UTM Avo" panose="02040603050506020204" pitchFamily="18" charset="0"/>
                <a:cs typeface="Arial" panose="020B0604020202020204" pitchFamily="34" charset="0"/>
              </a:rPr>
              <a:t>THẢO LUẬN NHÓM</a:t>
            </a:r>
          </a:p>
        </p:txBody>
      </p:sp>
      <p:sp>
        <p:nvSpPr>
          <p:cNvPr id="4" name="TextBox 3">
            <a:extLst>
              <a:ext uri="{FF2B5EF4-FFF2-40B4-BE49-F238E27FC236}">
                <a16:creationId xmlns:a16="http://schemas.microsoft.com/office/drawing/2014/main" id="{3700FC2A-9099-C8DF-8094-9E64A6D1268F}"/>
              </a:ext>
            </a:extLst>
          </p:cNvPr>
          <p:cNvSpPr txBox="1"/>
          <p:nvPr/>
        </p:nvSpPr>
        <p:spPr>
          <a:xfrm>
            <a:off x="778933" y="2954762"/>
            <a:ext cx="10854266" cy="2335319"/>
          </a:xfrm>
          <a:prstGeom prst="rect">
            <a:avLst/>
          </a:prstGeom>
          <a:noFill/>
          <a:ln w="19050">
            <a:solidFill>
              <a:schemeClr val="tx2">
                <a:lumMod val="60000"/>
                <a:lumOff val="40000"/>
              </a:schemeClr>
            </a:solidFill>
            <a:prstDash val="sysDash"/>
          </a:ln>
        </p:spPr>
        <p:txBody>
          <a:bodyPr wrap="square" rtlCol="0">
            <a:spAutoFit/>
          </a:bodyPr>
          <a:lstStyle/>
          <a:p>
            <a:pPr marL="285743" indent="-285743" algn="just">
              <a:lnSpc>
                <a:spcPct val="150000"/>
              </a:lnSpc>
              <a:buFont typeface="Arial" panose="020B0604020202020204" pitchFamily="34" charset="0"/>
              <a:buChar char="•"/>
            </a:pPr>
            <a:r>
              <a:rPr lang="vi-VN" sz="2000" dirty="0">
                <a:latin typeface="UTM Avo" panose="02040603050506020204" pitchFamily="18" charset="0"/>
                <a:cs typeface="Arial" pitchFamily="34" charset="0"/>
              </a:rPr>
              <a:t>Trong lần đầu tiên thức dậy, anh đội viên đã thể hiện thái độ, hành động, tâm trạng như thế nào với Bác Hồ? Qua đó thể hiện tình cảm của anh dành cho Bác Hồ như thế nào?</a:t>
            </a:r>
          </a:p>
          <a:p>
            <a:pPr marL="285743" indent="-285743" algn="just">
              <a:lnSpc>
                <a:spcPct val="150000"/>
              </a:lnSpc>
              <a:buFont typeface="Arial" panose="020B0604020202020204" pitchFamily="34" charset="0"/>
              <a:buChar char="•"/>
            </a:pPr>
            <a:r>
              <a:rPr lang="vi-VN" sz="2000" dirty="0">
                <a:latin typeface="UTM Avo" panose="02040603050506020204" pitchFamily="18" charset="0"/>
                <a:cs typeface="Arial" pitchFamily="34" charset="0"/>
              </a:rPr>
              <a:t>Trong lần thứ ba thức dậy, tâm trạng của anh đội viên đã có sự thay đổi thế nào? </a:t>
            </a:r>
          </a:p>
          <a:p>
            <a:pPr marL="285743" indent="-285743" algn="just">
              <a:lnSpc>
                <a:spcPct val="150000"/>
              </a:lnSpc>
              <a:buFont typeface="Arial" panose="020B0604020202020204" pitchFamily="34" charset="0"/>
              <a:buChar char="•"/>
            </a:pPr>
            <a:r>
              <a:rPr lang="vi-VN" sz="2000" dirty="0">
                <a:latin typeface="UTM Avo" panose="02040603050506020204" pitchFamily="18" charset="0"/>
                <a:cs typeface="Arial" pitchFamily="34" charset="0"/>
              </a:rPr>
              <a:t>Trong 6 khổ thơ đầu, tác giả đã sử dụng các yếu tố nghệ thuật nào?</a:t>
            </a:r>
          </a:p>
        </p:txBody>
      </p:sp>
      <p:pic>
        <p:nvPicPr>
          <p:cNvPr id="5" name="Picture 4" descr="A group of kids sitting at a desk&#10;&#10;Description automatically generated with low confidence">
            <a:extLst>
              <a:ext uri="{FF2B5EF4-FFF2-40B4-BE49-F238E27FC236}">
                <a16:creationId xmlns:a16="http://schemas.microsoft.com/office/drawing/2014/main" id="{A7812A70-995C-C244-E14C-603E6327CD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191" r="-1" b="13143"/>
          <a:stretch/>
        </p:blipFill>
        <p:spPr bwMode="auto">
          <a:xfrm>
            <a:off x="8969180" y="829236"/>
            <a:ext cx="2869115" cy="1975009"/>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95547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E4D70-21EF-74AA-ED11-9390C4ABA69E}"/>
              </a:ext>
            </a:extLst>
          </p:cNvPr>
          <p:cNvSpPr txBox="1">
            <a:spLocks noChangeArrowheads="1"/>
          </p:cNvSpPr>
          <p:nvPr/>
        </p:nvSpPr>
        <p:spPr bwMode="auto">
          <a:xfrm>
            <a:off x="601134" y="1849750"/>
            <a:ext cx="4160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a. </a:t>
            </a:r>
            <a:r>
              <a:rPr lang="en-US" sz="2400" b="1" dirty="0" err="1">
                <a:latin typeface="UTM Avo" panose="02040603050506020204" pitchFamily="18" charset="0"/>
                <a:cs typeface="Arial" pitchFamily="34" charset="0"/>
              </a:rPr>
              <a:t>Lần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thức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giấc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đầu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tiên</a:t>
            </a:r>
            <a:endParaRPr lang="en-US" sz="2400" b="1" dirty="0">
              <a:latin typeface="UTM Avo" panose="02040603050506020204" pitchFamily="18" charset="0"/>
              <a:cs typeface="Arial" pitchFamily="34" charset="0"/>
            </a:endParaRPr>
          </a:p>
        </p:txBody>
      </p:sp>
      <p:graphicFrame>
        <p:nvGraphicFramePr>
          <p:cNvPr id="7" name="Diagram 6">
            <a:extLst>
              <a:ext uri="{FF2B5EF4-FFF2-40B4-BE49-F238E27FC236}">
                <a16:creationId xmlns:a16="http://schemas.microsoft.com/office/drawing/2014/main" id="{E86C35E6-97E9-20F1-DD66-35F67EA207C1}"/>
              </a:ext>
            </a:extLst>
          </p:cNvPr>
          <p:cNvGraphicFramePr/>
          <p:nvPr>
            <p:extLst>
              <p:ext uri="{D42A27DB-BD31-4B8C-83A1-F6EECF244321}">
                <p14:modId xmlns:p14="http://schemas.microsoft.com/office/powerpoint/2010/main" val="1438945955"/>
              </p:ext>
            </p:extLst>
          </p:nvPr>
        </p:nvGraphicFramePr>
        <p:xfrm>
          <a:off x="1919703" y="2314972"/>
          <a:ext cx="8443497" cy="334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1913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E4D70-21EF-74AA-ED11-9390C4ABA69E}"/>
              </a:ext>
            </a:extLst>
          </p:cNvPr>
          <p:cNvSpPr txBox="1">
            <a:spLocks noChangeArrowheads="1"/>
          </p:cNvSpPr>
          <p:nvPr/>
        </p:nvSpPr>
        <p:spPr bwMode="auto">
          <a:xfrm>
            <a:off x="601134" y="1849750"/>
            <a:ext cx="4160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a. </a:t>
            </a:r>
            <a:r>
              <a:rPr lang="en-US" sz="2400" b="1" dirty="0" err="1">
                <a:latin typeface="UTM Avo" panose="02040603050506020204" pitchFamily="18" charset="0"/>
                <a:cs typeface="Arial" pitchFamily="34" charset="0"/>
              </a:rPr>
              <a:t>Lần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thức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giấc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đầu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tiên</a:t>
            </a:r>
            <a:endParaRPr lang="en-US" sz="2400" b="1" dirty="0">
              <a:latin typeface="UTM Avo" panose="02040603050506020204" pitchFamily="18" charset="0"/>
              <a:cs typeface="Arial" pitchFamily="34" charset="0"/>
            </a:endParaRPr>
          </a:p>
        </p:txBody>
      </p:sp>
      <p:sp>
        <p:nvSpPr>
          <p:cNvPr id="3" name="Rectangle 20">
            <a:extLst>
              <a:ext uri="{FF2B5EF4-FFF2-40B4-BE49-F238E27FC236}">
                <a16:creationId xmlns:a16="http://schemas.microsoft.com/office/drawing/2014/main" id="{659F44C6-442B-A4FC-6B4E-8F942AA60374}"/>
              </a:ext>
            </a:extLst>
          </p:cNvPr>
          <p:cNvSpPr>
            <a:spLocks noChangeArrowheads="1"/>
          </p:cNvSpPr>
          <p:nvPr/>
        </p:nvSpPr>
        <p:spPr bwMode="auto">
          <a:xfrm>
            <a:off x="700377" y="2400323"/>
            <a:ext cx="7009934" cy="1606402"/>
          </a:xfrm>
          <a:prstGeom prst="rect">
            <a:avLst/>
          </a:prstGeom>
          <a:solidFill>
            <a:schemeClr val="accent5">
              <a:lumMod val="20000"/>
              <a:lumOff val="80000"/>
            </a:schemeClr>
          </a:solidFill>
          <a:ln w="9525">
            <a:no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pPr>
            <a:r>
              <a:rPr lang="en-US" altLang="en-US" sz="1700" dirty="0">
                <a:latin typeface="UTM Avo" panose="02040603050506020204" pitchFamily="18" charset="0"/>
              </a:rPr>
              <a:t>- </a:t>
            </a:r>
            <a:r>
              <a:rPr lang="en-US" altLang="en-US" sz="1700" dirty="0" err="1">
                <a:latin typeface="UTM Avo" panose="02040603050506020204" pitchFamily="18" charset="0"/>
              </a:rPr>
              <a:t>Ngạc</a:t>
            </a:r>
            <a:r>
              <a:rPr lang="en-US" altLang="en-US" sz="1700" dirty="0">
                <a:latin typeface="UTM Avo" panose="02040603050506020204" pitchFamily="18" charset="0"/>
              </a:rPr>
              <a:t> </a:t>
            </a:r>
            <a:r>
              <a:rPr lang="en-US" altLang="en-US" sz="1700" dirty="0" err="1">
                <a:latin typeface="UTM Avo" panose="02040603050506020204" pitchFamily="18" charset="0"/>
              </a:rPr>
              <a:t>nhiên</a:t>
            </a:r>
            <a:r>
              <a:rPr lang="en-US" altLang="en-US" sz="1700" dirty="0">
                <a:latin typeface="UTM Avo" panose="02040603050506020204" pitchFamily="18" charset="0"/>
              </a:rPr>
              <a:t>, </a:t>
            </a:r>
            <a:r>
              <a:rPr lang="en-US" altLang="en-US" sz="1700" dirty="0" err="1">
                <a:latin typeface="UTM Avo" panose="02040603050506020204" pitchFamily="18" charset="0"/>
              </a:rPr>
              <a:t>băn</a:t>
            </a:r>
            <a:r>
              <a:rPr lang="en-US" altLang="en-US" sz="1700" dirty="0">
                <a:latin typeface="UTM Avo" panose="02040603050506020204" pitchFamily="18" charset="0"/>
              </a:rPr>
              <a:t> </a:t>
            </a:r>
            <a:r>
              <a:rPr lang="en-US" altLang="en-US" sz="1700" dirty="0" err="1">
                <a:latin typeface="UTM Avo" panose="02040603050506020204" pitchFamily="18" charset="0"/>
              </a:rPr>
              <a:t>khoăn</a:t>
            </a:r>
            <a:r>
              <a:rPr lang="en-US" altLang="en-US" sz="1700" dirty="0">
                <a:latin typeface="UTM Avo" panose="02040603050506020204" pitchFamily="18" charset="0"/>
              </a:rPr>
              <a:t> </a:t>
            </a:r>
            <a:r>
              <a:rPr lang="en-US" altLang="en-US" sz="1700" dirty="0" err="1">
                <a:latin typeface="UTM Avo" panose="02040603050506020204" pitchFamily="18" charset="0"/>
              </a:rPr>
              <a:t>đến</a:t>
            </a:r>
            <a:r>
              <a:rPr lang="en-US" altLang="en-US" sz="1700" dirty="0">
                <a:latin typeface="UTM Avo" panose="02040603050506020204" pitchFamily="18" charset="0"/>
              </a:rPr>
              <a:t> </a:t>
            </a:r>
            <a:r>
              <a:rPr lang="en-US" altLang="en-US" sz="1700" dirty="0" err="1">
                <a:latin typeface="UTM Avo" panose="02040603050506020204" pitchFamily="18" charset="0"/>
              </a:rPr>
              <a:t>khắc</a:t>
            </a:r>
            <a:r>
              <a:rPr lang="en-US" altLang="en-US" sz="1700" dirty="0">
                <a:latin typeface="UTM Avo" panose="02040603050506020204" pitchFamily="18" charset="0"/>
              </a:rPr>
              <a:t> </a:t>
            </a:r>
            <a:r>
              <a:rPr lang="en-US" altLang="en-US" sz="1700" dirty="0" err="1">
                <a:latin typeface="UTM Avo" panose="02040603050506020204" pitchFamily="18" charset="0"/>
              </a:rPr>
              <a:t>khoải</a:t>
            </a:r>
            <a:r>
              <a:rPr lang="en-US" altLang="en-US" sz="1700" dirty="0">
                <a:latin typeface="UTM Avo" panose="02040603050506020204" pitchFamily="18" charset="0"/>
              </a:rPr>
              <a:t> (</a:t>
            </a:r>
            <a:r>
              <a:rPr lang="en-US" altLang="en-US" sz="1700" dirty="0" err="1">
                <a:latin typeface="UTM Avo" panose="02040603050506020204" pitchFamily="18" charset="0"/>
              </a:rPr>
              <a:t>khổ</a:t>
            </a:r>
            <a:r>
              <a:rPr lang="en-US" altLang="en-US" sz="1700" dirty="0">
                <a:latin typeface="UTM Avo" panose="02040603050506020204" pitchFamily="18" charset="0"/>
              </a:rPr>
              <a:t> 1).</a:t>
            </a:r>
          </a:p>
          <a:p>
            <a:pPr algn="just" eaLnBrk="1" hangingPunct="1">
              <a:lnSpc>
                <a:spcPct val="150000"/>
              </a:lnSpc>
            </a:pPr>
            <a:r>
              <a:rPr lang="en-US" altLang="en-US" sz="1700" dirty="0">
                <a:latin typeface="UTM Avo" panose="02040603050506020204" pitchFamily="18" charset="0"/>
              </a:rPr>
              <a:t>- </a:t>
            </a:r>
            <a:r>
              <a:rPr lang="en-US" altLang="en-US" sz="1700" dirty="0" err="1">
                <a:latin typeface="UTM Avo" panose="02040603050506020204" pitchFamily="18" charset="0"/>
              </a:rPr>
              <a:t>Nhìn</a:t>
            </a:r>
            <a:r>
              <a:rPr lang="en-US" altLang="en-US" sz="1700" dirty="0">
                <a:latin typeface="UTM Avo" panose="02040603050506020204" pitchFamily="18" charset="0"/>
              </a:rPr>
              <a:t>, </a:t>
            </a:r>
            <a:r>
              <a:rPr lang="en-US" altLang="en-US" sz="1700" dirty="0" err="1">
                <a:latin typeface="UTM Avo" panose="02040603050506020204" pitchFamily="18" charset="0"/>
              </a:rPr>
              <a:t>theo</a:t>
            </a:r>
            <a:r>
              <a:rPr lang="en-US" altLang="en-US" sz="1700" dirty="0">
                <a:latin typeface="UTM Avo" panose="02040603050506020204" pitchFamily="18" charset="0"/>
              </a:rPr>
              <a:t> </a:t>
            </a:r>
            <a:r>
              <a:rPr lang="en-US" altLang="en-US" sz="1700" dirty="0" err="1">
                <a:latin typeface="UTM Avo" panose="02040603050506020204" pitchFamily="18" charset="0"/>
              </a:rPr>
              <a:t>dõi</a:t>
            </a:r>
            <a:r>
              <a:rPr lang="en-US" altLang="en-US" sz="1700" dirty="0">
                <a:latin typeface="UTM Avo" panose="02040603050506020204" pitchFamily="18" charset="0"/>
              </a:rPr>
              <a:t> </a:t>
            </a:r>
            <a:r>
              <a:rPr lang="en-US" altLang="en-US" sz="1700" dirty="0" err="1">
                <a:latin typeface="UTM Avo" panose="02040603050506020204" pitchFamily="18" charset="0"/>
              </a:rPr>
              <a:t>những</a:t>
            </a:r>
            <a:r>
              <a:rPr lang="en-US" altLang="en-US" sz="1700" dirty="0">
                <a:latin typeface="UTM Avo" panose="02040603050506020204" pitchFamily="18" charset="0"/>
              </a:rPr>
              <a:t> </a:t>
            </a:r>
            <a:r>
              <a:rPr lang="en-US" altLang="en-US" sz="1700" dirty="0" err="1">
                <a:latin typeface="UTM Avo" panose="02040603050506020204" pitchFamily="18" charset="0"/>
              </a:rPr>
              <a:t>cử</a:t>
            </a:r>
            <a:r>
              <a:rPr lang="en-US" altLang="en-US" sz="1700" dirty="0">
                <a:latin typeface="UTM Avo" panose="02040603050506020204" pitchFamily="18" charset="0"/>
              </a:rPr>
              <a:t> </a:t>
            </a:r>
            <a:r>
              <a:rPr lang="en-US" altLang="en-US" sz="1700" dirty="0" err="1">
                <a:latin typeface="UTM Avo" panose="02040603050506020204" pitchFamily="18" charset="0"/>
              </a:rPr>
              <a:t>chỉ</a:t>
            </a:r>
            <a:r>
              <a:rPr lang="en-US" altLang="en-US" sz="1700" dirty="0">
                <a:latin typeface="UTM Avo" panose="02040603050506020204" pitchFamily="18" charset="0"/>
              </a:rPr>
              <a:t>, </a:t>
            </a:r>
            <a:r>
              <a:rPr lang="en-US" altLang="en-US" sz="1700" dirty="0" err="1">
                <a:latin typeface="UTM Avo" panose="02040603050506020204" pitchFamily="18" charset="0"/>
              </a:rPr>
              <a:t>hành</a:t>
            </a:r>
            <a:r>
              <a:rPr lang="en-US" altLang="en-US" sz="1700" dirty="0">
                <a:latin typeface="UTM Avo" panose="02040603050506020204" pitchFamily="18" charset="0"/>
              </a:rPr>
              <a:t> </a:t>
            </a:r>
            <a:r>
              <a:rPr lang="en-US" altLang="en-US" sz="1700" dirty="0" err="1">
                <a:latin typeface="UTM Avo" panose="02040603050506020204" pitchFamily="18" charset="0"/>
              </a:rPr>
              <a:t>động</a:t>
            </a:r>
            <a:r>
              <a:rPr lang="en-US" altLang="en-US" sz="1700" dirty="0">
                <a:latin typeface="UTM Avo" panose="02040603050506020204" pitchFamily="18" charset="0"/>
              </a:rPr>
              <a:t> </a:t>
            </a:r>
            <a:r>
              <a:rPr lang="en-US" altLang="en-US" sz="1700" dirty="0" err="1">
                <a:latin typeface="UTM Avo" panose="02040603050506020204" pitchFamily="18" charset="0"/>
              </a:rPr>
              <a:t>của</a:t>
            </a:r>
            <a:r>
              <a:rPr lang="en-US" altLang="en-US" sz="1700" dirty="0">
                <a:latin typeface="UTM Avo" panose="02040603050506020204" pitchFamily="18" charset="0"/>
              </a:rPr>
              <a:t> </a:t>
            </a:r>
            <a:r>
              <a:rPr lang="en-US" altLang="en-US" sz="1700" dirty="0" err="1">
                <a:latin typeface="UTM Avo" panose="02040603050506020204" pitchFamily="18" charset="0"/>
              </a:rPr>
              <a:t>Bác</a:t>
            </a:r>
            <a:r>
              <a:rPr lang="en-US" altLang="en-US" sz="1700" dirty="0">
                <a:latin typeface="UTM Avo" panose="02040603050506020204" pitchFamily="18" charset="0"/>
              </a:rPr>
              <a:t> (</a:t>
            </a:r>
            <a:r>
              <a:rPr lang="en-US" altLang="en-US" sz="1700" dirty="0" err="1">
                <a:latin typeface="UTM Avo" panose="02040603050506020204" pitchFamily="18" charset="0"/>
              </a:rPr>
              <a:t>Khổ</a:t>
            </a:r>
            <a:r>
              <a:rPr lang="en-US" altLang="en-US" sz="1700" dirty="0">
                <a:latin typeface="UTM Avo" panose="02040603050506020204" pitchFamily="18" charset="0"/>
              </a:rPr>
              <a:t> 2,3,4).</a:t>
            </a:r>
          </a:p>
          <a:p>
            <a:pPr algn="just" eaLnBrk="1" hangingPunct="1">
              <a:lnSpc>
                <a:spcPct val="150000"/>
              </a:lnSpc>
            </a:pPr>
            <a:r>
              <a:rPr lang="en-US" altLang="en-US" sz="1700" dirty="0">
                <a:latin typeface="UTM Avo" panose="02040603050506020204" pitchFamily="18" charset="0"/>
              </a:rPr>
              <a:t>+ </a:t>
            </a:r>
            <a:r>
              <a:rPr lang="en-US" altLang="en-US" sz="1700" dirty="0" err="1">
                <a:latin typeface="UTM Avo" panose="02040603050506020204" pitchFamily="18" charset="0"/>
              </a:rPr>
              <a:t>Điệp</a:t>
            </a:r>
            <a:r>
              <a:rPr lang="en-US" altLang="en-US" sz="1700" dirty="0">
                <a:latin typeface="UTM Avo" panose="02040603050506020204" pitchFamily="18" charset="0"/>
              </a:rPr>
              <a:t> </a:t>
            </a:r>
            <a:r>
              <a:rPr lang="en-US" altLang="en-US" sz="1700" dirty="0" err="1">
                <a:latin typeface="UTM Avo" panose="02040603050506020204" pitchFamily="18" charset="0"/>
              </a:rPr>
              <a:t>từ</a:t>
            </a:r>
            <a:r>
              <a:rPr lang="en-US" altLang="en-US" sz="1700" dirty="0">
                <a:latin typeface="UTM Avo" panose="02040603050506020204" pitchFamily="18" charset="0"/>
              </a:rPr>
              <a:t>  "</a:t>
            </a:r>
            <a:r>
              <a:rPr lang="en-US" altLang="en-US" sz="1700" dirty="0" err="1">
                <a:latin typeface="UTM Avo" panose="02040603050506020204" pitchFamily="18" charset="0"/>
              </a:rPr>
              <a:t>càng</a:t>
            </a:r>
            <a:r>
              <a:rPr lang="en-US" altLang="en-US" sz="1700" dirty="0">
                <a:latin typeface="UTM Avo" panose="02040603050506020204" pitchFamily="18" charset="0"/>
              </a:rPr>
              <a:t>" </a:t>
            </a:r>
            <a:r>
              <a:rPr lang="en-US" altLang="en-US" sz="1700" dirty="0" err="1">
                <a:latin typeface="UTM Avo" panose="02040603050506020204" pitchFamily="18" charset="0"/>
              </a:rPr>
              <a:t>diễn</a:t>
            </a:r>
            <a:r>
              <a:rPr lang="en-US" altLang="en-US" sz="1700" dirty="0">
                <a:latin typeface="UTM Avo" panose="02040603050506020204" pitchFamily="18" charset="0"/>
              </a:rPr>
              <a:t> </a:t>
            </a:r>
            <a:r>
              <a:rPr lang="en-US" altLang="en-US" sz="1700" dirty="0" err="1">
                <a:latin typeface="UTM Avo" panose="02040603050506020204" pitchFamily="18" charset="0"/>
              </a:rPr>
              <a:t>tả</a:t>
            </a:r>
            <a:r>
              <a:rPr lang="en-US" altLang="en-US" sz="1700" dirty="0">
                <a:latin typeface="UTM Avo" panose="02040603050506020204" pitchFamily="18" charset="0"/>
              </a:rPr>
              <a:t> </a:t>
            </a:r>
            <a:r>
              <a:rPr lang="en-US" altLang="en-US" sz="1700" dirty="0" err="1">
                <a:latin typeface="UTM Avo" panose="02040603050506020204" pitchFamily="18" charset="0"/>
              </a:rPr>
              <a:t>tình</a:t>
            </a:r>
            <a:r>
              <a:rPr lang="en-US" altLang="en-US" sz="1700" dirty="0">
                <a:latin typeface="UTM Avo" panose="02040603050506020204" pitchFamily="18" charset="0"/>
              </a:rPr>
              <a:t> </a:t>
            </a:r>
            <a:r>
              <a:rPr lang="en-US" altLang="en-US" sz="1700" dirty="0" err="1">
                <a:latin typeface="UTM Avo" panose="02040603050506020204" pitchFamily="18" charset="0"/>
              </a:rPr>
              <a:t>thương</a:t>
            </a:r>
            <a:r>
              <a:rPr lang="en-US" altLang="en-US" sz="1700" dirty="0">
                <a:latin typeface="UTM Avo" panose="02040603050506020204" pitchFamily="18" charset="0"/>
              </a:rPr>
              <a:t> </a:t>
            </a:r>
            <a:r>
              <a:rPr lang="en-US" altLang="en-US" sz="1700" dirty="0" err="1">
                <a:latin typeface="UTM Avo" panose="02040603050506020204" pitchFamily="18" charset="0"/>
              </a:rPr>
              <a:t>tăng</a:t>
            </a:r>
            <a:r>
              <a:rPr lang="en-US" altLang="en-US" sz="1700" dirty="0">
                <a:latin typeface="UTM Avo" panose="02040603050506020204" pitchFamily="18" charset="0"/>
              </a:rPr>
              <a:t> </a:t>
            </a:r>
            <a:r>
              <a:rPr lang="en-US" altLang="en-US" sz="1700" dirty="0" err="1">
                <a:latin typeface="UTM Avo" panose="02040603050506020204" pitchFamily="18" charset="0"/>
              </a:rPr>
              <a:t>cấp</a:t>
            </a:r>
            <a:r>
              <a:rPr lang="en-US" altLang="en-US" sz="1700" dirty="0">
                <a:latin typeface="UTM Avo" panose="02040603050506020204" pitchFamily="18" charset="0"/>
              </a:rPr>
              <a:t>.</a:t>
            </a:r>
          </a:p>
          <a:p>
            <a:pPr algn="just" eaLnBrk="1" hangingPunct="1">
              <a:lnSpc>
                <a:spcPct val="150000"/>
              </a:lnSpc>
            </a:pPr>
            <a:r>
              <a:rPr lang="en-US" altLang="en-US" sz="1700" dirty="0">
                <a:latin typeface="UTM Avo" panose="02040603050506020204" pitchFamily="18" charset="0"/>
              </a:rPr>
              <a:t>- </a:t>
            </a:r>
            <a:r>
              <a:rPr lang="en-US" altLang="en-US" sz="1700" dirty="0" err="1">
                <a:latin typeface="UTM Avo" panose="02040603050506020204" pitchFamily="18" charset="0"/>
              </a:rPr>
              <a:t>Mơ</a:t>
            </a:r>
            <a:r>
              <a:rPr lang="en-US" altLang="en-US" sz="1700" dirty="0">
                <a:latin typeface="UTM Avo" panose="02040603050506020204" pitchFamily="18" charset="0"/>
              </a:rPr>
              <a:t> </a:t>
            </a:r>
            <a:r>
              <a:rPr lang="en-US" altLang="en-US" sz="1700" dirty="0" err="1">
                <a:latin typeface="UTM Avo" panose="02040603050506020204" pitchFamily="18" charset="0"/>
              </a:rPr>
              <a:t>màng</a:t>
            </a:r>
            <a:r>
              <a:rPr lang="en-US" altLang="en-US" sz="1700" dirty="0">
                <a:latin typeface="UTM Avo" panose="02040603050506020204" pitchFamily="18" charset="0"/>
              </a:rPr>
              <a:t> </a:t>
            </a:r>
            <a:r>
              <a:rPr lang="en-US" altLang="en-US" sz="1700" dirty="0" err="1">
                <a:latin typeface="UTM Avo" panose="02040603050506020204" pitchFamily="18" charset="0"/>
              </a:rPr>
              <a:t>như</a:t>
            </a:r>
            <a:r>
              <a:rPr lang="en-US" altLang="en-US" sz="1700" dirty="0">
                <a:latin typeface="UTM Avo" panose="02040603050506020204" pitchFamily="18" charset="0"/>
              </a:rPr>
              <a:t> </a:t>
            </a:r>
            <a:r>
              <a:rPr lang="en-US" altLang="en-US" sz="1700" dirty="0" err="1">
                <a:latin typeface="UTM Avo" panose="02040603050506020204" pitchFamily="18" charset="0"/>
              </a:rPr>
              <a:t>nằm</a:t>
            </a:r>
            <a:r>
              <a:rPr lang="en-US" altLang="en-US" sz="1700" dirty="0">
                <a:latin typeface="UTM Avo" panose="02040603050506020204" pitchFamily="18" charset="0"/>
              </a:rPr>
              <a:t> </a:t>
            </a:r>
            <a:r>
              <a:rPr lang="en-US" altLang="en-US" sz="1700" dirty="0" err="1">
                <a:latin typeface="UTM Avo" panose="02040603050506020204" pitchFamily="18" charset="0"/>
              </a:rPr>
              <a:t>trong</a:t>
            </a:r>
            <a:r>
              <a:rPr lang="en-US" altLang="en-US" sz="1700" dirty="0">
                <a:latin typeface="UTM Avo" panose="02040603050506020204" pitchFamily="18" charset="0"/>
              </a:rPr>
              <a:t> </a:t>
            </a:r>
            <a:r>
              <a:rPr lang="en-US" altLang="en-US" sz="1700" dirty="0" err="1">
                <a:latin typeface="UTM Avo" panose="02040603050506020204" pitchFamily="18" charset="0"/>
              </a:rPr>
              <a:t>giấc</a:t>
            </a:r>
            <a:r>
              <a:rPr lang="en-US" altLang="en-US" sz="1700" dirty="0">
                <a:latin typeface="UTM Avo" panose="02040603050506020204" pitchFamily="18" charset="0"/>
              </a:rPr>
              <a:t> </a:t>
            </a:r>
            <a:r>
              <a:rPr lang="en-US" altLang="en-US" sz="1700" dirty="0" err="1">
                <a:latin typeface="UTM Avo" panose="02040603050506020204" pitchFamily="18" charset="0"/>
              </a:rPr>
              <a:t>mộng</a:t>
            </a:r>
            <a:r>
              <a:rPr lang="en-US" altLang="en-US" sz="1700" dirty="0">
                <a:latin typeface="UTM Avo" panose="02040603050506020204" pitchFamily="18" charset="0"/>
              </a:rPr>
              <a:t> </a:t>
            </a:r>
            <a:r>
              <a:rPr lang="en-US" altLang="en-US" sz="1700" dirty="0" err="1">
                <a:latin typeface="UTM Avo" panose="02040603050506020204" pitchFamily="18" charset="0"/>
              </a:rPr>
              <a:t>đẹp</a:t>
            </a:r>
            <a:r>
              <a:rPr lang="en-US" altLang="en-US" sz="1700" dirty="0">
                <a:latin typeface="UTM Avo" panose="02040603050506020204" pitchFamily="18" charset="0"/>
              </a:rPr>
              <a:t> </a:t>
            </a:r>
            <a:r>
              <a:rPr lang="en-US" altLang="en-US" sz="1700" dirty="0" err="1">
                <a:latin typeface="UTM Avo" panose="02040603050506020204" pitchFamily="18" charset="0"/>
              </a:rPr>
              <a:t>đẽ</a:t>
            </a:r>
            <a:r>
              <a:rPr lang="en-US" altLang="en-US" sz="1700" dirty="0">
                <a:latin typeface="UTM Avo" panose="02040603050506020204" pitchFamily="18" charset="0"/>
              </a:rPr>
              <a:t>, </a:t>
            </a:r>
            <a:r>
              <a:rPr lang="en-US" altLang="en-US" sz="1700" dirty="0" err="1">
                <a:latin typeface="UTM Avo" panose="02040603050506020204" pitchFamily="18" charset="0"/>
              </a:rPr>
              <a:t>ấm</a:t>
            </a:r>
            <a:r>
              <a:rPr lang="en-US" altLang="en-US" sz="1700" dirty="0">
                <a:latin typeface="UTM Avo" panose="02040603050506020204" pitchFamily="18" charset="0"/>
              </a:rPr>
              <a:t> </a:t>
            </a:r>
            <a:r>
              <a:rPr lang="en-US" altLang="en-US" sz="1700" dirty="0" err="1">
                <a:latin typeface="UTM Avo" panose="02040603050506020204" pitchFamily="18" charset="0"/>
              </a:rPr>
              <a:t>áp</a:t>
            </a:r>
            <a:r>
              <a:rPr lang="en-US" altLang="en-US" sz="1700" dirty="0">
                <a:latin typeface="UTM Avo" panose="02040603050506020204" pitchFamily="18" charset="0"/>
              </a:rPr>
              <a:t> (</a:t>
            </a:r>
            <a:r>
              <a:rPr lang="en-US" altLang="en-US" sz="1700" dirty="0" err="1">
                <a:latin typeface="UTM Avo" panose="02040603050506020204" pitchFamily="18" charset="0"/>
              </a:rPr>
              <a:t>khổ</a:t>
            </a:r>
            <a:r>
              <a:rPr lang="en-US" altLang="en-US" sz="1700" dirty="0">
                <a:latin typeface="UTM Avo" panose="02040603050506020204" pitchFamily="18" charset="0"/>
              </a:rPr>
              <a:t> 5).</a:t>
            </a:r>
          </a:p>
        </p:txBody>
      </p:sp>
      <p:sp>
        <p:nvSpPr>
          <p:cNvPr id="4" name="Rectangle 3">
            <a:extLst>
              <a:ext uri="{FF2B5EF4-FFF2-40B4-BE49-F238E27FC236}">
                <a16:creationId xmlns:a16="http://schemas.microsoft.com/office/drawing/2014/main" id="{9CE86660-5B60-D113-791F-CCC7C8531330}"/>
              </a:ext>
            </a:extLst>
          </p:cNvPr>
          <p:cNvSpPr>
            <a:spLocks noChangeArrowheads="1"/>
          </p:cNvSpPr>
          <p:nvPr/>
        </p:nvSpPr>
        <p:spPr bwMode="auto">
          <a:xfrm>
            <a:off x="8286403" y="1913720"/>
            <a:ext cx="3312931" cy="4524315"/>
          </a:xfrm>
          <a:prstGeom prst="rect">
            <a:avLst/>
          </a:prstGeom>
          <a:solidFill>
            <a:srgbClr val="FFFAF7"/>
          </a:solidFill>
          <a:ln w="19050">
            <a:solidFill>
              <a:schemeClr val="accent5">
                <a:lumMod val="75000"/>
              </a:schemeClr>
            </a:solid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i="1" dirty="0">
                <a:solidFill>
                  <a:srgbClr val="002060"/>
                </a:solidFill>
                <a:latin typeface="UTM Avo" panose="02040603050506020204" pitchFamily="18" charset="0"/>
              </a:rPr>
              <a:t>Anh </a:t>
            </a:r>
            <a:r>
              <a:rPr lang="en-US" altLang="en-US" i="1" dirty="0" err="1">
                <a:solidFill>
                  <a:srgbClr val="002060"/>
                </a:solidFill>
                <a:latin typeface="UTM Avo" panose="02040603050506020204" pitchFamily="18" charset="0"/>
              </a:rPr>
              <a:t>đội</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viên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nhìn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Bác</a:t>
            </a:r>
            <a:endParaRPr lang="en-US" altLang="en-US" i="1" dirty="0">
              <a:solidFill>
                <a:srgbClr val="002060"/>
              </a:solidFill>
              <a:latin typeface="UTM Avo" panose="02040603050506020204" pitchFamily="18" charset="0"/>
            </a:endParaRPr>
          </a:p>
          <a:p>
            <a:pPr eaLnBrk="1" hangingPunct="1"/>
            <a:r>
              <a:rPr lang="en-US" altLang="en-US" i="1" dirty="0" err="1">
                <a:solidFill>
                  <a:srgbClr val="FF0000"/>
                </a:solidFill>
                <a:latin typeface="UTM Avo" panose="02040603050506020204" pitchFamily="18" charset="0"/>
              </a:rPr>
              <a:t>Càng</a:t>
            </a:r>
            <a:r>
              <a:rPr lang="en-US" altLang="en-US" i="1" dirty="0">
                <a:solidFill>
                  <a:srgbClr val="FF0000"/>
                </a:solidFill>
                <a:latin typeface="UTM Avo" panose="02040603050506020204" pitchFamily="18" charset="0"/>
              </a:rPr>
              <a:t> </a:t>
            </a:r>
            <a:r>
              <a:rPr lang="en-US" altLang="en-US" i="1" dirty="0" err="1">
                <a:solidFill>
                  <a:srgbClr val="002060"/>
                </a:solidFill>
                <a:latin typeface="UTM Avo" panose="02040603050506020204" pitchFamily="18" charset="0"/>
              </a:rPr>
              <a:t>nhìn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lại</a:t>
            </a:r>
            <a:r>
              <a:rPr lang="en-US" altLang="en-US" i="1" dirty="0">
                <a:solidFill>
                  <a:srgbClr val="002060"/>
                </a:solidFill>
                <a:latin typeface="UTM Avo" panose="02040603050506020204" pitchFamily="18" charset="0"/>
              </a:rPr>
              <a:t> </a:t>
            </a:r>
            <a:r>
              <a:rPr lang="en-US" altLang="en-US" i="1" dirty="0" err="1">
                <a:solidFill>
                  <a:srgbClr val="FF0000"/>
                </a:solidFill>
                <a:latin typeface="UTM Avo" panose="02040603050506020204" pitchFamily="18" charset="0"/>
              </a:rPr>
              <a:t>càng</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thương</a:t>
            </a:r>
            <a:endParaRPr lang="en-US" altLang="en-US" i="1" dirty="0">
              <a:solidFill>
                <a:srgbClr val="002060"/>
              </a:solidFill>
              <a:latin typeface="UTM Avo" panose="02040603050506020204" pitchFamily="18" charset="0"/>
            </a:endParaRPr>
          </a:p>
          <a:p>
            <a:pPr eaLnBrk="1" hangingPunct="1"/>
            <a:endParaRPr lang="en-US" altLang="en-US" i="1" dirty="0">
              <a:solidFill>
                <a:srgbClr val="002060"/>
              </a:solidFill>
              <a:latin typeface="UTM Avo" panose="02040603050506020204" pitchFamily="18" charset="0"/>
            </a:endParaRPr>
          </a:p>
          <a:p>
            <a:pPr eaLnBrk="1" hangingPunct="1"/>
            <a:r>
              <a:rPr lang="en-US" altLang="en-US" i="1" dirty="0">
                <a:solidFill>
                  <a:srgbClr val="002060"/>
                </a:solidFill>
                <a:latin typeface="UTM Avo" panose="02040603050506020204" pitchFamily="18" charset="0"/>
              </a:rPr>
              <a:t>Anh </a:t>
            </a:r>
            <a:r>
              <a:rPr lang="en-US" altLang="en-US" i="1" dirty="0" err="1">
                <a:solidFill>
                  <a:srgbClr val="002060"/>
                </a:solidFill>
                <a:latin typeface="UTM Avo" panose="02040603050506020204" pitchFamily="18" charset="0"/>
              </a:rPr>
              <a:t>đội</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viên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mơ</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màng</a:t>
            </a:r>
            <a:endParaRPr lang="en-US" altLang="en-US" i="1" dirty="0">
              <a:solidFill>
                <a:srgbClr val="002060"/>
              </a:solidFill>
              <a:latin typeface="UTM Avo" panose="02040603050506020204" pitchFamily="18" charset="0"/>
            </a:endParaRPr>
          </a:p>
          <a:p>
            <a:pPr eaLnBrk="1" hangingPunct="1"/>
            <a:r>
              <a:rPr lang="en-US" altLang="en-US" b="1" i="1" dirty="0" err="1">
                <a:solidFill>
                  <a:srgbClr val="002060"/>
                </a:solidFill>
                <a:latin typeface="UTM Avo" panose="02040603050506020204" pitchFamily="18" charset="0"/>
              </a:rPr>
              <a:t>Như</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nằm</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trong</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giấc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mộng</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Bóng</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cao</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lồng</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lộng</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Ấm</a:t>
            </a:r>
            <a:r>
              <a:rPr lang="en-US" altLang="en-US" i="1" dirty="0">
                <a:solidFill>
                  <a:srgbClr val="002060"/>
                </a:solidFill>
                <a:latin typeface="UTM Avo" panose="02040603050506020204" pitchFamily="18" charset="0"/>
              </a:rPr>
              <a:t> </a:t>
            </a:r>
            <a:r>
              <a:rPr lang="en-US" altLang="en-US" b="1" i="1" dirty="0" err="1">
                <a:solidFill>
                  <a:srgbClr val="002060"/>
                </a:solidFill>
                <a:latin typeface="UTM Avo" panose="02040603050506020204" pitchFamily="18" charset="0"/>
              </a:rPr>
              <a:t>hơn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ngọn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lửa</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hồng</a:t>
            </a:r>
            <a:r>
              <a:rPr lang="en-US" altLang="en-US" i="1" dirty="0">
                <a:solidFill>
                  <a:srgbClr val="002060"/>
                </a:solidFill>
                <a:latin typeface="UTM Avo" panose="02040603050506020204" pitchFamily="18" charset="0"/>
              </a:rPr>
              <a:t>.</a:t>
            </a:r>
          </a:p>
          <a:p>
            <a:pPr eaLnBrk="1" hangingPunct="1"/>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Thổn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thức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cả</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nỗi</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lòng</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Thầm</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thì</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anh</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hỏi</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nhỏ</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ơi</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chưa</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ngủ</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có</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lạnh</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lắm</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không</a:t>
            </a:r>
            <a:r>
              <a:rPr lang="en-US" altLang="en-US" i="1" dirty="0">
                <a:solidFill>
                  <a:srgbClr val="002060"/>
                </a:solidFill>
                <a:latin typeface="UTM Avo" panose="02040603050506020204" pitchFamily="18" charset="0"/>
              </a:rPr>
              <a:t>?</a:t>
            </a:r>
          </a:p>
          <a:p>
            <a:pPr eaLnBrk="1" hangingPunct="1"/>
            <a:endParaRPr lang="en-US" altLang="en-US" i="1" dirty="0">
              <a:solidFill>
                <a:srgbClr val="002060"/>
              </a:solidFill>
              <a:latin typeface="UTM Avo" panose="02040603050506020204" pitchFamily="18" charset="0"/>
            </a:endParaRPr>
          </a:p>
          <a:p>
            <a:pPr eaLnBrk="1" hangingPunct="1"/>
            <a:r>
              <a:rPr lang="en-US" altLang="en-US" i="1" dirty="0">
                <a:solidFill>
                  <a:srgbClr val="002060"/>
                </a:solidFill>
                <a:latin typeface="UTM Avo" panose="02040603050506020204" pitchFamily="18" charset="0"/>
              </a:rPr>
              <a:t>Anh </a:t>
            </a:r>
            <a:r>
              <a:rPr lang="en-US" altLang="en-US" i="1" dirty="0" err="1">
                <a:solidFill>
                  <a:srgbClr val="002060"/>
                </a:solidFill>
                <a:latin typeface="UTM Avo" panose="02040603050506020204" pitchFamily="18" charset="0"/>
              </a:rPr>
              <a:t>nằm</a:t>
            </a:r>
            <a:r>
              <a:rPr lang="en-US" altLang="en-US" i="1" dirty="0">
                <a:solidFill>
                  <a:srgbClr val="002060"/>
                </a:solidFill>
                <a:latin typeface="UTM Avo" panose="02040603050506020204" pitchFamily="18" charset="0"/>
              </a:rPr>
              <a:t> lo </a:t>
            </a:r>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ốm</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Lòng</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anh</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cứ</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bề</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bộn</a:t>
            </a:r>
            <a:endParaRPr lang="en-US" altLang="en-US" i="1" dirty="0">
              <a:solidFill>
                <a:srgbClr val="002060"/>
              </a:solidFill>
              <a:latin typeface="UTM Avo" panose="02040603050506020204" pitchFamily="18" charset="0"/>
            </a:endParaRPr>
          </a:p>
          <a:p>
            <a:pPr eaLnBrk="1" hangingPunct="1"/>
            <a:r>
              <a:rPr lang="en-US" altLang="en-US" i="1" dirty="0" err="1">
                <a:solidFill>
                  <a:srgbClr val="002060"/>
                </a:solidFill>
                <a:latin typeface="UTM Avo" panose="02040603050506020204" pitchFamily="18" charset="0"/>
              </a:rPr>
              <a:t>Vì</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Bác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vẫn</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thức</a:t>
            </a:r>
            <a:r>
              <a:rPr lang="en-US" altLang="en-US" i="1" dirty="0">
                <a:solidFill>
                  <a:srgbClr val="002060"/>
                </a:solidFill>
                <a:latin typeface="UTM Avo" panose="02040603050506020204" pitchFamily="18" charset="0"/>
              </a:rPr>
              <a:t> </a:t>
            </a:r>
            <a:r>
              <a:rPr lang="en-US" altLang="en-US" i="1" dirty="0" err="1">
                <a:solidFill>
                  <a:srgbClr val="002060"/>
                </a:solidFill>
                <a:latin typeface="UTM Avo" panose="02040603050506020204" pitchFamily="18" charset="0"/>
              </a:rPr>
              <a:t>hoài</a:t>
            </a:r>
            <a:r>
              <a:rPr lang="en-US" altLang="en-US" i="1" dirty="0">
                <a:solidFill>
                  <a:srgbClr val="002060"/>
                </a:solidFill>
                <a:latin typeface="UTM Avo" panose="02040603050506020204" pitchFamily="18" charset="0"/>
              </a:rPr>
              <a:t>.</a:t>
            </a:r>
          </a:p>
        </p:txBody>
      </p:sp>
      <p:sp>
        <p:nvSpPr>
          <p:cNvPr id="5" name="Rectangle 20">
            <a:extLst>
              <a:ext uri="{FF2B5EF4-FFF2-40B4-BE49-F238E27FC236}">
                <a16:creationId xmlns:a16="http://schemas.microsoft.com/office/drawing/2014/main" id="{99169D27-1D60-A943-9C59-D723667B28BA}"/>
              </a:ext>
            </a:extLst>
          </p:cNvPr>
          <p:cNvSpPr>
            <a:spLocks noChangeArrowheads="1"/>
          </p:cNvSpPr>
          <p:nvPr/>
        </p:nvSpPr>
        <p:spPr bwMode="auto">
          <a:xfrm>
            <a:off x="700376" y="4165084"/>
            <a:ext cx="7014642" cy="1612236"/>
          </a:xfrm>
          <a:prstGeom prst="rect">
            <a:avLst/>
          </a:prstGeom>
          <a:solidFill>
            <a:schemeClr val="accent6">
              <a:lumMod val="20000"/>
              <a:lumOff val="80000"/>
            </a:schemeClr>
          </a:solidFill>
          <a:ln w="9525">
            <a:no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50000"/>
              </a:lnSpc>
            </a:pPr>
            <a:r>
              <a:rPr lang="en-US" altLang="en-US" sz="1700" dirty="0">
                <a:latin typeface="UTM Avo" panose="02040603050506020204" pitchFamily="18" charset="0"/>
              </a:rPr>
              <a:t>+ So </a:t>
            </a:r>
            <a:r>
              <a:rPr lang="en-US" altLang="en-US" sz="1700" dirty="0" err="1">
                <a:latin typeface="UTM Avo" panose="02040603050506020204" pitchFamily="18" charset="0"/>
              </a:rPr>
              <a:t>sánh</a:t>
            </a:r>
            <a:r>
              <a:rPr lang="en-US" altLang="en-US" sz="1700" dirty="0">
                <a:latin typeface="UTM Avo" panose="02040603050506020204" pitchFamily="18" charset="0"/>
              </a:rPr>
              <a:t>, </a:t>
            </a:r>
            <a:r>
              <a:rPr lang="en-US" altLang="en-US" sz="1700" dirty="0" err="1">
                <a:latin typeface="UTM Avo" panose="02040603050506020204" pitchFamily="18" charset="0"/>
              </a:rPr>
              <a:t>ẩn</a:t>
            </a:r>
            <a:r>
              <a:rPr lang="en-US" altLang="en-US" sz="1700" dirty="0">
                <a:latin typeface="UTM Avo" panose="02040603050506020204" pitchFamily="18" charset="0"/>
              </a:rPr>
              <a:t> </a:t>
            </a:r>
            <a:r>
              <a:rPr lang="en-US" altLang="en-US" sz="1700" dirty="0" err="1">
                <a:latin typeface="UTM Avo" panose="02040603050506020204" pitchFamily="18" charset="0"/>
              </a:rPr>
              <a:t>dụ</a:t>
            </a:r>
            <a:r>
              <a:rPr lang="en-US" altLang="en-US" sz="1700" dirty="0">
                <a:latin typeface="UTM Avo" panose="02040603050506020204" pitchFamily="18" charset="0"/>
              </a:rPr>
              <a:t>: </a:t>
            </a:r>
            <a:r>
              <a:rPr lang="en-US" altLang="en-US" sz="1700" i="1" dirty="0" err="1">
                <a:latin typeface="UTM Avo" panose="02040603050506020204" pitchFamily="18" charset="0"/>
              </a:rPr>
              <a:t>Bóng</a:t>
            </a:r>
            <a:r>
              <a:rPr lang="en-US" altLang="en-US" sz="1700" i="1" dirty="0">
                <a:latin typeface="UTM Avo" panose="02040603050506020204" pitchFamily="18" charset="0"/>
              </a:rPr>
              <a:t> </a:t>
            </a:r>
            <a:r>
              <a:rPr lang="en-US" altLang="en-US" sz="1700" i="1" dirty="0" err="1">
                <a:latin typeface="UTM Avo" panose="02040603050506020204" pitchFamily="18" charset="0"/>
              </a:rPr>
              <a:t>Bác</a:t>
            </a:r>
            <a:r>
              <a:rPr lang="en-US" altLang="en-US" sz="1700" i="1" dirty="0">
                <a:latin typeface="UTM Avo" panose="02040603050506020204" pitchFamily="18" charset="0"/>
              </a:rPr>
              <a:t> -  </a:t>
            </a:r>
            <a:r>
              <a:rPr lang="en-US" altLang="en-US" sz="1700" i="1" dirty="0" err="1">
                <a:latin typeface="UTM Avo" panose="02040603050506020204" pitchFamily="18" charset="0"/>
              </a:rPr>
              <a:t>ngọn</a:t>
            </a:r>
            <a:r>
              <a:rPr lang="en-US" altLang="en-US" sz="1700" i="1" dirty="0">
                <a:latin typeface="UTM Avo" panose="02040603050506020204" pitchFamily="18" charset="0"/>
              </a:rPr>
              <a:t> </a:t>
            </a:r>
            <a:r>
              <a:rPr lang="en-US" altLang="en-US" sz="1700" i="1" dirty="0" err="1">
                <a:latin typeface="UTM Avo" panose="02040603050506020204" pitchFamily="18" charset="0"/>
              </a:rPr>
              <a:t>lửa</a:t>
            </a:r>
            <a:r>
              <a:rPr lang="en-US" altLang="en-US" sz="1700" i="1" dirty="0">
                <a:latin typeface="UTM Avo" panose="02040603050506020204" pitchFamily="18" charset="0"/>
              </a:rPr>
              <a:t> </a:t>
            </a:r>
            <a:r>
              <a:rPr lang="en-US" altLang="en-US" sz="1700" i="1" dirty="0" err="1">
                <a:latin typeface="UTM Avo" panose="02040603050506020204" pitchFamily="18" charset="0"/>
              </a:rPr>
              <a:t>hồng</a:t>
            </a:r>
            <a:r>
              <a:rPr lang="en-US" altLang="en-US" sz="1700" dirty="0">
                <a:latin typeface="UTM Avo" panose="02040603050506020204" pitchFamily="18" charset="0"/>
              </a:rPr>
              <a:t>.</a:t>
            </a:r>
          </a:p>
          <a:p>
            <a:pPr eaLnBrk="1" hangingPunct="1">
              <a:lnSpc>
                <a:spcPct val="150000"/>
              </a:lnSpc>
            </a:pPr>
            <a:r>
              <a:rPr lang="en-US" altLang="en-US" sz="1700" dirty="0">
                <a:latin typeface="UTM Avo" panose="02040603050506020204" pitchFamily="18" charset="0"/>
                <a:sym typeface="Wingdings" panose="05000000000000000000" pitchFamily="2" charset="2"/>
              </a:rPr>
              <a:t></a:t>
            </a:r>
            <a:r>
              <a:rPr lang="en-US" altLang="en-US" sz="1700" dirty="0">
                <a:latin typeface="UTM Avo" panose="02040603050506020204" pitchFamily="18" charset="0"/>
              </a:rPr>
              <a:t> </a:t>
            </a:r>
            <a:r>
              <a:rPr lang="en-US" altLang="en-US" sz="1700" dirty="0" err="1">
                <a:latin typeface="UTM Avo" panose="02040603050506020204" pitchFamily="18" charset="0"/>
              </a:rPr>
              <a:t>Tình</a:t>
            </a:r>
            <a:r>
              <a:rPr lang="en-US" altLang="en-US" sz="1700" dirty="0">
                <a:latin typeface="UTM Avo" panose="02040603050506020204" pitchFamily="18" charset="0"/>
              </a:rPr>
              <a:t> </a:t>
            </a:r>
            <a:r>
              <a:rPr lang="en-US" altLang="en-US" sz="1700" dirty="0" err="1">
                <a:latin typeface="UTM Avo" panose="02040603050506020204" pitchFamily="18" charset="0"/>
              </a:rPr>
              <a:t>cảm</a:t>
            </a:r>
            <a:r>
              <a:rPr lang="en-US" altLang="en-US" sz="1700" dirty="0">
                <a:latin typeface="UTM Avo" panose="02040603050506020204" pitchFamily="18" charset="0"/>
              </a:rPr>
              <a:t> </a:t>
            </a:r>
            <a:r>
              <a:rPr lang="en-US" altLang="en-US" sz="1700" dirty="0" err="1">
                <a:latin typeface="UTM Avo" panose="02040603050506020204" pitchFamily="18" charset="0"/>
              </a:rPr>
              <a:t>thân</a:t>
            </a:r>
            <a:r>
              <a:rPr lang="en-US" altLang="en-US" sz="1700" dirty="0">
                <a:latin typeface="UTM Avo" panose="02040603050506020204" pitchFamily="18" charset="0"/>
              </a:rPr>
              <a:t> </a:t>
            </a:r>
            <a:r>
              <a:rPr lang="en-US" altLang="en-US" sz="1700" dirty="0" err="1">
                <a:latin typeface="UTM Avo" panose="02040603050506020204" pitchFamily="18" charset="0"/>
              </a:rPr>
              <a:t>thiết</a:t>
            </a:r>
            <a:r>
              <a:rPr lang="en-US" altLang="en-US" sz="1700" dirty="0">
                <a:latin typeface="UTM Avo" panose="02040603050506020204" pitchFamily="18" charset="0"/>
              </a:rPr>
              <a:t>, </a:t>
            </a:r>
            <a:r>
              <a:rPr lang="en-US" altLang="en-US" sz="1700" dirty="0" err="1">
                <a:latin typeface="UTM Avo" panose="02040603050506020204" pitchFamily="18" charset="0"/>
              </a:rPr>
              <a:t>ngưỡng</a:t>
            </a:r>
            <a:r>
              <a:rPr lang="en-US" altLang="en-US" sz="1700" dirty="0">
                <a:latin typeface="UTM Avo" panose="02040603050506020204" pitchFamily="18" charset="0"/>
              </a:rPr>
              <a:t> </a:t>
            </a:r>
            <a:r>
              <a:rPr lang="en-US" altLang="en-US" sz="1700" dirty="0" err="1">
                <a:latin typeface="UTM Avo" panose="02040603050506020204" pitchFamily="18" charset="0"/>
              </a:rPr>
              <a:t>mộ</a:t>
            </a:r>
            <a:r>
              <a:rPr lang="en-US" altLang="en-US" sz="1700" dirty="0">
                <a:latin typeface="UTM Avo" panose="02040603050506020204" pitchFamily="18" charset="0"/>
              </a:rPr>
              <a:t> </a:t>
            </a:r>
            <a:r>
              <a:rPr lang="en-US" altLang="en-US" sz="1700" dirty="0" err="1">
                <a:latin typeface="UTM Avo" panose="02040603050506020204" pitchFamily="18" charset="0"/>
              </a:rPr>
              <a:t>của</a:t>
            </a:r>
            <a:r>
              <a:rPr lang="en-US" altLang="en-US" sz="1700" dirty="0">
                <a:latin typeface="UTM Avo" panose="02040603050506020204" pitchFamily="18" charset="0"/>
              </a:rPr>
              <a:t> </a:t>
            </a:r>
            <a:r>
              <a:rPr lang="en-US" altLang="en-US" sz="1700" dirty="0" err="1">
                <a:latin typeface="UTM Avo" panose="02040603050506020204" pitchFamily="18" charset="0"/>
              </a:rPr>
              <a:t>anh</a:t>
            </a:r>
            <a:r>
              <a:rPr lang="en-US" altLang="en-US" sz="1700" dirty="0">
                <a:latin typeface="UTM Avo" panose="02040603050506020204" pitchFamily="18" charset="0"/>
              </a:rPr>
              <a:t> </a:t>
            </a:r>
            <a:r>
              <a:rPr lang="en-US" altLang="en-US" sz="1700" dirty="0" err="1">
                <a:latin typeface="UTM Avo" panose="02040603050506020204" pitchFamily="18" charset="0"/>
              </a:rPr>
              <a:t>đội</a:t>
            </a:r>
            <a:r>
              <a:rPr lang="en-US" altLang="en-US" sz="1700" dirty="0">
                <a:latin typeface="UTM Avo" panose="02040603050506020204" pitchFamily="18" charset="0"/>
              </a:rPr>
              <a:t> </a:t>
            </a:r>
            <a:r>
              <a:rPr lang="en-US" altLang="en-US" sz="1700" dirty="0" err="1">
                <a:latin typeface="UTM Avo" panose="02040603050506020204" pitchFamily="18" charset="0"/>
              </a:rPr>
              <a:t>viên</a:t>
            </a:r>
            <a:r>
              <a:rPr lang="en-US" altLang="en-US" sz="1700" dirty="0">
                <a:latin typeface="UTM Avo" panose="02040603050506020204" pitchFamily="18" charset="0"/>
              </a:rPr>
              <a:t> </a:t>
            </a:r>
            <a:r>
              <a:rPr lang="en-US" altLang="en-US" sz="1700" dirty="0" err="1">
                <a:latin typeface="UTM Avo" panose="02040603050506020204" pitchFamily="18" charset="0"/>
              </a:rPr>
              <a:t>với</a:t>
            </a:r>
            <a:r>
              <a:rPr lang="en-US" altLang="en-US" sz="1700" dirty="0">
                <a:latin typeface="UTM Avo" panose="02040603050506020204" pitchFamily="18" charset="0"/>
              </a:rPr>
              <a:t> </a:t>
            </a:r>
            <a:r>
              <a:rPr lang="en-US" altLang="en-US" sz="1700" dirty="0" err="1">
                <a:latin typeface="UTM Avo" panose="02040603050506020204" pitchFamily="18" charset="0"/>
              </a:rPr>
              <a:t>Bác</a:t>
            </a:r>
            <a:r>
              <a:rPr lang="en-US" altLang="en-US" sz="1700" dirty="0">
                <a:latin typeface="UTM Avo" panose="02040603050506020204" pitchFamily="18" charset="0"/>
              </a:rPr>
              <a:t>.</a:t>
            </a:r>
          </a:p>
          <a:p>
            <a:pPr eaLnBrk="1" hangingPunct="1">
              <a:lnSpc>
                <a:spcPct val="150000"/>
              </a:lnSpc>
            </a:pPr>
            <a:r>
              <a:rPr lang="en-US" altLang="en-US" sz="1700" dirty="0">
                <a:latin typeface="UTM Avo" panose="02040603050506020204" pitchFamily="18" charset="0"/>
              </a:rPr>
              <a:t>- </a:t>
            </a:r>
            <a:r>
              <a:rPr lang="en-US" altLang="en-US" sz="1700" dirty="0" err="1">
                <a:latin typeface="UTM Avo" panose="02040603050506020204" pitchFamily="18" charset="0"/>
              </a:rPr>
              <a:t>Thổn</a:t>
            </a:r>
            <a:r>
              <a:rPr lang="en-US" altLang="en-US" sz="1700" dirty="0">
                <a:latin typeface="UTM Avo" panose="02040603050506020204" pitchFamily="18" charset="0"/>
              </a:rPr>
              <a:t> </a:t>
            </a:r>
            <a:r>
              <a:rPr lang="en-US" altLang="en-US" sz="1700" dirty="0" err="1">
                <a:latin typeface="UTM Avo" panose="02040603050506020204" pitchFamily="18" charset="0"/>
              </a:rPr>
              <a:t>thức</a:t>
            </a:r>
            <a:r>
              <a:rPr lang="en-US" altLang="en-US" sz="1700" dirty="0">
                <a:latin typeface="UTM Avo" panose="02040603050506020204" pitchFamily="18" charset="0"/>
              </a:rPr>
              <a:t>, </a:t>
            </a:r>
            <a:r>
              <a:rPr lang="en-US" altLang="en-US" sz="1700" dirty="0" err="1">
                <a:latin typeface="UTM Avo" panose="02040603050506020204" pitchFamily="18" charset="0"/>
              </a:rPr>
              <a:t>thầm</a:t>
            </a:r>
            <a:r>
              <a:rPr lang="en-US" altLang="en-US" sz="1700" dirty="0">
                <a:latin typeface="UTM Avo" panose="02040603050506020204" pitchFamily="18" charset="0"/>
              </a:rPr>
              <a:t> </a:t>
            </a:r>
            <a:r>
              <a:rPr lang="en-US" altLang="en-US" sz="1700" dirty="0" err="1">
                <a:latin typeface="UTM Avo" panose="02040603050506020204" pitchFamily="18" charset="0"/>
              </a:rPr>
              <a:t>thì</a:t>
            </a:r>
            <a:r>
              <a:rPr lang="en-US" altLang="en-US" sz="1700" dirty="0">
                <a:latin typeface="UTM Avo" panose="02040603050506020204" pitchFamily="18" charset="0"/>
              </a:rPr>
              <a:t>... </a:t>
            </a:r>
            <a:r>
              <a:rPr lang="en-US" altLang="en-US" sz="1700" i="1" dirty="0">
                <a:latin typeface="UTM Avo" panose="02040603050506020204" pitchFamily="18" charset="0"/>
              </a:rPr>
              <a:t>(</a:t>
            </a:r>
            <a:r>
              <a:rPr lang="en-US" altLang="en-US" sz="1700" i="1" dirty="0" err="1">
                <a:latin typeface="UTM Avo" panose="02040603050506020204" pitchFamily="18" charset="0"/>
              </a:rPr>
              <a:t>khổ</a:t>
            </a:r>
            <a:r>
              <a:rPr lang="en-US" altLang="en-US" sz="1700" i="1" dirty="0">
                <a:latin typeface="UTM Avo" panose="02040603050506020204" pitchFamily="18" charset="0"/>
              </a:rPr>
              <a:t> 6)</a:t>
            </a:r>
            <a:r>
              <a:rPr lang="en-US" altLang="en-US" sz="1700" dirty="0">
                <a:latin typeface="UTM Avo" panose="02040603050506020204" pitchFamily="18" charset="0"/>
              </a:rPr>
              <a:t> =&gt; </a:t>
            </a:r>
            <a:r>
              <a:rPr lang="en-US" altLang="en-US" sz="1700" dirty="0" err="1">
                <a:latin typeface="UTM Avo" panose="02040603050506020204" pitchFamily="18" charset="0"/>
              </a:rPr>
              <a:t>Sự</a:t>
            </a:r>
            <a:r>
              <a:rPr lang="en-US" altLang="en-US" sz="1700" dirty="0">
                <a:latin typeface="UTM Avo" panose="02040603050506020204" pitchFamily="18" charset="0"/>
              </a:rPr>
              <a:t> </a:t>
            </a:r>
            <a:r>
              <a:rPr lang="en-US" altLang="en-US" sz="1700" dirty="0" err="1">
                <a:latin typeface="UTM Avo" panose="02040603050506020204" pitchFamily="18" charset="0"/>
              </a:rPr>
              <a:t>xúc</a:t>
            </a:r>
            <a:r>
              <a:rPr lang="en-US" altLang="en-US" sz="1700" dirty="0">
                <a:latin typeface="UTM Avo" panose="02040603050506020204" pitchFamily="18" charset="0"/>
              </a:rPr>
              <a:t> </a:t>
            </a:r>
            <a:r>
              <a:rPr lang="en-US" altLang="en-US" sz="1700" dirty="0" err="1">
                <a:latin typeface="UTM Avo" panose="02040603050506020204" pitchFamily="18" charset="0"/>
              </a:rPr>
              <a:t>động</a:t>
            </a:r>
            <a:r>
              <a:rPr lang="en-US" altLang="en-US" sz="1700" dirty="0">
                <a:latin typeface="UTM Avo" panose="02040603050506020204" pitchFamily="18" charset="0"/>
              </a:rPr>
              <a:t>.</a:t>
            </a:r>
          </a:p>
          <a:p>
            <a:pPr eaLnBrk="1" hangingPunct="1">
              <a:lnSpc>
                <a:spcPct val="150000"/>
              </a:lnSpc>
            </a:pPr>
            <a:r>
              <a:rPr lang="en-US" altLang="en-US" sz="1700" dirty="0">
                <a:latin typeface="UTM Avo" panose="02040603050506020204" pitchFamily="18" charset="0"/>
                <a:sym typeface="Wingdings" panose="05000000000000000000" pitchFamily="2" charset="2"/>
              </a:rPr>
              <a:t></a:t>
            </a:r>
            <a:r>
              <a:rPr lang="en-US" altLang="en-US" sz="1700" dirty="0">
                <a:latin typeface="UTM Avo" panose="02040603050506020204" pitchFamily="18" charset="0"/>
              </a:rPr>
              <a:t> </a:t>
            </a:r>
            <a:r>
              <a:rPr lang="en-US" altLang="en-US" sz="1700" dirty="0" err="1">
                <a:latin typeface="UTM Avo" panose="02040603050506020204" pitchFamily="18" charset="0"/>
              </a:rPr>
              <a:t>Thương</a:t>
            </a:r>
            <a:r>
              <a:rPr lang="en-US" altLang="en-US" sz="1700" dirty="0">
                <a:latin typeface="UTM Avo" panose="02040603050506020204" pitchFamily="18" charset="0"/>
              </a:rPr>
              <a:t> </a:t>
            </a:r>
            <a:r>
              <a:rPr lang="en-US" altLang="en-US" sz="1700" dirty="0" err="1">
                <a:latin typeface="UTM Avo" panose="02040603050506020204" pitchFamily="18" charset="0"/>
              </a:rPr>
              <a:t>yêu</a:t>
            </a:r>
            <a:r>
              <a:rPr lang="en-US" altLang="en-US" sz="1700" dirty="0">
                <a:latin typeface="UTM Avo" panose="02040603050506020204" pitchFamily="18" charset="0"/>
              </a:rPr>
              <a:t>, </a:t>
            </a:r>
            <a:r>
              <a:rPr lang="en-US" altLang="en-US" sz="1700" dirty="0" err="1">
                <a:latin typeface="UTM Avo" panose="02040603050506020204" pitchFamily="18" charset="0"/>
              </a:rPr>
              <a:t>cảm</a:t>
            </a:r>
            <a:r>
              <a:rPr lang="en-US" altLang="en-US" sz="1700" dirty="0">
                <a:latin typeface="UTM Avo" panose="02040603050506020204" pitchFamily="18" charset="0"/>
              </a:rPr>
              <a:t> </a:t>
            </a:r>
            <a:r>
              <a:rPr lang="en-US" altLang="en-US" sz="1700" dirty="0" err="1">
                <a:latin typeface="UTM Avo" panose="02040603050506020204" pitchFamily="18" charset="0"/>
              </a:rPr>
              <a:t>phục</a:t>
            </a:r>
            <a:r>
              <a:rPr lang="en-US" altLang="en-US" sz="1700" dirty="0">
                <a:latin typeface="UTM Avo" panose="02040603050506020204" pitchFamily="18" charset="0"/>
              </a:rPr>
              <a:t> </a:t>
            </a:r>
            <a:r>
              <a:rPr lang="en-US" altLang="en-US" sz="1700" dirty="0" err="1">
                <a:latin typeface="UTM Avo" panose="02040603050506020204" pitchFamily="18" charset="0"/>
              </a:rPr>
              <a:t>trước</a:t>
            </a:r>
            <a:r>
              <a:rPr lang="en-US" altLang="en-US" sz="1700" dirty="0">
                <a:latin typeface="UTM Avo" panose="02040603050506020204" pitchFamily="18" charset="0"/>
              </a:rPr>
              <a:t> </a:t>
            </a:r>
            <a:r>
              <a:rPr lang="en-US" altLang="en-US" sz="1700" dirty="0" err="1">
                <a:latin typeface="UTM Avo" panose="02040603050506020204" pitchFamily="18" charset="0"/>
              </a:rPr>
              <a:t>tấm</a:t>
            </a:r>
            <a:r>
              <a:rPr lang="en-US" altLang="en-US" sz="1700" dirty="0">
                <a:latin typeface="UTM Avo" panose="02040603050506020204" pitchFamily="18" charset="0"/>
              </a:rPr>
              <a:t> </a:t>
            </a:r>
            <a:r>
              <a:rPr lang="en-US" altLang="en-US" sz="1700" dirty="0" err="1">
                <a:latin typeface="UTM Avo" panose="02040603050506020204" pitchFamily="18" charset="0"/>
              </a:rPr>
              <a:t>lòng</a:t>
            </a:r>
            <a:r>
              <a:rPr lang="en-US" altLang="en-US" sz="1700" dirty="0">
                <a:latin typeface="UTM Avo" panose="02040603050506020204" pitchFamily="18" charset="0"/>
              </a:rPr>
              <a:t> </a:t>
            </a:r>
            <a:r>
              <a:rPr lang="en-US" altLang="en-US" sz="1700" dirty="0" err="1">
                <a:latin typeface="UTM Avo" panose="02040603050506020204" pitchFamily="18" charset="0"/>
              </a:rPr>
              <a:t>của</a:t>
            </a:r>
            <a:r>
              <a:rPr lang="en-US" altLang="en-US" sz="1700" dirty="0">
                <a:latin typeface="UTM Avo" panose="02040603050506020204" pitchFamily="18" charset="0"/>
              </a:rPr>
              <a:t> </a:t>
            </a:r>
            <a:r>
              <a:rPr lang="en-US" altLang="en-US" sz="1700" dirty="0" err="1">
                <a:latin typeface="UTM Avo" panose="02040603050506020204" pitchFamily="18" charset="0"/>
              </a:rPr>
              <a:t>Bác</a:t>
            </a:r>
            <a:r>
              <a:rPr lang="en-US" altLang="en-US" sz="1700" dirty="0">
                <a:latin typeface="UTM Avo" panose="02040603050506020204" pitchFamily="18" charset="0"/>
              </a:rPr>
              <a:t>.</a:t>
            </a:r>
          </a:p>
        </p:txBody>
      </p:sp>
    </p:spTree>
    <p:extLst>
      <p:ext uri="{BB962C8B-B14F-4D97-AF65-F5344CB8AC3E}">
        <p14:creationId xmlns:p14="http://schemas.microsoft.com/office/powerpoint/2010/main" val="4224771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500"/>
                                        <p:tgtEl>
                                          <p:spTgt spid="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Effect transition="in" filter="fade">
                                      <p:cBhvr>
                                        <p:cTn id="43" dur="500"/>
                                        <p:tgtEl>
                                          <p:spTgt spid="5">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xEl>
                                              <p:pRg st="2" end="2"/>
                                            </p:txEl>
                                          </p:spTgt>
                                        </p:tgtEl>
                                        <p:attrNameLst>
                                          <p:attrName>style.visibility</p:attrName>
                                        </p:attrNameLst>
                                      </p:cBhvr>
                                      <p:to>
                                        <p:strVal val="visible"/>
                                      </p:to>
                                    </p:set>
                                    <p:animEffect transition="in" filter="fade">
                                      <p:cBhvr>
                                        <p:cTn id="48" dur="500"/>
                                        <p:tgtEl>
                                          <p:spTgt spid="5">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xEl>
                                              <p:pRg st="3" end="3"/>
                                            </p:txEl>
                                          </p:spTgt>
                                        </p:tgtEl>
                                        <p:attrNameLst>
                                          <p:attrName>style.visibility</p:attrName>
                                        </p:attrNameLst>
                                      </p:cBhvr>
                                      <p:to>
                                        <p:strVal val="visible"/>
                                      </p:to>
                                    </p:set>
                                    <p:animEffect transition="in" filter="fade">
                                      <p:cBhvr>
                                        <p:cTn id="5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E4D70-21EF-74AA-ED11-9390C4ABA69E}"/>
              </a:ext>
            </a:extLst>
          </p:cNvPr>
          <p:cNvSpPr txBox="1">
            <a:spLocks noChangeArrowheads="1"/>
          </p:cNvSpPr>
          <p:nvPr/>
        </p:nvSpPr>
        <p:spPr bwMode="auto">
          <a:xfrm>
            <a:off x="601134" y="1849750"/>
            <a:ext cx="3757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b. </a:t>
            </a:r>
            <a:r>
              <a:rPr lang="en-US" sz="2400" b="1" dirty="0" err="1">
                <a:latin typeface="UTM Avo" panose="02040603050506020204" pitchFamily="18" charset="0"/>
                <a:cs typeface="Arial" pitchFamily="34" charset="0"/>
              </a:rPr>
              <a:t>Lần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thức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dậy</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thứ</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ba</a:t>
            </a:r>
            <a:endParaRPr lang="en-US" sz="2400" b="1" dirty="0">
              <a:latin typeface="UTM Avo" panose="02040603050506020204" pitchFamily="18" charset="0"/>
              <a:cs typeface="Arial" pitchFamily="34" charset="0"/>
            </a:endParaRPr>
          </a:p>
        </p:txBody>
      </p:sp>
      <p:sp>
        <p:nvSpPr>
          <p:cNvPr id="6" name="Rectangle 5">
            <a:extLst>
              <a:ext uri="{FF2B5EF4-FFF2-40B4-BE49-F238E27FC236}">
                <a16:creationId xmlns:a16="http://schemas.microsoft.com/office/drawing/2014/main" id="{A3E898AA-39BA-BBF4-A0F4-5CFC9E572189}"/>
              </a:ext>
            </a:extLst>
          </p:cNvPr>
          <p:cNvSpPr/>
          <p:nvPr/>
        </p:nvSpPr>
        <p:spPr>
          <a:xfrm>
            <a:off x="628432" y="2287168"/>
            <a:ext cx="11004768" cy="3221809"/>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30000"/>
              </a:lnSpc>
            </a:pP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Nghệ</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thuật</a:t>
            </a:r>
            <a:r>
              <a:rPr lang="en-US" sz="2000" b="1" dirty="0">
                <a:solidFill>
                  <a:schemeClr val="tx1"/>
                </a:solidFill>
                <a:latin typeface="UTM Avo" panose="02040603050506020204" pitchFamily="18" charset="0"/>
              </a:rPr>
              <a:t>:</a:t>
            </a:r>
          </a:p>
          <a:p>
            <a:pPr algn="just">
              <a:lnSpc>
                <a:spcPct val="130000"/>
              </a:lnSpc>
            </a:pPr>
            <a:r>
              <a:rPr lang="en-US" sz="2000" dirty="0">
                <a:solidFill>
                  <a:schemeClr val="tx1"/>
                </a:solidFill>
                <a:latin typeface="UTM Avo" panose="02040603050506020204" pitchFamily="18" charset="0"/>
              </a:rPr>
              <a:t>+ </a:t>
            </a:r>
            <a:r>
              <a:rPr lang="vi-VN" sz="2000" b="1" dirty="0">
                <a:solidFill>
                  <a:schemeClr val="tx1"/>
                </a:solidFill>
                <a:latin typeface="UTM Avo" panose="02040603050506020204" pitchFamily="18" charset="0"/>
              </a:rPr>
              <a:t>Từ láy: </a:t>
            </a:r>
            <a:r>
              <a:rPr lang="vi-VN" sz="2000" dirty="0">
                <a:solidFill>
                  <a:schemeClr val="tx1"/>
                </a:solidFill>
                <a:latin typeface="UTM Avo" panose="02040603050506020204" pitchFamily="18" charset="0"/>
              </a:rPr>
              <a:t>trầm ngâm, lâm thâm, xơ xác….</a:t>
            </a:r>
            <a:endParaRPr lang="en-US" sz="2000" dirty="0">
              <a:solidFill>
                <a:schemeClr val="tx1"/>
              </a:solidFill>
              <a:latin typeface="UTM Avo" panose="02040603050506020204" pitchFamily="18" charset="0"/>
            </a:endParaRPr>
          </a:p>
          <a:p>
            <a:pPr algn="just">
              <a:lnSpc>
                <a:spcPct val="130000"/>
              </a:lnSpc>
            </a:pPr>
            <a:r>
              <a:rPr lang="en-US" sz="2000"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Điệp</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từ</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càng</a:t>
            </a:r>
            <a:r>
              <a:rPr lang="en-US" sz="2000" b="1"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diễn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tình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thương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cấp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anh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viên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Bác</a:t>
            </a:r>
            <a:r>
              <a:rPr lang="en-US" sz="2000" dirty="0">
                <a:solidFill>
                  <a:schemeClr val="tx1"/>
                </a:solidFill>
                <a:latin typeface="UTM Avo" panose="02040603050506020204" pitchFamily="18" charset="0"/>
              </a:rPr>
              <a:t>.</a:t>
            </a:r>
          </a:p>
          <a:p>
            <a:pPr algn="just">
              <a:lnSpc>
                <a:spcPct val="130000"/>
              </a:lnSpc>
            </a:pPr>
            <a:r>
              <a:rPr lang="en-US" sz="2000"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Ẩn</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dụ</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Người</a:t>
            </a:r>
            <a:r>
              <a:rPr lang="en-US" sz="2000" b="1" dirty="0">
                <a:solidFill>
                  <a:schemeClr val="tx1"/>
                </a:solidFill>
                <a:latin typeface="UTM Avo" panose="02040603050506020204" pitchFamily="18" charset="0"/>
              </a:rPr>
              <a:t> cha": </a:t>
            </a:r>
            <a:r>
              <a:rPr lang="en-US" sz="2000" dirty="0" err="1">
                <a:solidFill>
                  <a:schemeClr val="tx1"/>
                </a:solidFill>
                <a:latin typeface="UTM Avo" panose="02040603050506020204" pitchFamily="18" charset="0"/>
              </a:rPr>
              <a:t>Bác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như</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người</a:t>
            </a:r>
            <a:r>
              <a:rPr lang="en-US" sz="2000" dirty="0">
                <a:solidFill>
                  <a:schemeClr val="tx1"/>
                </a:solidFill>
                <a:latin typeface="UTM Avo" panose="02040603050506020204" pitchFamily="18" charset="0"/>
              </a:rPr>
              <a:t> cha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mình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dân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tộc</a:t>
            </a:r>
            <a:r>
              <a:rPr lang="en-US" sz="2000" dirty="0">
                <a:solidFill>
                  <a:schemeClr val="tx1"/>
                </a:solidFill>
                <a:latin typeface="UTM Avo" panose="02040603050506020204" pitchFamily="18" charset="0"/>
              </a:rPr>
              <a:t>.</a:t>
            </a:r>
          </a:p>
          <a:p>
            <a:pPr algn="just">
              <a:lnSpc>
                <a:spcPct val="130000"/>
              </a:lnSpc>
            </a:pPr>
            <a:r>
              <a:rPr lang="en-US" sz="2000" dirty="0">
                <a:solidFill>
                  <a:schemeClr val="tx1"/>
                </a:solidFill>
                <a:latin typeface="UTM Avo" panose="02040603050506020204" pitchFamily="18" charset="0"/>
              </a:rPr>
              <a:t>+ </a:t>
            </a:r>
            <a:r>
              <a:rPr lang="en-US" sz="2000" b="1" dirty="0">
                <a:solidFill>
                  <a:schemeClr val="tx1"/>
                </a:solidFill>
                <a:latin typeface="UTM Avo" panose="02040603050506020204" pitchFamily="18" charset="0"/>
              </a:rPr>
              <a:t>So </a:t>
            </a:r>
            <a:r>
              <a:rPr lang="en-US" sz="2000" b="1" dirty="0" err="1">
                <a:solidFill>
                  <a:schemeClr val="tx1"/>
                </a:solidFill>
                <a:latin typeface="UTM Avo" panose="02040603050506020204" pitchFamily="18" charset="0"/>
              </a:rPr>
              <a:t>sánh</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Như</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nằm</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trong</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giấc</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mộng</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Bóng</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Bác</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cao</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lồng</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lộng</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Ấm</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hơn</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ngọn</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lửa</a:t>
            </a:r>
            <a:r>
              <a:rPr lang="en-US" sz="2000" b="1" dirty="0">
                <a:solidFill>
                  <a:schemeClr val="tx1"/>
                </a:solidFill>
                <a:latin typeface="UTM Avo" panose="02040603050506020204" pitchFamily="18" charset="0"/>
              </a:rPr>
              <a:t> </a:t>
            </a:r>
            <a:r>
              <a:rPr lang="en-US" sz="2000" b="1" dirty="0" err="1">
                <a:solidFill>
                  <a:schemeClr val="tx1"/>
                </a:solidFill>
                <a:latin typeface="UTM Avo" panose="02040603050506020204" pitchFamily="18" charset="0"/>
              </a:rPr>
              <a:t>hồng</a:t>
            </a:r>
            <a:r>
              <a:rPr lang="en-US" sz="2000" b="1"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hiện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tình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thân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thiết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ngưỡng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anh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viên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Bác</a:t>
            </a:r>
            <a:r>
              <a:rPr lang="en-US" sz="2000" dirty="0">
                <a:solidFill>
                  <a:schemeClr val="tx1"/>
                </a:solidFill>
                <a:latin typeface="UTM Avo" panose="02040603050506020204" pitchFamily="18" charset="0"/>
              </a:rPr>
              <a:t>.</a:t>
            </a:r>
          </a:p>
          <a:p>
            <a:pPr algn="just">
              <a:lnSpc>
                <a:spcPct val="130000"/>
              </a:lnSpc>
            </a:pPr>
            <a:r>
              <a:rPr lang="en-US" sz="2000" b="1" dirty="0">
                <a:solidFill>
                  <a:schemeClr val="tx1"/>
                </a:solidFill>
                <a:latin typeface="UTM Avo" panose="02040603050506020204" pitchFamily="18" charset="0"/>
              </a:rPr>
              <a:t>+ </a:t>
            </a:r>
            <a:r>
              <a:rPr lang="vi-VN" sz="2000" b="1" dirty="0">
                <a:solidFill>
                  <a:schemeClr val="tx1"/>
                </a:solidFill>
                <a:latin typeface="UTM Avo" panose="02040603050506020204" pitchFamily="18" charset="0"/>
              </a:rPr>
              <a:t>Đảo trật tự ngôn từ (Mời Bác ngủ Bác ơi/ Bác ơi! Mời Bác ngủ): </a:t>
            </a:r>
            <a:r>
              <a:rPr lang="en-US" sz="2000" dirty="0" err="1">
                <a:solidFill>
                  <a:schemeClr val="tx1"/>
                </a:solidFill>
                <a:latin typeface="UTM Avo" panose="02040603050506020204" pitchFamily="18" charset="0"/>
              </a:rPr>
              <a:t>Diễn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mức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bồn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chồn</a:t>
            </a:r>
            <a:r>
              <a:rPr lang="en-US" sz="2000" dirty="0">
                <a:solidFill>
                  <a:schemeClr val="tx1"/>
                </a:solidFill>
                <a:latin typeface="UTM Avo" panose="02040603050506020204" pitchFamily="18" charset="0"/>
              </a:rPr>
              <a:t>, lo </a:t>
            </a:r>
            <a:r>
              <a:rPr lang="en-US" sz="2000" dirty="0" err="1">
                <a:solidFill>
                  <a:schemeClr val="tx1"/>
                </a:solidFill>
                <a:latin typeface="UTM Avo" panose="02040603050506020204" pitchFamily="18" charset="0"/>
              </a:rPr>
              <a:t>lắng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tình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chân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thành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anh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viên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Bác</a:t>
            </a:r>
            <a:r>
              <a:rPr lang="en-US" sz="2000" dirty="0">
                <a:solidFill>
                  <a:schemeClr val="tx1"/>
                </a:solidFill>
                <a:latin typeface="UTM Avo" panose="02040603050506020204" pitchFamily="18" charset="0"/>
              </a:rPr>
              <a:t>.</a:t>
            </a:r>
          </a:p>
        </p:txBody>
      </p:sp>
      <p:sp>
        <p:nvSpPr>
          <p:cNvPr id="8" name="TextBox 7">
            <a:extLst>
              <a:ext uri="{FF2B5EF4-FFF2-40B4-BE49-F238E27FC236}">
                <a16:creationId xmlns:a16="http://schemas.microsoft.com/office/drawing/2014/main" id="{D8333ECF-8E24-30B0-79AC-EAD288FDE63E}"/>
              </a:ext>
            </a:extLst>
          </p:cNvPr>
          <p:cNvSpPr txBox="1"/>
          <p:nvPr/>
        </p:nvSpPr>
        <p:spPr>
          <a:xfrm>
            <a:off x="620889" y="5473279"/>
            <a:ext cx="9115294" cy="848053"/>
          </a:xfrm>
          <a:prstGeom prst="rect">
            <a:avLst/>
          </a:prstGeom>
          <a:noFill/>
        </p:spPr>
        <p:txBody>
          <a:bodyPr wrap="square">
            <a:spAutoFit/>
          </a:bodyPr>
          <a:lstStyle/>
          <a:p>
            <a:pPr algn="just">
              <a:lnSpc>
                <a:spcPct val="130000"/>
              </a:lnSpc>
              <a:spcBef>
                <a:spcPct val="50000"/>
              </a:spcBef>
            </a:pPr>
            <a:r>
              <a:rPr lang="en-US" altLang="en-US" sz="2000" b="1" dirty="0">
                <a:solidFill>
                  <a:srgbClr val="FF0000"/>
                </a:solidFill>
                <a:latin typeface="UTM Avo" panose="02040603050506020204" pitchFamily="18" charset="0"/>
                <a:cs typeface="Arial" panose="020B0604020202020204" pitchFamily="34" charset="0"/>
                <a:sym typeface="Wingdings" panose="05000000000000000000" pitchFamily="2" charset="2"/>
              </a:rPr>
              <a:t></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Diễn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tả</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tăng</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dần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mức</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độ</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bồn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chồn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tình</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cảm</a:t>
            </a:r>
            <a:r>
              <a:rPr lang="en-US" altLang="en-US" sz="2000" b="1" dirty="0">
                <a:solidFill>
                  <a:srgbClr val="FF0000"/>
                </a:solidFill>
                <a:latin typeface="UTM Avo" panose="02040603050506020204" pitchFamily="18" charset="0"/>
                <a:cs typeface="Arial" panose="020B0604020202020204" pitchFamily="34" charset="0"/>
              </a:rPr>
              <a:t> lo </a:t>
            </a:r>
            <a:r>
              <a:rPr lang="en-US" altLang="en-US" sz="2000" b="1" dirty="0" err="1">
                <a:solidFill>
                  <a:srgbClr val="FF0000"/>
                </a:solidFill>
                <a:latin typeface="UTM Avo" panose="02040603050506020204" pitchFamily="18" charset="0"/>
                <a:cs typeface="Arial" panose="020B0604020202020204" pitchFamily="34" charset="0"/>
              </a:rPr>
              <a:t>lắng</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chân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thành</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err="1">
                <a:solidFill>
                  <a:srgbClr val="FF0000"/>
                </a:solidFill>
                <a:latin typeface="UTM Avo" panose="02040603050506020204" pitchFamily="18" charset="0"/>
                <a:cs typeface="Arial" panose="020B0604020202020204" pitchFamily="34" charset="0"/>
              </a:rPr>
              <a:t>mộc</a:t>
            </a:r>
            <a:r>
              <a:rPr lang="en-US" altLang="en-US" sz="2000" b="1">
                <a:solidFill>
                  <a:srgbClr val="FF0000"/>
                </a:solidFill>
                <a:latin typeface="UTM Avo" panose="02040603050506020204" pitchFamily="18" charset="0"/>
                <a:cs typeface="Arial" panose="020B0604020202020204" pitchFamily="34" charset="0"/>
              </a:rPr>
              <a:t> mạc </a:t>
            </a:r>
            <a:r>
              <a:rPr lang="en-US" altLang="en-US" sz="2000" b="1" dirty="0" err="1">
                <a:solidFill>
                  <a:srgbClr val="FF0000"/>
                </a:solidFill>
                <a:latin typeface="UTM Avo" panose="02040603050506020204" pitchFamily="18" charset="0"/>
                <a:cs typeface="Arial" panose="020B0604020202020204" pitchFamily="34" charset="0"/>
              </a:rPr>
              <a:t>của</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người</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đội</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viên</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với</a:t>
            </a:r>
            <a:r>
              <a:rPr lang="en-US" altLang="en-US" sz="2000" b="1" dirty="0">
                <a:solidFill>
                  <a:srgbClr val="FF0000"/>
                </a:solidFill>
                <a:latin typeface="UTM Avo" panose="02040603050506020204" pitchFamily="18" charset="0"/>
                <a:cs typeface="Arial" panose="020B0604020202020204" pitchFamily="34" charset="0"/>
              </a:rPr>
              <a:t> </a:t>
            </a:r>
            <a:r>
              <a:rPr lang="en-US" altLang="en-US" sz="2000" b="1" dirty="0" err="1">
                <a:solidFill>
                  <a:srgbClr val="FF0000"/>
                </a:solidFill>
                <a:latin typeface="UTM Avo" panose="02040603050506020204" pitchFamily="18" charset="0"/>
                <a:cs typeface="Arial" panose="020B0604020202020204" pitchFamily="34" charset="0"/>
              </a:rPr>
              <a:t>Bác</a:t>
            </a:r>
            <a:r>
              <a:rPr lang="en-US" altLang="en-US" sz="2000" b="1" dirty="0">
                <a:solidFill>
                  <a:srgbClr val="FF0000"/>
                </a:solidFill>
                <a:latin typeface="UTM Avo" panose="02040603050506020204" pitchFamily="18" charset="0"/>
                <a:cs typeface="Arial" panose="020B0604020202020204" pitchFamily="34" charset="0"/>
              </a:rPr>
              <a:t>.</a:t>
            </a:r>
            <a:endParaRPr lang="en-US" altLang="en-US" sz="2000" b="1" i="1" dirty="0">
              <a:solidFill>
                <a:srgbClr val="FF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82053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Cloud Callout 12">
            <a:extLst>
              <a:ext uri="{FF2B5EF4-FFF2-40B4-BE49-F238E27FC236}">
                <a16:creationId xmlns:a16="http://schemas.microsoft.com/office/drawing/2014/main" id="{99EF1AD3-DCDE-4867-872B-B3DF591E538B}"/>
              </a:ext>
            </a:extLst>
          </p:cNvPr>
          <p:cNvSpPr/>
          <p:nvPr/>
        </p:nvSpPr>
        <p:spPr>
          <a:xfrm>
            <a:off x="6858000" y="1049866"/>
            <a:ext cx="3852812" cy="2777068"/>
          </a:xfrm>
          <a:prstGeom prst="cloudCallout">
            <a:avLst>
              <a:gd name="adj1" fmla="val 68970"/>
              <a:gd name="adj2" fmla="val -23437"/>
            </a:avLst>
          </a:prstGeom>
          <a:solidFill>
            <a:schemeClr val="accent5">
              <a:lumMod val="20000"/>
              <a:lumOff val="80000"/>
            </a:schemeClr>
          </a:solidFill>
          <a:effectLst>
            <a:outerShdw blurRad="50800" dist="38100" sx="103000" sy="103000" algn="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Text Box 14">
            <a:extLst>
              <a:ext uri="{FF2B5EF4-FFF2-40B4-BE49-F238E27FC236}">
                <a16:creationId xmlns:a16="http://schemas.microsoft.com/office/drawing/2014/main" id="{89B01491-AA59-4BAE-980C-C64C04BE2ADA}"/>
              </a:ext>
            </a:extLst>
          </p:cNvPr>
          <p:cNvSpPr txBox="1">
            <a:spLocks noChangeArrowheads="1"/>
          </p:cNvSpPr>
          <p:nvPr/>
        </p:nvSpPr>
        <p:spPr bwMode="auto">
          <a:xfrm>
            <a:off x="7381222" y="1249922"/>
            <a:ext cx="2843433" cy="205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defRPr sz="2400" b="0">
                <a:latin typeface="UTM Avo" panose="02040603050506020204" pitchFamily="18" charset="0"/>
                <a:cs typeface="Arial" pitchFamily="34" charset="0"/>
              </a:defRPr>
            </a:lvl1pPr>
            <a:lvl2pPr marL="742950" indent="-285750" eaLnBrk="0" hangingPunct="0">
              <a:defRPr>
                <a:latin typeface="Calibri" pitchFamily="34" charset="0"/>
                <a:cs typeface="Arial" charset="0"/>
              </a:defRPr>
            </a:lvl2pPr>
            <a:lvl3pPr marL="1143000" indent="-228600" eaLnBrk="0" hangingPunct="0">
              <a:defRPr>
                <a:latin typeface="Calibri" pitchFamily="34" charset="0"/>
                <a:cs typeface="Arial" charset="0"/>
              </a:defRPr>
            </a:lvl3pPr>
            <a:lvl4pPr marL="1600200" indent="-228600" eaLnBrk="0" hangingPunct="0">
              <a:defRPr>
                <a:latin typeface="Calibri" pitchFamily="34" charset="0"/>
                <a:cs typeface="Arial" charset="0"/>
              </a:defRPr>
            </a:lvl4pPr>
            <a:lvl5pPr marL="2057400" indent="-228600" eaLnBrk="0" hangingPunct="0">
              <a:defRPr>
                <a:latin typeface="Calibri" pitchFamily="34" charset="0"/>
                <a:cs typeface="Arial" charset="0"/>
              </a:defRPr>
            </a:lvl5pPr>
            <a:lvl6pPr marL="2514600" indent="-228600" eaLnBrk="0" fontAlgn="base" hangingPunct="0">
              <a:spcBef>
                <a:spcPct val="0"/>
              </a:spcBef>
              <a:spcAft>
                <a:spcPct val="0"/>
              </a:spcAft>
              <a:defRPr>
                <a:latin typeface="Calibri" pitchFamily="34" charset="0"/>
                <a:cs typeface="Arial" charset="0"/>
              </a:defRPr>
            </a:lvl6pPr>
            <a:lvl7pPr marL="2971800" indent="-228600" eaLnBrk="0" fontAlgn="base" hangingPunct="0">
              <a:spcBef>
                <a:spcPct val="0"/>
              </a:spcBef>
              <a:spcAft>
                <a:spcPct val="0"/>
              </a:spcAft>
              <a:defRPr>
                <a:latin typeface="Calibri" pitchFamily="34" charset="0"/>
                <a:cs typeface="Arial" charset="0"/>
              </a:defRPr>
            </a:lvl7pPr>
            <a:lvl8pPr marL="3429000" indent="-228600" eaLnBrk="0" fontAlgn="base" hangingPunct="0">
              <a:spcBef>
                <a:spcPct val="0"/>
              </a:spcBef>
              <a:spcAft>
                <a:spcPct val="0"/>
              </a:spcAft>
              <a:defRPr>
                <a:latin typeface="Calibri" pitchFamily="34" charset="0"/>
                <a:cs typeface="Arial" charset="0"/>
              </a:defRPr>
            </a:lvl8pPr>
            <a:lvl9pPr marL="3886200" indent="-228600" eaLnBrk="0" fontAlgn="base" hangingPunct="0">
              <a:spcBef>
                <a:spcPct val="0"/>
              </a:spcBef>
              <a:spcAft>
                <a:spcPct val="0"/>
              </a:spcAft>
              <a:defRPr>
                <a:latin typeface="Calibri" pitchFamily="34" charset="0"/>
                <a:cs typeface="Arial" charset="0"/>
              </a:defRPr>
            </a:lvl9pPr>
          </a:lstStyle>
          <a:p>
            <a:pPr>
              <a:lnSpc>
                <a:spcPct val="150000"/>
              </a:lnSpc>
            </a:pPr>
            <a:r>
              <a:rPr lang="vi-VN" altLang="en-US" sz="2200" dirty="0"/>
              <a:t>Tìm các từ thể hiện tấm </a:t>
            </a:r>
            <a:r>
              <a:rPr lang="vi-VN" altLang="en-US" sz="2200"/>
              <a:t>lòng của</a:t>
            </a:r>
            <a:endParaRPr lang="en-US" altLang="en-US" sz="2200"/>
          </a:p>
          <a:p>
            <a:pPr>
              <a:lnSpc>
                <a:spcPct val="150000"/>
              </a:lnSpc>
            </a:pPr>
            <a:r>
              <a:rPr lang="vi-VN" altLang="en-US" sz="2200"/>
              <a:t>anh </a:t>
            </a:r>
            <a:r>
              <a:rPr lang="vi-VN" altLang="en-US" sz="2200" dirty="0"/>
              <a:t>đội </a:t>
            </a:r>
            <a:r>
              <a:rPr lang="vi-VN" altLang="en-US" sz="2200"/>
              <a:t>viên </a:t>
            </a:r>
            <a:endParaRPr lang="en-US" altLang="en-US" sz="2200"/>
          </a:p>
          <a:p>
            <a:pPr>
              <a:lnSpc>
                <a:spcPct val="150000"/>
              </a:lnSpc>
            </a:pPr>
            <a:r>
              <a:rPr lang="vi-VN" altLang="en-US" sz="2200"/>
              <a:t>đối </a:t>
            </a:r>
            <a:r>
              <a:rPr lang="vi-VN" altLang="en-US" sz="2200" dirty="0"/>
              <a:t>với Bác?</a:t>
            </a:r>
          </a:p>
        </p:txBody>
      </p:sp>
      <p:sp>
        <p:nvSpPr>
          <p:cNvPr id="2" name="Text Box 39">
            <a:extLst>
              <a:ext uri="{FF2B5EF4-FFF2-40B4-BE49-F238E27FC236}">
                <a16:creationId xmlns:a16="http://schemas.microsoft.com/office/drawing/2014/main" id="{0ECC9180-D4F4-4089-82FC-2060605133B2}"/>
              </a:ext>
            </a:extLst>
          </p:cNvPr>
          <p:cNvSpPr txBox="1">
            <a:spLocks noChangeArrowheads="1"/>
          </p:cNvSpPr>
          <p:nvPr/>
        </p:nvSpPr>
        <p:spPr bwMode="auto">
          <a:xfrm>
            <a:off x="1580754" y="2275812"/>
            <a:ext cx="4752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altLang="en-US" sz="2400" dirty="0">
                <a:solidFill>
                  <a:srgbClr val="002060"/>
                </a:solidFill>
                <a:latin typeface="UTM Avo" panose="02040603050506020204" pitchFamily="18" charset="0"/>
              </a:rPr>
              <a:t>“</a:t>
            </a:r>
            <a:r>
              <a:rPr lang="en-US" altLang="en-US" sz="2400" i="1" dirty="0" err="1">
                <a:solidFill>
                  <a:srgbClr val="002060"/>
                </a:solidFill>
                <a:latin typeface="UTM Avo" panose="02040603050506020204" pitchFamily="18" charset="0"/>
              </a:rPr>
              <a:t>Lòng</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vui</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sướng</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mênh</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mông</a:t>
            </a:r>
            <a:r>
              <a:rPr lang="en-US" altLang="en-US" sz="2400" i="1" dirty="0">
                <a:solidFill>
                  <a:srgbClr val="002060"/>
                </a:solidFill>
                <a:latin typeface="UTM Avo" panose="02040603050506020204" pitchFamily="18" charset="0"/>
              </a:rPr>
              <a:t>. </a:t>
            </a:r>
          </a:p>
          <a:p>
            <a:pPr algn="just" eaLnBrk="1" hangingPunct="1">
              <a:spcBef>
                <a:spcPct val="50000"/>
              </a:spcBef>
            </a:pPr>
            <a:r>
              <a:rPr lang="en-US" altLang="en-US" sz="2400" i="1" dirty="0">
                <a:solidFill>
                  <a:srgbClr val="002060"/>
                </a:solidFill>
                <a:latin typeface="UTM Avo" panose="02040603050506020204" pitchFamily="18" charset="0"/>
              </a:rPr>
              <a:t>Anh </a:t>
            </a:r>
            <a:r>
              <a:rPr lang="en-US" altLang="en-US" sz="2400" i="1" dirty="0" err="1">
                <a:solidFill>
                  <a:srgbClr val="002060"/>
                </a:solidFill>
                <a:latin typeface="UTM Avo" panose="02040603050506020204" pitchFamily="18" charset="0"/>
              </a:rPr>
              <a:t>thức</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luôn</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cùng</a:t>
            </a:r>
            <a:r>
              <a:rPr lang="en-US" altLang="en-US" sz="2400" i="1" dirty="0">
                <a:solidFill>
                  <a:srgbClr val="002060"/>
                </a:solidFill>
                <a:latin typeface="UTM Avo" panose="02040603050506020204" pitchFamily="18" charset="0"/>
              </a:rPr>
              <a:t> </a:t>
            </a:r>
            <a:r>
              <a:rPr lang="en-US" altLang="en-US" sz="2400" i="1" dirty="0" err="1">
                <a:solidFill>
                  <a:srgbClr val="002060"/>
                </a:solidFill>
                <a:latin typeface="UTM Avo" panose="02040603050506020204" pitchFamily="18" charset="0"/>
              </a:rPr>
              <a:t>Bác</a:t>
            </a:r>
            <a:r>
              <a:rPr lang="en-US" altLang="en-US" sz="2400" i="1" dirty="0">
                <a:solidFill>
                  <a:srgbClr val="002060"/>
                </a:solidFill>
                <a:latin typeface="UTM Avo" panose="02040603050506020204" pitchFamily="18" charset="0"/>
              </a:rPr>
              <a:t>”</a:t>
            </a:r>
          </a:p>
        </p:txBody>
      </p:sp>
      <p:sp>
        <p:nvSpPr>
          <p:cNvPr id="4" name="TextBox 3">
            <a:extLst>
              <a:ext uri="{FF2B5EF4-FFF2-40B4-BE49-F238E27FC236}">
                <a16:creationId xmlns:a16="http://schemas.microsoft.com/office/drawing/2014/main" id="{2E4E70B1-B4EF-DE8A-B4D9-DA79E894B5E5}"/>
              </a:ext>
            </a:extLst>
          </p:cNvPr>
          <p:cNvSpPr txBox="1"/>
          <p:nvPr/>
        </p:nvSpPr>
        <p:spPr>
          <a:xfrm>
            <a:off x="812800" y="3532785"/>
            <a:ext cx="6129867" cy="1128386"/>
          </a:xfrm>
          <a:prstGeom prst="rect">
            <a:avLst/>
          </a:prstGeom>
          <a:solidFill>
            <a:schemeClr val="accent1">
              <a:lumMod val="20000"/>
              <a:lumOff val="80000"/>
            </a:schemeClr>
          </a:solidFill>
        </p:spPr>
        <p:txBody>
          <a:bodyPr wrap="square">
            <a:spAutoFit/>
          </a:bodyPr>
          <a:lstStyle/>
          <a:p>
            <a:pPr eaLnBrk="1" hangingPunct="1">
              <a:lnSpc>
                <a:spcPct val="150000"/>
              </a:lnSpc>
              <a:spcBef>
                <a:spcPct val="50000"/>
              </a:spcBef>
            </a:pPr>
            <a:r>
              <a:rPr lang="en-US" altLang="en-US" sz="2400" b="1" dirty="0">
                <a:solidFill>
                  <a:srgbClr val="002060"/>
                </a:solidFill>
                <a:latin typeface="UTM Avo" panose="02040603050506020204" pitchFamily="18" charset="0"/>
                <a:cs typeface="Arial" panose="020B0604020202020204" pitchFamily="34" charset="0"/>
                <a:sym typeface="Wingdings" panose="05000000000000000000" pitchFamily="2" charset="2"/>
              </a:rPr>
              <a:t></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Niềm</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vui</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của</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anh</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đội</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viên</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khi</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hiểu</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được</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tấm</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lòng</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và</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sự</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vĩ</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đại</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của</a:t>
            </a:r>
            <a:r>
              <a:rPr lang="en-US" altLang="en-US" sz="2400" b="1" dirty="0">
                <a:solidFill>
                  <a:srgbClr val="002060"/>
                </a:solidFill>
                <a:latin typeface="UTM Avo" panose="02040603050506020204" pitchFamily="18" charset="0"/>
                <a:cs typeface="Arial" panose="020B0604020202020204" pitchFamily="34" charset="0"/>
              </a:rPr>
              <a:t> </a:t>
            </a:r>
            <a:r>
              <a:rPr lang="en-US" altLang="en-US" sz="2400" b="1" dirty="0" err="1">
                <a:solidFill>
                  <a:srgbClr val="002060"/>
                </a:solidFill>
                <a:latin typeface="UTM Avo" panose="02040603050506020204" pitchFamily="18" charset="0"/>
                <a:cs typeface="Arial" panose="020B0604020202020204" pitchFamily="34" charset="0"/>
              </a:rPr>
              <a:t>Bác</a:t>
            </a:r>
            <a:r>
              <a:rPr lang="en-US" altLang="en-US" sz="2400" b="1" dirty="0">
                <a:solidFill>
                  <a:srgbClr val="002060"/>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5446494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1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additive="base">
                                        <p:cTn id="21" dur="10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22" dur="10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32F5D38-B6CB-658E-0667-C8D1025E4A07}"/>
              </a:ext>
            </a:extLst>
          </p:cNvPr>
          <p:cNvSpPr txBox="1">
            <a:spLocks noChangeArrowheads="1"/>
          </p:cNvSpPr>
          <p:nvPr/>
        </p:nvSpPr>
        <p:spPr bwMode="auto">
          <a:xfrm>
            <a:off x="601134" y="1849750"/>
            <a:ext cx="68243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b="1" dirty="0">
                <a:latin typeface="UTM Avo" panose="02040603050506020204" pitchFamily="18" charset="0"/>
                <a:cs typeface="Arial" pitchFamily="34" charset="0"/>
              </a:rPr>
              <a:t>2. </a:t>
            </a:r>
            <a:r>
              <a:rPr lang="en-US" sz="2400" b="1" dirty="0" err="1">
                <a:latin typeface="UTM Avo" panose="02040603050506020204" pitchFamily="18" charset="0"/>
                <a:cs typeface="Arial" pitchFamily="34" charset="0"/>
              </a:rPr>
              <a:t>Hình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ảnh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Hồ</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trong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đêm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không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ngủ</a:t>
            </a:r>
            <a:endParaRPr lang="en-US" sz="2400" b="1" dirty="0">
              <a:latin typeface="UTM Avo" panose="02040603050506020204" pitchFamily="18" charset="0"/>
              <a:cs typeface="Arial" pitchFamily="34" charset="0"/>
            </a:endParaRPr>
          </a:p>
        </p:txBody>
      </p:sp>
      <p:sp>
        <p:nvSpPr>
          <p:cNvPr id="7" name="Rectangle: Rounded Corners 6">
            <a:extLst>
              <a:ext uri="{FF2B5EF4-FFF2-40B4-BE49-F238E27FC236}">
                <a16:creationId xmlns:a16="http://schemas.microsoft.com/office/drawing/2014/main" id="{2FC71722-CFC5-F5BA-A3A0-2B2AD84289ED}"/>
              </a:ext>
            </a:extLst>
          </p:cNvPr>
          <p:cNvSpPr/>
          <p:nvPr/>
        </p:nvSpPr>
        <p:spPr>
          <a:xfrm>
            <a:off x="1016001" y="2404533"/>
            <a:ext cx="10109200" cy="1013147"/>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latin typeface="UTM Avo" panose="02040603050506020204" pitchFamily="18" charset="0"/>
                <a:cs typeface="Arial" panose="020B0604020202020204" pitchFamily="34" charset="0"/>
              </a:rPr>
              <a:t>THẢO LUẬN NHÓM</a:t>
            </a:r>
          </a:p>
          <a:p>
            <a:pPr algn="ctr"/>
            <a:r>
              <a:rPr lang="en-US" dirty="0" err="1">
                <a:solidFill>
                  <a:srgbClr val="002060"/>
                </a:solidFill>
                <a:latin typeface="UTM Avo" panose="02040603050506020204" pitchFamily="18" charset="0"/>
                <a:cs typeface="Arial" panose="020B0604020202020204" pitchFamily="34" charset="0"/>
              </a:rPr>
              <a:t>Chỉ</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ra</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các</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từ</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ngữ</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hình</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ảnh</a:t>
            </a:r>
            <a:r>
              <a:rPr lang="en-US" dirty="0">
                <a:solidFill>
                  <a:srgbClr val="002060"/>
                </a:solidFill>
                <a:latin typeface="UTM Avo" panose="02040603050506020204" pitchFamily="18" charset="0"/>
                <a:cs typeface="Arial" panose="020B0604020202020204" pitchFamily="34" charset="0"/>
              </a:rPr>
              <a:t>, chi </a:t>
            </a:r>
            <a:r>
              <a:rPr lang="en-US" dirty="0" err="1">
                <a:solidFill>
                  <a:srgbClr val="002060"/>
                </a:solidFill>
                <a:latin typeface="UTM Avo" panose="02040603050506020204" pitchFamily="18" charset="0"/>
                <a:cs typeface="Arial" panose="020B0604020202020204" pitchFamily="34" charset="0"/>
              </a:rPr>
              <a:t>tiết</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thể</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hiện</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hình</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dáng</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cử</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chỉ</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tâm</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trạng</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của</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Bác</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Hồ</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trong</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đêm</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không</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ngủ</a:t>
            </a:r>
            <a:r>
              <a:rPr lang="en-US" dirty="0">
                <a:solidFill>
                  <a:srgbClr val="002060"/>
                </a:solidFill>
                <a:latin typeface="UTM Avo" panose="02040603050506020204" pitchFamily="18" charset="0"/>
                <a:cs typeface="Arial" panose="020B0604020202020204" pitchFamily="34" charset="0"/>
              </a:rPr>
              <a:t>. Qua </a:t>
            </a:r>
            <a:r>
              <a:rPr lang="en-US" dirty="0" err="1">
                <a:solidFill>
                  <a:srgbClr val="002060"/>
                </a:solidFill>
                <a:latin typeface="UTM Avo" panose="02040603050506020204" pitchFamily="18" charset="0"/>
                <a:cs typeface="Arial" panose="020B0604020202020204" pitchFamily="34" charset="0"/>
              </a:rPr>
              <a:t>đó</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em</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hãy</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nêu</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những</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suy</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nghĩ</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và</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cảm</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nhận</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về</a:t>
            </a:r>
            <a:r>
              <a:rPr lang="en-US" dirty="0">
                <a:solidFill>
                  <a:srgbClr val="002060"/>
                </a:solidFill>
                <a:latin typeface="UTM Avo" panose="02040603050506020204" pitchFamily="18" charset="0"/>
                <a:cs typeface="Arial" panose="020B0604020202020204" pitchFamily="34" charset="0"/>
              </a:rPr>
              <a:t> </a:t>
            </a:r>
            <a:r>
              <a:rPr lang="en-US" dirty="0" err="1">
                <a:solidFill>
                  <a:srgbClr val="002060"/>
                </a:solidFill>
                <a:latin typeface="UTM Avo" panose="02040603050506020204" pitchFamily="18" charset="0"/>
                <a:cs typeface="Arial" panose="020B0604020202020204" pitchFamily="34" charset="0"/>
              </a:rPr>
              <a:t>Bác</a:t>
            </a:r>
            <a:r>
              <a:rPr lang="en-US" dirty="0">
                <a:solidFill>
                  <a:srgbClr val="002060"/>
                </a:solidFill>
                <a:latin typeface="UTM Avo" panose="02040603050506020204" pitchFamily="18" charset="0"/>
                <a:cs typeface="Arial" panose="020B0604020202020204" pitchFamily="34" charset="0"/>
              </a:rPr>
              <a:t>.</a:t>
            </a:r>
          </a:p>
        </p:txBody>
      </p:sp>
      <p:graphicFrame>
        <p:nvGraphicFramePr>
          <p:cNvPr id="8" name="Table 7">
            <a:extLst>
              <a:ext uri="{FF2B5EF4-FFF2-40B4-BE49-F238E27FC236}">
                <a16:creationId xmlns:a16="http://schemas.microsoft.com/office/drawing/2014/main" id="{A79FA75C-E4B0-CAB9-112E-C2EF41A5AFD0}"/>
              </a:ext>
            </a:extLst>
          </p:cNvPr>
          <p:cNvGraphicFramePr>
            <a:graphicFrameLocks noGrp="1"/>
          </p:cNvGraphicFramePr>
          <p:nvPr>
            <p:extLst>
              <p:ext uri="{D42A27DB-BD31-4B8C-83A1-F6EECF244321}">
                <p14:modId xmlns:p14="http://schemas.microsoft.com/office/powerpoint/2010/main" val="1138374558"/>
              </p:ext>
            </p:extLst>
          </p:nvPr>
        </p:nvGraphicFramePr>
        <p:xfrm>
          <a:off x="999066" y="3547161"/>
          <a:ext cx="10227733" cy="3008496"/>
        </p:xfrm>
        <a:graphic>
          <a:graphicData uri="http://schemas.openxmlformats.org/drawingml/2006/table">
            <a:tbl>
              <a:tblPr firstRow="1" firstCol="1" bandRow="1">
                <a:tableStyleId>{72833802-FEF1-4C79-8D5D-14CF1EAF98D9}</a:tableStyleId>
              </a:tblPr>
              <a:tblGrid>
                <a:gridCol w="1719583">
                  <a:extLst>
                    <a:ext uri="{9D8B030D-6E8A-4147-A177-3AD203B41FA5}">
                      <a16:colId xmlns:a16="http://schemas.microsoft.com/office/drawing/2014/main" val="739904948"/>
                    </a:ext>
                  </a:extLst>
                </a:gridCol>
                <a:gridCol w="932053">
                  <a:extLst>
                    <a:ext uri="{9D8B030D-6E8A-4147-A177-3AD203B41FA5}">
                      <a16:colId xmlns:a16="http://schemas.microsoft.com/office/drawing/2014/main" val="2193943978"/>
                    </a:ext>
                  </a:extLst>
                </a:gridCol>
                <a:gridCol w="7576097">
                  <a:extLst>
                    <a:ext uri="{9D8B030D-6E8A-4147-A177-3AD203B41FA5}">
                      <a16:colId xmlns:a16="http://schemas.microsoft.com/office/drawing/2014/main" val="2589859235"/>
                    </a:ext>
                  </a:extLst>
                </a:gridCol>
              </a:tblGrid>
              <a:tr h="389013">
                <a:tc gridSpan="2">
                  <a:txBody>
                    <a:bodyPr/>
                    <a:lstStyle/>
                    <a:p>
                      <a:pPr algn="ctr">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Đặc</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điểm</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US"/>
                    </a:p>
                  </a:txBody>
                  <a:tcPr/>
                </a:tc>
                <a:tc>
                  <a:txBody>
                    <a:bodyPr/>
                    <a:lstStyle/>
                    <a:p>
                      <a:pPr algn="ctr">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Bác</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Hồ</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286251103"/>
                  </a:ext>
                </a:extLst>
              </a:tr>
              <a:tr h="694681">
                <a:tc rowSpan="2">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Hình</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dáng</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p>
                      <a:pPr algn="just">
                        <a:lnSpc>
                          <a:spcPct val="150000"/>
                        </a:lnSpc>
                      </a:pP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Lần</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pPr>
                      <a:r>
                        <a:rPr lang="vi-VN" sz="2400" kern="100" dirty="0">
                          <a:solidFill>
                            <a:srgbClr val="002060"/>
                          </a:solidFill>
                          <a:effectLst/>
                        </a:rPr>
                        <a:t> </a:t>
                      </a:r>
                      <a:endParaRPr lang="en-US" sz="20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6746814"/>
                  </a:ext>
                </a:extLst>
              </a:tr>
              <a:tr h="436477">
                <a:tc vMerge="1">
                  <a:txBody>
                    <a:bodyPr/>
                    <a:lstStyle/>
                    <a:p>
                      <a:endParaRPr lang="en-US"/>
                    </a:p>
                  </a:txBody>
                  <a:tcPr/>
                </a:tc>
                <a:tc>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Lần</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pPr>
                      <a:r>
                        <a:rPr lang="vi-VN" sz="2400" kern="100" dirty="0">
                          <a:solidFill>
                            <a:srgbClr val="002060"/>
                          </a:solidFill>
                          <a:effectLst/>
                        </a:rPr>
                        <a:t> </a:t>
                      </a:r>
                      <a:endParaRPr lang="en-US" sz="20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7334545"/>
                  </a:ext>
                </a:extLst>
              </a:tr>
              <a:tr h="389013">
                <a:tc gridSpan="2">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Cử</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chỉ</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just">
                        <a:lnSpc>
                          <a:spcPct val="150000"/>
                        </a:lnSpc>
                      </a:pPr>
                      <a:r>
                        <a:rPr lang="vi-VN" sz="2400" kern="100" dirty="0">
                          <a:solidFill>
                            <a:srgbClr val="002060"/>
                          </a:solidFill>
                          <a:effectLst/>
                        </a:rPr>
                        <a:t> </a:t>
                      </a:r>
                      <a:endParaRPr lang="en-US" sz="20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6155292"/>
                  </a:ext>
                </a:extLst>
              </a:tr>
              <a:tr h="389013">
                <a:tc gridSpan="2">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Tâm</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trạng</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just">
                        <a:lnSpc>
                          <a:spcPct val="150000"/>
                        </a:lnSpc>
                      </a:pPr>
                      <a:r>
                        <a:rPr lang="vi-VN" sz="2400" kern="100" dirty="0">
                          <a:solidFill>
                            <a:srgbClr val="002060"/>
                          </a:solidFill>
                          <a:effectLst/>
                        </a:rPr>
                        <a:t> </a:t>
                      </a:r>
                      <a:endParaRPr lang="en-US" sz="20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7065814"/>
                  </a:ext>
                </a:extLst>
              </a:tr>
              <a:tr h="389013">
                <a:tc gridSpan="2">
                  <a:txBody>
                    <a:bodyPr/>
                    <a:lstStyle/>
                    <a:p>
                      <a:pPr algn="just">
                        <a:lnSpc>
                          <a:spcPct val="150000"/>
                        </a:lnSpc>
                      </a:pP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Lời</a:t>
                      </a:r>
                      <a:r>
                        <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rPr>
                        <a:t>nói</a:t>
                      </a:r>
                      <a:endParaRPr lang="en-US" sz="2000" dirty="0">
                        <a:solidFill>
                          <a:schemeClr val="tx1"/>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just">
                        <a:lnSpc>
                          <a:spcPct val="150000"/>
                        </a:lnSpc>
                      </a:pPr>
                      <a:r>
                        <a:rPr lang="vi-VN" sz="2400" kern="100" dirty="0">
                          <a:solidFill>
                            <a:srgbClr val="002060"/>
                          </a:solidFill>
                          <a:effectLst/>
                        </a:rPr>
                        <a:t> </a:t>
                      </a:r>
                      <a:endParaRPr lang="en-US" sz="20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763246"/>
                  </a:ext>
                </a:extLst>
              </a:tr>
            </a:tbl>
          </a:graphicData>
        </a:graphic>
      </p:graphicFrame>
      <p:sp>
        <p:nvSpPr>
          <p:cNvPr id="9" name="TextBox 8">
            <a:extLst>
              <a:ext uri="{FF2B5EF4-FFF2-40B4-BE49-F238E27FC236}">
                <a16:creationId xmlns:a16="http://schemas.microsoft.com/office/drawing/2014/main" id="{50626D7B-0744-4231-8054-13CB85E3FC84}"/>
              </a:ext>
            </a:extLst>
          </p:cNvPr>
          <p:cNvSpPr txBox="1"/>
          <p:nvPr/>
        </p:nvSpPr>
        <p:spPr>
          <a:xfrm>
            <a:off x="3662738" y="3983158"/>
            <a:ext cx="7322156" cy="646331"/>
          </a:xfrm>
          <a:prstGeom prst="rect">
            <a:avLst/>
          </a:prstGeom>
          <a:noFill/>
        </p:spPr>
        <p:txBody>
          <a:bodyPr wrap="square">
            <a:spAutoFit/>
          </a:bodyPr>
          <a:lstStyle/>
          <a:p>
            <a:r>
              <a:rPr lang="nl-NL" dirty="0">
                <a:latin typeface="UTM Avo" panose="02040603050506020204" pitchFamily="18" charset="0"/>
                <a:ea typeface="Times New Roman" panose="02020603050405020304" pitchFamily="18" charset="0"/>
                <a:cs typeface="Arial" panose="020B0604020202020204" pitchFamily="34" charset="0"/>
              </a:rPr>
              <a:t>Bác vẫn ngồi</a:t>
            </a:r>
            <a:r>
              <a:rPr lang="vi-VN" dirty="0">
                <a:latin typeface="Arial" panose="020B0604020202020204" pitchFamily="34" charset="0"/>
                <a:ea typeface="Times New Roman" panose="02020603050405020304" pitchFamily="18" charset="0"/>
                <a:cs typeface="Arial" panose="020B0604020202020204" pitchFamily="34" charset="0"/>
              </a:rPr>
              <a:t>/ </a:t>
            </a:r>
            <a:r>
              <a:rPr lang="nl-NL" dirty="0">
                <a:latin typeface="UTM Avo" panose="02040603050506020204" pitchFamily="18" charset="0"/>
                <a:ea typeface="Times New Roman" panose="02020603050405020304" pitchFamily="18" charset="0"/>
                <a:cs typeface="Arial" panose="020B0604020202020204" pitchFamily="34" charset="0"/>
              </a:rPr>
              <a:t>Bác không ngủ</a:t>
            </a:r>
            <a:r>
              <a:rPr lang="vi-VN" dirty="0">
                <a:latin typeface="Arial" panose="020B0604020202020204" pitchFamily="34" charset="0"/>
                <a:ea typeface="Times New Roman" panose="02020603050405020304" pitchFamily="18" charset="0"/>
                <a:cs typeface="Arial" panose="020B0604020202020204" pitchFamily="34" charset="0"/>
              </a:rPr>
              <a:t>/ </a:t>
            </a:r>
            <a:r>
              <a:rPr lang="nl-NL" dirty="0">
                <a:latin typeface="UTM Avo" panose="02040603050506020204" pitchFamily="18" charset="0"/>
                <a:ea typeface="Times New Roman" panose="02020603050405020304" pitchFamily="18" charset="0"/>
                <a:cs typeface="Arial" panose="020B0604020202020204" pitchFamily="34" charset="0"/>
              </a:rPr>
              <a:t>Lặng yên bên bếp lửa</a:t>
            </a:r>
            <a:r>
              <a:rPr lang="vi-VN" dirty="0">
                <a:latin typeface="Arial" panose="020B0604020202020204" pitchFamily="34" charset="0"/>
                <a:ea typeface="Times New Roman" panose="02020603050405020304" pitchFamily="18" charset="0"/>
                <a:cs typeface="Arial" panose="020B0604020202020204" pitchFamily="34" charset="0"/>
              </a:rPr>
              <a:t>/ </a:t>
            </a:r>
            <a:r>
              <a:rPr lang="nl-NL" dirty="0">
                <a:latin typeface="UTM Avo" panose="02040603050506020204" pitchFamily="18" charset="0"/>
                <a:ea typeface="Times New Roman" panose="02020603050405020304" pitchFamily="18" charset="0"/>
                <a:cs typeface="Arial" panose="020B0604020202020204" pitchFamily="34" charset="0"/>
              </a:rPr>
              <a:t>Vẻ mặt Bác trầm ngâm</a:t>
            </a:r>
            <a:endParaRPr lang="en-US" dirty="0">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DCD924C4-0E5F-FD32-C72A-1670A818FD1C}"/>
              </a:ext>
            </a:extLst>
          </p:cNvPr>
          <p:cNvSpPr txBox="1"/>
          <p:nvPr/>
        </p:nvSpPr>
        <p:spPr>
          <a:xfrm>
            <a:off x="3667575" y="4712773"/>
            <a:ext cx="6325510" cy="369332"/>
          </a:xfrm>
          <a:prstGeom prst="rect">
            <a:avLst/>
          </a:prstGeom>
          <a:noFill/>
        </p:spPr>
        <p:txBody>
          <a:bodyPr wrap="square">
            <a:spAutoFit/>
          </a:bodyPr>
          <a:lstStyle/>
          <a:p>
            <a:r>
              <a:rPr lang="nl-NL" dirty="0">
                <a:latin typeface="UTM Avo" panose="02040603050506020204" pitchFamily="18" charset="0"/>
                <a:ea typeface="Times New Roman" panose="02020603050405020304" pitchFamily="18" charset="0"/>
                <a:cs typeface="Arial" panose="020B0604020202020204" pitchFamily="34" charset="0"/>
              </a:rPr>
              <a:t>Vẫn ngồi đinh ninh</a:t>
            </a:r>
            <a:r>
              <a:rPr lang="vi-VN" dirty="0">
                <a:latin typeface="Arial" panose="020B0604020202020204" pitchFamily="34" charset="0"/>
                <a:ea typeface="Times New Roman" panose="02020603050405020304" pitchFamily="18" charset="0"/>
                <a:cs typeface="Arial" panose="020B0604020202020204" pitchFamily="34" charset="0"/>
              </a:rPr>
              <a:t>/ </a:t>
            </a:r>
            <a:r>
              <a:rPr lang="nl-NL" dirty="0">
                <a:latin typeface="UTM Avo" panose="02040603050506020204" pitchFamily="18" charset="0"/>
                <a:ea typeface="Times New Roman" panose="02020603050405020304" pitchFamily="18" charset="0"/>
                <a:cs typeface="Arial" panose="020B0604020202020204" pitchFamily="34" charset="0"/>
              </a:rPr>
              <a:t>Chòm râu im phăng phắc</a:t>
            </a:r>
            <a:endParaRPr lang="en-US"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636DDEAD-97A2-934C-F36D-48AAEEEF35C3}"/>
              </a:ext>
            </a:extLst>
          </p:cNvPr>
          <p:cNvSpPr txBox="1"/>
          <p:nvPr/>
        </p:nvSpPr>
        <p:spPr>
          <a:xfrm>
            <a:off x="3667576" y="5132651"/>
            <a:ext cx="6613376" cy="369332"/>
          </a:xfrm>
          <a:prstGeom prst="rect">
            <a:avLst/>
          </a:prstGeom>
          <a:noFill/>
        </p:spPr>
        <p:txBody>
          <a:bodyPr wrap="square">
            <a:spAutoFit/>
          </a:bodyPr>
          <a:lstStyle/>
          <a:p>
            <a:r>
              <a:rPr lang="en-US" dirty="0">
                <a:latin typeface="UTM Avo" panose="02040603050506020204" pitchFamily="18" charset="0"/>
                <a:ea typeface="Times New Roman" panose="02020603050405020304" pitchFamily="18" charset="0"/>
                <a:cs typeface="Arial" panose="020B0604020202020204" pitchFamily="34" charset="0"/>
              </a:rPr>
              <a:t>Đ</a:t>
            </a:r>
            <a:r>
              <a:rPr lang="en-US">
                <a:latin typeface="UTM Avo" panose="02040603050506020204" pitchFamily="18" charset="0"/>
                <a:ea typeface="Times New Roman" panose="02020603050405020304" pitchFamily="18" charset="0"/>
                <a:cs typeface="Arial" panose="020B0604020202020204" pitchFamily="34" charset="0"/>
              </a:rPr>
              <a:t>ốt </a:t>
            </a:r>
            <a:r>
              <a:rPr lang="en-US" dirty="0" err="1">
                <a:latin typeface="UTM Avo" panose="02040603050506020204" pitchFamily="18" charset="0"/>
                <a:ea typeface="Times New Roman" panose="02020603050405020304" pitchFamily="18" charset="0"/>
                <a:cs typeface="Arial" panose="020B0604020202020204" pitchFamily="34" charset="0"/>
              </a:rPr>
              <a:t>lửa</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dém</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chăn</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nhón</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chân</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nhẹ</a:t>
            </a:r>
            <a:r>
              <a:rPr lang="en-US" dirty="0">
                <a:latin typeface="UTM Avo" panose="02040603050506020204" pitchFamily="18" charset="0"/>
                <a:ea typeface="Times New Roman" panose="02020603050405020304" pitchFamily="18" charset="0"/>
                <a:cs typeface="Arial" panose="020B0604020202020204" pitchFamily="34" charset="0"/>
              </a:rPr>
              <a:t> </a:t>
            </a:r>
            <a:r>
              <a:rPr lang="en-US" dirty="0" err="1">
                <a:latin typeface="UTM Avo" panose="02040603050506020204" pitchFamily="18" charset="0"/>
                <a:ea typeface="Times New Roman" panose="02020603050405020304" pitchFamily="18" charset="0"/>
                <a:cs typeface="Arial" panose="020B0604020202020204" pitchFamily="34" charset="0"/>
              </a:rPr>
              <a:t>nhàng</a:t>
            </a:r>
            <a:endParaRPr lang="en-US" dirty="0">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AC81B365-866F-EF0C-3BD6-57F26F2A871C}"/>
              </a:ext>
            </a:extLst>
          </p:cNvPr>
          <p:cNvSpPr txBox="1"/>
          <p:nvPr/>
        </p:nvSpPr>
        <p:spPr>
          <a:xfrm>
            <a:off x="3668635" y="5670089"/>
            <a:ext cx="7815642" cy="369332"/>
          </a:xfrm>
          <a:prstGeom prst="rect">
            <a:avLst/>
          </a:prstGeom>
          <a:noFill/>
        </p:spPr>
        <p:txBody>
          <a:bodyPr wrap="square">
            <a:spAutoFit/>
          </a:bodyPr>
          <a:lstStyle/>
          <a:p>
            <a:r>
              <a:rPr lang="vi-VN" dirty="0">
                <a:latin typeface="UTM Avo" panose="02040603050506020204" pitchFamily="18" charset="0"/>
                <a:cs typeface="Arial" panose="020B0604020202020204" pitchFamily="34" charset="0"/>
              </a:rPr>
              <a:t>Không an lòng, thương đoàn dân công, nóng ruột, mong trời sáng</a:t>
            </a:r>
          </a:p>
        </p:txBody>
      </p:sp>
      <p:sp>
        <p:nvSpPr>
          <p:cNvPr id="13" name="TextBox 12">
            <a:extLst>
              <a:ext uri="{FF2B5EF4-FFF2-40B4-BE49-F238E27FC236}">
                <a16:creationId xmlns:a16="http://schemas.microsoft.com/office/drawing/2014/main" id="{A6C6F3D4-6A22-7EB7-B152-E7FDB3BE1A2B}"/>
              </a:ext>
            </a:extLst>
          </p:cNvPr>
          <p:cNvSpPr txBox="1"/>
          <p:nvPr/>
        </p:nvSpPr>
        <p:spPr>
          <a:xfrm>
            <a:off x="3670602" y="6155927"/>
            <a:ext cx="6309940" cy="369332"/>
          </a:xfrm>
          <a:prstGeom prst="rect">
            <a:avLst/>
          </a:prstGeom>
          <a:noFill/>
        </p:spPr>
        <p:txBody>
          <a:bodyPr wrap="square">
            <a:spAutoFit/>
          </a:bodyPr>
          <a:lstStyle/>
          <a:p>
            <a:r>
              <a:rPr lang="vi-VN" dirty="0">
                <a:latin typeface="UTM Avo" panose="02040603050506020204" pitchFamily="18" charset="0"/>
                <a:cs typeface="Arial" panose="020B0604020202020204" pitchFamily="34" charset="0"/>
              </a:rPr>
              <a:t>Chú cứ việc ngủ ngon/ Bác thương đoàn dân công…</a:t>
            </a:r>
          </a:p>
        </p:txBody>
      </p:sp>
    </p:spTree>
    <p:extLst>
      <p:ext uri="{BB962C8B-B14F-4D97-AF65-F5344CB8AC3E}">
        <p14:creationId xmlns:p14="http://schemas.microsoft.com/office/powerpoint/2010/main" val="4664632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1000"/>
                                        <p:tgtEl>
                                          <p:spTgt spid="10">
                                            <p:txEl>
                                              <p:pRg st="0" end="0"/>
                                            </p:txEl>
                                          </p:spTgt>
                                        </p:tgtEl>
                                      </p:cBhvr>
                                    </p:animEffect>
                                    <p:anim calcmode="lin" valueType="num">
                                      <p:cBhvr>
                                        <p:cTn id="2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fade">
                                      <p:cBhvr>
                                        <p:cTn id="34" dur="1000"/>
                                        <p:tgtEl>
                                          <p:spTgt spid="11">
                                            <p:txEl>
                                              <p:pRg st="0" end="0"/>
                                            </p:txEl>
                                          </p:spTgt>
                                        </p:tgtEl>
                                      </p:cBhvr>
                                    </p:animEffect>
                                    <p:anim calcmode="lin" valueType="num">
                                      <p:cBhvr>
                                        <p:cTn id="3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fade">
                                      <p:cBhvr>
                                        <p:cTn id="41" dur="1000"/>
                                        <p:tgtEl>
                                          <p:spTgt spid="12">
                                            <p:txEl>
                                              <p:pRg st="0" end="0"/>
                                            </p:txEl>
                                          </p:spTgt>
                                        </p:tgtEl>
                                      </p:cBhvr>
                                    </p:animEffect>
                                    <p:anim calcmode="lin" valueType="num">
                                      <p:cBhvr>
                                        <p:cTn id="4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fade">
                                      <p:cBhvr>
                                        <p:cTn id="48" dur="1000"/>
                                        <p:tgtEl>
                                          <p:spTgt spid="13">
                                            <p:txEl>
                                              <p:pRg st="0" end="0"/>
                                            </p:txEl>
                                          </p:spTgt>
                                        </p:tgtEl>
                                      </p:cBhvr>
                                    </p:animEffect>
                                    <p:anim calcmode="lin" valueType="num">
                                      <p:cBhvr>
                                        <p:cTn id="4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E9C7506-6F2C-D9FD-2493-94B7F374F064}"/>
              </a:ext>
            </a:extLst>
          </p:cNvPr>
          <p:cNvSpPr txBox="1"/>
          <p:nvPr/>
        </p:nvSpPr>
        <p:spPr>
          <a:xfrm>
            <a:off x="430132" y="1721491"/>
            <a:ext cx="9697937" cy="4643644"/>
          </a:xfrm>
          <a:prstGeom prst="rect">
            <a:avLst/>
          </a:prstGeom>
          <a:noFill/>
          <a:ln>
            <a:noFill/>
          </a:ln>
        </p:spPr>
        <p:txBody>
          <a:bodyPr wrap="square">
            <a:spAutoFit/>
          </a:bodyPr>
          <a:lstStyle/>
          <a:p>
            <a:pPr algn="just">
              <a:lnSpc>
                <a:spcPct val="150000"/>
              </a:lnSpc>
            </a:pP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Hình</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dáng</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vẫn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ngồi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lặng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yên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trầm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ngâm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chòm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râu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im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phăng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phắc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bóng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cao</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lồng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lộng</a:t>
            </a:r>
            <a:r>
              <a:rPr lang="en-US" sz="2000" dirty="0">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Cử</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chỉ</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đốt</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lửa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dém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chăn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nhón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nhẹ</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nhàng</a:t>
            </a:r>
            <a:r>
              <a:rPr lang="en-US" sz="2000" dirty="0">
                <a:latin typeface="UTM Avo" panose="02040603050506020204" pitchFamily="18" charset="0"/>
                <a:ea typeface="Times New Roman" panose="02020603050405020304" pitchFamily="18" charset="0"/>
                <a:cs typeface="Arial" panose="020B0604020202020204" pitchFamily="34" charset="0"/>
              </a:rPr>
              <a:t>. → </a:t>
            </a:r>
            <a:r>
              <a:rPr lang="en-US" sz="2000" dirty="0" err="1">
                <a:latin typeface="UTM Avo" panose="02040603050506020204" pitchFamily="18" charset="0"/>
                <a:ea typeface="Times New Roman" panose="02020603050405020304" pitchFamily="18" charset="0"/>
                <a:cs typeface="Arial" panose="020B0604020202020204" pitchFamily="34" charset="0"/>
              </a:rPr>
              <a:t>Sự</a:t>
            </a:r>
            <a:r>
              <a:rPr lang="en-US" sz="2000" dirty="0">
                <a:latin typeface="UTM Avo" panose="02040603050506020204" pitchFamily="18" charset="0"/>
                <a:ea typeface="Times New Roman" panose="02020603050405020304" pitchFamily="18" charset="0"/>
                <a:cs typeface="Arial" panose="020B0604020202020204" pitchFamily="34" charset="0"/>
              </a:rPr>
              <a:t> lo </a:t>
            </a:r>
            <a:r>
              <a:rPr lang="en-US" sz="2000" dirty="0" err="1">
                <a:latin typeface="UTM Avo" panose="02040603050506020204" pitchFamily="18" charset="0"/>
                <a:ea typeface="Times New Roman" panose="02020603050405020304" pitchFamily="18" charset="0"/>
                <a:cs typeface="Arial" panose="020B0604020202020204" pitchFamily="34" charset="0"/>
              </a:rPr>
              <a:t>lắng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chăm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sóc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cần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yêu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thương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của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với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chiến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sĩ</a:t>
            </a:r>
            <a:r>
              <a:rPr lang="en-US" sz="2000" dirty="0">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vi-VN" sz="2000" dirty="0">
                <a:latin typeface="UTM Avo" panose="02040603050506020204" pitchFamily="18" charset="0"/>
                <a:ea typeface="Times New Roman" panose="02020603050405020304" pitchFamily="18" charset="0"/>
                <a:cs typeface="Arial" panose="020B0604020202020204" pitchFamily="34" charset="0"/>
              </a:rPr>
              <a:t>- </a:t>
            </a:r>
            <a:r>
              <a:rPr lang="vi-VN" sz="2000" b="1" dirty="0">
                <a:latin typeface="UTM Avo" panose="02040603050506020204" pitchFamily="18" charset="0"/>
                <a:ea typeface="Times New Roman" panose="02020603050405020304" pitchFamily="18" charset="0"/>
                <a:cs typeface="Arial" panose="020B0604020202020204" pitchFamily="34" charset="0"/>
              </a:rPr>
              <a:t>Tâm trạng: </a:t>
            </a:r>
            <a:r>
              <a:rPr lang="vi-VN" sz="2000" dirty="0">
                <a:latin typeface="UTM Avo" panose="02040603050506020204" pitchFamily="18" charset="0"/>
                <a:ea typeface="Times New Roman" panose="02020603050405020304" pitchFamily="18" charset="0"/>
                <a:cs typeface="Arial" panose="020B0604020202020204" pitchFamily="34" charset="0"/>
              </a:rPr>
              <a:t>lo lắng, không ngủ, thương đoàn dân công, mong trời sáng</a:t>
            </a:r>
            <a:r>
              <a:rPr lang="en-US" sz="2000" dirty="0">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lặng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trong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những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ưu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tư</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suy</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tư</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ảnh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vừa</a:t>
            </a:r>
            <a:r>
              <a:rPr lang="en-US" sz="2000" dirty="0">
                <a:latin typeface="UTM Avo" panose="02040603050506020204" pitchFamily="18" charset="0"/>
                <a:ea typeface="Times New Roman" panose="02020603050405020304" pitchFamily="18" charset="0"/>
                <a:cs typeface="Arial" panose="020B0604020202020204" pitchFamily="34" charset="0"/>
              </a:rPr>
              <a:t> to </a:t>
            </a:r>
            <a:r>
              <a:rPr lang="en-US" sz="2000" dirty="0" err="1">
                <a:latin typeface="UTM Avo" panose="02040603050506020204" pitchFamily="18" charset="0"/>
                <a:ea typeface="Times New Roman" panose="02020603050405020304" pitchFamily="18" charset="0"/>
                <a:cs typeface="Arial" panose="020B0604020202020204" pitchFamily="34" charset="0"/>
              </a:rPr>
              <a:t>lớn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vĩ</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đại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vừa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gần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gũi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tình</a:t>
            </a:r>
            <a:r>
              <a:rPr lang="en-US" sz="2000" dirty="0">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en-US" sz="2000" dirty="0">
                <a:latin typeface="UTM Avo" panose="02040603050506020204" pitchFamily="18" charset="0"/>
                <a:ea typeface="Times New Roman" panose="02020603050405020304" pitchFamily="18" charset="0"/>
                <a:cs typeface="Arial" panose="020B0604020202020204" pitchFamily="34" charset="0"/>
              </a:rPr>
              <a:t>-</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Lời</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b="1" dirty="0" err="1">
                <a:latin typeface="UTM Avo" panose="02040603050506020204" pitchFamily="18" charset="0"/>
                <a:ea typeface="Times New Roman" panose="02020603050405020304" pitchFamily="18" charset="0"/>
                <a:cs typeface="Arial" panose="020B0604020202020204" pitchFamily="34" charset="0"/>
              </a:rPr>
              <a:t>nói</a:t>
            </a:r>
            <a:r>
              <a:rPr lang="en-US" sz="2000" b="1"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Chú</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cứ</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việc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ngủ</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ngon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không</a:t>
            </a:r>
            <a:r>
              <a:rPr lang="en-US" sz="2000" dirty="0">
                <a:latin typeface="UTM Avo" panose="02040603050506020204" pitchFamily="18" charset="0"/>
                <a:ea typeface="Times New Roman" panose="02020603050405020304" pitchFamily="18" charset="0"/>
                <a:cs typeface="Arial" panose="020B0604020202020204" pitchFamily="34" charset="0"/>
              </a:rPr>
              <a:t> an </a:t>
            </a:r>
            <a:r>
              <a:rPr lang="en-US" sz="2000" dirty="0" err="1">
                <a:latin typeface="UTM Avo" panose="02040603050506020204" pitchFamily="18" charset="0"/>
                <a:ea typeface="Times New Roman" panose="02020603050405020304" pitchFamily="18" charset="0"/>
                <a:cs typeface="Arial" panose="020B0604020202020204" pitchFamily="34" charset="0"/>
              </a:rPr>
              <a:t>lòng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thương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đoàn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dân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công</a:t>
            </a:r>
            <a:r>
              <a:rPr lang="en-US" sz="2000" dirty="0">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vi-VN" sz="2000" dirty="0">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a:t>
            </a:r>
            <a:r>
              <a:rPr lang="vi-VN" sz="2000" dirty="0">
                <a:latin typeface="Arial" panose="020B0604020202020204" pitchFamily="34"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cảm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lòng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yêu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thương</a:t>
            </a:r>
            <a:r>
              <a:rPr lang="en-US" sz="2000" dirty="0">
                <a:latin typeface="UTM Avo" panose="02040603050506020204" pitchFamily="18" charset="0"/>
                <a:ea typeface="Times New Roman" panose="02020603050405020304" pitchFamily="18" charset="0"/>
                <a:cs typeface="Arial" panose="020B0604020202020204" pitchFamily="34" charset="0"/>
              </a:rPr>
              <a:t> bao la </a:t>
            </a:r>
            <a:r>
              <a:rPr lang="en-US" sz="2000" dirty="0" err="1">
                <a:latin typeface="UTM Avo" panose="02040603050506020204" pitchFamily="18" charset="0"/>
                <a:ea typeface="Times New Roman" panose="02020603050405020304" pitchFamily="18" charset="0"/>
                <a:cs typeface="Arial" panose="020B0604020202020204" pitchFamily="34" charset="0"/>
              </a:rPr>
              <a:t>rộng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lớn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sự</a:t>
            </a:r>
            <a:r>
              <a:rPr lang="en-US" sz="2000" dirty="0">
                <a:latin typeface="UTM Avo" panose="02040603050506020204" pitchFamily="18" charset="0"/>
                <a:ea typeface="Times New Roman" panose="02020603050405020304" pitchFamily="18" charset="0"/>
                <a:cs typeface="Arial" panose="020B0604020202020204" pitchFamily="34" charset="0"/>
              </a:rPr>
              <a:t> hi </a:t>
            </a:r>
            <a:r>
              <a:rPr lang="en-US" sz="2000" dirty="0" err="1">
                <a:latin typeface="UTM Avo" panose="02040603050506020204" pitchFamily="18" charset="0"/>
                <a:ea typeface="Times New Roman" panose="02020603050405020304" pitchFamily="18" charset="0"/>
                <a:cs typeface="Arial" panose="020B0604020202020204" pitchFamily="34" charset="0"/>
              </a:rPr>
              <a:t>sinh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vĩ</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đại</a:t>
            </a:r>
            <a:r>
              <a:rPr lang="en-US" sz="2000" dirty="0">
                <a:latin typeface="UTM Avo" panose="02040603050506020204" pitchFamily="18" charset="0"/>
                <a:ea typeface="Times New Roman" panose="02020603050405020304" pitchFamily="18" charset="0"/>
                <a:cs typeface="Arial" panose="020B0604020202020204" pitchFamily="34" charset="0"/>
              </a:rPr>
              <a:t>, lo </a:t>
            </a:r>
            <a:r>
              <a:rPr lang="en-US" sz="2000" dirty="0" err="1">
                <a:latin typeface="UTM Avo" panose="02040603050506020204" pitchFamily="18" charset="0"/>
                <a:ea typeface="Times New Roman" panose="02020603050405020304" pitchFamily="18" charset="0"/>
                <a:cs typeface="Arial" panose="020B0604020202020204" pitchFamily="34" charset="0"/>
              </a:rPr>
              <a:t>cho</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dân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hơn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cho</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mình</a:t>
            </a:r>
            <a:r>
              <a:rPr lang="en-US" sz="2000" dirty="0">
                <a:latin typeface="UTM Avo" panose="02040603050506020204" pitchFamily="18"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665099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E1D7244-5BC3-2006-9B0A-83AF71CB5E2E}"/>
              </a:ext>
            </a:extLst>
          </p:cNvPr>
          <p:cNvSpPr txBox="1">
            <a:spLocks/>
          </p:cNvSpPr>
          <p:nvPr/>
        </p:nvSpPr>
        <p:spPr>
          <a:xfrm>
            <a:off x="5912817" y="1514170"/>
            <a:ext cx="4153356" cy="58556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FF0000"/>
                </a:solidFill>
                <a:latin typeface="UTM Avo" panose="02040603050506020204" pitchFamily="18" charset="0"/>
              </a:rPr>
              <a:t>NHẬN XÉT</a:t>
            </a:r>
            <a:endParaRPr lang="en-BZ" sz="3200" b="1" dirty="0">
              <a:solidFill>
                <a:srgbClr val="FF0000"/>
              </a:solidFill>
              <a:latin typeface="UTM Avo" panose="02040603050506020204" pitchFamily="18" charset="0"/>
            </a:endParaRPr>
          </a:p>
        </p:txBody>
      </p:sp>
      <p:graphicFrame>
        <p:nvGraphicFramePr>
          <p:cNvPr id="3" name="Chỗ dành sẵn cho Nội dung 5">
            <a:extLst>
              <a:ext uri="{FF2B5EF4-FFF2-40B4-BE49-F238E27FC236}">
                <a16:creationId xmlns:a16="http://schemas.microsoft.com/office/drawing/2014/main" id="{33D8903D-2B51-4B50-C6D5-4492C169EAE4}"/>
              </a:ext>
            </a:extLst>
          </p:cNvPr>
          <p:cNvGraphicFramePr>
            <a:graphicFrameLocks/>
          </p:cNvGraphicFramePr>
          <p:nvPr>
            <p:extLst>
              <p:ext uri="{D42A27DB-BD31-4B8C-83A1-F6EECF244321}">
                <p14:modId xmlns:p14="http://schemas.microsoft.com/office/powerpoint/2010/main" val="2169413215"/>
              </p:ext>
            </p:extLst>
          </p:nvPr>
        </p:nvGraphicFramePr>
        <p:xfrm>
          <a:off x="5384256" y="2099733"/>
          <a:ext cx="5211778" cy="4555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Tiểu sử Chủ tịch Hồ Chí Minh | C. Mác; Ph. Ăngghen; V. I. Lênin; Hồ Chí Minh">
            <a:extLst>
              <a:ext uri="{FF2B5EF4-FFF2-40B4-BE49-F238E27FC236}">
                <a16:creationId xmlns:a16="http://schemas.microsoft.com/office/drawing/2014/main" id="{5EEC130F-F555-95BB-6980-15A0C115DE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4980" y="2208213"/>
            <a:ext cx="2544769" cy="3557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7424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graphicEl>
                                              <a:dgm id="{2BA67ABA-355E-421B-BF07-A372AC572ECD}"/>
                                            </p:graphicEl>
                                          </p:spTgt>
                                        </p:tgtEl>
                                        <p:attrNameLst>
                                          <p:attrName>style.visibility</p:attrName>
                                        </p:attrNameLst>
                                      </p:cBhvr>
                                      <p:to>
                                        <p:strVal val="visible"/>
                                      </p:to>
                                    </p:set>
                                    <p:anim calcmode="lin" valueType="num">
                                      <p:cBhvr additive="base">
                                        <p:cTn id="17" dur="500" fill="hold"/>
                                        <p:tgtEl>
                                          <p:spTgt spid="3">
                                            <p:graphicEl>
                                              <a:dgm id="{2BA67ABA-355E-421B-BF07-A372AC572ECD}"/>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graphicEl>
                                              <a:dgm id="{2BA67ABA-355E-421B-BF07-A372AC572ECD}"/>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graphicEl>
                                              <a:dgm id="{1DF56D08-8E76-42AF-9B9C-13E7D0F01655}"/>
                                            </p:graphicEl>
                                          </p:spTgt>
                                        </p:tgtEl>
                                        <p:attrNameLst>
                                          <p:attrName>style.visibility</p:attrName>
                                        </p:attrNameLst>
                                      </p:cBhvr>
                                      <p:to>
                                        <p:strVal val="visible"/>
                                      </p:to>
                                    </p:set>
                                    <p:anim calcmode="lin" valueType="num">
                                      <p:cBhvr additive="base">
                                        <p:cTn id="23" dur="500" fill="hold"/>
                                        <p:tgtEl>
                                          <p:spTgt spid="3">
                                            <p:graphicEl>
                                              <a:dgm id="{1DF56D08-8E76-42AF-9B9C-13E7D0F01655}"/>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graphicEl>
                                              <a:dgm id="{1DF56D08-8E76-42AF-9B9C-13E7D0F01655}"/>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graphicEl>
                                              <a:dgm id="{F3527368-3B9A-4FD4-8D46-04CDEE304871}"/>
                                            </p:graphicEl>
                                          </p:spTgt>
                                        </p:tgtEl>
                                        <p:attrNameLst>
                                          <p:attrName>style.visibility</p:attrName>
                                        </p:attrNameLst>
                                      </p:cBhvr>
                                      <p:to>
                                        <p:strVal val="visible"/>
                                      </p:to>
                                    </p:set>
                                    <p:anim calcmode="lin" valueType="num">
                                      <p:cBhvr additive="base">
                                        <p:cTn id="27" dur="500" fill="hold"/>
                                        <p:tgtEl>
                                          <p:spTgt spid="3">
                                            <p:graphicEl>
                                              <a:dgm id="{F3527368-3B9A-4FD4-8D46-04CDEE304871}"/>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graphicEl>
                                              <a:dgm id="{F3527368-3B9A-4FD4-8D46-04CDEE304871}"/>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graphicEl>
                                              <a:dgm id="{01147E30-96B5-4ACE-8C19-40AF80413A85}"/>
                                            </p:graphicEl>
                                          </p:spTgt>
                                        </p:tgtEl>
                                        <p:attrNameLst>
                                          <p:attrName>style.visibility</p:attrName>
                                        </p:attrNameLst>
                                      </p:cBhvr>
                                      <p:to>
                                        <p:strVal val="visible"/>
                                      </p:to>
                                    </p:set>
                                    <p:anim calcmode="lin" valueType="num">
                                      <p:cBhvr additive="base">
                                        <p:cTn id="33" dur="500" fill="hold"/>
                                        <p:tgtEl>
                                          <p:spTgt spid="3">
                                            <p:graphicEl>
                                              <a:dgm id="{01147E30-96B5-4ACE-8C19-40AF80413A85}"/>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graphicEl>
                                              <a:dgm id="{01147E30-96B5-4ACE-8C19-40AF80413A85}"/>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graphicEl>
                                              <a:dgm id="{094B0BCD-4E11-4927-9108-4D8DB4842FF5}"/>
                                            </p:graphicEl>
                                          </p:spTgt>
                                        </p:tgtEl>
                                        <p:attrNameLst>
                                          <p:attrName>style.visibility</p:attrName>
                                        </p:attrNameLst>
                                      </p:cBhvr>
                                      <p:to>
                                        <p:strVal val="visible"/>
                                      </p:to>
                                    </p:set>
                                    <p:anim calcmode="lin" valueType="num">
                                      <p:cBhvr additive="base">
                                        <p:cTn id="37" dur="500" fill="hold"/>
                                        <p:tgtEl>
                                          <p:spTgt spid="3">
                                            <p:graphicEl>
                                              <a:dgm id="{094B0BCD-4E11-4927-9108-4D8DB4842FF5}"/>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graphicEl>
                                              <a:dgm id="{094B0BCD-4E11-4927-9108-4D8DB4842FF5}"/>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graphicEl>
                                              <a:dgm id="{84A5DB5A-E9CF-44C5-96B4-F03B02F9F4FB}"/>
                                            </p:graphicEl>
                                          </p:spTgt>
                                        </p:tgtEl>
                                        <p:attrNameLst>
                                          <p:attrName>style.visibility</p:attrName>
                                        </p:attrNameLst>
                                      </p:cBhvr>
                                      <p:to>
                                        <p:strVal val="visible"/>
                                      </p:to>
                                    </p:set>
                                    <p:anim calcmode="lin" valueType="num">
                                      <p:cBhvr additive="base">
                                        <p:cTn id="43" dur="500" fill="hold"/>
                                        <p:tgtEl>
                                          <p:spTgt spid="3">
                                            <p:graphicEl>
                                              <a:dgm id="{84A5DB5A-E9CF-44C5-96B4-F03B02F9F4FB}"/>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graphicEl>
                                              <a:dgm id="{84A5DB5A-E9CF-44C5-96B4-F03B02F9F4FB}"/>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graphicEl>
                                              <a:dgm id="{EBC15F58-09E3-4A0A-8922-8C7F784C7323}"/>
                                            </p:graphicEl>
                                          </p:spTgt>
                                        </p:tgtEl>
                                        <p:attrNameLst>
                                          <p:attrName>style.visibility</p:attrName>
                                        </p:attrNameLst>
                                      </p:cBhvr>
                                      <p:to>
                                        <p:strVal val="visible"/>
                                      </p:to>
                                    </p:set>
                                    <p:anim calcmode="lin" valueType="num">
                                      <p:cBhvr additive="base">
                                        <p:cTn id="47" dur="500" fill="hold"/>
                                        <p:tgtEl>
                                          <p:spTgt spid="3">
                                            <p:graphicEl>
                                              <a:dgm id="{EBC15F58-09E3-4A0A-8922-8C7F784C7323}"/>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graphicEl>
                                              <a:dgm id="{EBC15F58-09E3-4A0A-8922-8C7F784C732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uiExpand="1">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48AC080-AF13-F279-0F33-0B98DEEC8532}"/>
              </a:ext>
            </a:extLst>
          </p:cNvPr>
          <p:cNvSpPr/>
          <p:nvPr/>
        </p:nvSpPr>
        <p:spPr>
          <a:xfrm>
            <a:off x="1174231" y="2615241"/>
            <a:ext cx="2669636" cy="1076225"/>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chemeClr val="tx1"/>
                </a:solidFill>
                <a:latin typeface="UTM Avo" panose="02040603050506020204" pitchFamily="18" charset="0"/>
                <a:ea typeface="UD Digi Kyokasho N-B" panose="02020700000000000000" pitchFamily="17" charset="-128"/>
              </a:rPr>
              <a:t>Nghệ thuật</a:t>
            </a:r>
          </a:p>
        </p:txBody>
      </p:sp>
      <p:sp>
        <p:nvSpPr>
          <p:cNvPr id="7" name="Rectangle: Rounded Corners 6">
            <a:extLst>
              <a:ext uri="{FF2B5EF4-FFF2-40B4-BE49-F238E27FC236}">
                <a16:creationId xmlns:a16="http://schemas.microsoft.com/office/drawing/2014/main" id="{492DD79D-3478-E12F-27C4-02CEC3AD853E}"/>
              </a:ext>
            </a:extLst>
          </p:cNvPr>
          <p:cNvSpPr/>
          <p:nvPr/>
        </p:nvSpPr>
        <p:spPr>
          <a:xfrm>
            <a:off x="5977467" y="1887109"/>
            <a:ext cx="4752436" cy="707886"/>
          </a:xfrm>
          <a:prstGeom prst="roundRect">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err="1">
                <a:solidFill>
                  <a:schemeClr val="tx1"/>
                </a:solidFill>
                <a:latin typeface="UTM Avo" panose="02040603050506020204" pitchFamily="18" charset="0"/>
                <a:cs typeface="Arial" panose="020B0604020202020204" pitchFamily="34" charset="0"/>
              </a:rPr>
              <a:t>Các</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từ</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láy</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gợi</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hình</a:t>
            </a:r>
            <a:r>
              <a:rPr lang="en-US" sz="2000" dirty="0">
                <a:solidFill>
                  <a:schemeClr val="tx1"/>
                </a:solidFill>
                <a:latin typeface="UTM Avo" panose="02040603050506020204" pitchFamily="18" charset="0"/>
                <a:cs typeface="Arial" panose="020B0604020202020204" pitchFamily="34" charset="0"/>
              </a:rPr>
              <a:t>.</a:t>
            </a:r>
          </a:p>
        </p:txBody>
      </p:sp>
      <p:sp>
        <p:nvSpPr>
          <p:cNvPr id="8" name="Rectangle: Rounded Corners 7">
            <a:extLst>
              <a:ext uri="{FF2B5EF4-FFF2-40B4-BE49-F238E27FC236}">
                <a16:creationId xmlns:a16="http://schemas.microsoft.com/office/drawing/2014/main" id="{4C13FD4F-E3DC-1DF1-9FB1-4DD555BFA270}"/>
              </a:ext>
            </a:extLst>
          </p:cNvPr>
          <p:cNvSpPr/>
          <p:nvPr/>
        </p:nvSpPr>
        <p:spPr>
          <a:xfrm>
            <a:off x="5977467" y="2750709"/>
            <a:ext cx="4752436" cy="707886"/>
          </a:xfrm>
          <a:prstGeom prst="roundRect">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latin typeface="UTM Avo" panose="02040603050506020204" pitchFamily="18" charset="0"/>
                <a:cs typeface="Arial" panose="020B0604020202020204" pitchFamily="34" charset="0"/>
              </a:rPr>
              <a:t>So </a:t>
            </a:r>
            <a:r>
              <a:rPr lang="en-US" sz="2000" dirty="0" err="1">
                <a:solidFill>
                  <a:schemeClr val="tx1"/>
                </a:solidFill>
                <a:latin typeface="UTM Avo" panose="02040603050506020204" pitchFamily="18" charset="0"/>
                <a:cs typeface="Arial" panose="020B0604020202020204" pitchFamily="34" charset="0"/>
              </a:rPr>
              <a:t>sánh</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ẩn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dụ</a:t>
            </a:r>
            <a:r>
              <a:rPr lang="en-US" sz="2000" dirty="0">
                <a:solidFill>
                  <a:schemeClr val="tx1"/>
                </a:solidFill>
                <a:latin typeface="UTM Avo" panose="02040603050506020204" pitchFamily="18" charset="0"/>
                <a:cs typeface="Arial" panose="020B0604020202020204" pitchFamily="34" charset="0"/>
              </a:rPr>
              <a:t>.</a:t>
            </a:r>
          </a:p>
        </p:txBody>
      </p:sp>
      <p:sp>
        <p:nvSpPr>
          <p:cNvPr id="9" name="Rectangle: Rounded Corners 8">
            <a:extLst>
              <a:ext uri="{FF2B5EF4-FFF2-40B4-BE49-F238E27FC236}">
                <a16:creationId xmlns:a16="http://schemas.microsoft.com/office/drawing/2014/main" id="{C4F7FB0A-33D8-41F7-DED6-4ACCFE5E5EF0}"/>
              </a:ext>
            </a:extLst>
          </p:cNvPr>
          <p:cNvSpPr/>
          <p:nvPr/>
        </p:nvSpPr>
        <p:spPr>
          <a:xfrm>
            <a:off x="5977467" y="3648175"/>
            <a:ext cx="4752436" cy="1008492"/>
          </a:xfrm>
          <a:prstGeom prst="roundRect">
            <a:avLst/>
          </a:pr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lnSpc>
                <a:spcPct val="150000"/>
              </a:lnSpc>
            </a:pPr>
            <a:r>
              <a:rPr lang="en-US" sz="2000" dirty="0" err="1">
                <a:solidFill>
                  <a:schemeClr val="tx1"/>
                </a:solidFill>
                <a:latin typeface="UTM Avo" panose="02040603050506020204" pitchFamily="18" charset="0"/>
                <a:cs typeface="Arial" panose="020B0604020202020204" pitchFamily="34" charset="0"/>
              </a:rPr>
              <a:t>Điệp</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ngữ</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Đêm</a:t>
            </a:r>
            <a:r>
              <a:rPr lang="en-US" sz="2000" dirty="0">
                <a:solidFill>
                  <a:schemeClr val="tx1"/>
                </a:solidFill>
                <a:latin typeface="UTM Avo" panose="02040603050506020204" pitchFamily="18" charset="0"/>
                <a:cs typeface="Arial" panose="020B0604020202020204" pitchFamily="34" charset="0"/>
              </a:rPr>
              <a:t> nay" </a:t>
            </a:r>
            <a:r>
              <a:rPr lang="en-US" sz="2000" dirty="0" err="1">
                <a:solidFill>
                  <a:schemeClr val="tx1"/>
                </a:solidFill>
                <a:latin typeface="UTM Avo" panose="02040603050506020204" pitchFamily="18" charset="0"/>
                <a:cs typeface="Arial" panose="020B0604020202020204" pitchFamily="34" charset="0"/>
              </a:rPr>
              <a:t>nhấn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mạnh</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việc</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nhiều</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đêm</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không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ngủ</a:t>
            </a:r>
            <a:r>
              <a:rPr lang="en-US" sz="2000" dirty="0">
                <a:solidFill>
                  <a:schemeClr val="tx1"/>
                </a:solidFill>
                <a:latin typeface="UTM Avo" panose="02040603050506020204" pitchFamily="18"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E84A06FF-7144-648F-29D4-B6BBEFD0EBA4}"/>
              </a:ext>
            </a:extLst>
          </p:cNvPr>
          <p:cNvCxnSpPr>
            <a:stCxn id="6" idx="3"/>
            <a:endCxn id="7" idx="1"/>
          </p:cNvCxnSpPr>
          <p:nvPr/>
        </p:nvCxnSpPr>
        <p:spPr>
          <a:xfrm flipV="1">
            <a:off x="3843867" y="2241052"/>
            <a:ext cx="2133600" cy="9123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740F251-F344-6D3A-8699-0A9430060005}"/>
              </a:ext>
            </a:extLst>
          </p:cNvPr>
          <p:cNvCxnSpPr>
            <a:cxnSpLocks/>
            <a:stCxn id="6" idx="3"/>
            <a:endCxn id="8" idx="1"/>
          </p:cNvCxnSpPr>
          <p:nvPr/>
        </p:nvCxnSpPr>
        <p:spPr>
          <a:xfrm flipV="1">
            <a:off x="3843867" y="3104652"/>
            <a:ext cx="2133600" cy="487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16D85BF-B37A-9EF6-B337-FED16AFBC1B9}"/>
              </a:ext>
            </a:extLst>
          </p:cNvPr>
          <p:cNvCxnSpPr>
            <a:cxnSpLocks/>
            <a:stCxn id="6" idx="3"/>
            <a:endCxn id="9" idx="1"/>
          </p:cNvCxnSpPr>
          <p:nvPr/>
        </p:nvCxnSpPr>
        <p:spPr>
          <a:xfrm>
            <a:off x="3843867" y="3153354"/>
            <a:ext cx="2133600" cy="9990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740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22A487-4B88-42DE-9F8E-E06FF5381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1543" y="2191564"/>
            <a:ext cx="2819095" cy="2819095"/>
          </a:xfrm>
          <a:prstGeom prst="rect">
            <a:avLst/>
          </a:prstGeom>
        </p:spPr>
      </p:pic>
      <p:sp>
        <p:nvSpPr>
          <p:cNvPr id="2" name="Cloud 1">
            <a:extLst>
              <a:ext uri="{FF2B5EF4-FFF2-40B4-BE49-F238E27FC236}">
                <a16:creationId xmlns:a16="http://schemas.microsoft.com/office/drawing/2014/main" id="{268FEE3E-0B95-F89D-CFC4-9AA1D37A9DA3}"/>
              </a:ext>
            </a:extLst>
          </p:cNvPr>
          <p:cNvSpPr/>
          <p:nvPr/>
        </p:nvSpPr>
        <p:spPr>
          <a:xfrm>
            <a:off x="4969684" y="2043542"/>
            <a:ext cx="6307915" cy="3002591"/>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002060"/>
                </a:solidFill>
                <a:latin typeface="UTM Avo" panose="02040603050506020204" pitchFamily="18" charset="0"/>
                <a:cs typeface="Arial" panose="020B0604020202020204" pitchFamily="34" charset="0"/>
              </a:rPr>
              <a:t>Câu thơ “Đêm nay Bác không ngủ” được điệp lại mấy lần bài thơ? Ý nghĩa của sự điệp lại này là gì?</a:t>
            </a:r>
          </a:p>
        </p:txBody>
      </p:sp>
    </p:spTree>
    <p:extLst>
      <p:ext uri="{BB962C8B-B14F-4D97-AF65-F5344CB8AC3E}">
        <p14:creationId xmlns:p14="http://schemas.microsoft.com/office/powerpoint/2010/main" val="3859954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4AAF32C-6369-CCF4-CA1F-FB6A82919978}"/>
              </a:ext>
            </a:extLst>
          </p:cNvPr>
          <p:cNvSpPr/>
          <p:nvPr/>
        </p:nvSpPr>
        <p:spPr>
          <a:xfrm>
            <a:off x="619945" y="2018391"/>
            <a:ext cx="8964322" cy="170694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dirty="0">
                <a:solidFill>
                  <a:srgbClr val="002060"/>
                </a:solidFill>
                <a:latin typeface="UTM Avo" panose="02040603050506020204" pitchFamily="18" charset="0"/>
                <a:ea typeface="Times New Roman" panose="02020603050405020304" pitchFamily="18" charset="0"/>
                <a:cs typeface="Arial" panose="020B0604020202020204" pitchFamily="34" charset="0"/>
              </a:rPr>
              <a:t>Câu thơ “ Đêm nay Bác không ngủ” là nhan đề của bài thơ và lặp lại 3 lần ở các dòng 4, 35, 62. Khiến cho sự việc không ngủ được láy lại đi suốt mạch thơ và trở thành hình tượng trung tâm. Đó chính là điểm nhấn nổi bật để khắc họa hình tượng Bác Hồ trong bài thơ này.</a:t>
            </a:r>
          </a:p>
        </p:txBody>
      </p:sp>
      <p:sp>
        <p:nvSpPr>
          <p:cNvPr id="3" name="Rectangle: Rounded Corners 2">
            <a:extLst>
              <a:ext uri="{FF2B5EF4-FFF2-40B4-BE49-F238E27FC236}">
                <a16:creationId xmlns:a16="http://schemas.microsoft.com/office/drawing/2014/main" id="{491B1794-C05E-9A7A-E941-983136888D7B}"/>
              </a:ext>
            </a:extLst>
          </p:cNvPr>
          <p:cNvSpPr/>
          <p:nvPr/>
        </p:nvSpPr>
        <p:spPr>
          <a:xfrm>
            <a:off x="1383327" y="4339416"/>
            <a:ext cx="8964322" cy="123814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dirty="0">
                <a:solidFill>
                  <a:srgbClr val="002060"/>
                </a:solidFill>
                <a:latin typeface="UTM Avo" panose="02040603050506020204" pitchFamily="18" charset="0"/>
                <a:ea typeface="Times New Roman" panose="02020603050405020304" pitchFamily="18" charset="0"/>
                <a:cs typeface="Arial" panose="020B0604020202020204" pitchFamily="34" charset="0"/>
              </a:rPr>
              <a:t>Bài thơ đã thể hiện tình yêu thương và chăm sóc ân cần, tỉ mỉ của Bác Hồ với chiến sĩ như­ người cha, người mẹ chăm lo giấc ngủ cho những đứa con. </a:t>
            </a:r>
          </a:p>
        </p:txBody>
      </p:sp>
      <p:sp>
        <p:nvSpPr>
          <p:cNvPr id="4" name="Arrow: Down 3">
            <a:extLst>
              <a:ext uri="{FF2B5EF4-FFF2-40B4-BE49-F238E27FC236}">
                <a16:creationId xmlns:a16="http://schemas.microsoft.com/office/drawing/2014/main" id="{5292CCFA-FD44-77DE-4269-7E2727AEA4BE}"/>
              </a:ext>
            </a:extLst>
          </p:cNvPr>
          <p:cNvSpPr/>
          <p:nvPr/>
        </p:nvSpPr>
        <p:spPr>
          <a:xfrm>
            <a:off x="7388697" y="3763352"/>
            <a:ext cx="67677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UTM Avo" panose="02040603050506020204" pitchFamily="18" charset="0"/>
            </a:endParaRPr>
          </a:p>
        </p:txBody>
      </p:sp>
    </p:spTree>
    <p:extLst>
      <p:ext uri="{BB962C8B-B14F-4D97-AF65-F5344CB8AC3E}">
        <p14:creationId xmlns:p14="http://schemas.microsoft.com/office/powerpoint/2010/main" val="3446652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6FAB907-983C-4834-9879-9C94AD1D0D38}"/>
              </a:ext>
            </a:extLst>
          </p:cNvPr>
          <p:cNvSpPr/>
          <p:nvPr/>
        </p:nvSpPr>
        <p:spPr>
          <a:xfrm>
            <a:off x="562610" y="2641598"/>
            <a:ext cx="4839123" cy="3488267"/>
          </a:xfrm>
          <a:prstGeom prst="roundRect">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450"/>
              </a:spcAft>
            </a:pPr>
            <a:r>
              <a:rPr lang="vi-VN" b="1" dirty="0">
                <a:solidFill>
                  <a:schemeClr val="tx1"/>
                </a:solidFill>
                <a:latin typeface="UTM Avo" panose="02040603050506020204" pitchFamily="18" charset="0"/>
                <a:cs typeface="Arial" panose="020B0604020202020204" pitchFamily="34" charset="0"/>
              </a:rPr>
              <a:t>Nội dung:</a:t>
            </a:r>
            <a:r>
              <a:rPr lang="en-US" b="1" dirty="0">
                <a:solidFill>
                  <a:schemeClr val="tx1"/>
                </a:solidFill>
                <a:latin typeface="UTM Avo" panose="02040603050506020204" pitchFamily="18" charset="0"/>
                <a:cs typeface="Arial" panose="020B0604020202020204" pitchFamily="34" charset="0"/>
              </a:rPr>
              <a:t> </a:t>
            </a:r>
          </a:p>
          <a:p>
            <a:pPr algn="just">
              <a:lnSpc>
                <a:spcPct val="150000"/>
              </a:lnSpc>
              <a:spcAft>
                <a:spcPts val="450"/>
              </a:spcAft>
            </a:pPr>
            <a:r>
              <a:rPr lang="en-US" dirty="0">
                <a:solidFill>
                  <a:schemeClr val="tx1"/>
                </a:solidFill>
                <a:latin typeface="UTM Avo" panose="02040603050506020204" pitchFamily="18" charset="0"/>
                <a:cs typeface="Arial" panose="020B0604020202020204" pitchFamily="34" charset="0"/>
              </a:rPr>
              <a:t>-</a:t>
            </a:r>
            <a:r>
              <a:rPr lang="en-US" b="1" dirty="0">
                <a:solidFill>
                  <a:schemeClr val="tx1"/>
                </a:solidFill>
                <a:latin typeface="UTM Avo" panose="02040603050506020204" pitchFamily="18" charset="0"/>
                <a:cs typeface="Arial" panose="020B0604020202020204" pitchFamily="34" charset="0"/>
              </a:rPr>
              <a:t> </a:t>
            </a:r>
            <a:r>
              <a:rPr lang="vi-VN" dirty="0">
                <a:solidFill>
                  <a:schemeClr val="tx1"/>
                </a:solidFill>
                <a:latin typeface="UTM Avo" panose="02040603050506020204" pitchFamily="18" charset="0"/>
                <a:cs typeface="Arial" panose="020B0604020202020204" pitchFamily="34" charset="0"/>
              </a:rPr>
              <a:t>Câu chuyện cảm động về tấm lòng yêu thương sâu sắc của bác đối với anh bộ đội và nhân dân qua cảm nhận của người chiến sĩ.</a:t>
            </a:r>
          </a:p>
          <a:p>
            <a:pPr algn="just">
              <a:lnSpc>
                <a:spcPct val="150000"/>
              </a:lnSpc>
              <a:spcAft>
                <a:spcPts val="450"/>
              </a:spcAft>
            </a:pPr>
            <a:r>
              <a:rPr lang="vi-VN" dirty="0">
                <a:solidFill>
                  <a:schemeClr val="tx1"/>
                </a:solidFill>
                <a:latin typeface="UTM Avo" panose="02040603050506020204" pitchFamily="18" charset="0"/>
                <a:cs typeface="Arial" panose="020B0604020202020204" pitchFamily="34" charset="0"/>
              </a:rPr>
              <a:t>- Tình cảm yêu mến, kính phục của người chiến sĩ đối với Bác Hồ.</a:t>
            </a:r>
          </a:p>
        </p:txBody>
      </p:sp>
      <p:sp>
        <p:nvSpPr>
          <p:cNvPr id="12" name="Rectangle: Rounded Corners 11">
            <a:extLst>
              <a:ext uri="{FF2B5EF4-FFF2-40B4-BE49-F238E27FC236}">
                <a16:creationId xmlns:a16="http://schemas.microsoft.com/office/drawing/2014/main" id="{2D3F442D-BF9C-45B4-84CE-66F7061AD1B5}"/>
              </a:ext>
            </a:extLst>
          </p:cNvPr>
          <p:cNvSpPr/>
          <p:nvPr/>
        </p:nvSpPr>
        <p:spPr>
          <a:xfrm>
            <a:off x="5672667" y="3834880"/>
            <a:ext cx="5266267" cy="2582854"/>
          </a:xfrm>
          <a:prstGeom prst="roundRect">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b="1" dirty="0">
                <a:solidFill>
                  <a:schemeClr val="tx1"/>
                </a:solidFill>
                <a:latin typeface="UTM Avo" panose="02040603050506020204" pitchFamily="18" charset="0"/>
                <a:cs typeface="Arial" panose="020B0604020202020204" pitchFamily="34" charset="0"/>
              </a:rPr>
              <a:t>Nghệ thuật:</a:t>
            </a:r>
          </a:p>
          <a:p>
            <a:pPr algn="just">
              <a:lnSpc>
                <a:spcPct val="150000"/>
              </a:lnSpc>
            </a:pPr>
            <a:r>
              <a:rPr lang="vi-VN" dirty="0">
                <a:solidFill>
                  <a:schemeClr val="tx1"/>
                </a:solidFill>
                <a:latin typeface="UTM Avo" panose="02040603050506020204" pitchFamily="18" charset="0"/>
                <a:cs typeface="Arial" panose="020B0604020202020204" pitchFamily="34" charset="0"/>
              </a:rPr>
              <a:t>- Thể thơ 5 chữ.</a:t>
            </a:r>
          </a:p>
          <a:p>
            <a:pPr algn="just">
              <a:lnSpc>
                <a:spcPct val="150000"/>
              </a:lnSpc>
            </a:pPr>
            <a:r>
              <a:rPr lang="vi-VN" dirty="0">
                <a:solidFill>
                  <a:schemeClr val="tx1"/>
                </a:solidFill>
                <a:latin typeface="UTM Avo" panose="02040603050506020204" pitchFamily="18" charset="0"/>
                <a:cs typeface="Arial" panose="020B0604020202020204" pitchFamily="34" charset="0"/>
              </a:rPr>
              <a:t>- Lời thơ giản dị, có nhiều hình ảnh thể hiện tình cảm tự nhiên, chân thành.</a:t>
            </a:r>
          </a:p>
          <a:p>
            <a:pPr algn="just">
              <a:lnSpc>
                <a:spcPct val="150000"/>
              </a:lnSpc>
            </a:pPr>
            <a:r>
              <a:rPr lang="vi-VN" dirty="0">
                <a:solidFill>
                  <a:schemeClr val="tx1"/>
                </a:solidFill>
                <a:latin typeface="UTM Avo" panose="02040603050506020204" pitchFamily="18" charset="0"/>
                <a:cs typeface="Arial" panose="020B0604020202020204" pitchFamily="34" charset="0"/>
              </a:rPr>
              <a:t>- Sử dụng từ láy tạo hình.</a:t>
            </a:r>
          </a:p>
          <a:p>
            <a:pPr algn="just">
              <a:lnSpc>
                <a:spcPct val="150000"/>
              </a:lnSpc>
            </a:pPr>
            <a:r>
              <a:rPr lang="vi-VN" dirty="0">
                <a:solidFill>
                  <a:schemeClr val="tx1"/>
                </a:solidFill>
                <a:latin typeface="UTM Avo" panose="02040603050506020204" pitchFamily="18" charset="0"/>
                <a:cs typeface="Arial" panose="020B0604020202020204" pitchFamily="34" charset="0"/>
              </a:rPr>
              <a:t>- Sử dụng nghệ thuật so sánh, ẩn dụ.</a:t>
            </a:r>
          </a:p>
        </p:txBody>
      </p:sp>
      <p:sp>
        <p:nvSpPr>
          <p:cNvPr id="2" name="Rectangle: Rounded Corners 1">
            <a:extLst>
              <a:ext uri="{FF2B5EF4-FFF2-40B4-BE49-F238E27FC236}">
                <a16:creationId xmlns:a16="http://schemas.microsoft.com/office/drawing/2014/main" id="{68931B74-26C3-3C30-277C-11A1FC117574}"/>
              </a:ext>
            </a:extLst>
          </p:cNvPr>
          <p:cNvSpPr/>
          <p:nvPr/>
        </p:nvSpPr>
        <p:spPr>
          <a:xfrm>
            <a:off x="5625676" y="1901180"/>
            <a:ext cx="5559560" cy="1739486"/>
          </a:xfrm>
          <a:prstGeom prst="roundRect">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450"/>
              </a:spcAft>
            </a:pPr>
            <a:r>
              <a:rPr lang="vi-VN" b="1" dirty="0">
                <a:solidFill>
                  <a:schemeClr val="tx1"/>
                </a:solidFill>
                <a:latin typeface="UTM Avo" panose="02040603050506020204" pitchFamily="18" charset="0"/>
                <a:cs typeface="Arial" panose="020B0604020202020204" pitchFamily="34" charset="0"/>
              </a:rPr>
              <a:t>Ý nghĩa</a:t>
            </a:r>
            <a:r>
              <a:rPr lang="en-US" b="1" dirty="0">
                <a:solidFill>
                  <a:schemeClr val="tx1"/>
                </a:solidFill>
                <a:latin typeface="UTM Avo" panose="02040603050506020204" pitchFamily="18" charset="0"/>
                <a:cs typeface="Arial" panose="020B0604020202020204" pitchFamily="34" charset="0"/>
              </a:rPr>
              <a:t>: </a:t>
            </a:r>
            <a:r>
              <a:rPr lang="vi-VN" dirty="0">
                <a:solidFill>
                  <a:schemeClr val="tx1"/>
                </a:solidFill>
                <a:latin typeface="UTM Avo" panose="02040603050506020204" pitchFamily="18" charset="0"/>
                <a:cs typeface="Arial" panose="020B0604020202020204" pitchFamily="34" charset="0"/>
              </a:rPr>
              <a:t>Thể hiện tấm lòng yêu thương bao la của Bác đối với bộ đội và nhân dân; tình cảm kính yêu, cảm phục của nhân dân, bộ đội đối với Bác.</a:t>
            </a:r>
          </a:p>
        </p:txBody>
      </p:sp>
      <p:sp>
        <p:nvSpPr>
          <p:cNvPr id="3" name="TextBox 2">
            <a:extLst>
              <a:ext uri="{FF2B5EF4-FFF2-40B4-BE49-F238E27FC236}">
                <a16:creationId xmlns:a16="http://schemas.microsoft.com/office/drawing/2014/main" id="{CC4A164C-F3BD-44A3-5B36-2F096D238159}"/>
              </a:ext>
            </a:extLst>
          </p:cNvPr>
          <p:cNvSpPr txBox="1"/>
          <p:nvPr/>
        </p:nvSpPr>
        <p:spPr>
          <a:xfrm>
            <a:off x="685800" y="1846978"/>
            <a:ext cx="2260600" cy="461665"/>
          </a:xfrm>
          <a:prstGeom prst="rect">
            <a:avLst/>
          </a:prstGeom>
          <a:solidFill>
            <a:schemeClr val="accent2">
              <a:lumMod val="20000"/>
              <a:lumOff val="80000"/>
            </a:schemeClr>
          </a:solidFill>
        </p:spPr>
        <p:txBody>
          <a:bodyPr wrap="square" rtlCol="0">
            <a:spAutoFit/>
          </a:bodyPr>
          <a:lstStyle/>
          <a:p>
            <a:pPr defTabSz="609630">
              <a:defRPr/>
            </a:pPr>
            <a:r>
              <a:rPr lang="en-US" sz="2400" b="1" cap="all" dirty="0">
                <a:solidFill>
                  <a:prstClr val="black"/>
                </a:solidFill>
                <a:latin typeface="UTM Avo" panose="02040603050506020204" pitchFamily="18" charset="0"/>
                <a:cs typeface="Arial" panose="020B0604020202020204" pitchFamily="34" charset="0"/>
              </a:rPr>
              <a:t>III. </a:t>
            </a:r>
            <a:r>
              <a:rPr lang="en-US" sz="2400" b="1" cap="all" dirty="0" err="1">
                <a:solidFill>
                  <a:prstClr val="black"/>
                </a:solidFill>
                <a:latin typeface="UTM Avo" panose="02040603050506020204" pitchFamily="18" charset="0"/>
                <a:cs typeface="Arial" panose="020B0604020202020204" pitchFamily="34" charset="0"/>
              </a:rPr>
              <a:t>Tổng</a:t>
            </a:r>
            <a:r>
              <a:rPr lang="en-US" sz="2400" b="1" cap="all" dirty="0">
                <a:solidFill>
                  <a:prstClr val="black"/>
                </a:solidFill>
                <a:latin typeface="UTM Avo" panose="02040603050506020204" pitchFamily="18" charset="0"/>
                <a:cs typeface="Arial" panose="020B0604020202020204" pitchFamily="34" charset="0"/>
              </a:rPr>
              <a:t> </a:t>
            </a:r>
            <a:r>
              <a:rPr lang="en-US" sz="2400" b="1" cap="all" dirty="0" err="1">
                <a:solidFill>
                  <a:prstClr val="black"/>
                </a:solidFill>
                <a:latin typeface="UTM Avo" panose="02040603050506020204" pitchFamily="18" charset="0"/>
                <a:cs typeface="Arial" panose="020B0604020202020204" pitchFamily="34" charset="0"/>
              </a:rPr>
              <a:t>kết</a:t>
            </a:r>
            <a:endParaRPr lang="en-US" sz="2400" b="1" cap="all"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73033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2"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6FD6F96-04B9-4D0F-A10B-407BD7129D6C}"/>
              </a:ext>
            </a:extLst>
          </p:cNvPr>
          <p:cNvPicPr>
            <a:picLocks noChangeAspect="1"/>
          </p:cNvPicPr>
          <p:nvPr/>
        </p:nvPicPr>
        <p:blipFill>
          <a:blip r:embed="rId4"/>
          <a:stretch>
            <a:fillRect/>
          </a:stretch>
        </p:blipFill>
        <p:spPr>
          <a:xfrm>
            <a:off x="4501082" y="2851330"/>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0"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55823" y="2046738"/>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552" y="317055"/>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124" y="2321086"/>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7647" y="113229"/>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0" y="5372101"/>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1660" y="4783706"/>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5003" y="4496224"/>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7105" y="2265172"/>
            <a:ext cx="3905262"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737" y="1845033"/>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094" y="4502162"/>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1733" y="4359896"/>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5759"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37" y="4682674"/>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57925"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88709" y="59441"/>
            <a:ext cx="4522926" cy="2009540"/>
          </a:xfrm>
          <a:prstGeom prst="rect">
            <a:avLst/>
          </a:prstGeom>
        </p:spPr>
      </p:pic>
      <p:pic>
        <p:nvPicPr>
          <p:cNvPr id="3" name="Picture 2" descr="Text&#10;&#10;Description automatically generated">
            <a:extLst>
              <a:ext uri="{FF2B5EF4-FFF2-40B4-BE49-F238E27FC236}">
                <a16:creationId xmlns:a16="http://schemas.microsoft.com/office/drawing/2014/main" id="{C015D3BB-088F-C4DB-75A5-7D9B34C982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54041" y="-337864"/>
            <a:ext cx="8206808" cy="4616329"/>
          </a:xfrm>
          <a:prstGeom prst="rect">
            <a:avLst/>
          </a:prstGeom>
        </p:spPr>
      </p:pic>
      <p:pic>
        <p:nvPicPr>
          <p:cNvPr id="20" name="Picture 19">
            <a:extLst>
              <a:ext uri="{FF2B5EF4-FFF2-40B4-BE49-F238E27FC236}">
                <a16:creationId xmlns:a16="http://schemas.microsoft.com/office/drawing/2014/main" id="{CB3239AC-0D64-4128-9E38-FC3F879D7470}"/>
              </a:ext>
            </a:extLst>
          </p:cNvPr>
          <p:cNvPicPr>
            <a:picLocks noChangeAspect="1"/>
          </p:cNvPicPr>
          <p:nvPr/>
        </p:nvPicPr>
        <p:blipFill>
          <a:blip r:embed="rId16"/>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4037546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1250" fill="hold"/>
                                        <p:tgtEl>
                                          <p:spTgt spid="29"/>
                                        </p:tgtEl>
                                        <p:attrNameLst>
                                          <p:attrName>ppt_x</p:attrName>
                                        </p:attrNameLst>
                                      </p:cBhvr>
                                      <p:tavLst>
                                        <p:tav tm="0">
                                          <p:val>
                                            <p:strVal val="0-#ppt_w/2"/>
                                          </p:val>
                                        </p:tav>
                                        <p:tav tm="100000">
                                          <p:val>
                                            <p:strVal val="#ppt_x"/>
                                          </p:val>
                                        </p:tav>
                                      </p:tavLst>
                                    </p:anim>
                                    <p:anim calcmode="lin" valueType="num">
                                      <p:cBhvr additive="base">
                                        <p:cTn id="10" dur="1250" fill="hold"/>
                                        <p:tgtEl>
                                          <p:spTgt spid="29"/>
                                        </p:tgtEl>
                                        <p:attrNameLst>
                                          <p:attrName>ppt_y</p:attrName>
                                        </p:attrNameLst>
                                      </p:cBhvr>
                                      <p:tavLst>
                                        <p:tav tm="0">
                                          <p:val>
                                            <p:strVal val="#ppt_y"/>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750" fill="hold"/>
                                        <p:tgtEl>
                                          <p:spTgt spid="19"/>
                                        </p:tgtEl>
                                        <p:attrNameLst>
                                          <p:attrName>ppt_x</p:attrName>
                                        </p:attrNameLst>
                                      </p:cBhvr>
                                      <p:tavLst>
                                        <p:tav tm="0">
                                          <p:val>
                                            <p:strVal val="#ppt_x"/>
                                          </p:val>
                                        </p:tav>
                                        <p:tav tm="100000">
                                          <p:val>
                                            <p:strVal val="#ppt_x"/>
                                          </p:val>
                                        </p:tav>
                                      </p:tavLst>
                                    </p:anim>
                                    <p:anim calcmode="lin" valueType="num">
                                      <p:cBhvr additive="base">
                                        <p:cTn id="14" dur="1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0" fill="hold"/>
                                        <p:tgtEl>
                                          <p:spTgt spid="23"/>
                                        </p:tgtEl>
                                        <p:attrNameLst>
                                          <p:attrName>ppt_x</p:attrName>
                                        </p:attrNameLst>
                                      </p:cBhvr>
                                      <p:tavLst>
                                        <p:tav tm="0">
                                          <p:val>
                                            <p:strVal val="1+#ppt_w/2"/>
                                          </p:val>
                                        </p:tav>
                                        <p:tav tm="100000">
                                          <p:val>
                                            <p:strVal val="#ppt_x"/>
                                          </p:val>
                                        </p:tav>
                                      </p:tavLst>
                                    </p:anim>
                                    <p:anim calcmode="lin" valueType="num">
                                      <p:cBhvr additive="base">
                                        <p:cTn id="18" dur="3000" fill="hold"/>
                                        <p:tgtEl>
                                          <p:spTgt spid="23"/>
                                        </p:tgtEl>
                                        <p:attrNameLst>
                                          <p:attrName>ppt_y</p:attrName>
                                        </p:attrNameLst>
                                      </p:cBhvr>
                                      <p:tavLst>
                                        <p:tav tm="0">
                                          <p:val>
                                            <p:strVal val="#ppt_y"/>
                                          </p:val>
                                        </p:tav>
                                        <p:tav tm="100000">
                                          <p:val>
                                            <p:strVal val="#ppt_y"/>
                                          </p:val>
                                        </p:tav>
                                      </p:tavLst>
                                    </p:anim>
                                  </p:childTnLst>
                                </p:cTn>
                              </p:par>
                              <p:par>
                                <p:cTn id="19" presetID="2" presetClass="exit" presetSubtype="8" repeatCount="indefinite" fill="hold" nodeType="withEffect">
                                  <p:stCondLst>
                                    <p:cond delay="0"/>
                                  </p:stCondLst>
                                  <p:childTnLst>
                                    <p:anim calcmode="lin" valueType="num">
                                      <p:cBhvr additive="base">
                                        <p:cTn id="20" dur="5000"/>
                                        <p:tgtEl>
                                          <p:spTgt spid="77"/>
                                        </p:tgtEl>
                                        <p:attrNameLst>
                                          <p:attrName>ppt_x</p:attrName>
                                        </p:attrNameLst>
                                      </p:cBhvr>
                                      <p:tavLst>
                                        <p:tav tm="0">
                                          <p:val>
                                            <p:strVal val="ppt_x"/>
                                          </p:val>
                                        </p:tav>
                                        <p:tav tm="100000">
                                          <p:val>
                                            <p:strVal val="0-ppt_w/2"/>
                                          </p:val>
                                        </p:tav>
                                      </p:tavLst>
                                    </p:anim>
                                    <p:anim calcmode="lin" valueType="num">
                                      <p:cBhvr additive="base">
                                        <p:cTn id="21" dur="5000"/>
                                        <p:tgtEl>
                                          <p:spTgt spid="77"/>
                                        </p:tgtEl>
                                        <p:attrNameLst>
                                          <p:attrName>ppt_y</p:attrName>
                                        </p:attrNameLst>
                                      </p:cBhvr>
                                      <p:tavLst>
                                        <p:tav tm="0">
                                          <p:val>
                                            <p:strVal val="ppt_y"/>
                                          </p:val>
                                        </p:tav>
                                        <p:tav tm="100000">
                                          <p:val>
                                            <p:strVal val="ppt_y"/>
                                          </p:val>
                                        </p:tav>
                                      </p:tavLst>
                                    </p:anim>
                                    <p:set>
                                      <p:cBhvr>
                                        <p:cTn id="22"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AM A">
            <a:extLst>
              <a:ext uri="{FF2B5EF4-FFF2-40B4-BE49-F238E27FC236}">
                <a16:creationId xmlns:a16="http://schemas.microsoft.com/office/drawing/2014/main" id="{9E446D1E-2077-4201-A52A-247B179F568F}"/>
              </a:ext>
            </a:extLst>
          </p:cNvPr>
          <p:cNvSpPr/>
          <p:nvPr/>
        </p:nvSpPr>
        <p:spPr>
          <a:xfrm>
            <a:off x="147281" y="5556031"/>
            <a:ext cx="4596997" cy="11345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endParaRPr>
          </a:p>
        </p:txBody>
      </p:sp>
      <p:sp>
        <p:nvSpPr>
          <p:cNvPr id="40" name="Rectangle: Rounded Corners 39">
            <a:extLst>
              <a:ext uri="{FF2B5EF4-FFF2-40B4-BE49-F238E27FC236}">
                <a16:creationId xmlns:a16="http://schemas.microsoft.com/office/drawing/2014/main" id="{695F2CD9-5337-45AC-9131-76B643135782}"/>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27" name="Rectangle: Rounded Corners 26">
            <a:extLst>
              <a:ext uri="{FF2B5EF4-FFF2-40B4-BE49-F238E27FC236}">
                <a16:creationId xmlns:a16="http://schemas.microsoft.com/office/drawing/2014/main" id="{C460FEC5-6A86-4A26-AF05-00DEC8883F13}"/>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1</a:t>
            </a:r>
          </a:p>
        </p:txBody>
      </p:sp>
      <p:sp>
        <p:nvSpPr>
          <p:cNvPr id="30" name="Rectangle 29">
            <a:extLst>
              <a:ext uri="{FF2B5EF4-FFF2-40B4-BE49-F238E27FC236}">
                <a16:creationId xmlns:a16="http://schemas.microsoft.com/office/drawing/2014/main" id="{A4C5C41E-5105-4CDF-95B0-4CD67F72B833}"/>
              </a:ext>
            </a:extLst>
          </p:cNvPr>
          <p:cNvSpPr/>
          <p:nvPr/>
        </p:nvSpPr>
        <p:spPr>
          <a:xfrm>
            <a:off x="250202" y="5742169"/>
            <a:ext cx="1885453"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Arial"/>
                <a:sym typeface="Arial"/>
              </a:rPr>
              <a:t>ĐỘI A</a:t>
            </a:r>
          </a:p>
        </p:txBody>
      </p:sp>
      <p:sp>
        <p:nvSpPr>
          <p:cNvPr id="28" name="Plus Sign 27">
            <a:extLst>
              <a:ext uri="{FF2B5EF4-FFF2-40B4-BE49-F238E27FC236}">
                <a16:creationId xmlns:a16="http://schemas.microsoft.com/office/drawing/2014/main" id="{C0ADA48E-FF62-4D6C-AEC7-76FE2BB22265}"/>
              </a:ext>
            </a:extLst>
          </p:cNvPr>
          <p:cNvSpPr/>
          <p:nvPr/>
        </p:nvSpPr>
        <p:spPr>
          <a:xfrm>
            <a:off x="3609696" y="555603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sym typeface="Arial"/>
            </a:endParaRPr>
          </a:p>
        </p:txBody>
      </p:sp>
      <p:sp>
        <p:nvSpPr>
          <p:cNvPr id="31" name="Rectangle: Rounded Corners 30">
            <a:extLst>
              <a:ext uri="{FF2B5EF4-FFF2-40B4-BE49-F238E27FC236}">
                <a16:creationId xmlns:a16="http://schemas.microsoft.com/office/drawing/2014/main" id="{85F35C3C-A9B7-4D52-8BD9-7FC35D3B10CE}"/>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2</a:t>
            </a:r>
          </a:p>
        </p:txBody>
      </p:sp>
      <p:sp>
        <p:nvSpPr>
          <p:cNvPr id="32" name="Rectangle: Rounded Corners 31">
            <a:extLst>
              <a:ext uri="{FF2B5EF4-FFF2-40B4-BE49-F238E27FC236}">
                <a16:creationId xmlns:a16="http://schemas.microsoft.com/office/drawing/2014/main" id="{FE22CBCF-3661-4BE4-9E00-A356CF6DA704}"/>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3</a:t>
            </a:r>
          </a:p>
        </p:txBody>
      </p:sp>
      <p:sp>
        <p:nvSpPr>
          <p:cNvPr id="33" name="Rectangle: Rounded Corners 32">
            <a:extLst>
              <a:ext uri="{FF2B5EF4-FFF2-40B4-BE49-F238E27FC236}">
                <a16:creationId xmlns:a16="http://schemas.microsoft.com/office/drawing/2014/main" id="{0EC34A96-6D54-458C-A63A-5EC536E6A8B6}"/>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4</a:t>
            </a:r>
          </a:p>
        </p:txBody>
      </p:sp>
      <p:sp>
        <p:nvSpPr>
          <p:cNvPr id="34" name="Rectangle: Rounded Corners 33">
            <a:extLst>
              <a:ext uri="{FF2B5EF4-FFF2-40B4-BE49-F238E27FC236}">
                <a16:creationId xmlns:a16="http://schemas.microsoft.com/office/drawing/2014/main" id="{30F75734-8CFE-4DD9-AFD1-44D9617C5BEC}"/>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5</a:t>
            </a:r>
          </a:p>
        </p:txBody>
      </p:sp>
      <p:sp>
        <p:nvSpPr>
          <p:cNvPr id="64" name="Oval 63">
            <a:extLst>
              <a:ext uri="{FF2B5EF4-FFF2-40B4-BE49-F238E27FC236}">
                <a16:creationId xmlns:a16="http://schemas.microsoft.com/office/drawing/2014/main" id="{61852BE2-B519-4B78-BA71-C363745633C6}"/>
              </a:ext>
            </a:extLst>
          </p:cNvPr>
          <p:cNvSpPr/>
          <p:nvPr/>
        </p:nvSpPr>
        <p:spPr>
          <a:xfrm>
            <a:off x="9364619" y="1800893"/>
            <a:ext cx="457200" cy="457200"/>
          </a:xfrm>
          <a:prstGeom prst="ellipse">
            <a:avLst/>
          </a:prstGeom>
          <a:solidFill>
            <a:srgbClr val="9F79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5</a:t>
            </a:r>
          </a:p>
        </p:txBody>
      </p:sp>
      <p:pic>
        <p:nvPicPr>
          <p:cNvPr id="5" name="5">
            <a:hlinkClick r:id="rId5" action="ppaction://hlinksldjump"/>
            <a:extLst>
              <a:ext uri="{FF2B5EF4-FFF2-40B4-BE49-F238E27FC236}">
                <a16:creationId xmlns:a16="http://schemas.microsoft.com/office/drawing/2014/main" id="{B3B67745-CAA1-4450-A9CB-61847E3166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34547" y="930810"/>
            <a:ext cx="1606378" cy="1545336"/>
          </a:xfrm>
          <a:prstGeom prst="rect">
            <a:avLst/>
          </a:prstGeom>
        </p:spPr>
      </p:pic>
      <p:sp>
        <p:nvSpPr>
          <p:cNvPr id="63" name="Oval 62">
            <a:extLst>
              <a:ext uri="{FF2B5EF4-FFF2-40B4-BE49-F238E27FC236}">
                <a16:creationId xmlns:a16="http://schemas.microsoft.com/office/drawing/2014/main" id="{A9D48011-2F4F-407F-BC95-04A9F8CF1D22}"/>
              </a:ext>
            </a:extLst>
          </p:cNvPr>
          <p:cNvSpPr/>
          <p:nvPr/>
        </p:nvSpPr>
        <p:spPr>
          <a:xfrm>
            <a:off x="8322012" y="3918382"/>
            <a:ext cx="457200" cy="457200"/>
          </a:xfrm>
          <a:prstGeom prst="ellipse">
            <a:avLst/>
          </a:prstGeom>
          <a:solidFill>
            <a:srgbClr val="E9A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4</a:t>
            </a:r>
          </a:p>
        </p:txBody>
      </p:sp>
      <p:pic>
        <p:nvPicPr>
          <p:cNvPr id="9" name="4">
            <a:hlinkClick r:id="rId7"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294" y="2545729"/>
            <a:ext cx="1749437" cy="1545336"/>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5462998" y="4325348"/>
            <a:ext cx="457200" cy="457200"/>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3</a:t>
            </a:r>
          </a:p>
        </p:txBody>
      </p:sp>
      <p:pic>
        <p:nvPicPr>
          <p:cNvPr id="17" name="3">
            <a:hlinkClick r:id="rId9"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80946" y="3374314"/>
            <a:ext cx="1564105" cy="1545336"/>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3298409" y="461797"/>
            <a:ext cx="457200" cy="457200"/>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1</a:t>
            </a:r>
          </a:p>
        </p:txBody>
      </p:sp>
      <p:pic>
        <p:nvPicPr>
          <p:cNvPr id="21" name="1">
            <a:hlinkClick r:id="rId11"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03483" y="314656"/>
            <a:ext cx="1589852" cy="1545336"/>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1367325" y="2861197"/>
            <a:ext cx="457200" cy="457200"/>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2</a:t>
            </a:r>
          </a:p>
        </p:txBody>
      </p:sp>
      <p:pic>
        <p:nvPicPr>
          <p:cNvPr id="25" name="2">
            <a:hlinkClick r:id="rId13"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7281" y="1828978"/>
            <a:ext cx="2091294" cy="1545336"/>
          </a:xfrm>
          <a:prstGeom prst="rect">
            <a:avLst/>
          </a:prstGeom>
        </p:spPr>
      </p:pic>
      <p:sp>
        <p:nvSpPr>
          <p:cNvPr id="45" name="TEAM B">
            <a:extLst>
              <a:ext uri="{FF2B5EF4-FFF2-40B4-BE49-F238E27FC236}">
                <a16:creationId xmlns:a16="http://schemas.microsoft.com/office/drawing/2014/main" id="{3BABE20B-65A7-417B-90CD-AF05A98C5065}"/>
              </a:ext>
            </a:extLst>
          </p:cNvPr>
          <p:cNvSpPr/>
          <p:nvPr/>
        </p:nvSpPr>
        <p:spPr>
          <a:xfrm>
            <a:off x="7447722" y="5559919"/>
            <a:ext cx="4596997" cy="113458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sym typeface="Arial"/>
            </a:endParaRPr>
          </a:p>
        </p:txBody>
      </p:sp>
      <p:sp>
        <p:nvSpPr>
          <p:cNvPr id="46" name="Rectangle: Rounded Corners 45">
            <a:extLst>
              <a:ext uri="{FF2B5EF4-FFF2-40B4-BE49-F238E27FC236}">
                <a16:creationId xmlns:a16="http://schemas.microsoft.com/office/drawing/2014/main" id="{3A418AAB-14C4-43B9-A0B3-EB8B63CAD425}"/>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47" name="Rectangle: Rounded Corners 46">
            <a:extLst>
              <a:ext uri="{FF2B5EF4-FFF2-40B4-BE49-F238E27FC236}">
                <a16:creationId xmlns:a16="http://schemas.microsoft.com/office/drawing/2014/main" id="{E8926347-DC9E-4C00-ABDA-80769182014A}"/>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1</a:t>
            </a:r>
          </a:p>
        </p:txBody>
      </p:sp>
      <p:sp>
        <p:nvSpPr>
          <p:cNvPr id="48" name="Rectangle 47">
            <a:extLst>
              <a:ext uri="{FF2B5EF4-FFF2-40B4-BE49-F238E27FC236}">
                <a16:creationId xmlns:a16="http://schemas.microsoft.com/office/drawing/2014/main" id="{52CE2229-2B52-46F5-8794-CD28FD83C87A}"/>
              </a:ext>
            </a:extLst>
          </p:cNvPr>
          <p:cNvSpPr/>
          <p:nvPr/>
        </p:nvSpPr>
        <p:spPr>
          <a:xfrm>
            <a:off x="7581900" y="5746057"/>
            <a:ext cx="1822936"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Arial"/>
                <a:sym typeface="Arial"/>
              </a:rPr>
              <a:t>ĐỘI B</a:t>
            </a:r>
          </a:p>
        </p:txBody>
      </p:sp>
      <p:sp>
        <p:nvSpPr>
          <p:cNvPr id="49" name="Plus Sign 48">
            <a:extLst>
              <a:ext uri="{FF2B5EF4-FFF2-40B4-BE49-F238E27FC236}">
                <a16:creationId xmlns:a16="http://schemas.microsoft.com/office/drawing/2014/main" id="{B4844364-978A-40EA-BDCF-251586E48617}"/>
              </a:ext>
            </a:extLst>
          </p:cNvPr>
          <p:cNvSpPr/>
          <p:nvPr/>
        </p:nvSpPr>
        <p:spPr>
          <a:xfrm>
            <a:off x="10910137" y="5559919"/>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sym typeface="Arial"/>
            </a:endParaRPr>
          </a:p>
        </p:txBody>
      </p:sp>
      <p:sp>
        <p:nvSpPr>
          <p:cNvPr id="50" name="Rectangle: Rounded Corners 49">
            <a:extLst>
              <a:ext uri="{FF2B5EF4-FFF2-40B4-BE49-F238E27FC236}">
                <a16:creationId xmlns:a16="http://schemas.microsoft.com/office/drawing/2014/main" id="{B3EA558D-D123-4A63-962D-3D14C80FE4AC}"/>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2</a:t>
            </a:r>
          </a:p>
        </p:txBody>
      </p:sp>
      <p:sp>
        <p:nvSpPr>
          <p:cNvPr id="51" name="Rectangle: Rounded Corners 50">
            <a:extLst>
              <a:ext uri="{FF2B5EF4-FFF2-40B4-BE49-F238E27FC236}">
                <a16:creationId xmlns:a16="http://schemas.microsoft.com/office/drawing/2014/main" id="{391CB609-471D-4B72-8336-FEE182D3A2B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3</a:t>
            </a:r>
          </a:p>
        </p:txBody>
      </p:sp>
      <p:sp>
        <p:nvSpPr>
          <p:cNvPr id="52" name="Rectangle: Rounded Corners 51">
            <a:extLst>
              <a:ext uri="{FF2B5EF4-FFF2-40B4-BE49-F238E27FC236}">
                <a16:creationId xmlns:a16="http://schemas.microsoft.com/office/drawing/2014/main" id="{5EF116F2-D354-4679-AF4B-3BBD1DF0FA2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4</a:t>
            </a:r>
          </a:p>
        </p:txBody>
      </p:sp>
      <p:sp>
        <p:nvSpPr>
          <p:cNvPr id="53" name="Rectangle: Rounded Corners 52">
            <a:extLst>
              <a:ext uri="{FF2B5EF4-FFF2-40B4-BE49-F238E27FC236}">
                <a16:creationId xmlns:a16="http://schemas.microsoft.com/office/drawing/2014/main" id="{CD306276-6EC5-4B73-99AB-84B71B077E9B}"/>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sym typeface="Arial"/>
              </a:rPr>
              <a:t>5</a:t>
            </a:r>
          </a:p>
        </p:txBody>
      </p:sp>
      <p:sp>
        <p:nvSpPr>
          <p:cNvPr id="8" name="Rectangle 7">
            <a:extLst>
              <a:ext uri="{FF2B5EF4-FFF2-40B4-BE49-F238E27FC236}">
                <a16:creationId xmlns:a16="http://schemas.microsoft.com/office/drawing/2014/main" id="{0DDC2A37-E953-4F38-95BF-78B9FF9FB939}"/>
              </a:ext>
            </a:extLst>
          </p:cNvPr>
          <p:cNvSpPr/>
          <p:nvPr/>
        </p:nvSpPr>
        <p:spPr>
          <a:xfrm>
            <a:off x="1094357" y="1290483"/>
            <a:ext cx="50000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Arial"/>
                <a:sym typeface="Arial"/>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Arial"/>
                <a:sym typeface="Arial"/>
              </a:rPr>
              <a:t>ĐỘI A</a:t>
            </a:r>
          </a:p>
        </p:txBody>
      </p:sp>
      <p:pic>
        <p:nvPicPr>
          <p:cNvPr id="12" name="Picture 11">
            <a:extLst>
              <a:ext uri="{FF2B5EF4-FFF2-40B4-BE49-F238E27FC236}">
                <a16:creationId xmlns:a16="http://schemas.microsoft.com/office/drawing/2014/main" id="{EE547C58-E03C-454C-8EB6-B1D4AB3122E2}"/>
              </a:ext>
            </a:extLst>
          </p:cNvPr>
          <p:cNvPicPr>
            <a:picLocks noChangeAspect="1"/>
          </p:cNvPicPr>
          <p:nvPr/>
        </p:nvPicPr>
        <p:blipFill>
          <a:blip r:embed="rId1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142119" y="4518118"/>
            <a:ext cx="1333986" cy="1333986"/>
          </a:xfrm>
          <a:prstGeom prst="rect">
            <a:avLst/>
          </a:prstGeom>
        </p:spPr>
      </p:pic>
      <p:pic>
        <p:nvPicPr>
          <p:cNvPr id="59" name="Picture 58">
            <a:extLst>
              <a:ext uri="{FF2B5EF4-FFF2-40B4-BE49-F238E27FC236}">
                <a16:creationId xmlns:a16="http://schemas.microsoft.com/office/drawing/2014/main" id="{AF431C90-0AEC-4B64-8486-EDE1AE305C51}"/>
              </a:ext>
            </a:extLst>
          </p:cNvPr>
          <p:cNvPicPr>
            <a:picLocks noChangeAspect="1"/>
          </p:cNvPicPr>
          <p:nvPr/>
        </p:nvPicPr>
        <p:blipFill>
          <a:blip r:embed="rId1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flipH="1">
            <a:off x="7447294" y="4518118"/>
            <a:ext cx="1333986" cy="1333986"/>
          </a:xfrm>
          <a:prstGeom prst="rect">
            <a:avLst/>
          </a:prstGeom>
        </p:spPr>
      </p:pic>
      <p:sp>
        <p:nvSpPr>
          <p:cNvPr id="70" name="Rectangle 69">
            <a:extLst>
              <a:ext uri="{FF2B5EF4-FFF2-40B4-BE49-F238E27FC236}">
                <a16:creationId xmlns:a16="http://schemas.microsoft.com/office/drawing/2014/main" id="{F7990285-D234-409A-A366-B0B4CE51FFC4}"/>
              </a:ext>
            </a:extLst>
          </p:cNvPr>
          <p:cNvSpPr/>
          <p:nvPr/>
        </p:nvSpPr>
        <p:spPr>
          <a:xfrm>
            <a:off x="6508078" y="1306083"/>
            <a:ext cx="50000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Arial"/>
                <a:sym typeface="Arial"/>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Arial"/>
                <a:sym typeface="Arial"/>
              </a:rPr>
              <a:t>ĐỘI B</a:t>
            </a:r>
          </a:p>
        </p:txBody>
      </p:sp>
      <p:sp>
        <p:nvSpPr>
          <p:cNvPr id="16" name="Heart 15">
            <a:hlinkClick r:id="" action="ppaction://hlinkshowjump?jump=nextslide"/>
            <a:extLst>
              <a:ext uri="{FF2B5EF4-FFF2-40B4-BE49-F238E27FC236}">
                <a16:creationId xmlns:a16="http://schemas.microsoft.com/office/drawing/2014/main" id="{DA69900A-F0DA-4B13-B9A0-C0120A855BBF}"/>
              </a:ext>
            </a:extLst>
          </p:cNvPr>
          <p:cNvSpPr/>
          <p:nvPr/>
        </p:nvSpPr>
        <p:spPr>
          <a:xfrm>
            <a:off x="5462999" y="5330711"/>
            <a:ext cx="1464513" cy="1367357"/>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a:ln>
                  <a:noFill/>
                </a:ln>
                <a:solidFill>
                  <a:prstClr val="white"/>
                </a:solidFill>
                <a:effectLst/>
                <a:uLnTx/>
                <a:uFillTx/>
                <a:latin typeface="UTM Avo" panose="02040603050506020204" pitchFamily="18" charset="0"/>
                <a:ea typeface="+mn-ea"/>
                <a:cs typeface="+mn-cs"/>
                <a:sym typeface="Arial"/>
              </a:rPr>
              <a:t>Phần tiếp theo</a:t>
            </a: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endParaRPr>
          </a:p>
        </p:txBody>
      </p:sp>
      <p:pic>
        <p:nvPicPr>
          <p:cNvPr id="37" name="Picture 36">
            <a:extLst>
              <a:ext uri="{FF2B5EF4-FFF2-40B4-BE49-F238E27FC236}">
                <a16:creationId xmlns:a16="http://schemas.microsoft.com/office/drawing/2014/main" id="{A29C86CD-9DD7-41A5-8061-F625C5FD0A81}"/>
              </a:ext>
            </a:extLst>
          </p:cNvPr>
          <p:cNvPicPr>
            <a:picLocks noChangeAspect="1"/>
          </p:cNvPicPr>
          <p:nvPr/>
        </p:nvPicPr>
        <p:blipFill>
          <a:blip r:embed="rId16"/>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4281345377"/>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subTnLst>
                                    <p:audio>
                                      <p:cMediaNode>
                                        <p:cTn display="0" masterRel="sameClick">
                                          <p:stCondLst>
                                            <p:cond evt="begin" delay="0">
                                              <p:tn val="10"/>
                                            </p:cond>
                                          </p:stCondLst>
                                          <p:endCondLst>
                                            <p:cond evt="onStopAudio" delay="0">
                                              <p:tgtEl>
                                                <p:sldTgt/>
                                              </p:tgtEl>
                                            </p:cond>
                                          </p:endCondLst>
                                        </p:cTn>
                                        <p:tgtEl>
                                          <p:sndTgt r:embed="rId3" name="laser.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subTnLst>
                                    <p:audio>
                                      <p:cMediaNode>
                                        <p:cTn display="0" masterRel="sameClick">
                                          <p:stCondLst>
                                            <p:cond evt="begin" delay="0">
                                              <p:tn val="15"/>
                                            </p:cond>
                                          </p:stCondLst>
                                          <p:endCondLst>
                                            <p:cond evt="onStopAudio" delay="0">
                                              <p:tgtEl>
                                                <p:sldTgt/>
                                              </p:tgtEl>
                                            </p:cond>
                                          </p:endCondLst>
                                        </p:cTn>
                                        <p:tgtEl>
                                          <p:sndTgt r:embed="rId3" name="laser.wav"/>
                                        </p:tgtEl>
                                      </p:cMediaNode>
                                    </p:audio>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subTnLst>
                                    <p:audio>
                                      <p:cMediaNode>
                                        <p:cTn display="0" masterRel="sameClick">
                                          <p:stCondLst>
                                            <p:cond evt="begin" delay="0">
                                              <p:tn val="20"/>
                                            </p:cond>
                                          </p:stCondLst>
                                          <p:endCondLst>
                                            <p:cond evt="onStopAudio" delay="0">
                                              <p:tgtEl>
                                                <p:sldTgt/>
                                              </p:tgtEl>
                                            </p:cond>
                                          </p:endCondLst>
                                        </p:cTn>
                                        <p:tgtEl>
                                          <p:sndTgt r:embed="rId3" name="laser.wav"/>
                                        </p:tgtEl>
                                      </p:cMediaNode>
                                    </p:audio>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subTnLst>
                                    <p:audio>
                                      <p:cMediaNode>
                                        <p:cTn display="0" masterRel="sameClick">
                                          <p:stCondLst>
                                            <p:cond evt="begin" delay="0">
                                              <p:tn val="25"/>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28"/>
                  </p:tgtEl>
                </p:cond>
              </p:nextCondLst>
            </p:seq>
            <p:seq concurrent="1" nextAc="seek">
              <p:cTn id="28" restart="whenNotActive" fill="hold" evtFilter="cancelBubble" nodeType="interactiveSeq">
                <p:stCondLst>
                  <p:cond evt="onClick" delay="0">
                    <p:tgtEl>
                      <p:spTgt spid="4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subTnLst>
                                    <p:audio>
                                      <p:cMediaNode>
                                        <p:cTn display="0" masterRel="sameClick">
                                          <p:stCondLst>
                                            <p:cond evt="begin" delay="0">
                                              <p:tn val="31"/>
                                            </p:cond>
                                          </p:stCondLst>
                                          <p:endCondLst>
                                            <p:cond evt="onStopAudio" delay="0">
                                              <p:tgtEl>
                                                <p:sldTgt/>
                                              </p:tgtEl>
                                            </p:cond>
                                          </p:endCondLst>
                                        </p:cTn>
                                        <p:tgtEl>
                                          <p:sndTgt r:embed="rId3" name="laser.wav"/>
                                        </p:tgtEl>
                                      </p:cMediaNode>
                                    </p:audio>
                                  </p:sub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subTnLst>
                                    <p:audio>
                                      <p:cMediaNode>
                                        <p:cTn display="0" masterRel="sameClick">
                                          <p:stCondLst>
                                            <p:cond evt="begin" delay="0">
                                              <p:tn val="36"/>
                                            </p:cond>
                                          </p:stCondLst>
                                          <p:endCondLst>
                                            <p:cond evt="onStopAudio" delay="0">
                                              <p:tgtEl>
                                                <p:sldTgt/>
                                              </p:tgtEl>
                                            </p:cond>
                                          </p:endCondLst>
                                        </p:cTn>
                                        <p:tgtEl>
                                          <p:sndTgt r:embed="rId3" name="laser.wav"/>
                                        </p:tgtEl>
                                      </p:cMediaNode>
                                    </p:audio>
                                  </p:sub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subTnLst>
                                    <p:audio>
                                      <p:cMediaNode>
                                        <p:cTn display="0" masterRel="sameClick">
                                          <p:stCondLst>
                                            <p:cond evt="begin" delay="0">
                                              <p:tn val="41"/>
                                            </p:cond>
                                          </p:stCondLst>
                                          <p:endCondLst>
                                            <p:cond evt="onStopAudio" delay="0">
                                              <p:tgtEl>
                                                <p:sldTgt/>
                                              </p:tgtEl>
                                            </p:cond>
                                          </p:endCondLst>
                                        </p:cTn>
                                        <p:tgtEl>
                                          <p:sndTgt r:embed="rId3" name="laser.wav"/>
                                        </p:tgtEl>
                                      </p:cMediaNode>
                                    </p:audio>
                                  </p:sub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500"/>
                                        <p:tgtEl>
                                          <p:spTgt spid="52"/>
                                        </p:tgtEl>
                                      </p:cBhvr>
                                    </p:animEffect>
                                  </p:childTnLst>
                                  <p:subTnLst>
                                    <p:audio>
                                      <p:cMediaNode>
                                        <p:cTn display="0" masterRel="sameClick">
                                          <p:stCondLst>
                                            <p:cond evt="begin" delay="0">
                                              <p:tn val="46"/>
                                            </p:cond>
                                          </p:stCondLst>
                                          <p:endCondLst>
                                            <p:cond evt="onStopAudio" delay="0">
                                              <p:tgtEl>
                                                <p:sldTgt/>
                                              </p:tgtEl>
                                            </p:cond>
                                          </p:endCondLst>
                                        </p:cTn>
                                        <p:tgtEl>
                                          <p:sndTgt r:embed="rId3" name="laser.wav"/>
                                        </p:tgtEl>
                                      </p:cMediaNode>
                                    </p:audio>
                                  </p:sub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subTnLst>
                                    <p:audio>
                                      <p:cMediaNode>
                                        <p:cTn display="0" masterRel="sameClick">
                                          <p:stCondLst>
                                            <p:cond evt="begin" delay="0">
                                              <p:tn val="51"/>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49"/>
                  </p:tgtEl>
                </p:cond>
              </p:nextCondLst>
            </p:seq>
            <p:seq concurrent="1" nextAc="seek">
              <p:cTn id="54" restart="whenNotActive" fill="hold" evtFilter="cancelBubble" nodeType="interactiveSeq">
                <p:stCondLst>
                  <p:cond evt="onClick" delay="0">
                    <p:tgtEl>
                      <p:spTgt spid="5"/>
                    </p:tgtEl>
                  </p:cond>
                </p:stCondLst>
                <p:endSync evt="end" delay="0">
                  <p:rtn val="all"/>
                </p:endSync>
                <p:childTnLst>
                  <p:par>
                    <p:cTn id="55" fill="hold">
                      <p:stCondLst>
                        <p:cond delay="0"/>
                      </p:stCondLst>
                      <p:childTnLst>
                        <p:par>
                          <p:cTn id="56" fill="hold">
                            <p:stCondLst>
                              <p:cond delay="0"/>
                            </p:stCondLst>
                            <p:childTnLst>
                              <p:par>
                                <p:cTn id="57" presetID="50" presetClass="exit" presetSubtype="0" accel="100000" fill="hold" grpId="0" nodeType="clickEffect">
                                  <p:stCondLst>
                                    <p:cond delay="0"/>
                                  </p:stCondLst>
                                  <p:childTnLst>
                                    <p:anim calcmode="lin" valueType="num">
                                      <p:cBhvr>
                                        <p:cTn id="58" dur="1000"/>
                                        <p:tgtEl>
                                          <p:spTgt spid="64"/>
                                        </p:tgtEl>
                                        <p:attrNameLst>
                                          <p:attrName>ppt_w</p:attrName>
                                        </p:attrNameLst>
                                      </p:cBhvr>
                                      <p:tavLst>
                                        <p:tav tm="0">
                                          <p:val>
                                            <p:strVal val="ppt_w"/>
                                          </p:val>
                                        </p:tav>
                                        <p:tav tm="100000">
                                          <p:val>
                                            <p:strVal val="ppt_w+.3"/>
                                          </p:val>
                                        </p:tav>
                                      </p:tavLst>
                                    </p:anim>
                                    <p:anim calcmode="lin" valueType="num">
                                      <p:cBhvr>
                                        <p:cTn id="59" dur="1000"/>
                                        <p:tgtEl>
                                          <p:spTgt spid="64"/>
                                        </p:tgtEl>
                                        <p:attrNameLst>
                                          <p:attrName>ppt_h</p:attrName>
                                        </p:attrNameLst>
                                      </p:cBhvr>
                                      <p:tavLst>
                                        <p:tav tm="0">
                                          <p:val>
                                            <p:strVal val="ppt_h"/>
                                          </p:val>
                                        </p:tav>
                                        <p:tav tm="100000">
                                          <p:val>
                                            <p:strVal val="ppt_h"/>
                                          </p:val>
                                        </p:tav>
                                      </p:tavLst>
                                    </p:anim>
                                    <p:animEffect transition="out" filter="fade">
                                      <p:cBhvr>
                                        <p:cTn id="60" dur="1000"/>
                                        <p:tgtEl>
                                          <p:spTgt spid="64"/>
                                        </p:tgtEl>
                                      </p:cBhvr>
                                    </p:animEffect>
                                    <p:set>
                                      <p:cBhvr>
                                        <p:cTn id="61"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62" restart="whenNotActive" fill="hold" evtFilter="cancelBubble" nodeType="interactiveSeq">
                <p:stCondLst>
                  <p:cond evt="onClick" delay="0">
                    <p:tgtEl>
                      <p:spTgt spid="9"/>
                    </p:tgtEl>
                  </p:cond>
                </p:stCondLst>
                <p:endSync evt="end" delay="0">
                  <p:rtn val="all"/>
                </p:endSync>
                <p:childTnLst>
                  <p:par>
                    <p:cTn id="63" fill="hold">
                      <p:stCondLst>
                        <p:cond delay="0"/>
                      </p:stCondLst>
                      <p:childTnLst>
                        <p:par>
                          <p:cTn id="64" fill="hold">
                            <p:stCondLst>
                              <p:cond delay="0"/>
                            </p:stCondLst>
                            <p:childTnLst>
                              <p:par>
                                <p:cTn id="65" presetID="50" presetClass="exit" presetSubtype="0" accel="100000" fill="hold" grpId="0" nodeType="clickEffect">
                                  <p:stCondLst>
                                    <p:cond delay="0"/>
                                  </p:stCondLst>
                                  <p:childTnLst>
                                    <p:anim calcmode="lin" valueType="num">
                                      <p:cBhvr>
                                        <p:cTn id="66" dur="1000"/>
                                        <p:tgtEl>
                                          <p:spTgt spid="63"/>
                                        </p:tgtEl>
                                        <p:attrNameLst>
                                          <p:attrName>ppt_w</p:attrName>
                                        </p:attrNameLst>
                                      </p:cBhvr>
                                      <p:tavLst>
                                        <p:tav tm="0">
                                          <p:val>
                                            <p:strVal val="ppt_w"/>
                                          </p:val>
                                        </p:tav>
                                        <p:tav tm="100000">
                                          <p:val>
                                            <p:strVal val="ppt_w+.3"/>
                                          </p:val>
                                        </p:tav>
                                      </p:tavLst>
                                    </p:anim>
                                    <p:anim calcmode="lin" valueType="num">
                                      <p:cBhvr>
                                        <p:cTn id="67" dur="1000"/>
                                        <p:tgtEl>
                                          <p:spTgt spid="63"/>
                                        </p:tgtEl>
                                        <p:attrNameLst>
                                          <p:attrName>ppt_h</p:attrName>
                                        </p:attrNameLst>
                                      </p:cBhvr>
                                      <p:tavLst>
                                        <p:tav tm="0">
                                          <p:val>
                                            <p:strVal val="ppt_h"/>
                                          </p:val>
                                        </p:tav>
                                        <p:tav tm="100000">
                                          <p:val>
                                            <p:strVal val="ppt_h"/>
                                          </p:val>
                                        </p:tav>
                                      </p:tavLst>
                                    </p:anim>
                                    <p:animEffect transition="out" filter="fade">
                                      <p:cBhvr>
                                        <p:cTn id="68" dur="1000"/>
                                        <p:tgtEl>
                                          <p:spTgt spid="63"/>
                                        </p:tgtEl>
                                      </p:cBhvr>
                                    </p:animEffect>
                                    <p:set>
                                      <p:cBhvr>
                                        <p:cTn id="69"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7"/>
                    </p:tgtEl>
                  </p:cond>
                </p:stCondLst>
                <p:endSync evt="end" delay="0">
                  <p:rtn val="all"/>
                </p:endSync>
                <p:childTnLst>
                  <p:par>
                    <p:cTn id="71" fill="hold">
                      <p:stCondLst>
                        <p:cond delay="0"/>
                      </p:stCondLst>
                      <p:childTnLst>
                        <p:par>
                          <p:cTn id="72" fill="hold">
                            <p:stCondLst>
                              <p:cond delay="0"/>
                            </p:stCondLst>
                            <p:childTnLst>
                              <p:par>
                                <p:cTn id="73" presetID="50" presetClass="exit" presetSubtype="0" accel="100000" fill="hold" grpId="0" nodeType="clickEffect">
                                  <p:stCondLst>
                                    <p:cond delay="0"/>
                                  </p:stCondLst>
                                  <p:childTnLst>
                                    <p:anim calcmode="lin" valueType="num">
                                      <p:cBhvr>
                                        <p:cTn id="74" dur="1000"/>
                                        <p:tgtEl>
                                          <p:spTgt spid="62"/>
                                        </p:tgtEl>
                                        <p:attrNameLst>
                                          <p:attrName>ppt_w</p:attrName>
                                        </p:attrNameLst>
                                      </p:cBhvr>
                                      <p:tavLst>
                                        <p:tav tm="0">
                                          <p:val>
                                            <p:strVal val="ppt_w"/>
                                          </p:val>
                                        </p:tav>
                                        <p:tav tm="100000">
                                          <p:val>
                                            <p:strVal val="ppt_w+.3"/>
                                          </p:val>
                                        </p:tav>
                                      </p:tavLst>
                                    </p:anim>
                                    <p:anim calcmode="lin" valueType="num">
                                      <p:cBhvr>
                                        <p:cTn id="75" dur="1000"/>
                                        <p:tgtEl>
                                          <p:spTgt spid="62"/>
                                        </p:tgtEl>
                                        <p:attrNameLst>
                                          <p:attrName>ppt_h</p:attrName>
                                        </p:attrNameLst>
                                      </p:cBhvr>
                                      <p:tavLst>
                                        <p:tav tm="0">
                                          <p:val>
                                            <p:strVal val="ppt_h"/>
                                          </p:val>
                                        </p:tav>
                                        <p:tav tm="100000">
                                          <p:val>
                                            <p:strVal val="ppt_h"/>
                                          </p:val>
                                        </p:tav>
                                      </p:tavLst>
                                    </p:anim>
                                    <p:animEffect transition="out" filter="fade">
                                      <p:cBhvr>
                                        <p:cTn id="76" dur="1000"/>
                                        <p:tgtEl>
                                          <p:spTgt spid="62"/>
                                        </p:tgtEl>
                                      </p:cBhvr>
                                    </p:animEffect>
                                    <p:set>
                                      <p:cBhvr>
                                        <p:cTn id="77"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8" restart="whenNotActive" fill="hold" evtFilter="cancelBubble" nodeType="interactiveSeq">
                <p:stCondLst>
                  <p:cond evt="onClick" delay="0">
                    <p:tgtEl>
                      <p:spTgt spid="25"/>
                    </p:tgtEl>
                  </p:cond>
                </p:stCondLst>
                <p:endSync evt="end" delay="0">
                  <p:rtn val="all"/>
                </p:endSync>
                <p:childTnLst>
                  <p:par>
                    <p:cTn id="79" fill="hold">
                      <p:stCondLst>
                        <p:cond delay="0"/>
                      </p:stCondLst>
                      <p:childTnLst>
                        <p:par>
                          <p:cTn id="80" fill="hold">
                            <p:stCondLst>
                              <p:cond delay="0"/>
                            </p:stCondLst>
                            <p:childTnLst>
                              <p:par>
                                <p:cTn id="81" presetID="50" presetClass="exit" presetSubtype="0" accel="100000" fill="hold" grpId="0" nodeType="clickEffect">
                                  <p:stCondLst>
                                    <p:cond delay="0"/>
                                  </p:stCondLst>
                                  <p:childTnLst>
                                    <p:anim calcmode="lin" valueType="num">
                                      <p:cBhvr>
                                        <p:cTn id="82" dur="1000"/>
                                        <p:tgtEl>
                                          <p:spTgt spid="61"/>
                                        </p:tgtEl>
                                        <p:attrNameLst>
                                          <p:attrName>ppt_w</p:attrName>
                                        </p:attrNameLst>
                                      </p:cBhvr>
                                      <p:tavLst>
                                        <p:tav tm="0">
                                          <p:val>
                                            <p:strVal val="ppt_w"/>
                                          </p:val>
                                        </p:tav>
                                        <p:tav tm="100000">
                                          <p:val>
                                            <p:strVal val="ppt_w+.3"/>
                                          </p:val>
                                        </p:tav>
                                      </p:tavLst>
                                    </p:anim>
                                    <p:anim calcmode="lin" valueType="num">
                                      <p:cBhvr>
                                        <p:cTn id="83" dur="1000"/>
                                        <p:tgtEl>
                                          <p:spTgt spid="61"/>
                                        </p:tgtEl>
                                        <p:attrNameLst>
                                          <p:attrName>ppt_h</p:attrName>
                                        </p:attrNameLst>
                                      </p:cBhvr>
                                      <p:tavLst>
                                        <p:tav tm="0">
                                          <p:val>
                                            <p:strVal val="ppt_h"/>
                                          </p:val>
                                        </p:tav>
                                        <p:tav tm="100000">
                                          <p:val>
                                            <p:strVal val="ppt_h"/>
                                          </p:val>
                                        </p:tav>
                                      </p:tavLst>
                                    </p:anim>
                                    <p:animEffect transition="out" filter="fade">
                                      <p:cBhvr>
                                        <p:cTn id="84" dur="1000"/>
                                        <p:tgtEl>
                                          <p:spTgt spid="61"/>
                                        </p:tgtEl>
                                      </p:cBhvr>
                                    </p:animEffect>
                                    <p:set>
                                      <p:cBhvr>
                                        <p:cTn id="85"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86" restart="whenNotActive" fill="hold" evtFilter="cancelBubble" nodeType="interactiveSeq">
                <p:stCondLst>
                  <p:cond evt="onClick" delay="0">
                    <p:tgtEl>
                      <p:spTgt spid="21"/>
                    </p:tgtEl>
                  </p:cond>
                </p:stCondLst>
                <p:endSync evt="end" delay="0">
                  <p:rtn val="all"/>
                </p:endSync>
                <p:childTnLst>
                  <p:par>
                    <p:cTn id="87" fill="hold">
                      <p:stCondLst>
                        <p:cond delay="0"/>
                      </p:stCondLst>
                      <p:childTnLst>
                        <p:par>
                          <p:cTn id="88" fill="hold">
                            <p:stCondLst>
                              <p:cond delay="0"/>
                            </p:stCondLst>
                            <p:childTnLst>
                              <p:par>
                                <p:cTn id="89" presetID="50" presetClass="exit" presetSubtype="0" accel="100000" fill="hold" grpId="0" nodeType="clickEffect">
                                  <p:stCondLst>
                                    <p:cond delay="0"/>
                                  </p:stCondLst>
                                  <p:childTnLst>
                                    <p:anim calcmode="lin" valueType="num">
                                      <p:cBhvr>
                                        <p:cTn id="90" dur="1000"/>
                                        <p:tgtEl>
                                          <p:spTgt spid="60"/>
                                        </p:tgtEl>
                                        <p:attrNameLst>
                                          <p:attrName>ppt_w</p:attrName>
                                        </p:attrNameLst>
                                      </p:cBhvr>
                                      <p:tavLst>
                                        <p:tav tm="0">
                                          <p:val>
                                            <p:strVal val="ppt_w"/>
                                          </p:val>
                                        </p:tav>
                                        <p:tav tm="100000">
                                          <p:val>
                                            <p:strVal val="ppt_w+.3"/>
                                          </p:val>
                                        </p:tav>
                                      </p:tavLst>
                                    </p:anim>
                                    <p:anim calcmode="lin" valueType="num">
                                      <p:cBhvr>
                                        <p:cTn id="91" dur="1000"/>
                                        <p:tgtEl>
                                          <p:spTgt spid="60"/>
                                        </p:tgtEl>
                                        <p:attrNameLst>
                                          <p:attrName>ppt_h</p:attrName>
                                        </p:attrNameLst>
                                      </p:cBhvr>
                                      <p:tavLst>
                                        <p:tav tm="0">
                                          <p:val>
                                            <p:strVal val="ppt_h"/>
                                          </p:val>
                                        </p:tav>
                                        <p:tav tm="100000">
                                          <p:val>
                                            <p:strVal val="ppt_h"/>
                                          </p:val>
                                        </p:tav>
                                      </p:tavLst>
                                    </p:anim>
                                    <p:animEffect transition="out" filter="fade">
                                      <p:cBhvr>
                                        <p:cTn id="92" dur="1000"/>
                                        <p:tgtEl>
                                          <p:spTgt spid="60"/>
                                        </p:tgtEl>
                                      </p:cBhvr>
                                    </p:animEffect>
                                    <p:set>
                                      <p:cBhvr>
                                        <p:cTn id="93"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94" restart="whenNotActive" fill="hold" evtFilter="cancelBubble" nodeType="interactiveSeq">
                <p:stCondLst>
                  <p:cond evt="onClick" delay="0">
                    <p:tgtEl>
                      <p:spTgt spid="12"/>
                    </p:tgtEl>
                  </p:cond>
                </p:stCondLst>
                <p:endSync evt="end" delay="0">
                  <p:rtn val="all"/>
                </p:endSync>
                <p:childTnLst>
                  <p:par>
                    <p:cTn id="95" fill="hold">
                      <p:stCondLst>
                        <p:cond delay="0"/>
                      </p:stCondLst>
                      <p:childTnLst>
                        <p:par>
                          <p:cTn id="96" fill="hold">
                            <p:stCondLst>
                              <p:cond delay="0"/>
                            </p:stCondLst>
                            <p:childTnLst>
                              <p:par>
                                <p:cTn id="97" presetID="26" presetClass="emph" presetSubtype="0" fill="hold" nodeType="clickEffect">
                                  <p:stCondLst>
                                    <p:cond delay="0"/>
                                  </p:stCondLst>
                                  <p:childTnLst>
                                    <p:animEffect transition="out" filter="fade">
                                      <p:cBhvr>
                                        <p:cTn id="98" dur="500" tmFilter="0, 0; .2, .5; .8, .5; 1, 0"/>
                                        <p:tgtEl>
                                          <p:spTgt spid="12"/>
                                        </p:tgtEl>
                                      </p:cBhvr>
                                    </p:animEffect>
                                    <p:animScale>
                                      <p:cBhvr>
                                        <p:cTn id="99" dur="250" autoRev="1" fill="hold"/>
                                        <p:tgtEl>
                                          <p:spTgt spid="12"/>
                                        </p:tgtEl>
                                      </p:cBhvr>
                                      <p:by x="105000" y="105000"/>
                                    </p:animScale>
                                  </p:childTnLst>
                                </p:cTn>
                              </p:par>
                              <p:par>
                                <p:cTn id="100" presetID="23" presetClass="entr" presetSubtype="32"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 calcmode="lin" valueType="num">
                                      <p:cBhvr>
                                        <p:cTn id="102" dur="500" fill="hold"/>
                                        <p:tgtEl>
                                          <p:spTgt spid="8"/>
                                        </p:tgtEl>
                                        <p:attrNameLst>
                                          <p:attrName>ppt_w</p:attrName>
                                        </p:attrNameLst>
                                      </p:cBhvr>
                                      <p:tavLst>
                                        <p:tav tm="0">
                                          <p:val>
                                            <p:strVal val="4*#ppt_w"/>
                                          </p:val>
                                        </p:tav>
                                        <p:tav tm="100000">
                                          <p:val>
                                            <p:strVal val="#ppt_w"/>
                                          </p:val>
                                        </p:tav>
                                      </p:tavLst>
                                    </p:anim>
                                    <p:anim calcmode="lin" valueType="num">
                                      <p:cBhvr>
                                        <p:cTn id="103" dur="50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2"/>
                  </p:tgtEl>
                </p:cond>
              </p:nextCondLst>
            </p:seq>
            <p:seq concurrent="1" nextAc="seek">
              <p:cTn id="104" restart="whenNotActive" fill="hold" evtFilter="cancelBubble" nodeType="interactiveSeq">
                <p:stCondLst>
                  <p:cond evt="onClick" delay="0">
                    <p:tgtEl>
                      <p:spTgt spid="59"/>
                    </p:tgtEl>
                  </p:cond>
                </p:stCondLst>
                <p:endSync evt="end" delay="0">
                  <p:rtn val="all"/>
                </p:endSync>
                <p:childTnLst>
                  <p:par>
                    <p:cTn id="105" fill="hold">
                      <p:stCondLst>
                        <p:cond delay="0"/>
                      </p:stCondLst>
                      <p:childTnLst>
                        <p:par>
                          <p:cTn id="106" fill="hold">
                            <p:stCondLst>
                              <p:cond delay="0"/>
                            </p:stCondLst>
                            <p:childTnLst>
                              <p:par>
                                <p:cTn id="107" presetID="26" presetClass="emph" presetSubtype="0" fill="hold" nodeType="clickEffect">
                                  <p:stCondLst>
                                    <p:cond delay="0"/>
                                  </p:stCondLst>
                                  <p:childTnLst>
                                    <p:animEffect transition="out" filter="fade">
                                      <p:cBhvr>
                                        <p:cTn id="108" dur="500" tmFilter="0, 0; .2, .5; .8, .5; 1, 0"/>
                                        <p:tgtEl>
                                          <p:spTgt spid="59"/>
                                        </p:tgtEl>
                                      </p:cBhvr>
                                    </p:animEffect>
                                    <p:animScale>
                                      <p:cBhvr>
                                        <p:cTn id="109" dur="250" autoRev="1" fill="hold"/>
                                        <p:tgtEl>
                                          <p:spTgt spid="59"/>
                                        </p:tgtEl>
                                      </p:cBhvr>
                                      <p:by x="105000" y="105000"/>
                                    </p:animScale>
                                  </p:childTnLst>
                                </p:cTn>
                              </p:par>
                              <p:par>
                                <p:cTn id="110" presetID="23" presetClass="entr" presetSubtype="32" fill="hold" nodeType="withEffect">
                                  <p:stCondLst>
                                    <p:cond delay="0"/>
                                  </p:stCondLst>
                                  <p:childTnLst>
                                    <p:set>
                                      <p:cBhvr>
                                        <p:cTn id="111" dur="1" fill="hold">
                                          <p:stCondLst>
                                            <p:cond delay="0"/>
                                          </p:stCondLst>
                                        </p:cTn>
                                        <p:tgtEl>
                                          <p:spTgt spid="70"/>
                                        </p:tgtEl>
                                        <p:attrNameLst>
                                          <p:attrName>style.visibility</p:attrName>
                                        </p:attrNameLst>
                                      </p:cBhvr>
                                      <p:to>
                                        <p:strVal val="visible"/>
                                      </p:to>
                                    </p:set>
                                    <p:anim calcmode="lin" valueType="num">
                                      <p:cBhvr>
                                        <p:cTn id="112" dur="500" fill="hold"/>
                                        <p:tgtEl>
                                          <p:spTgt spid="70"/>
                                        </p:tgtEl>
                                        <p:attrNameLst>
                                          <p:attrName>ppt_w</p:attrName>
                                        </p:attrNameLst>
                                      </p:cBhvr>
                                      <p:tavLst>
                                        <p:tav tm="0">
                                          <p:val>
                                            <p:strVal val="4*#ppt_w"/>
                                          </p:val>
                                        </p:tav>
                                        <p:tav tm="100000">
                                          <p:val>
                                            <p:strVal val="#ppt_w"/>
                                          </p:val>
                                        </p:tav>
                                      </p:tavLst>
                                    </p:anim>
                                    <p:anim calcmode="lin" valueType="num">
                                      <p:cBhvr>
                                        <p:cTn id="113" dur="500" fill="hold"/>
                                        <p:tgtEl>
                                          <p:spTgt spid="7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1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59"/>
                  </p:tgtEl>
                </p:cond>
              </p:nextCondLst>
            </p:seq>
          </p:childTnLst>
        </p:cTn>
      </p:par>
    </p:tnLst>
    <p:bldLst>
      <p:bldP spid="27" grpId="0" animBg="1"/>
      <p:bldP spid="31" grpId="0" animBg="1"/>
      <p:bldP spid="32" grpId="0" animBg="1"/>
      <p:bldP spid="33" grpId="0" animBg="1"/>
      <p:bldP spid="34" grpId="0" animBg="1"/>
      <p:bldP spid="64" grpId="0" animBg="1"/>
      <p:bldP spid="63" grpId="0" animBg="1"/>
      <p:bldP spid="62" grpId="0" animBg="1"/>
      <p:bldP spid="60" grpId="0" animBg="1"/>
      <p:bldP spid="61" grpId="0" animBg="1"/>
      <p:bldP spid="47" grpId="0" animBg="1"/>
      <p:bldP spid="50" grpId="0" animBg="1"/>
      <p:bldP spid="51" grpId="0" animBg="1"/>
      <p:bldP spid="52" grpId="0" animBg="1"/>
      <p:bldP spid="53"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1" name="Arrow: Pentagon 10">
            <a:hlinkClick r:id="rId5"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sym typeface="Arial"/>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3" cy="2016845"/>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sym typeface="Arial"/>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1684317" y="494518"/>
              <a:ext cx="8760577" cy="1325087"/>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 typeface="Arial"/>
                <a:buNone/>
                <a:tabLst/>
                <a:defRPr/>
              </a:pP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Tác giả bài thơ </a:t>
              </a:r>
              <a:r>
                <a:rPr kumimoji="0" lang="vi-VN" sz="28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Đêm nay Bác không ngủ </a:t>
              </a: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là ai?</a:t>
              </a: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27464" y="2497522"/>
            <a:ext cx="7354957" cy="918222"/>
            <a:chOff x="689113" y="2497522"/>
            <a:chExt cx="7354957" cy="918222"/>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914400" y="2644032"/>
              <a:ext cx="4572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 Minh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Huệ</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27464" y="3567637"/>
            <a:ext cx="7354957" cy="918222"/>
            <a:chOff x="689113" y="3567637"/>
            <a:chExt cx="7354957"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946881" y="3684108"/>
              <a:ext cx="4572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B.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Nguyễn</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Du</a:t>
              </a: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27464" y="4637752"/>
            <a:ext cx="7354957" cy="918222"/>
            <a:chOff x="689113" y="4637752"/>
            <a:chExt cx="7354957" cy="918222"/>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914399" y="4754223"/>
              <a:ext cx="70734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C. Tố Hữu</a:t>
              </a: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707867"/>
            <a:ext cx="7354957" cy="918222"/>
            <a:chOff x="689113" y="5707867"/>
            <a:chExt cx="7354957" cy="918222"/>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946881" y="5844018"/>
              <a:ext cx="544532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D.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Ngọc</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Huệ</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pic>
        <p:nvPicPr>
          <p:cNvPr id="36" name="Picture 35">
            <a:extLst>
              <a:ext uri="{FF2B5EF4-FFF2-40B4-BE49-F238E27FC236}">
                <a16:creationId xmlns:a16="http://schemas.microsoft.com/office/drawing/2014/main" id="{B59FE0AB-E343-49AF-8CF8-73D46878AD54}"/>
              </a:ext>
            </a:extLst>
          </p:cNvPr>
          <p:cNvPicPr>
            <a:picLocks noChangeAspect="1"/>
          </p:cNvPicPr>
          <p:nvPr/>
        </p:nvPicPr>
        <p:blipFill>
          <a:blip r:embed="rId6"/>
          <a:stretch>
            <a:fillRect/>
          </a:stretch>
        </p:blipFill>
        <p:spPr>
          <a:xfrm>
            <a:off x="-6230" y="0"/>
            <a:ext cx="699762" cy="780288"/>
          </a:xfrm>
          <a:prstGeom prst="rect">
            <a:avLst/>
          </a:prstGeom>
          <a:solidFill>
            <a:schemeClr val="bg1"/>
          </a:solidFill>
        </p:spPr>
      </p:pic>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Tree>
    <p:extLst>
      <p:ext uri="{BB962C8B-B14F-4D97-AF65-F5344CB8AC3E}">
        <p14:creationId xmlns:p14="http://schemas.microsoft.com/office/powerpoint/2010/main" val="3423027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600" fill="hold"/>
                                        <p:tgtEl>
                                          <p:spTgt spid="33"/>
                                        </p:tgtEl>
                                        <p:attrNameLst>
                                          <p:attrName>ppt_x</p:attrName>
                                        </p:attrNameLst>
                                      </p:cBhvr>
                                      <p:tavLst>
                                        <p:tav tm="0">
                                          <p:val>
                                            <p:strVal val="#ppt_x"/>
                                          </p:val>
                                        </p:tav>
                                        <p:tav tm="100000">
                                          <p:val>
                                            <p:strVal val="#ppt_x"/>
                                          </p:val>
                                        </p:tav>
                                      </p:tavLst>
                                    </p:anim>
                                    <p:anim calcmode="lin" valueType="num">
                                      <p:cBhvr additive="base">
                                        <p:cTn id="11" dur="6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600" fill="hold"/>
                                        <p:tgtEl>
                                          <p:spTgt spid="30"/>
                                        </p:tgtEl>
                                        <p:attrNameLst>
                                          <p:attrName>ppt_x</p:attrName>
                                        </p:attrNameLst>
                                      </p:cBhvr>
                                      <p:tavLst>
                                        <p:tav tm="0">
                                          <p:val>
                                            <p:strVal val="#ppt_x"/>
                                          </p:val>
                                        </p:tav>
                                        <p:tav tm="100000">
                                          <p:val>
                                            <p:strVal val="#ppt_x"/>
                                          </p:val>
                                        </p:tav>
                                      </p:tavLst>
                                    </p:anim>
                                    <p:anim calcmode="lin" valueType="num">
                                      <p:cBhvr additive="base">
                                        <p:cTn id="19" dur="6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600" fill="hold"/>
                                        <p:tgtEl>
                                          <p:spTgt spid="27"/>
                                        </p:tgtEl>
                                        <p:attrNameLst>
                                          <p:attrName>ppt_x</p:attrName>
                                        </p:attrNameLst>
                                      </p:cBhvr>
                                      <p:tavLst>
                                        <p:tav tm="0">
                                          <p:val>
                                            <p:strVal val="#ppt_x"/>
                                          </p:val>
                                        </p:tav>
                                        <p:tav tm="100000">
                                          <p:val>
                                            <p:strVal val="#ppt_x"/>
                                          </p:val>
                                        </p:tav>
                                      </p:tavLst>
                                    </p:anim>
                                    <p:anim calcmode="lin" valueType="num">
                                      <p:cBhvr additive="base">
                                        <p:cTn id="23" dur="6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3"/>
                    </p:tgtEl>
                  </p:cond>
                </p:stCondLst>
                <p:endSync evt="end" delay="0">
                  <p:rtn val="all"/>
                </p:endSync>
                <p:childTnLst>
                  <p:par>
                    <p:cTn id="25" fill="hold">
                      <p:stCondLst>
                        <p:cond delay="0"/>
                      </p:stCondLst>
                      <p:childTnLst>
                        <p:par>
                          <p:cTn id="26" fill="hold">
                            <p:stCondLst>
                              <p:cond delay="0"/>
                            </p:stCondLst>
                            <p:childTnLst>
                              <p:par>
                                <p:cTn id="27" presetID="9" presetClass="emph" presetSubtype="0" nodeType="clickEffect">
                                  <p:stCondLst>
                                    <p:cond delay="0"/>
                                  </p:stCondLst>
                                  <p:childTnLst>
                                    <p:set>
                                      <p:cBhvr>
                                        <p:cTn id="28" dur="indefinite"/>
                                        <p:tgtEl>
                                          <p:spTgt spid="33"/>
                                        </p:tgtEl>
                                        <p:attrNameLst>
                                          <p:attrName>style.opacity</p:attrName>
                                        </p:attrNameLst>
                                      </p:cBhvr>
                                      <p:to>
                                        <p:strVal val="0.5"/>
                                      </p:to>
                                    </p:set>
                                    <p:animEffect filter="image" prLst="opacity: 0.5">
                                      <p:cBhvr rctx="IE">
                                        <p:cTn id="29" dur="indefinite"/>
                                        <p:tgtEl>
                                          <p:spTgt spid="33"/>
                                        </p:tgtEl>
                                      </p:cBhvr>
                                    </p:animEffect>
                                  </p:childTnLst>
                                  <p:subTnLst>
                                    <p:audio>
                                      <p:cMediaNode>
                                        <p:cTn display="0" masterRel="sameClick">
                                          <p:stCondLst>
                                            <p:cond evt="begin" delay="0">
                                              <p:tn val="27"/>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33"/>
                  </p:tgtEl>
                </p:cond>
              </p:nextCondLst>
            </p:seq>
            <p:seq concurrent="1" nextAc="seek">
              <p:cTn id="30" restart="whenNotActive" fill="hold" evtFilter="cancelBubble" nodeType="interactiveSeq">
                <p:stCondLst>
                  <p:cond evt="onClick" delay="0">
                    <p:tgtEl>
                      <p:spTgt spid="24"/>
                    </p:tgtEl>
                  </p:cond>
                </p:stCondLst>
                <p:endSync evt="end" delay="0">
                  <p:rtn val="all"/>
                </p:endSync>
                <p:childTnLst>
                  <p:par>
                    <p:cTn id="31" fill="hold">
                      <p:stCondLst>
                        <p:cond delay="0"/>
                      </p:stCondLst>
                      <p:childTnLst>
                        <p:par>
                          <p:cTn id="32" fill="hold">
                            <p:stCondLst>
                              <p:cond delay="0"/>
                            </p:stCondLst>
                            <p:childTnLst>
                              <p:par>
                                <p:cTn id="33" presetID="32" presetClass="emph" presetSubtype="0" fill="hold" nodeType="clickEffect">
                                  <p:stCondLst>
                                    <p:cond delay="0"/>
                                  </p:stCondLst>
                                  <p:childTnLst>
                                    <p:animRot by="120000">
                                      <p:cBhvr>
                                        <p:cTn id="34" dur="100" fill="hold">
                                          <p:stCondLst>
                                            <p:cond delay="0"/>
                                          </p:stCondLst>
                                        </p:cTn>
                                        <p:tgtEl>
                                          <p:spTgt spid="24"/>
                                        </p:tgtEl>
                                        <p:attrNameLst>
                                          <p:attrName>r</p:attrName>
                                        </p:attrNameLst>
                                      </p:cBhvr>
                                    </p:animRot>
                                    <p:animRot by="-240000">
                                      <p:cBhvr>
                                        <p:cTn id="35" dur="200" fill="hold">
                                          <p:stCondLst>
                                            <p:cond delay="200"/>
                                          </p:stCondLst>
                                        </p:cTn>
                                        <p:tgtEl>
                                          <p:spTgt spid="24"/>
                                        </p:tgtEl>
                                        <p:attrNameLst>
                                          <p:attrName>r</p:attrName>
                                        </p:attrNameLst>
                                      </p:cBhvr>
                                    </p:animRot>
                                    <p:animRot by="240000">
                                      <p:cBhvr>
                                        <p:cTn id="36" dur="200" fill="hold">
                                          <p:stCondLst>
                                            <p:cond delay="400"/>
                                          </p:stCondLst>
                                        </p:cTn>
                                        <p:tgtEl>
                                          <p:spTgt spid="24"/>
                                        </p:tgtEl>
                                        <p:attrNameLst>
                                          <p:attrName>r</p:attrName>
                                        </p:attrNameLst>
                                      </p:cBhvr>
                                    </p:animRot>
                                    <p:animRot by="-240000">
                                      <p:cBhvr>
                                        <p:cTn id="37" dur="200" fill="hold">
                                          <p:stCondLst>
                                            <p:cond delay="600"/>
                                          </p:stCondLst>
                                        </p:cTn>
                                        <p:tgtEl>
                                          <p:spTgt spid="24"/>
                                        </p:tgtEl>
                                        <p:attrNameLst>
                                          <p:attrName>r</p:attrName>
                                        </p:attrNameLst>
                                      </p:cBhvr>
                                    </p:animRot>
                                    <p:animRot by="120000">
                                      <p:cBhvr>
                                        <p:cTn id="38" dur="200" fill="hold">
                                          <p:stCondLst>
                                            <p:cond delay="800"/>
                                          </p:stCondLst>
                                        </p:cTn>
                                        <p:tgtEl>
                                          <p:spTgt spid="24"/>
                                        </p:tgtEl>
                                        <p:attrNameLst>
                                          <p:attrName>r</p:attrName>
                                        </p:attrNameLst>
                                      </p:cBhvr>
                                    </p:animRot>
                                  </p:childTnLst>
                                  <p:subTnLst>
                                    <p:audio>
                                      <p:cMediaNode>
                                        <p:cTn display="0" masterRel="sameClick">
                                          <p:stCondLst>
                                            <p:cond evt="begin" delay="0">
                                              <p:tn val="33"/>
                                            </p:cond>
                                          </p:stCondLst>
                                          <p:endCondLst>
                                            <p:cond evt="onStopAudio" delay="0">
                                              <p:tgtEl>
                                                <p:sldTgt/>
                                              </p:tgtEl>
                                            </p:cond>
                                          </p:endCondLst>
                                        </p:cTn>
                                        <p:tgtEl>
                                          <p:sndTgt r:embed="rId4" name="applause.wav"/>
                                        </p:tgtEl>
                                      </p:cMediaNode>
                                    </p:audio>
                                  </p:subTnLst>
                                </p:cTn>
                              </p:par>
                              <p:par>
                                <p:cTn id="39" presetID="26" presetClass="emph" presetSubtype="0" fill="hold" nodeType="withEffect">
                                  <p:stCondLst>
                                    <p:cond delay="0"/>
                                  </p:stCondLst>
                                  <p:childTnLst>
                                    <p:animEffect transition="out" filter="fade">
                                      <p:cBhvr>
                                        <p:cTn id="40" dur="500" tmFilter="0, 0; .2, .5; .8, .5; 1, 0"/>
                                        <p:tgtEl>
                                          <p:spTgt spid="10"/>
                                        </p:tgtEl>
                                      </p:cBhvr>
                                    </p:animEffect>
                                    <p:animScale>
                                      <p:cBhvr>
                                        <p:cTn id="41" dur="250" autoRev="1" fill="hold"/>
                                        <p:tgtEl>
                                          <p:spTgt spid="10"/>
                                        </p:tgtEl>
                                      </p:cBhvr>
                                      <p:by x="105000" y="105000"/>
                                    </p:animScale>
                                  </p:childTnLst>
                                </p:cTn>
                              </p:par>
                              <p:par>
                                <p:cTn id="42" presetID="35" presetClass="path" presetSubtype="0" accel="50000" decel="50000" fill="hold" nodeType="withEffect">
                                  <p:stCondLst>
                                    <p:cond delay="0"/>
                                  </p:stCondLst>
                                  <p:childTnLst>
                                    <p:animMotion origin="layout" path="M 1.11022E-16 -7.40741E-7 L -0.29167 0.21782 " pathEditMode="relative" rAng="0" ptsTypes="AA">
                                      <p:cBhvr>
                                        <p:cTn id="43" dur="2000" fill="hold"/>
                                        <p:tgtEl>
                                          <p:spTgt spid="10"/>
                                        </p:tgtEl>
                                        <p:attrNameLst>
                                          <p:attrName>ppt_x</p:attrName>
                                          <p:attrName>ppt_y</p:attrName>
                                        </p:attrNameLst>
                                      </p:cBhvr>
                                      <p:rCtr x="-14583" y="10880"/>
                                    </p:animMotion>
                                  </p:child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30"/>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30"/>
                                        </p:tgtEl>
                                        <p:attrNameLst>
                                          <p:attrName>style.opacity</p:attrName>
                                        </p:attrNameLst>
                                      </p:cBhvr>
                                      <p:to>
                                        <p:strVal val="0.5"/>
                                      </p:to>
                                    </p:set>
                                    <p:animEffect filter="image" prLst="opacity: 0.5">
                                      <p:cBhvr rctx="IE">
                                        <p:cTn id="49" dur="indefinite"/>
                                        <p:tgtEl>
                                          <p:spTgt spid="30"/>
                                        </p:tgtEl>
                                      </p:cBhvr>
                                    </p:animEffect>
                                  </p:childTnLst>
                                  <p:subTnLst>
                                    <p:audio>
                                      <p:cMediaNode>
                                        <p:cTn display="0" masterRel="sameClick">
                                          <p:stCondLst>
                                            <p:cond evt="begin" delay="0">
                                              <p:tn val="47"/>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30"/>
                  </p:tgtEl>
                </p:cond>
              </p:nextCondLst>
            </p:seq>
            <p:seq concurrent="1" nextAc="seek">
              <p:cTn id="50" restart="whenNotActive" fill="hold" evtFilter="cancelBubble" nodeType="interactiveSeq">
                <p:stCondLst>
                  <p:cond evt="onClick" delay="0">
                    <p:tgtEl>
                      <p:spTgt spid="27"/>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27"/>
                                        </p:tgtEl>
                                        <p:attrNameLst>
                                          <p:attrName>style.opacity</p:attrName>
                                        </p:attrNameLst>
                                      </p:cBhvr>
                                      <p:to>
                                        <p:strVal val="0.5"/>
                                      </p:to>
                                    </p:set>
                                    <p:animEffect filter="image" prLst="opacity: 0.5">
                                      <p:cBhvr rctx="IE">
                                        <p:cTn id="55" dur="indefinite"/>
                                        <p:tgtEl>
                                          <p:spTgt spid="27"/>
                                        </p:tgtEl>
                                      </p:cBhvr>
                                    </p:animEffect>
                                  </p:childTnLst>
                                  <p:subTnLst>
                                    <p:audio>
                                      <p:cMediaNode>
                                        <p:cTn display="0" masterRel="sameClick">
                                          <p:stCondLst>
                                            <p:cond evt="begin" delay="0">
                                              <p:tn val="53"/>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27"/>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6CF5F573-440D-FA6E-655B-D0DB6C064DB9}"/>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0" name="Freeform: Shape 59">
            <a:extLst>
              <a:ext uri="{FF2B5EF4-FFF2-40B4-BE49-F238E27FC236}">
                <a16:creationId xmlns:a16="http://schemas.microsoft.com/office/drawing/2014/main" id="{0D2A868D-ABC0-0102-F97A-1A33C2AC9AE3}"/>
              </a:ext>
            </a:extLst>
          </p:cNvPr>
          <p:cNvSpPr/>
          <p:nvPr/>
        </p:nvSpPr>
        <p:spPr>
          <a:xfrm>
            <a:off x="8171006"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1" name="Arrow: Pentagon 10">
            <a:hlinkClick r:id="rId5"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sym typeface="Arial"/>
              </a:rPr>
              <a:t>GO HOME</a:t>
            </a:r>
          </a:p>
        </p:txBody>
      </p:sp>
      <p:grpSp>
        <p:nvGrpSpPr>
          <p:cNvPr id="2" name="Group 1">
            <a:extLst>
              <a:ext uri="{FF2B5EF4-FFF2-40B4-BE49-F238E27FC236}">
                <a16:creationId xmlns:a16="http://schemas.microsoft.com/office/drawing/2014/main" id="{68DAE121-07AC-EC63-12FF-ECA555ECAD05}"/>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551EE01A-EF37-9E8F-5E91-3E82DB84C9C0}"/>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sym typeface="Arial"/>
              </a:endParaRPr>
            </a:p>
          </p:txBody>
        </p:sp>
        <p:sp>
          <p:nvSpPr>
            <p:cNvPr id="4" name="TextBox 3">
              <a:extLst>
                <a:ext uri="{FF2B5EF4-FFF2-40B4-BE49-F238E27FC236}">
                  <a16:creationId xmlns:a16="http://schemas.microsoft.com/office/drawing/2014/main" id="{286003AC-8D01-2472-CF5A-55A28C0C0C2D}"/>
                </a:ext>
              </a:extLst>
            </p:cNvPr>
            <p:cNvSpPr txBox="1"/>
            <p:nvPr/>
          </p:nvSpPr>
          <p:spPr>
            <a:xfrm>
              <a:off x="742703" y="693717"/>
              <a:ext cx="10605751" cy="666821"/>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 typeface="Arial"/>
                <a:buNone/>
                <a:tabLst/>
                <a:defRPr kumimoji="0" sz="3600" b="1" i="0" u="none" strike="noStrike" cap="none" spc="0" normalizeH="0" baseline="0">
                  <a:ln>
                    <a:noFill/>
                  </a:ln>
                  <a:solidFill>
                    <a:prstClr val="black"/>
                  </a:solidFill>
                  <a:effectLst/>
                  <a:uLnTx/>
                  <a:uFillTx/>
                  <a:latin typeface="UTM Avo" panose="02040603050506020204" pitchFamily="18" charset="0"/>
                  <a:cs typeface="Arial"/>
                </a:defRPr>
              </a:lvl1pPr>
            </a:lstStyle>
            <a:p>
              <a:r>
                <a:rPr lang="vi-VN" sz="2800" dirty="0">
                  <a:sym typeface="Arial"/>
                </a:rPr>
                <a:t>Bài thơ ra đời trong hoàn cảnh nào?</a:t>
              </a:r>
            </a:p>
          </p:txBody>
        </p:sp>
      </p:grpSp>
      <p:grpSp>
        <p:nvGrpSpPr>
          <p:cNvPr id="5" name="Group 4">
            <a:extLst>
              <a:ext uri="{FF2B5EF4-FFF2-40B4-BE49-F238E27FC236}">
                <a16:creationId xmlns:a16="http://schemas.microsoft.com/office/drawing/2014/main" id="{E0301AD9-941C-2C21-4327-512B1C962BFC}"/>
              </a:ext>
            </a:extLst>
          </p:cNvPr>
          <p:cNvGrpSpPr/>
          <p:nvPr/>
        </p:nvGrpSpPr>
        <p:grpSpPr>
          <a:xfrm>
            <a:off x="927464" y="2497522"/>
            <a:ext cx="7873636" cy="918222"/>
            <a:chOff x="689113" y="2497522"/>
            <a:chExt cx="7354957" cy="918222"/>
          </a:xfrm>
        </p:grpSpPr>
        <p:sp>
          <p:nvSpPr>
            <p:cNvPr id="6" name="Rectangle: Diagonal Corners Snipped 5">
              <a:extLst>
                <a:ext uri="{FF2B5EF4-FFF2-40B4-BE49-F238E27FC236}">
                  <a16:creationId xmlns:a16="http://schemas.microsoft.com/office/drawing/2014/main" id="{E0A0438C-8576-40BD-94A1-035C3FAA07EA}"/>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541F93DF-9851-0116-BCE1-CA146B8E1F6E}"/>
                </a:ext>
              </a:extLst>
            </p:cNvPr>
            <p:cNvSpPr txBox="1"/>
            <p:nvPr/>
          </p:nvSpPr>
          <p:spPr>
            <a:xfrm>
              <a:off x="914400" y="2675468"/>
              <a:ext cx="69641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 Trước cách mạng</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tháng Tám</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t>
              </a:r>
              <a:endPar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8" name="Group 7">
            <a:extLst>
              <a:ext uri="{FF2B5EF4-FFF2-40B4-BE49-F238E27FC236}">
                <a16:creationId xmlns:a16="http://schemas.microsoft.com/office/drawing/2014/main" id="{75338D36-9717-55CA-2D0C-0D62499845E6}"/>
              </a:ext>
            </a:extLst>
          </p:cNvPr>
          <p:cNvGrpSpPr/>
          <p:nvPr/>
        </p:nvGrpSpPr>
        <p:grpSpPr>
          <a:xfrm>
            <a:off x="927464" y="3567637"/>
            <a:ext cx="7873636" cy="918222"/>
            <a:chOff x="689113" y="3567637"/>
            <a:chExt cx="7354957" cy="918222"/>
          </a:xfrm>
        </p:grpSpPr>
        <p:sp>
          <p:nvSpPr>
            <p:cNvPr id="9" name="Rectangle: Diagonal Corners Snipped 8">
              <a:extLst>
                <a:ext uri="{FF2B5EF4-FFF2-40B4-BE49-F238E27FC236}">
                  <a16:creationId xmlns:a16="http://schemas.microsoft.com/office/drawing/2014/main" id="{4AF2B0D7-CE30-9652-FF16-360372B45797}"/>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2" name="TextBox 11">
              <a:extLst>
                <a:ext uri="{FF2B5EF4-FFF2-40B4-BE49-F238E27FC236}">
                  <a16:creationId xmlns:a16="http://schemas.microsoft.com/office/drawing/2014/main" id="{F32507E7-BC7C-68FC-79A7-3D80C26B326A}"/>
                </a:ext>
              </a:extLst>
            </p:cNvPr>
            <p:cNvSpPr txBox="1"/>
            <p:nvPr/>
          </p:nvSpPr>
          <p:spPr>
            <a:xfrm>
              <a:off x="961852" y="3719871"/>
              <a:ext cx="69641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B. Trong thời kì chống Pháp.</a:t>
              </a:r>
            </a:p>
          </p:txBody>
        </p:sp>
      </p:grpSp>
      <p:grpSp>
        <p:nvGrpSpPr>
          <p:cNvPr id="13" name="Group 12">
            <a:extLst>
              <a:ext uri="{FF2B5EF4-FFF2-40B4-BE49-F238E27FC236}">
                <a16:creationId xmlns:a16="http://schemas.microsoft.com/office/drawing/2014/main" id="{26ECC2E7-92C6-887F-6C15-4273445D03E4}"/>
              </a:ext>
            </a:extLst>
          </p:cNvPr>
          <p:cNvGrpSpPr/>
          <p:nvPr/>
        </p:nvGrpSpPr>
        <p:grpSpPr>
          <a:xfrm>
            <a:off x="927464" y="4637752"/>
            <a:ext cx="7873636" cy="918222"/>
            <a:chOff x="689113" y="4637752"/>
            <a:chExt cx="7354957" cy="918222"/>
          </a:xfrm>
        </p:grpSpPr>
        <p:sp>
          <p:nvSpPr>
            <p:cNvPr id="14" name="Rectangle: Diagonal Corners Snipped 13">
              <a:extLst>
                <a:ext uri="{FF2B5EF4-FFF2-40B4-BE49-F238E27FC236}">
                  <a16:creationId xmlns:a16="http://schemas.microsoft.com/office/drawing/2014/main" id="{E85BB14A-F056-557C-F6A1-88EC9ECFBC95}"/>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5" name="TextBox 14">
              <a:extLst>
                <a:ext uri="{FF2B5EF4-FFF2-40B4-BE49-F238E27FC236}">
                  <a16:creationId xmlns:a16="http://schemas.microsoft.com/office/drawing/2014/main" id="{6855960D-0145-4517-B22A-0440C7A63B9B}"/>
                </a:ext>
              </a:extLst>
            </p:cNvPr>
            <p:cNvSpPr txBox="1"/>
            <p:nvPr/>
          </p:nvSpPr>
          <p:spPr>
            <a:xfrm>
              <a:off x="946035" y="4765071"/>
              <a:ext cx="69641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C. Trong thời kì chống Mỹ</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t>
              </a:r>
              <a:endPar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pic>
        <p:nvPicPr>
          <p:cNvPr id="21" name="Picture 20">
            <a:extLst>
              <a:ext uri="{FF2B5EF4-FFF2-40B4-BE49-F238E27FC236}">
                <a16:creationId xmlns:a16="http://schemas.microsoft.com/office/drawing/2014/main" id="{5AA41CFD-89E5-4714-A915-DDE12B699AF5}"/>
              </a:ext>
            </a:extLst>
          </p:cNvPr>
          <p:cNvPicPr>
            <a:picLocks noChangeAspect="1"/>
          </p:cNvPicPr>
          <p:nvPr/>
        </p:nvPicPr>
        <p:blipFill>
          <a:blip r:embed="rId6"/>
          <a:stretch>
            <a:fillRect/>
          </a:stretch>
        </p:blipFill>
        <p:spPr>
          <a:xfrm>
            <a:off x="-6230" y="0"/>
            <a:ext cx="699762" cy="780288"/>
          </a:xfrm>
          <a:prstGeom prst="rect">
            <a:avLst/>
          </a:prstGeom>
          <a:solidFill>
            <a:schemeClr val="bg1"/>
          </a:solidFill>
        </p:spPr>
      </p:pic>
      <p:grpSp>
        <p:nvGrpSpPr>
          <p:cNvPr id="16" name="Group 15">
            <a:extLst>
              <a:ext uri="{FF2B5EF4-FFF2-40B4-BE49-F238E27FC236}">
                <a16:creationId xmlns:a16="http://schemas.microsoft.com/office/drawing/2014/main" id="{00958216-DDF0-7B64-17B4-1A6012021D84}"/>
              </a:ext>
            </a:extLst>
          </p:cNvPr>
          <p:cNvGrpSpPr/>
          <p:nvPr/>
        </p:nvGrpSpPr>
        <p:grpSpPr>
          <a:xfrm>
            <a:off x="927464" y="5707867"/>
            <a:ext cx="7907501" cy="918222"/>
            <a:chOff x="689113" y="5707867"/>
            <a:chExt cx="7386591" cy="918222"/>
          </a:xfrm>
        </p:grpSpPr>
        <p:sp>
          <p:nvSpPr>
            <p:cNvPr id="17" name="Rectangle: Diagonal Corners Snipped 16">
              <a:extLst>
                <a:ext uri="{FF2B5EF4-FFF2-40B4-BE49-F238E27FC236}">
                  <a16:creationId xmlns:a16="http://schemas.microsoft.com/office/drawing/2014/main" id="{1564FC59-1118-570D-293A-00178515756A}"/>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8" name="TextBox 17">
              <a:extLst>
                <a:ext uri="{FF2B5EF4-FFF2-40B4-BE49-F238E27FC236}">
                  <a16:creationId xmlns:a16="http://schemas.microsoft.com/office/drawing/2014/main" id="{2EF773A2-4F9E-932D-8098-B76DEB421CFD}"/>
                </a:ext>
              </a:extLst>
            </p:cNvPr>
            <p:cNvSpPr txBox="1"/>
            <p:nvPr/>
          </p:nvSpPr>
          <p:spPr>
            <a:xfrm>
              <a:off x="946033" y="5854436"/>
              <a:ext cx="712967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D. Khi đất nước</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hòa bình</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t>
              </a:r>
              <a:endPar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4464556" flipH="1">
            <a:off x="10469608" y="961430"/>
            <a:ext cx="1589852" cy="1174802"/>
          </a:xfrm>
          <a:prstGeom prst="rect">
            <a:avLst/>
          </a:prstGeom>
        </p:spPr>
      </p:pic>
    </p:spTree>
    <p:extLst>
      <p:ext uri="{BB962C8B-B14F-4D97-AF65-F5344CB8AC3E}">
        <p14:creationId xmlns:p14="http://schemas.microsoft.com/office/powerpoint/2010/main" val="3438333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ppt_x"/>
                                          </p:val>
                                        </p:tav>
                                        <p:tav tm="100000">
                                          <p:val>
                                            <p:strVal val="#ppt_x"/>
                                          </p:val>
                                        </p:tav>
                                      </p:tavLst>
                                    </p:anim>
                                    <p:anim calcmode="lin" valueType="num">
                                      <p:cBhvr additive="base">
                                        <p:cTn id="11" dur="500" fill="hold"/>
                                        <p:tgtEl>
                                          <p:spTgt spid="13"/>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3"/>
                    </p:tgtEl>
                  </p:cond>
                </p:stCondLst>
                <p:endSync evt="end" delay="0">
                  <p:rtn val="all"/>
                </p:endSync>
                <p:childTnLst>
                  <p:par>
                    <p:cTn id="25" fill="hold">
                      <p:stCondLst>
                        <p:cond delay="0"/>
                      </p:stCondLst>
                      <p:childTnLst>
                        <p:par>
                          <p:cTn id="26" fill="hold">
                            <p:stCondLst>
                              <p:cond delay="0"/>
                            </p:stCondLst>
                            <p:childTnLst>
                              <p:par>
                                <p:cTn id="27" presetID="9" presetClass="emph" presetSubtype="0" nodeType="clickEffect">
                                  <p:stCondLst>
                                    <p:cond delay="0"/>
                                  </p:stCondLst>
                                  <p:childTnLst>
                                    <p:set>
                                      <p:cBhvr>
                                        <p:cTn id="28" dur="indefinite"/>
                                        <p:tgtEl>
                                          <p:spTgt spid="13"/>
                                        </p:tgtEl>
                                        <p:attrNameLst>
                                          <p:attrName>style.opacity</p:attrName>
                                        </p:attrNameLst>
                                      </p:cBhvr>
                                      <p:to>
                                        <p:strVal val="0.5"/>
                                      </p:to>
                                    </p:set>
                                    <p:animEffect filter="image" prLst="opacity: 0.5">
                                      <p:cBhvr rctx="IE">
                                        <p:cTn id="29" dur="indefinite"/>
                                        <p:tgtEl>
                                          <p:spTgt spid="13"/>
                                        </p:tgtEl>
                                      </p:cBhvr>
                                    </p:animEffect>
                                  </p:childTnLst>
                                  <p:subTnLst>
                                    <p:audio>
                                      <p:cMediaNode>
                                        <p:cTn display="0" masterRel="sameClick">
                                          <p:stCondLst>
                                            <p:cond evt="begin" delay="0">
                                              <p:tn val="27"/>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3"/>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9" presetClass="emph" presetSubtype="0" nodeType="clickEffect">
                                  <p:stCondLst>
                                    <p:cond delay="0"/>
                                  </p:stCondLst>
                                  <p:childTnLst>
                                    <p:set>
                                      <p:cBhvr>
                                        <p:cTn id="34" dur="indefinite"/>
                                        <p:tgtEl>
                                          <p:spTgt spid="16"/>
                                        </p:tgtEl>
                                        <p:attrNameLst>
                                          <p:attrName>style.opacity</p:attrName>
                                        </p:attrNameLst>
                                      </p:cBhvr>
                                      <p:to>
                                        <p:strVal val="0.5"/>
                                      </p:to>
                                    </p:set>
                                    <p:animEffect filter="image" prLst="opacity: 0.5">
                                      <p:cBhvr rctx="IE">
                                        <p:cTn id="35" dur="indefinite"/>
                                        <p:tgtEl>
                                          <p:spTgt spid="16"/>
                                        </p:tgtEl>
                                      </p:cBhvr>
                                    </p:animEffect>
                                  </p:childTnLst>
                                  <p:subTnLst>
                                    <p:audio>
                                      <p:cMediaNode>
                                        <p:cTn display="0" masterRel="sameClick">
                                          <p:stCondLst>
                                            <p:cond evt="begin" delay="0">
                                              <p:tn val="33"/>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32" presetClass="emph" presetSubtype="0" fill="hold" nodeType="clickEffect">
                                  <p:stCondLst>
                                    <p:cond delay="0"/>
                                  </p:stCondLst>
                                  <p:childTnLst>
                                    <p:animRot by="120000">
                                      <p:cBhvr>
                                        <p:cTn id="40" dur="100" fill="hold">
                                          <p:stCondLst>
                                            <p:cond delay="0"/>
                                          </p:stCondLst>
                                        </p:cTn>
                                        <p:tgtEl>
                                          <p:spTgt spid="8"/>
                                        </p:tgtEl>
                                        <p:attrNameLst>
                                          <p:attrName>r</p:attrName>
                                        </p:attrNameLst>
                                      </p:cBhvr>
                                    </p:animRot>
                                    <p:animRot by="-240000">
                                      <p:cBhvr>
                                        <p:cTn id="41" dur="200" fill="hold">
                                          <p:stCondLst>
                                            <p:cond delay="200"/>
                                          </p:stCondLst>
                                        </p:cTn>
                                        <p:tgtEl>
                                          <p:spTgt spid="8"/>
                                        </p:tgtEl>
                                        <p:attrNameLst>
                                          <p:attrName>r</p:attrName>
                                        </p:attrNameLst>
                                      </p:cBhvr>
                                    </p:animRot>
                                    <p:animRot by="240000">
                                      <p:cBhvr>
                                        <p:cTn id="42" dur="200" fill="hold">
                                          <p:stCondLst>
                                            <p:cond delay="400"/>
                                          </p:stCondLst>
                                        </p:cTn>
                                        <p:tgtEl>
                                          <p:spTgt spid="8"/>
                                        </p:tgtEl>
                                        <p:attrNameLst>
                                          <p:attrName>r</p:attrName>
                                        </p:attrNameLst>
                                      </p:cBhvr>
                                    </p:animRot>
                                    <p:animRot by="-240000">
                                      <p:cBhvr>
                                        <p:cTn id="43" dur="200" fill="hold">
                                          <p:stCondLst>
                                            <p:cond delay="600"/>
                                          </p:stCondLst>
                                        </p:cTn>
                                        <p:tgtEl>
                                          <p:spTgt spid="8"/>
                                        </p:tgtEl>
                                        <p:attrNameLst>
                                          <p:attrName>r</p:attrName>
                                        </p:attrNameLst>
                                      </p:cBhvr>
                                    </p:animRot>
                                    <p:animRot by="120000">
                                      <p:cBhvr>
                                        <p:cTn id="44" dur="200" fill="hold">
                                          <p:stCondLst>
                                            <p:cond delay="800"/>
                                          </p:stCondLst>
                                        </p:cTn>
                                        <p:tgtEl>
                                          <p:spTgt spid="8"/>
                                        </p:tgtEl>
                                        <p:attrNameLst>
                                          <p:attrName>r</p:attrName>
                                        </p:attrNameLst>
                                      </p:cBhvr>
                                    </p:animRot>
                                  </p:childTnLst>
                                  <p:subTnLst>
                                    <p:audio>
                                      <p:cMediaNode>
                                        <p:cTn display="0" masterRel="sameClick">
                                          <p:stCondLst>
                                            <p:cond evt="begin" delay="0">
                                              <p:tn val="39"/>
                                            </p:cond>
                                          </p:stCondLst>
                                          <p:endCondLst>
                                            <p:cond evt="onStopAudio" delay="0">
                                              <p:tgtEl>
                                                <p:sldTgt/>
                                              </p:tgtEl>
                                            </p:cond>
                                          </p:endCondLst>
                                        </p:cTn>
                                        <p:tgtEl>
                                          <p:sndTgt r:embed="rId4" name="applause.wav"/>
                                        </p:tgtEl>
                                      </p:cMediaNode>
                                    </p:audio>
                                  </p:subTnLst>
                                </p:cTn>
                              </p:par>
                              <p:par>
                                <p:cTn id="45" presetID="26" presetClass="emph" presetSubtype="0" fill="hold" nodeType="withEffect">
                                  <p:stCondLst>
                                    <p:cond delay="0"/>
                                  </p:stCondLst>
                                  <p:childTnLst>
                                    <p:animEffect transition="out" filter="fade">
                                      <p:cBhvr>
                                        <p:cTn id="46" dur="500" tmFilter="0, 0; .2, .5; .8, .5; 1, 0"/>
                                        <p:tgtEl>
                                          <p:spTgt spid="10"/>
                                        </p:tgtEl>
                                      </p:cBhvr>
                                    </p:animEffect>
                                    <p:animScale>
                                      <p:cBhvr>
                                        <p:cTn id="47" dur="250" autoRev="1" fill="hold"/>
                                        <p:tgtEl>
                                          <p:spTgt spid="10"/>
                                        </p:tgtEl>
                                      </p:cBhvr>
                                      <p:by x="105000" y="105000"/>
                                    </p:animScale>
                                  </p:childTnLst>
                                </p:cTn>
                              </p:par>
                              <p:par>
                                <p:cTn id="48" presetID="35" presetClass="path" presetSubtype="0" accel="50000" decel="50000" fill="hold" nodeType="withEffect">
                                  <p:stCondLst>
                                    <p:cond delay="0"/>
                                  </p:stCondLst>
                                  <p:childTnLst>
                                    <p:animMotion origin="layout" path="M 1.66667E-6 4.07407E-6 L -0.24297 0.3625 " pathEditMode="relative" rAng="0" ptsTypes="AA">
                                      <p:cBhvr>
                                        <p:cTn id="49" dur="2000" fill="hold"/>
                                        <p:tgtEl>
                                          <p:spTgt spid="10"/>
                                        </p:tgtEl>
                                        <p:attrNameLst>
                                          <p:attrName>ppt_x</p:attrName>
                                          <p:attrName>ppt_y</p:attrName>
                                        </p:attrNameLst>
                                      </p:cBhvr>
                                      <p:rCtr x="-12148" y="18125"/>
                                    </p:animMotion>
                                  </p:child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5"/>
                                        </p:tgtEl>
                                        <p:attrNameLst>
                                          <p:attrName>style.opacity</p:attrName>
                                        </p:attrNameLst>
                                      </p:cBhvr>
                                      <p:to>
                                        <p:strVal val="0.5"/>
                                      </p:to>
                                    </p:set>
                                    <p:animEffect filter="image" prLst="opacity: 0.5">
                                      <p:cBhvr rctx="IE">
                                        <p:cTn id="55" dur="indefinite"/>
                                        <p:tgtEl>
                                          <p:spTgt spid="5"/>
                                        </p:tgtEl>
                                      </p:cBhvr>
                                    </p:animEffect>
                                  </p:childTnLst>
                                  <p:subTnLst>
                                    <p:audio>
                                      <p:cMediaNode>
                                        <p:cTn display="0" masterRel="sameClick">
                                          <p:stCondLst>
                                            <p:cond evt="begin" delay="0">
                                              <p:tn val="53"/>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8A480048-F2D3-A6D2-E2AC-20450F03404A}"/>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5" name="Freeform: Shape 54">
            <a:extLst>
              <a:ext uri="{FF2B5EF4-FFF2-40B4-BE49-F238E27FC236}">
                <a16:creationId xmlns:a16="http://schemas.microsoft.com/office/drawing/2014/main" id="{B2EF83D7-390C-8C87-7DA4-4EE4B91EF353}"/>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1" name="Arrow: Pentagon 10">
            <a:hlinkClick r:id="rId5"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sym typeface="Arial"/>
              </a:rPr>
              <a:t>GO HOME</a:t>
            </a:r>
          </a:p>
        </p:txBody>
      </p:sp>
      <p:grpSp>
        <p:nvGrpSpPr>
          <p:cNvPr id="2" name="Group 1">
            <a:extLst>
              <a:ext uri="{FF2B5EF4-FFF2-40B4-BE49-F238E27FC236}">
                <a16:creationId xmlns:a16="http://schemas.microsoft.com/office/drawing/2014/main" id="{B88F22B0-1CB9-CFCC-077F-3BFF4B25084F}"/>
              </a:ext>
            </a:extLst>
          </p:cNvPr>
          <p:cNvGrpSpPr/>
          <p:nvPr/>
        </p:nvGrpSpPr>
        <p:grpSpPr>
          <a:xfrm>
            <a:off x="914401" y="296195"/>
            <a:ext cx="10237494" cy="2016845"/>
            <a:chOff x="313163" y="231911"/>
            <a:chExt cx="11502887" cy="2054087"/>
          </a:xfrm>
        </p:grpSpPr>
        <p:sp>
          <p:nvSpPr>
            <p:cNvPr id="3" name="Rectangle: Diagonal Corners Snipped 2">
              <a:extLst>
                <a:ext uri="{FF2B5EF4-FFF2-40B4-BE49-F238E27FC236}">
                  <a16:creationId xmlns:a16="http://schemas.microsoft.com/office/drawing/2014/main" id="{18D449C3-290B-4FB8-EB26-93A73F21B651}"/>
                </a:ext>
              </a:extLst>
            </p:cNvPr>
            <p:cNvSpPr/>
            <p:nvPr/>
          </p:nvSpPr>
          <p:spPr>
            <a:xfrm>
              <a:off x="313163" y="23191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sym typeface="Arial"/>
              </a:endParaRPr>
            </a:p>
          </p:txBody>
        </p:sp>
        <p:sp>
          <p:nvSpPr>
            <p:cNvPr id="4" name="TextBox 3">
              <a:extLst>
                <a:ext uri="{FF2B5EF4-FFF2-40B4-BE49-F238E27FC236}">
                  <a16:creationId xmlns:a16="http://schemas.microsoft.com/office/drawing/2014/main" id="{BB9A0C49-D9DA-3F8D-F1DB-74A5E5676005}"/>
                </a:ext>
              </a:extLst>
            </p:cNvPr>
            <p:cNvSpPr txBox="1"/>
            <p:nvPr/>
          </p:nvSpPr>
          <p:spPr>
            <a:xfrm>
              <a:off x="693689" y="540178"/>
              <a:ext cx="10635735" cy="1325087"/>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 typeface="Arial"/>
                <a:buNone/>
                <a:tabLst/>
                <a:defRPr/>
              </a:pP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Trong lần thứ ba thức dậy, anh đội viên đã có phản ứng như thế nào khi nhìn thấy Bác vẫn thức?</a:t>
              </a:r>
            </a:p>
          </p:txBody>
        </p:sp>
      </p:grpSp>
      <p:grpSp>
        <p:nvGrpSpPr>
          <p:cNvPr id="5" name="Group 4">
            <a:extLst>
              <a:ext uri="{FF2B5EF4-FFF2-40B4-BE49-F238E27FC236}">
                <a16:creationId xmlns:a16="http://schemas.microsoft.com/office/drawing/2014/main" id="{AC7738D8-6EB4-ED57-FCB4-0795CF3FC54C}"/>
              </a:ext>
            </a:extLst>
          </p:cNvPr>
          <p:cNvGrpSpPr/>
          <p:nvPr/>
        </p:nvGrpSpPr>
        <p:grpSpPr>
          <a:xfrm>
            <a:off x="927464" y="2497522"/>
            <a:ext cx="8064136" cy="778957"/>
            <a:chOff x="689113" y="2497522"/>
            <a:chExt cx="7354957" cy="778957"/>
          </a:xfrm>
        </p:grpSpPr>
        <p:sp>
          <p:nvSpPr>
            <p:cNvPr id="6" name="Rectangle: Diagonal Corners Snipped 5">
              <a:extLst>
                <a:ext uri="{FF2B5EF4-FFF2-40B4-BE49-F238E27FC236}">
                  <a16:creationId xmlns:a16="http://schemas.microsoft.com/office/drawing/2014/main" id="{20812FA3-EA39-C397-292E-DA67B840BCC6}"/>
                </a:ext>
              </a:extLst>
            </p:cNvPr>
            <p:cNvSpPr/>
            <p:nvPr/>
          </p:nvSpPr>
          <p:spPr>
            <a:xfrm>
              <a:off x="689113" y="2497522"/>
              <a:ext cx="7354957" cy="778957"/>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EC920FC5-4138-DDCA-44EE-88215E415CC2}"/>
                </a:ext>
              </a:extLst>
            </p:cNvPr>
            <p:cNvSpPr txBox="1"/>
            <p:nvPr/>
          </p:nvSpPr>
          <p:spPr>
            <a:xfrm>
              <a:off x="914400" y="2672208"/>
              <a:ext cx="712967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 Ngạc nhiên</a:t>
              </a:r>
            </a:p>
          </p:txBody>
        </p:sp>
      </p:grpSp>
      <p:grpSp>
        <p:nvGrpSpPr>
          <p:cNvPr id="8" name="Group 7">
            <a:extLst>
              <a:ext uri="{FF2B5EF4-FFF2-40B4-BE49-F238E27FC236}">
                <a16:creationId xmlns:a16="http://schemas.microsoft.com/office/drawing/2014/main" id="{F36947E8-BF43-2514-E948-9CD6ABBA1DC8}"/>
              </a:ext>
            </a:extLst>
          </p:cNvPr>
          <p:cNvGrpSpPr/>
          <p:nvPr/>
        </p:nvGrpSpPr>
        <p:grpSpPr>
          <a:xfrm>
            <a:off x="927464" y="3451278"/>
            <a:ext cx="8064136" cy="866722"/>
            <a:chOff x="689113" y="3567637"/>
            <a:chExt cx="7354957" cy="918222"/>
          </a:xfrm>
        </p:grpSpPr>
        <p:sp>
          <p:nvSpPr>
            <p:cNvPr id="9" name="Rectangle: Diagonal Corners Snipped 8">
              <a:extLst>
                <a:ext uri="{FF2B5EF4-FFF2-40B4-BE49-F238E27FC236}">
                  <a16:creationId xmlns:a16="http://schemas.microsoft.com/office/drawing/2014/main" id="{74D6E5FA-D840-8570-BE77-F27A377558B4}"/>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2" name="TextBox 11">
              <a:extLst>
                <a:ext uri="{FF2B5EF4-FFF2-40B4-BE49-F238E27FC236}">
                  <a16:creationId xmlns:a16="http://schemas.microsoft.com/office/drawing/2014/main" id="{1D8FF753-1B4E-1797-F846-5CCE0E1A17C1}"/>
                </a:ext>
              </a:extLst>
            </p:cNvPr>
            <p:cNvSpPr txBox="1"/>
            <p:nvPr/>
          </p:nvSpPr>
          <p:spPr>
            <a:xfrm>
              <a:off x="900997" y="3710905"/>
              <a:ext cx="70734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B. Lo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lắng</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13" name="Group 12">
            <a:extLst>
              <a:ext uri="{FF2B5EF4-FFF2-40B4-BE49-F238E27FC236}">
                <a16:creationId xmlns:a16="http://schemas.microsoft.com/office/drawing/2014/main" id="{852558F3-4DE3-33C7-92A0-6B2C14DC9B61}"/>
              </a:ext>
            </a:extLst>
          </p:cNvPr>
          <p:cNvGrpSpPr/>
          <p:nvPr/>
        </p:nvGrpSpPr>
        <p:grpSpPr>
          <a:xfrm>
            <a:off x="927464" y="4470593"/>
            <a:ext cx="8064136" cy="850708"/>
            <a:chOff x="689113" y="4637751"/>
            <a:chExt cx="7354957" cy="1132023"/>
          </a:xfrm>
        </p:grpSpPr>
        <p:sp>
          <p:nvSpPr>
            <p:cNvPr id="14" name="Rectangle: Diagonal Corners Snipped 13">
              <a:extLst>
                <a:ext uri="{FF2B5EF4-FFF2-40B4-BE49-F238E27FC236}">
                  <a16:creationId xmlns:a16="http://schemas.microsoft.com/office/drawing/2014/main" id="{C04BF260-6A56-8DBC-8149-0659A1FDAD96}"/>
                </a:ext>
              </a:extLst>
            </p:cNvPr>
            <p:cNvSpPr/>
            <p:nvPr/>
          </p:nvSpPr>
          <p:spPr>
            <a:xfrm>
              <a:off x="689113" y="4637751"/>
              <a:ext cx="7354957" cy="11320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5" name="TextBox 14">
              <a:extLst>
                <a:ext uri="{FF2B5EF4-FFF2-40B4-BE49-F238E27FC236}">
                  <a16:creationId xmlns:a16="http://schemas.microsoft.com/office/drawing/2014/main" id="{424AB4C0-7C0E-A171-AFAB-05BF656F178B}"/>
                </a:ext>
              </a:extLst>
            </p:cNvPr>
            <p:cNvSpPr txBox="1"/>
            <p:nvPr/>
          </p:nvSpPr>
          <p:spPr>
            <a:xfrm>
              <a:off x="887797" y="4872567"/>
              <a:ext cx="7073419" cy="6360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C. Xúc động, nghẹn ngào</a:t>
              </a:r>
            </a:p>
          </p:txBody>
        </p:sp>
      </p:grpSp>
      <p:grpSp>
        <p:nvGrpSpPr>
          <p:cNvPr id="16" name="Group 15">
            <a:extLst>
              <a:ext uri="{FF2B5EF4-FFF2-40B4-BE49-F238E27FC236}">
                <a16:creationId xmlns:a16="http://schemas.microsoft.com/office/drawing/2014/main" id="{8989A3B7-6618-321E-7492-FC4FC0C645E1}"/>
              </a:ext>
            </a:extLst>
          </p:cNvPr>
          <p:cNvGrpSpPr/>
          <p:nvPr/>
        </p:nvGrpSpPr>
        <p:grpSpPr>
          <a:xfrm>
            <a:off x="927464" y="5466908"/>
            <a:ext cx="8153035" cy="733787"/>
            <a:chOff x="689113" y="5892301"/>
            <a:chExt cx="7436038" cy="733787"/>
          </a:xfrm>
        </p:grpSpPr>
        <p:sp>
          <p:nvSpPr>
            <p:cNvPr id="17" name="Rectangle: Diagonal Corners Snipped 16">
              <a:extLst>
                <a:ext uri="{FF2B5EF4-FFF2-40B4-BE49-F238E27FC236}">
                  <a16:creationId xmlns:a16="http://schemas.microsoft.com/office/drawing/2014/main" id="{E54645AD-CBA1-C8F6-0B26-5DEAF639BEE7}"/>
                </a:ext>
              </a:extLst>
            </p:cNvPr>
            <p:cNvSpPr/>
            <p:nvPr/>
          </p:nvSpPr>
          <p:spPr>
            <a:xfrm>
              <a:off x="689113" y="5892301"/>
              <a:ext cx="7354957" cy="733787"/>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8" name="TextBox 17">
              <a:extLst>
                <a:ext uri="{FF2B5EF4-FFF2-40B4-BE49-F238E27FC236}">
                  <a16:creationId xmlns:a16="http://schemas.microsoft.com/office/drawing/2014/main" id="{B40EED98-E61F-5943-601B-8B806DECD32F}"/>
                </a:ext>
              </a:extLst>
            </p:cNvPr>
            <p:cNvSpPr txBox="1"/>
            <p:nvPr/>
          </p:nvSpPr>
          <p:spPr>
            <a:xfrm>
              <a:off x="941345" y="5984042"/>
              <a:ext cx="718380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D. Hốt hoảng, giật mình</a:t>
              </a:r>
            </a:p>
          </p:txBody>
        </p:sp>
      </p:grpSp>
      <p:pic>
        <p:nvPicPr>
          <p:cNvPr id="21" name="Picture 20">
            <a:extLst>
              <a:ext uri="{FF2B5EF4-FFF2-40B4-BE49-F238E27FC236}">
                <a16:creationId xmlns:a16="http://schemas.microsoft.com/office/drawing/2014/main" id="{663006D9-5D30-4CB0-931F-AA550C4786F9}"/>
              </a:ext>
            </a:extLst>
          </p:cNvPr>
          <p:cNvPicPr>
            <a:picLocks noChangeAspect="1"/>
          </p:cNvPicPr>
          <p:nvPr/>
        </p:nvPicPr>
        <p:blipFill>
          <a:blip r:embed="rId6"/>
          <a:stretch>
            <a:fillRect/>
          </a:stretch>
        </p:blipFill>
        <p:spPr>
          <a:xfrm>
            <a:off x="-6230" y="0"/>
            <a:ext cx="699762" cy="780288"/>
          </a:xfrm>
          <a:prstGeom prst="rect">
            <a:avLst/>
          </a:prstGeom>
          <a:solidFill>
            <a:schemeClr val="bg1"/>
          </a:solidFill>
        </p:spPr>
      </p:pic>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0495546" y="859946"/>
            <a:ext cx="1564105" cy="1545336"/>
          </a:xfrm>
          <a:prstGeom prst="rect">
            <a:avLst/>
          </a:prstGeom>
        </p:spPr>
      </p:pic>
    </p:spTree>
    <p:extLst>
      <p:ext uri="{BB962C8B-B14F-4D97-AF65-F5344CB8AC3E}">
        <p14:creationId xmlns:p14="http://schemas.microsoft.com/office/powerpoint/2010/main" val="711869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ppt_x"/>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600" fill="hold"/>
                                        <p:tgtEl>
                                          <p:spTgt spid="5"/>
                                        </p:tgtEl>
                                        <p:attrNameLst>
                                          <p:attrName>ppt_x</p:attrName>
                                        </p:attrNameLst>
                                      </p:cBhvr>
                                      <p:tavLst>
                                        <p:tav tm="0">
                                          <p:val>
                                            <p:strVal val="#ppt_x"/>
                                          </p:val>
                                        </p:tav>
                                        <p:tav tm="100000">
                                          <p:val>
                                            <p:strVal val="#ppt_x"/>
                                          </p:val>
                                        </p:tav>
                                      </p:tavLst>
                                    </p:anim>
                                    <p:anim calcmode="lin" valueType="num">
                                      <p:cBhvr additive="base">
                                        <p:cTn id="15" dur="6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600" fill="hold"/>
                                        <p:tgtEl>
                                          <p:spTgt spid="8"/>
                                        </p:tgtEl>
                                        <p:attrNameLst>
                                          <p:attrName>ppt_x</p:attrName>
                                        </p:attrNameLst>
                                      </p:cBhvr>
                                      <p:tavLst>
                                        <p:tav tm="0">
                                          <p:val>
                                            <p:strVal val="#ppt_x"/>
                                          </p:val>
                                        </p:tav>
                                        <p:tav tm="100000">
                                          <p:val>
                                            <p:strVal val="#ppt_x"/>
                                          </p:val>
                                        </p:tav>
                                      </p:tavLst>
                                    </p:anim>
                                    <p:anim calcmode="lin" valueType="num">
                                      <p:cBhvr additive="base">
                                        <p:cTn id="19" dur="6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600" fill="hold"/>
                                        <p:tgtEl>
                                          <p:spTgt spid="13"/>
                                        </p:tgtEl>
                                        <p:attrNameLst>
                                          <p:attrName>ppt_x</p:attrName>
                                        </p:attrNameLst>
                                      </p:cBhvr>
                                      <p:tavLst>
                                        <p:tav tm="0">
                                          <p:val>
                                            <p:strVal val="#ppt_x"/>
                                          </p:val>
                                        </p:tav>
                                        <p:tav tm="100000">
                                          <p:val>
                                            <p:strVal val="#ppt_x"/>
                                          </p:val>
                                        </p:tav>
                                      </p:tavLst>
                                    </p:anim>
                                    <p:anim calcmode="lin" valueType="num">
                                      <p:cBhvr additive="base">
                                        <p:cTn id="23" dur="6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6"/>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16"/>
                                        </p:tgtEl>
                                        <p:attrNameLst>
                                          <p:attrName>r</p:attrName>
                                        </p:attrNameLst>
                                      </p:cBhvr>
                                    </p:animRot>
                                    <p:animRot by="-240000">
                                      <p:cBhvr>
                                        <p:cTn id="29" dur="200" fill="hold">
                                          <p:stCondLst>
                                            <p:cond delay="200"/>
                                          </p:stCondLst>
                                        </p:cTn>
                                        <p:tgtEl>
                                          <p:spTgt spid="16"/>
                                        </p:tgtEl>
                                        <p:attrNameLst>
                                          <p:attrName>r</p:attrName>
                                        </p:attrNameLst>
                                      </p:cBhvr>
                                    </p:animRot>
                                    <p:animRot by="240000">
                                      <p:cBhvr>
                                        <p:cTn id="30" dur="200" fill="hold">
                                          <p:stCondLst>
                                            <p:cond delay="400"/>
                                          </p:stCondLst>
                                        </p:cTn>
                                        <p:tgtEl>
                                          <p:spTgt spid="16"/>
                                        </p:tgtEl>
                                        <p:attrNameLst>
                                          <p:attrName>r</p:attrName>
                                        </p:attrNameLst>
                                      </p:cBhvr>
                                    </p:animRot>
                                    <p:animRot by="-240000">
                                      <p:cBhvr>
                                        <p:cTn id="31" dur="200" fill="hold">
                                          <p:stCondLst>
                                            <p:cond delay="600"/>
                                          </p:stCondLst>
                                        </p:cTn>
                                        <p:tgtEl>
                                          <p:spTgt spid="16"/>
                                        </p:tgtEl>
                                        <p:attrNameLst>
                                          <p:attrName>r</p:attrName>
                                        </p:attrNameLst>
                                      </p:cBhvr>
                                    </p:animRot>
                                    <p:animRot by="120000">
                                      <p:cBhvr>
                                        <p:cTn id="32" dur="200" fill="hold">
                                          <p:stCondLst>
                                            <p:cond delay="800"/>
                                          </p:stCondLst>
                                        </p:cTn>
                                        <p:tgtEl>
                                          <p:spTgt spid="1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1.11022E-16 -2.96296E-6 L -0.21901 0.59375 " pathEditMode="relative" rAng="0" ptsTypes="AA">
                                      <p:cBhvr>
                                        <p:cTn id="37" dur="2000" fill="hold"/>
                                        <p:tgtEl>
                                          <p:spTgt spid="10"/>
                                        </p:tgtEl>
                                        <p:attrNameLst>
                                          <p:attrName>ppt_x</p:attrName>
                                          <p:attrName>ppt_y</p:attrName>
                                        </p:attrNameLst>
                                      </p:cBhvr>
                                      <p:rCtr x="-10951" y="29676"/>
                                    </p:animMotion>
                                  </p:child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5"/>
                                        </p:tgtEl>
                                        <p:attrNameLst>
                                          <p:attrName>style.opacity</p:attrName>
                                        </p:attrNameLst>
                                      </p:cBhvr>
                                      <p:to>
                                        <p:strVal val="0.5"/>
                                      </p:to>
                                    </p:set>
                                    <p:animEffect filter="image" prLst="opacity: 0.5">
                                      <p:cBhvr rctx="IE">
                                        <p:cTn id="43" dur="indefinite"/>
                                        <p:tgtEl>
                                          <p:spTgt spid="5"/>
                                        </p:tgtEl>
                                      </p:cBhvr>
                                    </p:animEffect>
                                  </p:childTnLst>
                                  <p:subTnLst>
                                    <p:audio>
                                      <p:cMediaNode>
                                        <p:cTn display="0" masterRel="sameClick">
                                          <p:stCondLst>
                                            <p:cond evt="begin" delay="0">
                                              <p:tn val="4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8"/>
                                        </p:tgtEl>
                                        <p:attrNameLst>
                                          <p:attrName>style.opacity</p:attrName>
                                        </p:attrNameLst>
                                      </p:cBhvr>
                                      <p:to>
                                        <p:strVal val="0.5"/>
                                      </p:to>
                                    </p:set>
                                    <p:animEffect filter="image" prLst="opacity: 0.5">
                                      <p:cBhvr rctx="IE">
                                        <p:cTn id="49" dur="indefinite"/>
                                        <p:tgtEl>
                                          <p:spTgt spid="8"/>
                                        </p:tgtEl>
                                      </p:cBhvr>
                                    </p:animEffect>
                                  </p:childTnLst>
                                  <p:subTnLst>
                                    <p:audio>
                                      <p:cMediaNode>
                                        <p:cTn display="0" masterRel="sameClick">
                                          <p:stCondLst>
                                            <p:cond evt="begin" delay="0">
                                              <p:tn val="4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3"/>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3"/>
                                        </p:tgtEl>
                                        <p:attrNameLst>
                                          <p:attrName>style.opacity</p:attrName>
                                        </p:attrNameLst>
                                      </p:cBhvr>
                                      <p:to>
                                        <p:strVal val="0.5"/>
                                      </p:to>
                                    </p:set>
                                    <p:animEffect filter="image" prLst="opacity: 0.5">
                                      <p:cBhvr rctx="IE">
                                        <p:cTn id="55" dur="indefinite"/>
                                        <p:tgtEl>
                                          <p:spTgt spid="13"/>
                                        </p:tgtEl>
                                      </p:cBhvr>
                                    </p:animEffect>
                                  </p:childTnLst>
                                  <p:subTnLst>
                                    <p:audio>
                                      <p:cMediaNode>
                                        <p:cTn display="0" masterRel="sameClick">
                                          <p:stCondLst>
                                            <p:cond evt="begin" delay="0">
                                              <p:tn val="5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922C17F2-73F8-E597-3CCD-CA03A31EF8AF}"/>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9" name="Freeform: Shape 68">
            <a:extLst>
              <a:ext uri="{FF2B5EF4-FFF2-40B4-BE49-F238E27FC236}">
                <a16:creationId xmlns:a16="http://schemas.microsoft.com/office/drawing/2014/main" id="{2EC6891C-8FE2-C4B8-313F-26FEDBD9D75C}"/>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1" name="Arrow: Pentagon 10">
            <a:hlinkClick r:id="rId5"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sym typeface="Arial"/>
              </a:rPr>
              <a:t>GO HOME</a:t>
            </a:r>
          </a:p>
        </p:txBody>
      </p:sp>
      <p:grpSp>
        <p:nvGrpSpPr>
          <p:cNvPr id="2" name="Group 1">
            <a:extLst>
              <a:ext uri="{FF2B5EF4-FFF2-40B4-BE49-F238E27FC236}">
                <a16:creationId xmlns:a16="http://schemas.microsoft.com/office/drawing/2014/main" id="{FD5AF2A8-752B-3A3D-9752-C21B83271598}"/>
              </a:ext>
            </a:extLst>
          </p:cNvPr>
          <p:cNvGrpSpPr/>
          <p:nvPr/>
        </p:nvGrpSpPr>
        <p:grpSpPr>
          <a:xfrm>
            <a:off x="914401" y="296195"/>
            <a:ext cx="10237494" cy="2016847"/>
            <a:chOff x="313163" y="231911"/>
            <a:chExt cx="11502886" cy="2054087"/>
          </a:xfrm>
        </p:grpSpPr>
        <p:sp>
          <p:nvSpPr>
            <p:cNvPr id="3" name="Rectangle: Diagonal Corners Snipped 2">
              <a:extLst>
                <a:ext uri="{FF2B5EF4-FFF2-40B4-BE49-F238E27FC236}">
                  <a16:creationId xmlns:a16="http://schemas.microsoft.com/office/drawing/2014/main" id="{00C5C99E-2FD8-50BE-26BC-C98A8693388E}"/>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sym typeface="Arial"/>
              </a:endParaRPr>
            </a:p>
          </p:txBody>
        </p:sp>
        <p:sp>
          <p:nvSpPr>
            <p:cNvPr id="4" name="TextBox 3">
              <a:extLst>
                <a:ext uri="{FF2B5EF4-FFF2-40B4-BE49-F238E27FC236}">
                  <a16:creationId xmlns:a16="http://schemas.microsoft.com/office/drawing/2014/main" id="{B2E4527B-ACEA-B152-CB29-6D7161A87ECB}"/>
                </a:ext>
              </a:extLst>
            </p:cNvPr>
            <p:cNvSpPr txBox="1"/>
            <p:nvPr/>
          </p:nvSpPr>
          <p:spPr>
            <a:xfrm>
              <a:off x="2607584" y="613489"/>
              <a:ext cx="6968696" cy="132508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 typeface="Arial"/>
                <a:buNone/>
                <a:tabLst/>
                <a:defRPr/>
              </a:pP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Bài thơ </a:t>
              </a:r>
              <a:r>
                <a:rPr kumimoji="0" lang="vi-VN" sz="2800" b="1" i="1"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Đêm nay Bác không ngủ </a:t>
              </a: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thể hiện đ</a:t>
              </a:r>
              <a:r>
                <a:rPr kumimoji="0" lang="en-US" sz="2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i</a:t>
              </a: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ều gì ở Bác Hồ?</a:t>
              </a:r>
            </a:p>
          </p:txBody>
        </p:sp>
      </p:grpSp>
      <p:grpSp>
        <p:nvGrpSpPr>
          <p:cNvPr id="5" name="Group 4">
            <a:extLst>
              <a:ext uri="{FF2B5EF4-FFF2-40B4-BE49-F238E27FC236}">
                <a16:creationId xmlns:a16="http://schemas.microsoft.com/office/drawing/2014/main" id="{BCCE6C57-513D-30B5-C97B-F698A45477B1}"/>
              </a:ext>
            </a:extLst>
          </p:cNvPr>
          <p:cNvGrpSpPr/>
          <p:nvPr/>
        </p:nvGrpSpPr>
        <p:grpSpPr>
          <a:xfrm>
            <a:off x="927464" y="2497522"/>
            <a:ext cx="8536639" cy="918222"/>
            <a:chOff x="689113" y="2497522"/>
            <a:chExt cx="7641495" cy="918222"/>
          </a:xfrm>
        </p:grpSpPr>
        <p:sp>
          <p:nvSpPr>
            <p:cNvPr id="6" name="Rectangle: Diagonal Corners Snipped 5">
              <a:extLst>
                <a:ext uri="{FF2B5EF4-FFF2-40B4-BE49-F238E27FC236}">
                  <a16:creationId xmlns:a16="http://schemas.microsoft.com/office/drawing/2014/main" id="{093CFC3E-B9DB-42FC-C986-2D16A18E248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47418729-BBF6-F393-84B4-88EF00D07A0A}"/>
                </a:ext>
              </a:extLst>
            </p:cNvPr>
            <p:cNvSpPr txBox="1"/>
            <p:nvPr/>
          </p:nvSpPr>
          <p:spPr>
            <a:xfrm>
              <a:off x="823453" y="2658546"/>
              <a:ext cx="75071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 Sự hi sinh cao cả vì sự nghiệp cách mạng.</a:t>
              </a:r>
            </a:p>
          </p:txBody>
        </p:sp>
      </p:grpSp>
      <p:grpSp>
        <p:nvGrpSpPr>
          <p:cNvPr id="8" name="Group 7">
            <a:extLst>
              <a:ext uri="{FF2B5EF4-FFF2-40B4-BE49-F238E27FC236}">
                <a16:creationId xmlns:a16="http://schemas.microsoft.com/office/drawing/2014/main" id="{4CCC2B1A-7106-72B8-3F5C-F77342FFA48E}"/>
              </a:ext>
            </a:extLst>
          </p:cNvPr>
          <p:cNvGrpSpPr/>
          <p:nvPr/>
        </p:nvGrpSpPr>
        <p:grpSpPr>
          <a:xfrm>
            <a:off x="927464" y="3553480"/>
            <a:ext cx="8216536" cy="1384995"/>
            <a:chOff x="689113" y="3553480"/>
            <a:chExt cx="7354957" cy="1384995"/>
          </a:xfrm>
        </p:grpSpPr>
        <p:sp>
          <p:nvSpPr>
            <p:cNvPr id="9" name="Rectangle: Diagonal Corners Snipped 8">
              <a:extLst>
                <a:ext uri="{FF2B5EF4-FFF2-40B4-BE49-F238E27FC236}">
                  <a16:creationId xmlns:a16="http://schemas.microsoft.com/office/drawing/2014/main" id="{1F792C31-06ED-2B6A-B167-5A434B007F86}"/>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2" name="TextBox 11">
              <a:extLst>
                <a:ext uri="{FF2B5EF4-FFF2-40B4-BE49-F238E27FC236}">
                  <a16:creationId xmlns:a16="http://schemas.microsoft.com/office/drawing/2014/main" id="{2CE412D5-243E-38FD-8BB5-26415C40A3C3}"/>
                </a:ext>
              </a:extLst>
            </p:cNvPr>
            <p:cNvSpPr txBox="1"/>
            <p:nvPr/>
          </p:nvSpPr>
          <p:spPr>
            <a:xfrm>
              <a:off x="823454" y="3553480"/>
              <a:ext cx="677887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B. Sự quan tâm đặc biệt đối với chiến dịch diễn ra vào ngày hôm sau.</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13" name="Group 12">
            <a:extLst>
              <a:ext uri="{FF2B5EF4-FFF2-40B4-BE49-F238E27FC236}">
                <a16:creationId xmlns:a16="http://schemas.microsoft.com/office/drawing/2014/main" id="{AB3F6975-72D9-3730-878E-819D892DC299}"/>
              </a:ext>
            </a:extLst>
          </p:cNvPr>
          <p:cNvGrpSpPr/>
          <p:nvPr/>
        </p:nvGrpSpPr>
        <p:grpSpPr>
          <a:xfrm>
            <a:off x="927464" y="4637752"/>
            <a:ext cx="8216536" cy="954463"/>
            <a:chOff x="689113" y="4637752"/>
            <a:chExt cx="7354957" cy="954463"/>
          </a:xfrm>
        </p:grpSpPr>
        <p:sp>
          <p:nvSpPr>
            <p:cNvPr id="14" name="Rectangle: Diagonal Corners Snipped 13">
              <a:extLst>
                <a:ext uri="{FF2B5EF4-FFF2-40B4-BE49-F238E27FC236}">
                  <a16:creationId xmlns:a16="http://schemas.microsoft.com/office/drawing/2014/main" id="{CD937973-0037-05E6-B204-A568DCF13895}"/>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5" name="TextBox 14">
              <a:extLst>
                <a:ext uri="{FF2B5EF4-FFF2-40B4-BE49-F238E27FC236}">
                  <a16:creationId xmlns:a16="http://schemas.microsoft.com/office/drawing/2014/main" id="{CEE0AC8A-3DB8-B7BA-3E03-48E548270B1C}"/>
                </a:ext>
              </a:extLst>
            </p:cNvPr>
            <p:cNvSpPr txBox="1"/>
            <p:nvPr/>
          </p:nvSpPr>
          <p:spPr>
            <a:xfrm>
              <a:off x="823454" y="4638108"/>
              <a:ext cx="722061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C. Tấm lòng yêu thương sâu sắc, rộng lớn đối với bộ đội và nhân dân.</a:t>
              </a:r>
            </a:p>
          </p:txBody>
        </p:sp>
      </p:grpSp>
      <p:grpSp>
        <p:nvGrpSpPr>
          <p:cNvPr id="16" name="Group 15">
            <a:extLst>
              <a:ext uri="{FF2B5EF4-FFF2-40B4-BE49-F238E27FC236}">
                <a16:creationId xmlns:a16="http://schemas.microsoft.com/office/drawing/2014/main" id="{BC3B2DBC-2A78-672F-B7A5-D3132E34793A}"/>
              </a:ext>
            </a:extLst>
          </p:cNvPr>
          <p:cNvGrpSpPr/>
          <p:nvPr/>
        </p:nvGrpSpPr>
        <p:grpSpPr>
          <a:xfrm>
            <a:off x="927464" y="5707867"/>
            <a:ext cx="8216536" cy="918222"/>
            <a:chOff x="689113" y="5707867"/>
            <a:chExt cx="7354957" cy="918222"/>
          </a:xfrm>
        </p:grpSpPr>
        <p:sp>
          <p:nvSpPr>
            <p:cNvPr id="17" name="Rectangle: Diagonal Corners Snipped 16">
              <a:extLst>
                <a:ext uri="{FF2B5EF4-FFF2-40B4-BE49-F238E27FC236}">
                  <a16:creationId xmlns:a16="http://schemas.microsoft.com/office/drawing/2014/main" id="{5D28B867-18D5-CC7A-BFEB-64D1EE4C21E3}"/>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8" name="TextBox 17">
              <a:extLst>
                <a:ext uri="{FF2B5EF4-FFF2-40B4-BE49-F238E27FC236}">
                  <a16:creationId xmlns:a16="http://schemas.microsoft.com/office/drawing/2014/main" id="{724D88CB-0DA8-595F-FFA8-15CEACFFE68D}"/>
                </a:ext>
              </a:extLst>
            </p:cNvPr>
            <p:cNvSpPr txBox="1"/>
            <p:nvPr/>
          </p:nvSpPr>
          <p:spPr>
            <a:xfrm>
              <a:off x="875422" y="5897393"/>
              <a:ext cx="67288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D. Tinh thần vì dân, vì nước.</a:t>
              </a:r>
            </a:p>
          </p:txBody>
        </p:sp>
      </p:grpSp>
      <p:pic>
        <p:nvPicPr>
          <p:cNvPr id="21" name="Picture 20">
            <a:extLst>
              <a:ext uri="{FF2B5EF4-FFF2-40B4-BE49-F238E27FC236}">
                <a16:creationId xmlns:a16="http://schemas.microsoft.com/office/drawing/2014/main" id="{32A39C12-0A64-4D37-9FD2-523B5D0195A4}"/>
              </a:ext>
            </a:extLst>
          </p:cNvPr>
          <p:cNvPicPr>
            <a:picLocks noChangeAspect="1"/>
          </p:cNvPicPr>
          <p:nvPr/>
        </p:nvPicPr>
        <p:blipFill>
          <a:blip r:embed="rId6"/>
          <a:stretch>
            <a:fillRect/>
          </a:stretch>
        </p:blipFill>
        <p:spPr>
          <a:xfrm>
            <a:off x="-6230" y="0"/>
            <a:ext cx="699762" cy="780288"/>
          </a:xfrm>
          <a:prstGeom prst="rect">
            <a:avLst/>
          </a:prstGeom>
          <a:solidFill>
            <a:schemeClr val="bg1"/>
          </a:solidFill>
        </p:spPr>
      </p:pic>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06867" y="833786"/>
            <a:ext cx="1589852" cy="1404369"/>
          </a:xfrm>
          <a:prstGeom prst="rect">
            <a:avLst/>
          </a:prstGeom>
        </p:spPr>
      </p:pic>
    </p:spTree>
    <p:extLst>
      <p:ext uri="{BB962C8B-B14F-4D97-AF65-F5344CB8AC3E}">
        <p14:creationId xmlns:p14="http://schemas.microsoft.com/office/powerpoint/2010/main" val="2222197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ppt_x"/>
                                          </p:val>
                                        </p:tav>
                                        <p:tav tm="100000">
                                          <p:val>
                                            <p:strVal val="#ppt_x"/>
                                          </p:val>
                                        </p:tav>
                                      </p:tavLst>
                                    </p:anim>
                                    <p:anim calcmode="lin" valueType="num">
                                      <p:cBhvr additive="base">
                                        <p:cTn id="11" dur="500" fill="hold"/>
                                        <p:tgtEl>
                                          <p:spTgt spid="13"/>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600" fill="hold"/>
                                        <p:tgtEl>
                                          <p:spTgt spid="5"/>
                                        </p:tgtEl>
                                        <p:attrNameLst>
                                          <p:attrName>ppt_x</p:attrName>
                                        </p:attrNameLst>
                                      </p:cBhvr>
                                      <p:tavLst>
                                        <p:tav tm="0">
                                          <p:val>
                                            <p:strVal val="#ppt_x"/>
                                          </p:val>
                                        </p:tav>
                                        <p:tav tm="100000">
                                          <p:val>
                                            <p:strVal val="#ppt_x"/>
                                          </p:val>
                                        </p:tav>
                                      </p:tavLst>
                                    </p:anim>
                                    <p:anim calcmode="lin" valueType="num">
                                      <p:cBhvr additive="base">
                                        <p:cTn id="15" dur="6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600" fill="hold"/>
                                        <p:tgtEl>
                                          <p:spTgt spid="8"/>
                                        </p:tgtEl>
                                        <p:attrNameLst>
                                          <p:attrName>ppt_x</p:attrName>
                                        </p:attrNameLst>
                                      </p:cBhvr>
                                      <p:tavLst>
                                        <p:tav tm="0">
                                          <p:val>
                                            <p:strVal val="#ppt_x"/>
                                          </p:val>
                                        </p:tav>
                                        <p:tav tm="100000">
                                          <p:val>
                                            <p:strVal val="#ppt_x"/>
                                          </p:val>
                                        </p:tav>
                                      </p:tavLst>
                                    </p:anim>
                                    <p:anim calcmode="lin" valueType="num">
                                      <p:cBhvr additive="base">
                                        <p:cTn id="19" dur="6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600" fill="hold"/>
                                        <p:tgtEl>
                                          <p:spTgt spid="16"/>
                                        </p:tgtEl>
                                        <p:attrNameLst>
                                          <p:attrName>ppt_x</p:attrName>
                                        </p:attrNameLst>
                                      </p:cBhvr>
                                      <p:tavLst>
                                        <p:tav tm="0">
                                          <p:val>
                                            <p:strVal val="#ppt_x"/>
                                          </p:val>
                                        </p:tav>
                                        <p:tav tm="100000">
                                          <p:val>
                                            <p:strVal val="#ppt_x"/>
                                          </p:val>
                                        </p:tav>
                                      </p:tavLst>
                                    </p:anim>
                                    <p:anim calcmode="lin" valueType="num">
                                      <p:cBhvr additive="base">
                                        <p:cTn id="23" dur="6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3"/>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13"/>
                                        </p:tgtEl>
                                        <p:attrNameLst>
                                          <p:attrName>r</p:attrName>
                                        </p:attrNameLst>
                                      </p:cBhvr>
                                    </p:animRot>
                                    <p:animRot by="-240000">
                                      <p:cBhvr>
                                        <p:cTn id="29" dur="200" fill="hold">
                                          <p:stCondLst>
                                            <p:cond delay="200"/>
                                          </p:stCondLst>
                                        </p:cTn>
                                        <p:tgtEl>
                                          <p:spTgt spid="13"/>
                                        </p:tgtEl>
                                        <p:attrNameLst>
                                          <p:attrName>r</p:attrName>
                                        </p:attrNameLst>
                                      </p:cBhvr>
                                    </p:animRot>
                                    <p:animRot by="240000">
                                      <p:cBhvr>
                                        <p:cTn id="30" dur="200" fill="hold">
                                          <p:stCondLst>
                                            <p:cond delay="400"/>
                                          </p:stCondLst>
                                        </p:cTn>
                                        <p:tgtEl>
                                          <p:spTgt spid="13"/>
                                        </p:tgtEl>
                                        <p:attrNameLst>
                                          <p:attrName>r</p:attrName>
                                        </p:attrNameLst>
                                      </p:cBhvr>
                                    </p:animRot>
                                    <p:animRot by="-240000">
                                      <p:cBhvr>
                                        <p:cTn id="31" dur="200" fill="hold">
                                          <p:stCondLst>
                                            <p:cond delay="600"/>
                                          </p:stCondLst>
                                        </p:cTn>
                                        <p:tgtEl>
                                          <p:spTgt spid="13"/>
                                        </p:tgtEl>
                                        <p:attrNameLst>
                                          <p:attrName>r</p:attrName>
                                        </p:attrNameLst>
                                      </p:cBhvr>
                                    </p:animRot>
                                    <p:animRot by="120000">
                                      <p:cBhvr>
                                        <p:cTn id="32" dur="200" fill="hold">
                                          <p:stCondLst>
                                            <p:cond delay="800"/>
                                          </p:stCondLst>
                                        </p:cTn>
                                        <p:tgtEl>
                                          <p:spTgt spid="13"/>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3.75E-6 -2.59259E-6 L -0.18164 0.52315 " pathEditMode="relative" rAng="0" ptsTypes="AA">
                                      <p:cBhvr>
                                        <p:cTn id="37" dur="2000" fill="hold"/>
                                        <p:tgtEl>
                                          <p:spTgt spid="10"/>
                                        </p:tgtEl>
                                        <p:attrNameLst>
                                          <p:attrName>ppt_x</p:attrName>
                                          <p:attrName>ppt_y</p:attrName>
                                        </p:attrNameLst>
                                      </p:cBhvr>
                                      <p:rCtr x="-9089" y="26157"/>
                                    </p:animMotion>
                                  </p:childTnLst>
                                </p:cTn>
                              </p:par>
                            </p:childTnLst>
                          </p:cTn>
                        </p:par>
                      </p:childTnLst>
                    </p:cTn>
                  </p:par>
                </p:childTnLst>
              </p:cTn>
              <p:nextCondLst>
                <p:cond evt="onClick" delay="0">
                  <p:tgtEl>
                    <p:spTgt spid="1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5"/>
                                        </p:tgtEl>
                                        <p:attrNameLst>
                                          <p:attrName>style.opacity</p:attrName>
                                        </p:attrNameLst>
                                      </p:cBhvr>
                                      <p:to>
                                        <p:strVal val="0.5"/>
                                      </p:to>
                                    </p:set>
                                    <p:animEffect filter="image" prLst="opacity: 0.5">
                                      <p:cBhvr rctx="IE">
                                        <p:cTn id="43" dur="indefinite"/>
                                        <p:tgtEl>
                                          <p:spTgt spid="5"/>
                                        </p:tgtEl>
                                      </p:cBhvr>
                                    </p:animEffect>
                                  </p:childTnLst>
                                  <p:subTnLst>
                                    <p:audio>
                                      <p:cMediaNode>
                                        <p:cTn display="0" masterRel="sameClick">
                                          <p:stCondLst>
                                            <p:cond evt="begin" delay="0">
                                              <p:tn val="4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8"/>
                                        </p:tgtEl>
                                        <p:attrNameLst>
                                          <p:attrName>style.opacity</p:attrName>
                                        </p:attrNameLst>
                                      </p:cBhvr>
                                      <p:to>
                                        <p:strVal val="0.5"/>
                                      </p:to>
                                    </p:set>
                                    <p:animEffect filter="image" prLst="opacity: 0.5">
                                      <p:cBhvr rctx="IE">
                                        <p:cTn id="49" dur="indefinite"/>
                                        <p:tgtEl>
                                          <p:spTgt spid="8"/>
                                        </p:tgtEl>
                                      </p:cBhvr>
                                    </p:animEffect>
                                  </p:childTnLst>
                                  <p:subTnLst>
                                    <p:audio>
                                      <p:cMediaNode>
                                        <p:cTn display="0" masterRel="sameClick">
                                          <p:stCondLst>
                                            <p:cond evt="begin" delay="0">
                                              <p:tn val="4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6"/>
                                        </p:tgtEl>
                                        <p:attrNameLst>
                                          <p:attrName>style.opacity</p:attrName>
                                        </p:attrNameLst>
                                      </p:cBhvr>
                                      <p:to>
                                        <p:strVal val="0.5"/>
                                      </p:to>
                                    </p:set>
                                    <p:animEffect filter="image" prLst="opacity: 0.5">
                                      <p:cBhvr rctx="IE">
                                        <p:cTn id="55" dur="indefinite"/>
                                        <p:tgtEl>
                                          <p:spTgt spid="16"/>
                                        </p:tgtEl>
                                      </p:cBhvr>
                                    </p:animEffect>
                                  </p:childTnLst>
                                  <p:subTnLst>
                                    <p:audio>
                                      <p:cMediaNode>
                                        <p:cTn display="0" masterRel="sameClick">
                                          <p:stCondLst>
                                            <p:cond evt="begin" delay="0">
                                              <p:tn val="5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Arrow: Pentagon 2">
            <a:hlinkClick r:id="rId5" action="ppaction://hlinksldjump"/>
            <a:extLst>
              <a:ext uri="{FF2B5EF4-FFF2-40B4-BE49-F238E27FC236}">
                <a16:creationId xmlns:a16="http://schemas.microsoft.com/office/drawing/2014/main" id="{372E317B-51A9-85B0-76F4-C2DB0AA0ADE8}"/>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sym typeface="Arial"/>
              </a:rPr>
              <a:t>GO HOME</a:t>
            </a:r>
          </a:p>
        </p:txBody>
      </p:sp>
      <p:grpSp>
        <p:nvGrpSpPr>
          <p:cNvPr id="4" name="Group 3">
            <a:extLst>
              <a:ext uri="{FF2B5EF4-FFF2-40B4-BE49-F238E27FC236}">
                <a16:creationId xmlns:a16="http://schemas.microsoft.com/office/drawing/2014/main" id="{20244DF0-5E16-EAEA-1C02-78A7834A6886}"/>
              </a:ext>
            </a:extLst>
          </p:cNvPr>
          <p:cNvGrpSpPr/>
          <p:nvPr/>
        </p:nvGrpSpPr>
        <p:grpSpPr>
          <a:xfrm>
            <a:off x="914401" y="296195"/>
            <a:ext cx="10237494" cy="2016846"/>
            <a:chOff x="313163" y="231911"/>
            <a:chExt cx="11502886" cy="2054087"/>
          </a:xfrm>
        </p:grpSpPr>
        <p:sp>
          <p:nvSpPr>
            <p:cNvPr id="5" name="Rectangle: Diagonal Corners Snipped 4">
              <a:extLst>
                <a:ext uri="{FF2B5EF4-FFF2-40B4-BE49-F238E27FC236}">
                  <a16:creationId xmlns:a16="http://schemas.microsoft.com/office/drawing/2014/main" id="{ED016848-4265-91D6-588A-AB1D9BCF7A9C}"/>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sym typeface="Arial"/>
              </a:endParaRPr>
            </a:p>
          </p:txBody>
        </p:sp>
        <p:sp>
          <p:nvSpPr>
            <p:cNvPr id="6" name="TextBox 5">
              <a:extLst>
                <a:ext uri="{FF2B5EF4-FFF2-40B4-BE49-F238E27FC236}">
                  <a16:creationId xmlns:a16="http://schemas.microsoft.com/office/drawing/2014/main" id="{E098F38D-1921-35DB-A870-FB950C94BEB5}"/>
                </a:ext>
              </a:extLst>
            </p:cNvPr>
            <p:cNvSpPr txBox="1"/>
            <p:nvPr/>
          </p:nvSpPr>
          <p:spPr>
            <a:xfrm>
              <a:off x="1083109" y="971364"/>
              <a:ext cx="9979581" cy="53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Nhân vật trung tâm trong bài thơ là ai?</a:t>
              </a:r>
            </a:p>
          </p:txBody>
        </p:sp>
      </p:grpSp>
      <p:grpSp>
        <p:nvGrpSpPr>
          <p:cNvPr id="7" name="Group 6">
            <a:extLst>
              <a:ext uri="{FF2B5EF4-FFF2-40B4-BE49-F238E27FC236}">
                <a16:creationId xmlns:a16="http://schemas.microsoft.com/office/drawing/2014/main" id="{C3DD97FC-1BAC-71D3-CB42-8216CA0B632B}"/>
              </a:ext>
            </a:extLst>
          </p:cNvPr>
          <p:cNvGrpSpPr/>
          <p:nvPr/>
        </p:nvGrpSpPr>
        <p:grpSpPr>
          <a:xfrm>
            <a:off x="927464" y="2497522"/>
            <a:ext cx="7354957" cy="918222"/>
            <a:chOff x="689113" y="2497522"/>
            <a:chExt cx="7354957" cy="918222"/>
          </a:xfrm>
        </p:grpSpPr>
        <p:sp>
          <p:nvSpPr>
            <p:cNvPr id="8" name="Rectangle: Diagonal Corners Snipped 7">
              <a:extLst>
                <a:ext uri="{FF2B5EF4-FFF2-40B4-BE49-F238E27FC236}">
                  <a16:creationId xmlns:a16="http://schemas.microsoft.com/office/drawing/2014/main" id="{2D5923A4-043A-EE55-B633-35B908934BC7}"/>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9" name="TextBox 8">
              <a:extLst>
                <a:ext uri="{FF2B5EF4-FFF2-40B4-BE49-F238E27FC236}">
                  <a16:creationId xmlns:a16="http://schemas.microsoft.com/office/drawing/2014/main" id="{F1E107EB-0B2C-A85C-2DA1-4F48F3215429}"/>
                </a:ext>
              </a:extLst>
            </p:cNvPr>
            <p:cNvSpPr txBox="1"/>
            <p:nvPr/>
          </p:nvSpPr>
          <p:spPr>
            <a:xfrm>
              <a:off x="914400" y="2644032"/>
              <a:ext cx="4572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A. Anh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đội</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viên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12" name="Group 11">
            <a:extLst>
              <a:ext uri="{FF2B5EF4-FFF2-40B4-BE49-F238E27FC236}">
                <a16:creationId xmlns:a16="http://schemas.microsoft.com/office/drawing/2014/main" id="{4E49249D-866D-E893-F07B-F94B50E54BD5}"/>
              </a:ext>
            </a:extLst>
          </p:cNvPr>
          <p:cNvGrpSpPr/>
          <p:nvPr/>
        </p:nvGrpSpPr>
        <p:grpSpPr>
          <a:xfrm>
            <a:off x="927464" y="3567637"/>
            <a:ext cx="7354957" cy="918222"/>
            <a:chOff x="689113" y="3567637"/>
            <a:chExt cx="7354957" cy="918222"/>
          </a:xfrm>
        </p:grpSpPr>
        <p:sp>
          <p:nvSpPr>
            <p:cNvPr id="13" name="Rectangle: Diagonal Corners Snipped 12">
              <a:extLst>
                <a:ext uri="{FF2B5EF4-FFF2-40B4-BE49-F238E27FC236}">
                  <a16:creationId xmlns:a16="http://schemas.microsoft.com/office/drawing/2014/main" id="{D7CF972E-3109-86E4-59FE-702EE1F4B70E}"/>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4" name="TextBox 13">
              <a:extLst>
                <a:ext uri="{FF2B5EF4-FFF2-40B4-BE49-F238E27FC236}">
                  <a16:creationId xmlns:a16="http://schemas.microsoft.com/office/drawing/2014/main" id="{67AC1F74-7B12-B554-DEDB-03E571CDC902}"/>
                </a:ext>
              </a:extLst>
            </p:cNvPr>
            <p:cNvSpPr txBox="1"/>
            <p:nvPr/>
          </p:nvSpPr>
          <p:spPr>
            <a:xfrm>
              <a:off x="914400" y="3756680"/>
              <a:ext cx="4572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B.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Đoàn</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dân</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công</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15" name="Group 14">
            <a:extLst>
              <a:ext uri="{FF2B5EF4-FFF2-40B4-BE49-F238E27FC236}">
                <a16:creationId xmlns:a16="http://schemas.microsoft.com/office/drawing/2014/main" id="{7A0D71A0-B49F-FF5E-D8F6-A2B3572AA719}"/>
              </a:ext>
            </a:extLst>
          </p:cNvPr>
          <p:cNvGrpSpPr/>
          <p:nvPr/>
        </p:nvGrpSpPr>
        <p:grpSpPr>
          <a:xfrm>
            <a:off x="927464" y="4637752"/>
            <a:ext cx="7354957" cy="918222"/>
            <a:chOff x="689113" y="4637752"/>
            <a:chExt cx="7354957" cy="918222"/>
          </a:xfrm>
        </p:grpSpPr>
        <p:sp>
          <p:nvSpPr>
            <p:cNvPr id="16" name="Rectangle: Diagonal Corners Snipped 15">
              <a:extLst>
                <a:ext uri="{FF2B5EF4-FFF2-40B4-BE49-F238E27FC236}">
                  <a16:creationId xmlns:a16="http://schemas.microsoft.com/office/drawing/2014/main" id="{D7C5DCFD-6D19-502A-A143-852DC352B387}"/>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17" name="TextBox 16">
              <a:extLst>
                <a:ext uri="{FF2B5EF4-FFF2-40B4-BE49-F238E27FC236}">
                  <a16:creationId xmlns:a16="http://schemas.microsoft.com/office/drawing/2014/main" id="{524DB75F-04DE-2582-3071-5F4C7A293E53}"/>
                </a:ext>
              </a:extLst>
            </p:cNvPr>
            <p:cNvSpPr txBox="1"/>
            <p:nvPr/>
          </p:nvSpPr>
          <p:spPr>
            <a:xfrm>
              <a:off x="914400" y="4797766"/>
              <a:ext cx="45720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C.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Bác</a:t>
              </a: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 </a:t>
              </a: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a:sym typeface="Arial"/>
                </a:rPr>
                <a:t>Hồ</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endParaRPr>
            </a:p>
          </p:txBody>
        </p:sp>
      </p:grpSp>
      <p:grpSp>
        <p:nvGrpSpPr>
          <p:cNvPr id="18" name="Group 17">
            <a:extLst>
              <a:ext uri="{FF2B5EF4-FFF2-40B4-BE49-F238E27FC236}">
                <a16:creationId xmlns:a16="http://schemas.microsoft.com/office/drawing/2014/main" id="{40E315B6-F501-A410-A0AD-9FA16A95406C}"/>
              </a:ext>
            </a:extLst>
          </p:cNvPr>
          <p:cNvGrpSpPr/>
          <p:nvPr/>
        </p:nvGrpSpPr>
        <p:grpSpPr>
          <a:xfrm>
            <a:off x="927464" y="5707867"/>
            <a:ext cx="7354957" cy="918222"/>
            <a:chOff x="689113" y="5707867"/>
            <a:chExt cx="7354957" cy="918222"/>
          </a:xfrm>
        </p:grpSpPr>
        <p:sp>
          <p:nvSpPr>
            <p:cNvPr id="19" name="Rectangle: Diagonal Corners Snipped 18">
              <a:extLst>
                <a:ext uri="{FF2B5EF4-FFF2-40B4-BE49-F238E27FC236}">
                  <a16:creationId xmlns:a16="http://schemas.microsoft.com/office/drawing/2014/main" id="{30634B34-4E11-F181-5919-1714C9A9977B}"/>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sym typeface="Arial"/>
              </a:endParaRPr>
            </a:p>
          </p:txBody>
        </p:sp>
        <p:sp>
          <p:nvSpPr>
            <p:cNvPr id="20" name="TextBox 19">
              <a:extLst>
                <a:ext uri="{FF2B5EF4-FFF2-40B4-BE49-F238E27FC236}">
                  <a16:creationId xmlns:a16="http://schemas.microsoft.com/office/drawing/2014/main" id="{AF2459DE-CC62-26E7-9CE2-BC2F8B9C462C}"/>
                </a:ext>
              </a:extLst>
            </p:cNvPr>
            <p:cNvSpPr txBox="1"/>
            <p:nvPr/>
          </p:nvSpPr>
          <p:spPr>
            <a:xfrm>
              <a:off x="914400" y="5892265"/>
              <a:ext cx="534744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D. Anh đội viên và Bác Hồ</a:t>
              </a:r>
            </a:p>
          </p:txBody>
        </p:sp>
      </p:grpSp>
      <p:pic>
        <p:nvPicPr>
          <p:cNvPr id="21" name="Picture 20">
            <a:extLst>
              <a:ext uri="{FF2B5EF4-FFF2-40B4-BE49-F238E27FC236}">
                <a16:creationId xmlns:a16="http://schemas.microsoft.com/office/drawing/2014/main" id="{92677DEA-DFA1-4C14-BDF1-8277763718A4}"/>
              </a:ext>
            </a:extLst>
          </p:cNvPr>
          <p:cNvPicPr>
            <a:picLocks noChangeAspect="1"/>
          </p:cNvPicPr>
          <p:nvPr/>
        </p:nvPicPr>
        <p:blipFill>
          <a:blip r:embed="rId6"/>
          <a:stretch>
            <a:fillRect/>
          </a:stretch>
        </p:blipFill>
        <p:spPr>
          <a:xfrm>
            <a:off x="-6230" y="0"/>
            <a:ext cx="699762" cy="780288"/>
          </a:xfrm>
          <a:prstGeom prst="rect">
            <a:avLst/>
          </a:prstGeom>
          <a:solidFill>
            <a:schemeClr val="bg1"/>
          </a:solidFill>
        </p:spPr>
      </p:pic>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226708" flipH="1">
            <a:off x="10697129" y="643079"/>
            <a:ext cx="1226306" cy="1174802"/>
          </a:xfrm>
          <a:prstGeom prst="rect">
            <a:avLst/>
          </a:prstGeom>
        </p:spPr>
      </p:pic>
    </p:spTree>
    <p:extLst>
      <p:ext uri="{BB962C8B-B14F-4D97-AF65-F5344CB8AC3E}">
        <p14:creationId xmlns:p14="http://schemas.microsoft.com/office/powerpoint/2010/main" val="2172248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ppt_x"/>
                                          </p:val>
                                        </p:tav>
                                        <p:tav tm="100000">
                                          <p:val>
                                            <p:strVal val="#ppt_x"/>
                                          </p:val>
                                        </p:tav>
                                      </p:tavLst>
                                    </p:anim>
                                    <p:anim calcmode="lin" valueType="num">
                                      <p:cBhvr additive="base">
                                        <p:cTn id="11" dur="500" fill="hold"/>
                                        <p:tgtEl>
                                          <p:spTgt spid="1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600" fill="hold"/>
                                        <p:tgtEl>
                                          <p:spTgt spid="7"/>
                                        </p:tgtEl>
                                        <p:attrNameLst>
                                          <p:attrName>ppt_x</p:attrName>
                                        </p:attrNameLst>
                                      </p:cBhvr>
                                      <p:tavLst>
                                        <p:tav tm="0">
                                          <p:val>
                                            <p:strVal val="#ppt_x"/>
                                          </p:val>
                                        </p:tav>
                                        <p:tav tm="100000">
                                          <p:val>
                                            <p:strVal val="#ppt_x"/>
                                          </p:val>
                                        </p:tav>
                                      </p:tavLst>
                                    </p:anim>
                                    <p:anim calcmode="lin" valueType="num">
                                      <p:cBhvr additive="base">
                                        <p:cTn id="15" dur="6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600" fill="hold"/>
                                        <p:tgtEl>
                                          <p:spTgt spid="12"/>
                                        </p:tgtEl>
                                        <p:attrNameLst>
                                          <p:attrName>ppt_x</p:attrName>
                                        </p:attrNameLst>
                                      </p:cBhvr>
                                      <p:tavLst>
                                        <p:tav tm="0">
                                          <p:val>
                                            <p:strVal val="#ppt_x"/>
                                          </p:val>
                                        </p:tav>
                                        <p:tav tm="100000">
                                          <p:val>
                                            <p:strVal val="#ppt_x"/>
                                          </p:val>
                                        </p:tav>
                                      </p:tavLst>
                                    </p:anim>
                                    <p:anim calcmode="lin" valueType="num">
                                      <p:cBhvr additive="base">
                                        <p:cTn id="19" dur="6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600" fill="hold"/>
                                        <p:tgtEl>
                                          <p:spTgt spid="15"/>
                                        </p:tgtEl>
                                        <p:attrNameLst>
                                          <p:attrName>ppt_x</p:attrName>
                                        </p:attrNameLst>
                                      </p:cBhvr>
                                      <p:tavLst>
                                        <p:tav tm="0">
                                          <p:val>
                                            <p:strVal val="#ppt_x"/>
                                          </p:val>
                                        </p:tav>
                                        <p:tav tm="100000">
                                          <p:val>
                                            <p:strVal val="#ppt_x"/>
                                          </p:val>
                                        </p:tav>
                                      </p:tavLst>
                                    </p:anim>
                                    <p:anim calcmode="lin" valueType="num">
                                      <p:cBhvr additive="base">
                                        <p:cTn id="23" dur="6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18"/>
                                        </p:tgtEl>
                                        <p:attrNameLst>
                                          <p:attrName>r</p:attrName>
                                        </p:attrNameLst>
                                      </p:cBhvr>
                                    </p:animRot>
                                    <p:animRot by="-240000">
                                      <p:cBhvr>
                                        <p:cTn id="29" dur="200" fill="hold">
                                          <p:stCondLst>
                                            <p:cond delay="200"/>
                                          </p:stCondLst>
                                        </p:cTn>
                                        <p:tgtEl>
                                          <p:spTgt spid="18"/>
                                        </p:tgtEl>
                                        <p:attrNameLst>
                                          <p:attrName>r</p:attrName>
                                        </p:attrNameLst>
                                      </p:cBhvr>
                                    </p:animRot>
                                    <p:animRot by="240000">
                                      <p:cBhvr>
                                        <p:cTn id="30" dur="200" fill="hold">
                                          <p:stCondLst>
                                            <p:cond delay="400"/>
                                          </p:stCondLst>
                                        </p:cTn>
                                        <p:tgtEl>
                                          <p:spTgt spid="18"/>
                                        </p:tgtEl>
                                        <p:attrNameLst>
                                          <p:attrName>r</p:attrName>
                                        </p:attrNameLst>
                                      </p:cBhvr>
                                    </p:animRot>
                                    <p:animRot by="-240000">
                                      <p:cBhvr>
                                        <p:cTn id="31" dur="200" fill="hold">
                                          <p:stCondLst>
                                            <p:cond delay="600"/>
                                          </p:stCondLst>
                                        </p:cTn>
                                        <p:tgtEl>
                                          <p:spTgt spid="18"/>
                                        </p:tgtEl>
                                        <p:attrNameLst>
                                          <p:attrName>r</p:attrName>
                                        </p:attrNameLst>
                                      </p:cBhvr>
                                    </p:animRot>
                                    <p:animRot by="120000">
                                      <p:cBhvr>
                                        <p:cTn id="32" dur="200" fill="hold">
                                          <p:stCondLst>
                                            <p:cond delay="800"/>
                                          </p:stCondLst>
                                        </p:cTn>
                                        <p:tgtEl>
                                          <p:spTgt spid="18"/>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4.16667E-6 1.85185E-6 L -0.25859 0.69676 " pathEditMode="relative" rAng="0" ptsTypes="AA">
                                      <p:cBhvr>
                                        <p:cTn id="37" dur="2000" fill="hold"/>
                                        <p:tgtEl>
                                          <p:spTgt spid="10"/>
                                        </p:tgtEl>
                                        <p:attrNameLst>
                                          <p:attrName>ppt_x</p:attrName>
                                          <p:attrName>ppt_y</p:attrName>
                                        </p:attrNameLst>
                                      </p:cBhvr>
                                      <p:rCtr x="-12930" y="34838"/>
                                    </p:animMotion>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7"/>
                                        </p:tgtEl>
                                        <p:attrNameLst>
                                          <p:attrName>style.opacity</p:attrName>
                                        </p:attrNameLst>
                                      </p:cBhvr>
                                      <p:to>
                                        <p:strVal val="0.5"/>
                                      </p:to>
                                    </p:set>
                                    <p:animEffect filter="image" prLst="opacity: 0.5">
                                      <p:cBhvr rctx="IE">
                                        <p:cTn id="43" dur="indefinite"/>
                                        <p:tgtEl>
                                          <p:spTgt spid="7"/>
                                        </p:tgtEl>
                                      </p:cBhvr>
                                    </p:animEffect>
                                  </p:childTnLst>
                                  <p:subTnLst>
                                    <p:audio>
                                      <p:cMediaNode>
                                        <p:cTn display="0" masterRel="sameClick">
                                          <p:stCondLst>
                                            <p:cond evt="begin" delay="0">
                                              <p:tn val="4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12"/>
                                        </p:tgtEl>
                                        <p:attrNameLst>
                                          <p:attrName>style.opacity</p:attrName>
                                        </p:attrNameLst>
                                      </p:cBhvr>
                                      <p:to>
                                        <p:strVal val="0.5"/>
                                      </p:to>
                                    </p:set>
                                    <p:animEffect filter="image" prLst="opacity: 0.5">
                                      <p:cBhvr rctx="IE">
                                        <p:cTn id="49" dur="indefinite"/>
                                        <p:tgtEl>
                                          <p:spTgt spid="12"/>
                                        </p:tgtEl>
                                      </p:cBhvr>
                                    </p:animEffect>
                                  </p:childTnLst>
                                  <p:subTnLst>
                                    <p:audio>
                                      <p:cMediaNode>
                                        <p:cTn display="0" masterRel="sameClick">
                                          <p:stCondLst>
                                            <p:cond evt="begin" delay="0">
                                              <p:tn val="4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2"/>
                  </p:tgtEl>
                </p:cond>
              </p:nextCondLst>
            </p:seq>
            <p:seq concurrent="1" nextAc="seek">
              <p:cTn id="50" restart="whenNotActive" fill="hold" evtFilter="cancelBubble" nodeType="interactiveSeq">
                <p:stCondLst>
                  <p:cond evt="onClick" delay="0">
                    <p:tgtEl>
                      <p:spTgt spid="15"/>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5"/>
                                        </p:tgtEl>
                                        <p:attrNameLst>
                                          <p:attrName>style.opacity</p:attrName>
                                        </p:attrNameLst>
                                      </p:cBhvr>
                                      <p:to>
                                        <p:strVal val="0.5"/>
                                      </p:to>
                                    </p:set>
                                    <p:animEffect filter="image" prLst="opacity: 0.5">
                                      <p:cBhvr rctx="IE">
                                        <p:cTn id="55" dur="indefinite"/>
                                        <p:tgtEl>
                                          <p:spTgt spid="15"/>
                                        </p:tgtEl>
                                      </p:cBhvr>
                                    </p:animEffect>
                                  </p:childTnLst>
                                  <p:subTnLst>
                                    <p:audio>
                                      <p:cMediaNode>
                                        <p:cTn display="0" masterRel="sameClick">
                                          <p:stCondLst>
                                            <p:cond evt="begin" delay="0">
                                              <p:tn val="5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A06E2C8-189A-95A0-1C10-C5DF5CD11DF0}"/>
              </a:ext>
            </a:extLst>
          </p:cNvPr>
          <p:cNvPicPr>
            <a:picLocks noChangeAspect="1"/>
          </p:cNvPicPr>
          <p:nvPr/>
        </p:nvPicPr>
        <p:blipFill>
          <a:blip r:embed="rId4"/>
          <a:stretch>
            <a:fillRect/>
          </a:stretch>
        </p:blipFill>
        <p:spPr>
          <a:xfrm>
            <a:off x="4501082" y="3109238"/>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3F571A-99E8-405F-8EDE-57935FA7267A}"/>
              </a:ext>
            </a:extLst>
          </p:cNvPr>
          <p:cNvSpPr txBox="1"/>
          <p:nvPr/>
        </p:nvSpPr>
        <p:spPr>
          <a:xfrm>
            <a:off x="796965" y="2852088"/>
            <a:ext cx="10859326" cy="3720314"/>
          </a:xfrm>
          <a:prstGeom prst="rect">
            <a:avLst/>
          </a:prstGeom>
          <a:solidFill>
            <a:schemeClr val="bg2"/>
          </a:solidFill>
          <a:ln w="28575">
            <a:solidFill>
              <a:schemeClr val="tx1"/>
            </a:solidFill>
            <a:prstDash val="sysDot"/>
          </a:ln>
        </p:spPr>
        <p:txBody>
          <a:bodyPr wrap="square">
            <a:spAutoFit/>
          </a:bodyPr>
          <a:lstStyle/>
          <a:p>
            <a:pPr marL="342900" indent="-342900" algn="just">
              <a:lnSpc>
                <a:spcPct val="150000"/>
              </a:lnSpc>
              <a:buFont typeface="Arial" panose="020B0604020202020204" pitchFamily="34" charset="0"/>
              <a:buChar char="•"/>
            </a:pPr>
            <a:r>
              <a:rPr lang="vi-VN"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Bài thơ theo khá sát với câu chuyện mà Minh Huệ đã được nghe kể lại (nhân vật, bối cảnh, sự quan tâm và lo lắng của anh đội viên dành cho Bác, lời giải thích của Bác vì sao không ngủ,...).</a:t>
            </a:r>
          </a:p>
          <a:p>
            <a:pPr marL="342900" indent="-342900" algn="just">
              <a:lnSpc>
                <a:spcPct val="150000"/>
              </a:lnSpc>
              <a:buFont typeface="Arial" panose="020B0604020202020204" pitchFamily="34" charset="0"/>
              <a:buChar char="•"/>
            </a:pPr>
            <a:r>
              <a:rPr lang="vi-VN"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Khác nhau: Nhà thơ đã thêm vào một số chi tiết: (1) Bác đi dém chăn, nhón chân để khỏi làm các chiến sĩ giật mình, qua đó khắc hoạ rõ hơn sự ân cần, yêu thương của Bác đối với chiến sĩ; (2) nhấn mạnh 3 lần anh đội viên thức dậy (tỉnh lược lần thứ 2) để cho thấy Bác đã thức trọn vẹn cả đêm dài; (3) anh đội viên thức cùng Bác để miêu tả tình cảm của anh đội viên với Bác.</a:t>
            </a:r>
          </a:p>
        </p:txBody>
      </p:sp>
      <p:sp>
        <p:nvSpPr>
          <p:cNvPr id="5" name="TextBox 4">
            <a:extLst>
              <a:ext uri="{FF2B5EF4-FFF2-40B4-BE49-F238E27FC236}">
                <a16:creationId xmlns:a16="http://schemas.microsoft.com/office/drawing/2014/main" id="{A13EC031-7A57-0B53-B1BF-35AC2BFD68C9}"/>
              </a:ext>
            </a:extLst>
          </p:cNvPr>
          <p:cNvSpPr txBox="1"/>
          <p:nvPr/>
        </p:nvSpPr>
        <p:spPr>
          <a:xfrm>
            <a:off x="130628" y="1730060"/>
            <a:ext cx="11930744" cy="950325"/>
          </a:xfrm>
          <a:prstGeom prst="rect">
            <a:avLst/>
          </a:prstGeom>
          <a:noFill/>
        </p:spPr>
        <p:txBody>
          <a:bodyPr wrap="square">
            <a:spAutoFit/>
          </a:bodyPr>
          <a:lstStyle/>
          <a:p>
            <a:pPr algn="just" eaLnBrk="1" hangingPunct="1">
              <a:lnSpc>
                <a:spcPct val="150000"/>
              </a:lnSpc>
              <a:spcBef>
                <a:spcPct val="50000"/>
              </a:spcBef>
              <a:buFontTx/>
              <a:buNone/>
            </a:pPr>
            <a:r>
              <a:rPr lang="vi-VN" altLang="en-US" sz="2000" b="1">
                <a:solidFill>
                  <a:srgbClr val="002060"/>
                </a:solidFill>
                <a:latin typeface="UTM Avo" panose="02040603050506020204" pitchFamily="18" charset="0"/>
                <a:cs typeface="Arial" panose="020B0604020202020204" pitchFamily="34" charset="0"/>
              </a:rPr>
              <a:t>Câu hỏi</a:t>
            </a:r>
            <a:r>
              <a:rPr lang="en-US" altLang="en-US" sz="2000" b="1">
                <a:solidFill>
                  <a:srgbClr val="002060"/>
                </a:solidFill>
                <a:latin typeface="UTM Avo" panose="02040603050506020204" pitchFamily="18" charset="0"/>
                <a:cs typeface="Arial" panose="020B0604020202020204" pitchFamily="34" charset="0"/>
              </a:rPr>
              <a:t> 6 (Sgk Ngữ văn 6 tr.32)</a:t>
            </a:r>
            <a:r>
              <a:rPr lang="vi-VN" altLang="en-US" sz="2000" b="1">
                <a:solidFill>
                  <a:srgbClr val="002060"/>
                </a:solidFill>
                <a:latin typeface="UTM Avo" panose="02040603050506020204" pitchFamily="18" charset="0"/>
                <a:cs typeface="Arial" panose="020B0604020202020204" pitchFamily="34" charset="0"/>
              </a:rPr>
              <a:t>: </a:t>
            </a:r>
            <a:r>
              <a:rPr lang="vi-VN" altLang="en-US" sz="2000" dirty="0">
                <a:solidFill>
                  <a:srgbClr val="002060"/>
                </a:solidFill>
                <a:latin typeface="UTM Avo" panose="02040603050506020204" pitchFamily="18" charset="0"/>
                <a:cs typeface="Arial" panose="020B0604020202020204" pitchFamily="34" charset="0"/>
              </a:rPr>
              <a:t>Chỉ ra sự giống nhau và khác nhau trong câu chuyện giữa đoạn trích (câu chuyện về Bác mà Minh Huệ được nghe kể) và bài thơ của Minh Huệ.</a:t>
            </a:r>
          </a:p>
        </p:txBody>
      </p:sp>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17E044B-FB98-4EA4-BA0D-6F3C020BA4B4}"/>
              </a:ext>
            </a:extLst>
          </p:cNvPr>
          <p:cNvPicPr>
            <a:picLocks noChangeAspect="1"/>
          </p:cNvPicPr>
          <p:nvPr/>
        </p:nvPicPr>
        <p:blipFill>
          <a:blip r:embed="rId4"/>
          <a:stretch>
            <a:fillRect/>
          </a:stretch>
        </p:blipFill>
        <p:spPr>
          <a:xfrm>
            <a:off x="4501082" y="3109238"/>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16387" y="1990009"/>
            <a:ext cx="2031563" cy="1858092"/>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653269" y="2251912"/>
            <a:ext cx="1797425" cy="950325"/>
          </a:xfrm>
          <a:prstGeom prst="rect">
            <a:avLst/>
          </a:prstGeom>
          <a:noFill/>
        </p:spPr>
        <p:txBody>
          <a:bodyPr wrap="square">
            <a:spAutoFit/>
          </a:bodyPr>
          <a:lstStyle/>
          <a:p>
            <a:pPr algn="ctr">
              <a:lnSpc>
                <a:spcPct val="150000"/>
              </a:lnSpc>
            </a:pPr>
            <a:r>
              <a:rPr lang="vi-VN" sz="2000" dirty="0">
                <a:latin typeface="UTM Avo" panose="02040603050506020204" pitchFamily="18" charset="0"/>
              </a:rPr>
              <a:t>Học thuộc lòng bài thơ</a:t>
            </a:r>
          </a:p>
        </p:txBody>
      </p:sp>
      <p:pic>
        <p:nvPicPr>
          <p:cNvPr id="2" name="Picture 3">
            <a:extLst>
              <a:ext uri="{FF2B5EF4-FFF2-40B4-BE49-F238E27FC236}">
                <a16:creationId xmlns:a16="http://schemas.microsoft.com/office/drawing/2014/main" id="{FF709795-8E9C-8B2F-EFDE-32DEC4B73A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31337" y="2009059"/>
            <a:ext cx="2638854" cy="1858092"/>
          </a:xfrm>
          <a:prstGeom prst="rect">
            <a:avLst/>
          </a:prstGeom>
        </p:spPr>
      </p:pic>
      <p:sp>
        <p:nvSpPr>
          <p:cNvPr id="3" name="TextBox 2">
            <a:extLst>
              <a:ext uri="{FF2B5EF4-FFF2-40B4-BE49-F238E27FC236}">
                <a16:creationId xmlns:a16="http://schemas.microsoft.com/office/drawing/2014/main" id="{729D50F0-5C94-508B-D4A9-A4500FDF5A88}"/>
              </a:ext>
            </a:extLst>
          </p:cNvPr>
          <p:cNvSpPr txBox="1"/>
          <p:nvPr/>
        </p:nvSpPr>
        <p:spPr>
          <a:xfrm>
            <a:off x="5817037" y="2324191"/>
            <a:ext cx="2753154" cy="950325"/>
          </a:xfrm>
          <a:prstGeom prst="rect">
            <a:avLst/>
          </a:prstGeom>
          <a:noFill/>
        </p:spPr>
        <p:txBody>
          <a:bodyPr wrap="square">
            <a:spAutoFit/>
          </a:bodyPr>
          <a:lstStyle/>
          <a:p>
            <a:pPr algn="ctr">
              <a:lnSpc>
                <a:spcPct val="150000"/>
              </a:lnSpc>
            </a:pPr>
            <a:r>
              <a:rPr lang="vi-VN" sz="2000" dirty="0">
                <a:latin typeface="UTM Avo" panose="02040603050506020204" pitchFamily="18" charset="0"/>
              </a:rPr>
              <a:t>Nắm vững giá trị nội dung, nghệ thuật</a:t>
            </a:r>
          </a:p>
        </p:txBody>
      </p:sp>
      <p:pic>
        <p:nvPicPr>
          <p:cNvPr id="5" name="Picture 3">
            <a:extLst>
              <a:ext uri="{FF2B5EF4-FFF2-40B4-BE49-F238E27FC236}">
                <a16:creationId xmlns:a16="http://schemas.microsoft.com/office/drawing/2014/main" id="{ECA41A9F-79E5-582E-1C92-2B4F2AD472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92887" y="1990009"/>
            <a:ext cx="2279213" cy="1858092"/>
          </a:xfrm>
          <a:prstGeom prst="rect">
            <a:avLst/>
          </a:prstGeom>
        </p:spPr>
      </p:pic>
      <p:sp>
        <p:nvSpPr>
          <p:cNvPr id="6" name="TextBox 5">
            <a:extLst>
              <a:ext uri="{FF2B5EF4-FFF2-40B4-BE49-F238E27FC236}">
                <a16:creationId xmlns:a16="http://schemas.microsoft.com/office/drawing/2014/main" id="{5F1A8FC2-CF60-F09C-2871-39E26652F670}"/>
              </a:ext>
            </a:extLst>
          </p:cNvPr>
          <p:cNvSpPr txBox="1"/>
          <p:nvPr/>
        </p:nvSpPr>
        <p:spPr>
          <a:xfrm>
            <a:off x="3193675" y="2201415"/>
            <a:ext cx="2102225" cy="1411990"/>
          </a:xfrm>
          <a:prstGeom prst="rect">
            <a:avLst/>
          </a:prstGeom>
          <a:noFill/>
        </p:spPr>
        <p:txBody>
          <a:bodyPr wrap="square">
            <a:spAutoFit/>
          </a:bodyPr>
          <a:lstStyle/>
          <a:p>
            <a:pPr algn="ctr">
              <a:lnSpc>
                <a:spcPct val="150000"/>
              </a:lnSpc>
            </a:pPr>
            <a:r>
              <a:rPr lang="vi-VN" sz="2000" dirty="0">
                <a:latin typeface="UTM Avo" panose="02040603050506020204" pitchFamily="18" charset="0"/>
              </a:rPr>
              <a:t>Khuyến khích vẽ tranh về Bác Hồ</a:t>
            </a:r>
          </a:p>
        </p:txBody>
      </p:sp>
      <p:pic>
        <p:nvPicPr>
          <p:cNvPr id="8" name="Picture 3">
            <a:extLst>
              <a:ext uri="{FF2B5EF4-FFF2-40B4-BE49-F238E27FC236}">
                <a16:creationId xmlns:a16="http://schemas.microsoft.com/office/drawing/2014/main" id="{11755BF4-A9DB-C42A-EE3E-172C226922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941237" y="2028109"/>
            <a:ext cx="2438400" cy="1858092"/>
          </a:xfrm>
          <a:prstGeom prst="rect">
            <a:avLst/>
          </a:prstGeom>
        </p:spPr>
      </p:pic>
      <p:sp>
        <p:nvSpPr>
          <p:cNvPr id="9" name="TextBox 8">
            <a:extLst>
              <a:ext uri="{FF2B5EF4-FFF2-40B4-BE49-F238E27FC236}">
                <a16:creationId xmlns:a16="http://schemas.microsoft.com/office/drawing/2014/main" id="{0D7057DB-5C41-2C1A-042A-6DD33881B987}"/>
              </a:ext>
            </a:extLst>
          </p:cNvPr>
          <p:cNvSpPr txBox="1"/>
          <p:nvPr/>
        </p:nvSpPr>
        <p:spPr>
          <a:xfrm>
            <a:off x="8893643" y="2213060"/>
            <a:ext cx="2533588" cy="1411990"/>
          </a:xfrm>
          <a:prstGeom prst="rect">
            <a:avLst/>
          </a:prstGeom>
          <a:noFill/>
        </p:spPr>
        <p:txBody>
          <a:bodyPr wrap="square">
            <a:spAutoFit/>
          </a:bodyPr>
          <a:lstStyle/>
          <a:p>
            <a:pPr algn="ctr">
              <a:lnSpc>
                <a:spcPct val="150000"/>
              </a:lnSpc>
            </a:pPr>
            <a:r>
              <a:rPr lang="vi-VN" sz="2000">
                <a:latin typeface="UTM Avo" panose="02040603050506020204" pitchFamily="18" charset="0"/>
              </a:rPr>
              <a:t>Chuẩn bị:</a:t>
            </a:r>
            <a:r>
              <a:rPr lang="en-US" sz="2000">
                <a:latin typeface="UTM Avo" panose="02040603050506020204" pitchFamily="18" charset="0"/>
              </a:rPr>
              <a:t> </a:t>
            </a:r>
          </a:p>
          <a:p>
            <a:pPr algn="ctr">
              <a:lnSpc>
                <a:spcPct val="150000"/>
              </a:lnSpc>
            </a:pPr>
            <a:r>
              <a:rPr lang="en-US" sz="2000">
                <a:latin typeface="UTM Avo" panose="02040603050506020204" pitchFamily="18" charset="0"/>
              </a:rPr>
              <a:t>Đọc hiểu văn bản - </a:t>
            </a:r>
            <a:r>
              <a:rPr lang="vi-VN" sz="2000">
                <a:latin typeface="UTM Avo" panose="02040603050506020204" pitchFamily="18" charset="0"/>
              </a:rPr>
              <a:t> </a:t>
            </a:r>
            <a:r>
              <a:rPr lang="vi-VN" sz="2000" i="1" dirty="0">
                <a:latin typeface="UTM Avo" panose="02040603050506020204" pitchFamily="18" charset="0"/>
              </a:rPr>
              <a:t>Lượm</a:t>
            </a:r>
          </a:p>
        </p:txBody>
      </p:sp>
      <p:pic>
        <p:nvPicPr>
          <p:cNvPr id="1032" name="Picture 8" descr="Snowman ">
            <a:extLst>
              <a:ext uri="{FF2B5EF4-FFF2-40B4-BE49-F238E27FC236}">
                <a16:creationId xmlns:a16="http://schemas.microsoft.com/office/drawing/2014/main" id="{418E95F4-0234-3B57-BA33-7566BDE313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711" y="3857978"/>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59238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316</TotalTime>
  <Words>2680</Words>
  <Application>Microsoft Office PowerPoint</Application>
  <PresentationFormat>Widescreen</PresentationFormat>
  <Paragraphs>230</Paragraphs>
  <Slides>37</Slides>
  <Notes>6</Notes>
  <HiddenSlides>5</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37</vt:i4>
      </vt:variant>
    </vt:vector>
  </HeadingPairs>
  <TitlesOfParts>
    <vt:vector size="46" baseType="lpstr">
      <vt:lpstr>Arial</vt:lpstr>
      <vt:lpstr>Calibri</vt:lpstr>
      <vt:lpstr>Calibri Light</vt:lpstr>
      <vt:lpstr>Times New Roman</vt:lpstr>
      <vt:lpstr>UTM Avo</vt:lpstr>
      <vt:lpstr>2_Office Theme</vt:lpstr>
      <vt:lpstr>1_Office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41</cp:revision>
  <dcterms:created xsi:type="dcterms:W3CDTF">2023-10-19T01:39:18Z</dcterms:created>
  <dcterms:modified xsi:type="dcterms:W3CDTF">2023-12-20T02:28:56Z</dcterms:modified>
  <cp:category>9Slide.vn</cp:category>
</cp:coreProperties>
</file>