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av" ContentType="audio/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 id="2147483696" r:id="rId3"/>
    <p:sldMasterId id="2147483720" r:id="rId4"/>
    <p:sldMasterId id="2147483744" r:id="rId5"/>
  </p:sldMasterIdLst>
  <p:notesMasterIdLst>
    <p:notesMasterId r:id="rId48"/>
  </p:notesMasterIdLst>
  <p:sldIdLst>
    <p:sldId id="318" r:id="rId6"/>
    <p:sldId id="281" r:id="rId7"/>
    <p:sldId id="282" r:id="rId8"/>
    <p:sldId id="339" r:id="rId9"/>
    <p:sldId id="340" r:id="rId10"/>
    <p:sldId id="341" r:id="rId11"/>
    <p:sldId id="342" r:id="rId12"/>
    <p:sldId id="284" r:id="rId13"/>
    <p:sldId id="301" r:id="rId14"/>
    <p:sldId id="323" r:id="rId15"/>
    <p:sldId id="324" r:id="rId16"/>
    <p:sldId id="325" r:id="rId17"/>
    <p:sldId id="307" r:id="rId18"/>
    <p:sldId id="308" r:id="rId19"/>
    <p:sldId id="343" r:id="rId20"/>
    <p:sldId id="344" r:id="rId21"/>
    <p:sldId id="345" r:id="rId22"/>
    <p:sldId id="346" r:id="rId23"/>
    <p:sldId id="347" r:id="rId24"/>
    <p:sldId id="348" r:id="rId25"/>
    <p:sldId id="349" r:id="rId26"/>
    <p:sldId id="336" r:id="rId27"/>
    <p:sldId id="350" r:id="rId28"/>
    <p:sldId id="327" r:id="rId29"/>
    <p:sldId id="352" r:id="rId30"/>
    <p:sldId id="353" r:id="rId31"/>
    <p:sldId id="315" r:id="rId32"/>
    <p:sldId id="287" r:id="rId33"/>
    <p:sldId id="263" r:id="rId34"/>
    <p:sldId id="417" r:id="rId35"/>
    <p:sldId id="418" r:id="rId36"/>
    <p:sldId id="419" r:id="rId37"/>
    <p:sldId id="259" r:id="rId38"/>
    <p:sldId id="257" r:id="rId39"/>
    <p:sldId id="258" r:id="rId40"/>
    <p:sldId id="420" r:id="rId41"/>
    <p:sldId id="293" r:id="rId42"/>
    <p:sldId id="337" r:id="rId43"/>
    <p:sldId id="296" r:id="rId44"/>
    <p:sldId id="297" r:id="rId45"/>
    <p:sldId id="279" r:id="rId46"/>
    <p:sldId id="300" r:id="rId47"/>
  </p:sldIdLst>
  <p:sldSz cx="12192000" cy="6858000"/>
  <p:notesSz cx="6858000" cy="9144000"/>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FCF"/>
    <a:srgbClr val="00206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156" autoAdjust="0"/>
    <p:restoredTop sz="95407" autoAdjust="0"/>
  </p:normalViewPr>
  <p:slideViewPr>
    <p:cSldViewPr snapToGrid="0">
      <p:cViewPr varScale="1">
        <p:scale>
          <a:sx n="105" d="100"/>
          <a:sy n="105" d="100"/>
        </p:scale>
        <p:origin x="708"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notesMaster" Target="notesMasters/notesMaster1.xml"/><Relationship Id="rId8" Type="http://schemas.openxmlformats.org/officeDocument/2006/relationships/slide" Target="slides/slide3.xml"/><Relationship Id="rId51"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668EE5E-5567-4AF5-8127-5949BF03CB56}" type="doc">
      <dgm:prSet loTypeId="urn:microsoft.com/office/officeart/2005/8/layout/vProcess5" loCatId="process" qsTypeId="urn:microsoft.com/office/officeart/2005/8/quickstyle/simple2" qsCatId="simple" csTypeId="urn:microsoft.com/office/officeart/2005/8/colors/accent2_1" csCatId="accent2" phldr="1"/>
      <dgm:spPr/>
      <dgm:t>
        <a:bodyPr/>
        <a:lstStyle/>
        <a:p>
          <a:endParaRPr lang="en-US"/>
        </a:p>
      </dgm:t>
    </dgm:pt>
    <dgm:pt modelId="{A71B829E-D1AA-416D-B06E-7A0BD167E596}">
      <dgm:prSet phldrT="[Text]" custT="1"/>
      <dgm:spPr/>
      <dgm:t>
        <a:bodyPr/>
        <a:lstStyle/>
        <a:p>
          <a:r>
            <a:rPr lang="en-US" sz="1800" b="1" dirty="0" err="1">
              <a:latin typeface="UTM Avo" panose="02040603050506020204" pitchFamily="18" charset="0"/>
            </a:rPr>
            <a:t>Phần</a:t>
          </a:r>
          <a:r>
            <a:rPr lang="en-US" sz="1800" b="1" dirty="0">
              <a:latin typeface="UTM Avo" panose="02040603050506020204" pitchFamily="18" charset="0"/>
            </a:rPr>
            <a:t> 1</a:t>
          </a:r>
          <a:r>
            <a:rPr lang="en-US" sz="1800" dirty="0">
              <a:latin typeface="UTM Avo" panose="02040603050506020204" pitchFamily="18" charset="0"/>
            </a:rPr>
            <a:t> (5 </a:t>
          </a:r>
          <a:r>
            <a:rPr lang="en-US" sz="1800" dirty="0" err="1">
              <a:latin typeface="UTM Avo" panose="02040603050506020204" pitchFamily="18" charset="0"/>
            </a:rPr>
            <a:t>khổ</a:t>
          </a:r>
          <a:r>
            <a:rPr lang="en-US" sz="1800" dirty="0">
              <a:latin typeface="UTM Avo" panose="02040603050506020204" pitchFamily="18" charset="0"/>
            </a:rPr>
            <a:t> </a:t>
          </a:r>
          <a:r>
            <a:rPr lang="en-US" sz="1800" dirty="0" err="1">
              <a:latin typeface="UTM Avo" panose="02040603050506020204" pitchFamily="18" charset="0"/>
            </a:rPr>
            <a:t>thơ</a:t>
          </a:r>
          <a:r>
            <a:rPr lang="en-US" sz="1800" dirty="0">
              <a:latin typeface="UTM Avo" panose="02040603050506020204" pitchFamily="18" charset="0"/>
            </a:rPr>
            <a:t> </a:t>
          </a:r>
          <a:r>
            <a:rPr lang="en-US" sz="1800" dirty="0" err="1">
              <a:latin typeface="UTM Avo" panose="02040603050506020204" pitchFamily="18" charset="0"/>
            </a:rPr>
            <a:t>đầu</a:t>
          </a:r>
          <a:r>
            <a:rPr lang="en-US" sz="1800" dirty="0">
              <a:latin typeface="UTM Avo" panose="02040603050506020204" pitchFamily="18" charset="0"/>
            </a:rPr>
            <a:t>): </a:t>
          </a:r>
          <a:r>
            <a:rPr lang="en-US" sz="1800" dirty="0" err="1">
              <a:latin typeface="UTM Avo" panose="02040603050506020204" pitchFamily="18" charset="0"/>
            </a:rPr>
            <a:t>Hình</a:t>
          </a:r>
          <a:r>
            <a:rPr lang="en-US" sz="1800" dirty="0">
              <a:latin typeface="UTM Avo" panose="02040603050506020204" pitchFamily="18" charset="0"/>
            </a:rPr>
            <a:t> </a:t>
          </a:r>
          <a:r>
            <a:rPr lang="en-US" sz="1800" dirty="0" err="1">
              <a:latin typeface="UTM Avo" panose="02040603050506020204" pitchFamily="18" charset="0"/>
            </a:rPr>
            <a:t>ảnh</a:t>
          </a:r>
          <a:r>
            <a:rPr lang="en-US" sz="1800" dirty="0">
              <a:latin typeface="UTM Avo" panose="02040603050506020204" pitchFamily="18" charset="0"/>
            </a:rPr>
            <a:t> </a:t>
          </a:r>
          <a:r>
            <a:rPr lang="en-US" sz="1800" dirty="0" err="1">
              <a:latin typeface="UTM Avo" panose="02040603050506020204" pitchFamily="18" charset="0"/>
            </a:rPr>
            <a:t>Lượm</a:t>
          </a:r>
          <a:r>
            <a:rPr lang="en-US" sz="1800" dirty="0">
              <a:latin typeface="UTM Avo" panose="02040603050506020204" pitchFamily="18" charset="0"/>
            </a:rPr>
            <a:t> </a:t>
          </a:r>
          <a:r>
            <a:rPr lang="en-US" sz="1800" dirty="0" err="1">
              <a:latin typeface="UTM Avo" panose="02040603050506020204" pitchFamily="18" charset="0"/>
            </a:rPr>
            <a:t>trong</a:t>
          </a:r>
          <a:r>
            <a:rPr lang="en-US" sz="1800" dirty="0">
              <a:latin typeface="UTM Avo" panose="02040603050506020204" pitchFamily="18" charset="0"/>
            </a:rPr>
            <a:t> </a:t>
          </a:r>
          <a:r>
            <a:rPr lang="en-US" sz="1800" dirty="0" err="1">
              <a:latin typeface="UTM Avo" panose="02040603050506020204" pitchFamily="18" charset="0"/>
            </a:rPr>
            <a:t>cuộc</a:t>
          </a:r>
          <a:r>
            <a:rPr lang="en-US" sz="1800" dirty="0">
              <a:latin typeface="UTM Avo" panose="02040603050506020204" pitchFamily="18" charset="0"/>
            </a:rPr>
            <a:t> </a:t>
          </a:r>
          <a:r>
            <a:rPr lang="en-US" sz="1800" dirty="0" err="1">
              <a:latin typeface="UTM Avo" panose="02040603050506020204" pitchFamily="18" charset="0"/>
            </a:rPr>
            <a:t>gặp</a:t>
          </a:r>
          <a:r>
            <a:rPr lang="en-US" sz="1800" dirty="0">
              <a:latin typeface="UTM Avo" panose="02040603050506020204" pitchFamily="18" charset="0"/>
            </a:rPr>
            <a:t> </a:t>
          </a:r>
          <a:r>
            <a:rPr lang="en-US" sz="1800" dirty="0" err="1">
              <a:latin typeface="UTM Avo" panose="02040603050506020204" pitchFamily="18" charset="0"/>
            </a:rPr>
            <a:t>gỡ</a:t>
          </a:r>
          <a:r>
            <a:rPr lang="en-US" sz="1800" dirty="0">
              <a:latin typeface="UTM Avo" panose="02040603050506020204" pitchFamily="18" charset="0"/>
            </a:rPr>
            <a:t>.</a:t>
          </a:r>
        </a:p>
      </dgm:t>
    </dgm:pt>
    <dgm:pt modelId="{882E18BC-72B0-4C5C-9C48-0603CBBF7720}" type="parTrans" cxnId="{9737085F-10F7-4E86-B1A9-39190FDAAF5D}">
      <dgm:prSet/>
      <dgm:spPr/>
      <dgm:t>
        <a:bodyPr/>
        <a:lstStyle/>
        <a:p>
          <a:endParaRPr lang="en-US" sz="2000">
            <a:latin typeface="UTM Avo" panose="02040603050506020204" pitchFamily="18" charset="0"/>
          </a:endParaRPr>
        </a:p>
      </dgm:t>
    </dgm:pt>
    <dgm:pt modelId="{998AB020-849A-4757-93D5-94FAB1E661E9}" type="sibTrans" cxnId="{9737085F-10F7-4E86-B1A9-39190FDAAF5D}">
      <dgm:prSet custT="1"/>
      <dgm:spPr/>
      <dgm:t>
        <a:bodyPr/>
        <a:lstStyle/>
        <a:p>
          <a:endParaRPr lang="en-US" sz="3200">
            <a:latin typeface="UTM Avo" panose="02040603050506020204" pitchFamily="18" charset="0"/>
          </a:endParaRPr>
        </a:p>
      </dgm:t>
    </dgm:pt>
    <dgm:pt modelId="{77C1F385-8CDE-43B0-BCA4-09DCF99C9627}">
      <dgm:prSet phldrT="[Text]" custT="1"/>
      <dgm:spPr/>
      <dgm:t>
        <a:bodyPr/>
        <a:lstStyle/>
        <a:p>
          <a:r>
            <a:rPr lang="en-US" sz="1800" b="1" dirty="0" err="1">
              <a:latin typeface="UTM Avo" panose="02040603050506020204" pitchFamily="18" charset="0"/>
            </a:rPr>
            <a:t>Phần</a:t>
          </a:r>
          <a:r>
            <a:rPr lang="en-US" sz="1800" b="1" dirty="0">
              <a:latin typeface="UTM Avo" panose="02040603050506020204" pitchFamily="18" charset="0"/>
            </a:rPr>
            <a:t> 2</a:t>
          </a:r>
          <a:r>
            <a:rPr lang="en-US" sz="1800" dirty="0">
              <a:latin typeface="UTM Avo" panose="02040603050506020204" pitchFamily="18" charset="0"/>
            </a:rPr>
            <a:t> (</a:t>
          </a:r>
          <a:r>
            <a:rPr lang="en-US" sz="1800" dirty="0" err="1">
              <a:latin typeface="UTM Avo" panose="02040603050506020204" pitchFamily="18" charset="0"/>
            </a:rPr>
            <a:t>Tiếp</a:t>
          </a:r>
          <a:r>
            <a:rPr lang="en-US" sz="1800" dirty="0">
              <a:latin typeface="UTM Avo" panose="02040603050506020204" pitchFamily="18" charset="0"/>
            </a:rPr>
            <a:t> </a:t>
          </a:r>
          <a:r>
            <a:rPr lang="en-US" sz="1800" err="1">
              <a:latin typeface="UTM Avo" panose="02040603050506020204" pitchFamily="18" charset="0"/>
            </a:rPr>
            <a:t>đến</a:t>
          </a:r>
          <a:r>
            <a:rPr lang="en-US" sz="1800">
              <a:latin typeface="UTM Avo" panose="02040603050506020204" pitchFamily="18" charset="0"/>
            </a:rPr>
            <a:t> “Lượm </a:t>
          </a:r>
          <a:r>
            <a:rPr lang="en-US" sz="1800" dirty="0" err="1">
              <a:latin typeface="UTM Avo" panose="02040603050506020204" pitchFamily="18" charset="0"/>
            </a:rPr>
            <a:t>ơi</a:t>
          </a:r>
          <a:r>
            <a:rPr lang="en-US" sz="1800" dirty="0">
              <a:latin typeface="UTM Avo" panose="02040603050506020204" pitchFamily="18" charset="0"/>
            </a:rPr>
            <a:t>, </a:t>
          </a:r>
          <a:r>
            <a:rPr lang="en-US" sz="1800" dirty="0" err="1">
              <a:latin typeface="UTM Avo" panose="02040603050506020204" pitchFamily="18" charset="0"/>
            </a:rPr>
            <a:t>còn</a:t>
          </a:r>
          <a:r>
            <a:rPr lang="en-US" sz="1800" dirty="0">
              <a:latin typeface="UTM Avo" panose="02040603050506020204" pitchFamily="18" charset="0"/>
            </a:rPr>
            <a:t> </a:t>
          </a:r>
          <a:r>
            <a:rPr lang="en-US" sz="1800" err="1">
              <a:latin typeface="UTM Avo" panose="02040603050506020204" pitchFamily="18" charset="0"/>
            </a:rPr>
            <a:t>không</a:t>
          </a:r>
          <a:r>
            <a:rPr lang="en-US" sz="1800">
              <a:latin typeface="UTM Avo" panose="02040603050506020204" pitchFamily="18" charset="0"/>
            </a:rPr>
            <a:t>?”): </a:t>
          </a:r>
          <a:r>
            <a:rPr lang="en-US" sz="1800" dirty="0">
              <a:latin typeface="UTM Avo" panose="02040603050506020204" pitchFamily="18" charset="0"/>
            </a:rPr>
            <a:t>Câu </a:t>
          </a:r>
          <a:r>
            <a:rPr lang="en-US" sz="1800" dirty="0" err="1">
              <a:latin typeface="UTM Avo" panose="02040603050506020204" pitchFamily="18" charset="0"/>
            </a:rPr>
            <a:t>chuyện</a:t>
          </a:r>
          <a:r>
            <a:rPr lang="en-US" sz="1800" dirty="0">
              <a:latin typeface="UTM Avo" panose="02040603050506020204" pitchFamily="18" charset="0"/>
            </a:rPr>
            <a:t> </a:t>
          </a:r>
          <a:r>
            <a:rPr lang="en-US" sz="1800" dirty="0" err="1">
              <a:latin typeface="UTM Avo" panose="02040603050506020204" pitchFamily="18" charset="0"/>
            </a:rPr>
            <a:t>về</a:t>
          </a:r>
          <a:r>
            <a:rPr lang="en-US" sz="1800" dirty="0">
              <a:latin typeface="UTM Avo" panose="02040603050506020204" pitchFamily="18" charset="0"/>
            </a:rPr>
            <a:t> </a:t>
          </a:r>
          <a:r>
            <a:rPr lang="en-US" sz="1800" dirty="0" err="1">
              <a:latin typeface="UTM Avo" panose="02040603050506020204" pitchFamily="18" charset="0"/>
            </a:rPr>
            <a:t>chuyến</a:t>
          </a:r>
          <a:r>
            <a:rPr lang="en-US" sz="1800" dirty="0">
              <a:latin typeface="UTM Avo" panose="02040603050506020204" pitchFamily="18" charset="0"/>
            </a:rPr>
            <a:t> </a:t>
          </a:r>
          <a:r>
            <a:rPr lang="en-US" sz="1800" dirty="0" err="1">
              <a:latin typeface="UTM Avo" panose="02040603050506020204" pitchFamily="18" charset="0"/>
            </a:rPr>
            <a:t>liên</a:t>
          </a:r>
          <a:r>
            <a:rPr lang="en-US" sz="1800" dirty="0">
              <a:latin typeface="UTM Avo" panose="02040603050506020204" pitchFamily="18" charset="0"/>
            </a:rPr>
            <a:t> </a:t>
          </a:r>
          <a:r>
            <a:rPr lang="en-US" sz="1800" dirty="0" err="1">
              <a:latin typeface="UTM Avo" panose="02040603050506020204" pitchFamily="18" charset="0"/>
            </a:rPr>
            <a:t>lạc</a:t>
          </a:r>
          <a:r>
            <a:rPr lang="en-US" sz="1800" dirty="0">
              <a:latin typeface="UTM Avo" panose="02040603050506020204" pitchFamily="18" charset="0"/>
            </a:rPr>
            <a:t> </a:t>
          </a:r>
          <a:r>
            <a:rPr lang="en-US" sz="1800" dirty="0" err="1">
              <a:latin typeface="UTM Avo" panose="02040603050506020204" pitchFamily="18" charset="0"/>
            </a:rPr>
            <a:t>cuối</a:t>
          </a:r>
          <a:r>
            <a:rPr lang="en-US" sz="1800" dirty="0">
              <a:latin typeface="UTM Avo" panose="02040603050506020204" pitchFamily="18" charset="0"/>
            </a:rPr>
            <a:t> </a:t>
          </a:r>
          <a:r>
            <a:rPr lang="en-US" sz="1800" dirty="0" err="1">
              <a:latin typeface="UTM Avo" panose="02040603050506020204" pitchFamily="18" charset="0"/>
            </a:rPr>
            <a:t>cùng</a:t>
          </a:r>
          <a:r>
            <a:rPr lang="en-US" sz="1800" dirty="0">
              <a:latin typeface="UTM Avo" panose="02040603050506020204" pitchFamily="18" charset="0"/>
            </a:rPr>
            <a:t> </a:t>
          </a:r>
          <a:r>
            <a:rPr lang="en-US" sz="1800" dirty="0" err="1">
              <a:latin typeface="UTM Avo" panose="02040603050506020204" pitchFamily="18" charset="0"/>
            </a:rPr>
            <a:t>cùng</a:t>
          </a:r>
          <a:r>
            <a:rPr lang="en-US" sz="1800" dirty="0">
              <a:latin typeface="UTM Avo" panose="02040603050506020204" pitchFamily="18" charset="0"/>
            </a:rPr>
            <a:t> </a:t>
          </a:r>
          <a:r>
            <a:rPr lang="en-US" sz="1800" dirty="0" err="1">
              <a:latin typeface="UTM Avo" panose="02040603050506020204" pitchFamily="18" charset="0"/>
            </a:rPr>
            <a:t>sự</a:t>
          </a:r>
          <a:r>
            <a:rPr lang="en-US" sz="1800" dirty="0">
              <a:latin typeface="UTM Avo" panose="02040603050506020204" pitchFamily="18" charset="0"/>
            </a:rPr>
            <a:t> hi </a:t>
          </a:r>
          <a:r>
            <a:rPr lang="en-US" sz="1800" dirty="0" err="1">
              <a:latin typeface="UTM Avo" panose="02040603050506020204" pitchFamily="18" charset="0"/>
            </a:rPr>
            <a:t>sinh</a:t>
          </a:r>
          <a:r>
            <a:rPr lang="en-US" sz="1800" dirty="0">
              <a:latin typeface="UTM Avo" panose="02040603050506020204" pitchFamily="18" charset="0"/>
            </a:rPr>
            <a:t> </a:t>
          </a:r>
          <a:r>
            <a:rPr lang="en-US" sz="1800" dirty="0" err="1">
              <a:latin typeface="UTM Avo" panose="02040603050506020204" pitchFamily="18" charset="0"/>
            </a:rPr>
            <a:t>của</a:t>
          </a:r>
          <a:r>
            <a:rPr lang="en-US" sz="1800" dirty="0">
              <a:latin typeface="UTM Avo" panose="02040603050506020204" pitchFamily="18" charset="0"/>
            </a:rPr>
            <a:t> </a:t>
          </a:r>
          <a:r>
            <a:rPr lang="en-US" sz="1800" dirty="0" err="1">
              <a:latin typeface="UTM Avo" panose="02040603050506020204" pitchFamily="18" charset="0"/>
            </a:rPr>
            <a:t>Lượm</a:t>
          </a:r>
          <a:r>
            <a:rPr lang="en-US" sz="1800" dirty="0">
              <a:latin typeface="UTM Avo" panose="02040603050506020204" pitchFamily="18" charset="0"/>
            </a:rPr>
            <a:t>.</a:t>
          </a:r>
        </a:p>
      </dgm:t>
    </dgm:pt>
    <dgm:pt modelId="{278B296A-D0D7-4393-B253-38F0AB53CF56}" type="parTrans" cxnId="{4362D62A-AD27-4B0B-BF18-D45F0BDC8DB3}">
      <dgm:prSet/>
      <dgm:spPr/>
      <dgm:t>
        <a:bodyPr/>
        <a:lstStyle/>
        <a:p>
          <a:endParaRPr lang="en-US" sz="2000">
            <a:latin typeface="UTM Avo" panose="02040603050506020204" pitchFamily="18" charset="0"/>
          </a:endParaRPr>
        </a:p>
      </dgm:t>
    </dgm:pt>
    <dgm:pt modelId="{6EA5E8A2-F6AF-4E0B-B900-708CDFDCE9FC}" type="sibTrans" cxnId="{4362D62A-AD27-4B0B-BF18-D45F0BDC8DB3}">
      <dgm:prSet custT="1"/>
      <dgm:spPr/>
      <dgm:t>
        <a:bodyPr/>
        <a:lstStyle/>
        <a:p>
          <a:endParaRPr lang="en-US" sz="3200">
            <a:latin typeface="UTM Avo" panose="02040603050506020204" pitchFamily="18" charset="0"/>
          </a:endParaRPr>
        </a:p>
      </dgm:t>
    </dgm:pt>
    <dgm:pt modelId="{19BA90B1-309D-4C52-8563-B630F4C55D51}">
      <dgm:prSet phldrT="[Text]" custT="1"/>
      <dgm:spPr/>
      <dgm:t>
        <a:bodyPr/>
        <a:lstStyle/>
        <a:p>
          <a:r>
            <a:rPr lang="en-US" sz="1800" b="1" dirty="0" err="1">
              <a:latin typeface="UTM Avo" panose="02040603050506020204" pitchFamily="18" charset="0"/>
            </a:rPr>
            <a:t>Phần</a:t>
          </a:r>
          <a:r>
            <a:rPr lang="en-US" sz="1800" b="1" dirty="0">
              <a:latin typeface="UTM Avo" panose="02040603050506020204" pitchFamily="18" charset="0"/>
            </a:rPr>
            <a:t> 3</a:t>
          </a:r>
          <a:r>
            <a:rPr lang="en-US" sz="1800" dirty="0">
              <a:latin typeface="UTM Avo" panose="02040603050506020204" pitchFamily="18" charset="0"/>
            </a:rPr>
            <a:t> (</a:t>
          </a:r>
          <a:r>
            <a:rPr lang="en-US" sz="1800" dirty="0" err="1">
              <a:latin typeface="UTM Avo" panose="02040603050506020204" pitchFamily="18" charset="0"/>
            </a:rPr>
            <a:t>Còn</a:t>
          </a:r>
          <a:r>
            <a:rPr lang="en-US" sz="1800" dirty="0">
              <a:latin typeface="UTM Avo" panose="02040603050506020204" pitchFamily="18" charset="0"/>
            </a:rPr>
            <a:t> </a:t>
          </a:r>
          <a:r>
            <a:rPr lang="en-US" sz="1800" dirty="0" err="1">
              <a:latin typeface="UTM Avo" panose="02040603050506020204" pitchFamily="18" charset="0"/>
            </a:rPr>
            <a:t>lại</a:t>
          </a:r>
          <a:r>
            <a:rPr lang="en-US" sz="1800" dirty="0">
              <a:latin typeface="UTM Avo" panose="02040603050506020204" pitchFamily="18" charset="0"/>
            </a:rPr>
            <a:t>): </a:t>
          </a:r>
          <a:r>
            <a:rPr lang="en-US" sz="1800" dirty="0" err="1">
              <a:latin typeface="UTM Avo" panose="02040603050506020204" pitchFamily="18" charset="0"/>
            </a:rPr>
            <a:t>Hình</a:t>
          </a:r>
          <a:r>
            <a:rPr lang="en-US" sz="1800" dirty="0">
              <a:latin typeface="UTM Avo" panose="02040603050506020204" pitchFamily="18" charset="0"/>
            </a:rPr>
            <a:t> </a:t>
          </a:r>
          <a:r>
            <a:rPr lang="en-US" sz="1800" dirty="0" err="1">
              <a:latin typeface="UTM Avo" panose="02040603050506020204" pitchFamily="18" charset="0"/>
            </a:rPr>
            <a:t>ảnh</a:t>
          </a:r>
          <a:r>
            <a:rPr lang="en-US" sz="1800" dirty="0">
              <a:latin typeface="UTM Avo" panose="02040603050506020204" pitchFamily="18" charset="0"/>
            </a:rPr>
            <a:t> </a:t>
          </a:r>
          <a:r>
            <a:rPr lang="en-US" sz="1800" err="1">
              <a:latin typeface="UTM Avo" panose="02040603050506020204" pitchFamily="18" charset="0"/>
            </a:rPr>
            <a:t>Lượm</a:t>
          </a:r>
          <a:r>
            <a:rPr lang="en-US" sz="1800">
              <a:latin typeface="UTM Avo" panose="02040603050506020204" pitchFamily="18" charset="0"/>
            </a:rPr>
            <a:t> còn sống </a:t>
          </a:r>
          <a:r>
            <a:rPr lang="en-US" sz="1800" dirty="0" err="1">
              <a:latin typeface="UTM Avo" panose="02040603050506020204" pitchFamily="18" charset="0"/>
            </a:rPr>
            <a:t>mãi</a:t>
          </a:r>
          <a:r>
            <a:rPr lang="en-US" sz="1800" dirty="0">
              <a:latin typeface="UTM Avo" panose="02040603050506020204" pitchFamily="18" charset="0"/>
            </a:rPr>
            <a:t>.</a:t>
          </a:r>
        </a:p>
      </dgm:t>
    </dgm:pt>
    <dgm:pt modelId="{1DCF4090-AD62-4911-9294-4E946307B17F}" type="parTrans" cxnId="{A1560D15-F31C-40B8-AC02-A425AA69DC4C}">
      <dgm:prSet/>
      <dgm:spPr/>
      <dgm:t>
        <a:bodyPr/>
        <a:lstStyle/>
        <a:p>
          <a:endParaRPr lang="en-US" sz="2000">
            <a:latin typeface="UTM Avo" panose="02040603050506020204" pitchFamily="18" charset="0"/>
          </a:endParaRPr>
        </a:p>
      </dgm:t>
    </dgm:pt>
    <dgm:pt modelId="{C752A69E-B42B-4700-8D42-E18A99C3D355}" type="sibTrans" cxnId="{A1560D15-F31C-40B8-AC02-A425AA69DC4C}">
      <dgm:prSet/>
      <dgm:spPr/>
      <dgm:t>
        <a:bodyPr/>
        <a:lstStyle/>
        <a:p>
          <a:endParaRPr lang="en-US" sz="2000">
            <a:latin typeface="UTM Avo" panose="02040603050506020204" pitchFamily="18" charset="0"/>
          </a:endParaRPr>
        </a:p>
      </dgm:t>
    </dgm:pt>
    <dgm:pt modelId="{AF491904-8195-4CEA-8ECE-C3E16AA8EB86}" type="pres">
      <dgm:prSet presAssocID="{2668EE5E-5567-4AF5-8127-5949BF03CB56}" presName="outerComposite" presStyleCnt="0">
        <dgm:presLayoutVars>
          <dgm:chMax val="5"/>
          <dgm:dir/>
          <dgm:resizeHandles val="exact"/>
        </dgm:presLayoutVars>
      </dgm:prSet>
      <dgm:spPr/>
    </dgm:pt>
    <dgm:pt modelId="{D98C7A80-78A0-44EE-8B92-C1D3C21CD6C0}" type="pres">
      <dgm:prSet presAssocID="{2668EE5E-5567-4AF5-8127-5949BF03CB56}" presName="dummyMaxCanvas" presStyleCnt="0">
        <dgm:presLayoutVars/>
      </dgm:prSet>
      <dgm:spPr/>
    </dgm:pt>
    <dgm:pt modelId="{D8CAB5FD-157F-4E0C-9A00-1E4D6A919A8E}" type="pres">
      <dgm:prSet presAssocID="{2668EE5E-5567-4AF5-8127-5949BF03CB56}" presName="ThreeNodes_1" presStyleLbl="node1" presStyleIdx="0" presStyleCnt="3">
        <dgm:presLayoutVars>
          <dgm:bulletEnabled val="1"/>
        </dgm:presLayoutVars>
      </dgm:prSet>
      <dgm:spPr/>
    </dgm:pt>
    <dgm:pt modelId="{497F66EC-2CCE-43DD-979A-86E11464F90D}" type="pres">
      <dgm:prSet presAssocID="{2668EE5E-5567-4AF5-8127-5949BF03CB56}" presName="ThreeNodes_2" presStyleLbl="node1" presStyleIdx="1" presStyleCnt="3" custScaleX="108838">
        <dgm:presLayoutVars>
          <dgm:bulletEnabled val="1"/>
        </dgm:presLayoutVars>
      </dgm:prSet>
      <dgm:spPr/>
    </dgm:pt>
    <dgm:pt modelId="{BA86E2E6-0C63-4284-B461-AA68B6CE3B1D}" type="pres">
      <dgm:prSet presAssocID="{2668EE5E-5567-4AF5-8127-5949BF03CB56}" presName="ThreeNodes_3" presStyleLbl="node1" presStyleIdx="2" presStyleCnt="3">
        <dgm:presLayoutVars>
          <dgm:bulletEnabled val="1"/>
        </dgm:presLayoutVars>
      </dgm:prSet>
      <dgm:spPr/>
    </dgm:pt>
    <dgm:pt modelId="{5D37D833-F487-45EE-9F98-E813C4C8E730}" type="pres">
      <dgm:prSet presAssocID="{2668EE5E-5567-4AF5-8127-5949BF03CB56}" presName="ThreeConn_1-2" presStyleLbl="fgAccFollowNode1" presStyleIdx="0" presStyleCnt="2">
        <dgm:presLayoutVars>
          <dgm:bulletEnabled val="1"/>
        </dgm:presLayoutVars>
      </dgm:prSet>
      <dgm:spPr/>
    </dgm:pt>
    <dgm:pt modelId="{4651D06A-8066-4756-9E41-7CAE6BF2B3A9}" type="pres">
      <dgm:prSet presAssocID="{2668EE5E-5567-4AF5-8127-5949BF03CB56}" presName="ThreeConn_2-3" presStyleLbl="fgAccFollowNode1" presStyleIdx="1" presStyleCnt="2">
        <dgm:presLayoutVars>
          <dgm:bulletEnabled val="1"/>
        </dgm:presLayoutVars>
      </dgm:prSet>
      <dgm:spPr/>
    </dgm:pt>
    <dgm:pt modelId="{ADEC1239-5589-4422-9121-412EA3D797A6}" type="pres">
      <dgm:prSet presAssocID="{2668EE5E-5567-4AF5-8127-5949BF03CB56}" presName="ThreeNodes_1_text" presStyleLbl="node1" presStyleIdx="2" presStyleCnt="3">
        <dgm:presLayoutVars>
          <dgm:bulletEnabled val="1"/>
        </dgm:presLayoutVars>
      </dgm:prSet>
      <dgm:spPr/>
    </dgm:pt>
    <dgm:pt modelId="{2B50D710-0AC4-4D72-965B-804B9BCB9378}" type="pres">
      <dgm:prSet presAssocID="{2668EE5E-5567-4AF5-8127-5949BF03CB56}" presName="ThreeNodes_2_text" presStyleLbl="node1" presStyleIdx="2" presStyleCnt="3">
        <dgm:presLayoutVars>
          <dgm:bulletEnabled val="1"/>
        </dgm:presLayoutVars>
      </dgm:prSet>
      <dgm:spPr/>
    </dgm:pt>
    <dgm:pt modelId="{E2839D7D-547C-49BB-82AE-6BEA063C9E5D}" type="pres">
      <dgm:prSet presAssocID="{2668EE5E-5567-4AF5-8127-5949BF03CB56}" presName="ThreeNodes_3_text" presStyleLbl="node1" presStyleIdx="2" presStyleCnt="3">
        <dgm:presLayoutVars>
          <dgm:bulletEnabled val="1"/>
        </dgm:presLayoutVars>
      </dgm:prSet>
      <dgm:spPr/>
    </dgm:pt>
  </dgm:ptLst>
  <dgm:cxnLst>
    <dgm:cxn modelId="{A1560D15-F31C-40B8-AC02-A425AA69DC4C}" srcId="{2668EE5E-5567-4AF5-8127-5949BF03CB56}" destId="{19BA90B1-309D-4C52-8563-B630F4C55D51}" srcOrd="2" destOrd="0" parTransId="{1DCF4090-AD62-4911-9294-4E946307B17F}" sibTransId="{C752A69E-B42B-4700-8D42-E18A99C3D355}"/>
    <dgm:cxn modelId="{9EC26317-4C34-413B-A83B-B5402A012F88}" type="presOf" srcId="{2668EE5E-5567-4AF5-8127-5949BF03CB56}" destId="{AF491904-8195-4CEA-8ECE-C3E16AA8EB86}" srcOrd="0" destOrd="0" presId="urn:microsoft.com/office/officeart/2005/8/layout/vProcess5"/>
    <dgm:cxn modelId="{4362D62A-AD27-4B0B-BF18-D45F0BDC8DB3}" srcId="{2668EE5E-5567-4AF5-8127-5949BF03CB56}" destId="{77C1F385-8CDE-43B0-BCA4-09DCF99C9627}" srcOrd="1" destOrd="0" parTransId="{278B296A-D0D7-4393-B253-38F0AB53CF56}" sibTransId="{6EA5E8A2-F6AF-4E0B-B900-708CDFDCE9FC}"/>
    <dgm:cxn modelId="{6740992C-1896-4638-948A-36D1BB35D0DE}" type="presOf" srcId="{6EA5E8A2-F6AF-4E0B-B900-708CDFDCE9FC}" destId="{4651D06A-8066-4756-9E41-7CAE6BF2B3A9}" srcOrd="0" destOrd="0" presId="urn:microsoft.com/office/officeart/2005/8/layout/vProcess5"/>
    <dgm:cxn modelId="{C3F72A3B-35FB-407F-82C1-A81360E564A0}" type="presOf" srcId="{998AB020-849A-4757-93D5-94FAB1E661E9}" destId="{5D37D833-F487-45EE-9F98-E813C4C8E730}" srcOrd="0" destOrd="0" presId="urn:microsoft.com/office/officeart/2005/8/layout/vProcess5"/>
    <dgm:cxn modelId="{9737085F-10F7-4E86-B1A9-39190FDAAF5D}" srcId="{2668EE5E-5567-4AF5-8127-5949BF03CB56}" destId="{A71B829E-D1AA-416D-B06E-7A0BD167E596}" srcOrd="0" destOrd="0" parTransId="{882E18BC-72B0-4C5C-9C48-0603CBBF7720}" sibTransId="{998AB020-849A-4757-93D5-94FAB1E661E9}"/>
    <dgm:cxn modelId="{3BB6944E-6A32-4D17-B9A2-517DA6814BDE}" type="presOf" srcId="{A71B829E-D1AA-416D-B06E-7A0BD167E596}" destId="{D8CAB5FD-157F-4E0C-9A00-1E4D6A919A8E}" srcOrd="0" destOrd="0" presId="urn:microsoft.com/office/officeart/2005/8/layout/vProcess5"/>
    <dgm:cxn modelId="{3F1C5F55-2EB5-4282-AD7D-8DAF13FE31C7}" type="presOf" srcId="{19BA90B1-309D-4C52-8563-B630F4C55D51}" destId="{E2839D7D-547C-49BB-82AE-6BEA063C9E5D}" srcOrd="1" destOrd="0" presId="urn:microsoft.com/office/officeart/2005/8/layout/vProcess5"/>
    <dgm:cxn modelId="{020A0D8B-7957-473F-A579-EA50B43DBFE1}" type="presOf" srcId="{19BA90B1-309D-4C52-8563-B630F4C55D51}" destId="{BA86E2E6-0C63-4284-B461-AA68B6CE3B1D}" srcOrd="0" destOrd="0" presId="urn:microsoft.com/office/officeart/2005/8/layout/vProcess5"/>
    <dgm:cxn modelId="{A95F4993-55AE-487F-8032-79F39410696A}" type="presOf" srcId="{A71B829E-D1AA-416D-B06E-7A0BD167E596}" destId="{ADEC1239-5589-4422-9121-412EA3D797A6}" srcOrd="1" destOrd="0" presId="urn:microsoft.com/office/officeart/2005/8/layout/vProcess5"/>
    <dgm:cxn modelId="{733BA4EF-B568-4C1D-AC7A-DCDCF7DB977C}" type="presOf" srcId="{77C1F385-8CDE-43B0-BCA4-09DCF99C9627}" destId="{497F66EC-2CCE-43DD-979A-86E11464F90D}" srcOrd="0" destOrd="0" presId="urn:microsoft.com/office/officeart/2005/8/layout/vProcess5"/>
    <dgm:cxn modelId="{D8B888F4-F6FF-486B-9787-5648EFE33363}" type="presOf" srcId="{77C1F385-8CDE-43B0-BCA4-09DCF99C9627}" destId="{2B50D710-0AC4-4D72-965B-804B9BCB9378}" srcOrd="1" destOrd="0" presId="urn:microsoft.com/office/officeart/2005/8/layout/vProcess5"/>
    <dgm:cxn modelId="{73598650-DF95-4004-BD7A-9FFE781CC7C0}" type="presParOf" srcId="{AF491904-8195-4CEA-8ECE-C3E16AA8EB86}" destId="{D98C7A80-78A0-44EE-8B92-C1D3C21CD6C0}" srcOrd="0" destOrd="0" presId="urn:microsoft.com/office/officeart/2005/8/layout/vProcess5"/>
    <dgm:cxn modelId="{9629030C-02DA-47D0-B170-E591638B2E2A}" type="presParOf" srcId="{AF491904-8195-4CEA-8ECE-C3E16AA8EB86}" destId="{D8CAB5FD-157F-4E0C-9A00-1E4D6A919A8E}" srcOrd="1" destOrd="0" presId="urn:microsoft.com/office/officeart/2005/8/layout/vProcess5"/>
    <dgm:cxn modelId="{5F3ED4CD-F337-4914-9B6A-1A636CA19651}" type="presParOf" srcId="{AF491904-8195-4CEA-8ECE-C3E16AA8EB86}" destId="{497F66EC-2CCE-43DD-979A-86E11464F90D}" srcOrd="2" destOrd="0" presId="urn:microsoft.com/office/officeart/2005/8/layout/vProcess5"/>
    <dgm:cxn modelId="{CF456254-9057-4639-8C29-7D414F8E828A}" type="presParOf" srcId="{AF491904-8195-4CEA-8ECE-C3E16AA8EB86}" destId="{BA86E2E6-0C63-4284-B461-AA68B6CE3B1D}" srcOrd="3" destOrd="0" presId="urn:microsoft.com/office/officeart/2005/8/layout/vProcess5"/>
    <dgm:cxn modelId="{5788246F-B9ED-492A-9315-910895864558}" type="presParOf" srcId="{AF491904-8195-4CEA-8ECE-C3E16AA8EB86}" destId="{5D37D833-F487-45EE-9F98-E813C4C8E730}" srcOrd="4" destOrd="0" presId="urn:microsoft.com/office/officeart/2005/8/layout/vProcess5"/>
    <dgm:cxn modelId="{8858302E-7751-46C0-A4F7-71A1FE4A8814}" type="presParOf" srcId="{AF491904-8195-4CEA-8ECE-C3E16AA8EB86}" destId="{4651D06A-8066-4756-9E41-7CAE6BF2B3A9}" srcOrd="5" destOrd="0" presId="urn:microsoft.com/office/officeart/2005/8/layout/vProcess5"/>
    <dgm:cxn modelId="{49744EA8-FBE0-4D92-B25E-8987667C36F8}" type="presParOf" srcId="{AF491904-8195-4CEA-8ECE-C3E16AA8EB86}" destId="{ADEC1239-5589-4422-9121-412EA3D797A6}" srcOrd="6" destOrd="0" presId="urn:microsoft.com/office/officeart/2005/8/layout/vProcess5"/>
    <dgm:cxn modelId="{B0DCD598-338B-419B-BA6B-B221DDF4BDAF}" type="presParOf" srcId="{AF491904-8195-4CEA-8ECE-C3E16AA8EB86}" destId="{2B50D710-0AC4-4D72-965B-804B9BCB9378}" srcOrd="7" destOrd="0" presId="urn:microsoft.com/office/officeart/2005/8/layout/vProcess5"/>
    <dgm:cxn modelId="{CF3C5BB0-00D6-4FBE-BEF6-6197A0C74E1B}" type="presParOf" srcId="{AF491904-8195-4CEA-8ECE-C3E16AA8EB86}" destId="{E2839D7D-547C-49BB-82AE-6BEA063C9E5D}"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2E4B4CE-F9D9-4D0C-8DA7-986F5DAF583F}" type="doc">
      <dgm:prSet loTypeId="urn:microsoft.com/office/officeart/2005/8/layout/chevronAccent+Icon" loCatId="process" qsTypeId="urn:microsoft.com/office/officeart/2005/8/quickstyle/simple1" qsCatId="simple" csTypeId="urn:microsoft.com/office/officeart/2005/8/colors/accent2_2" csCatId="accent2" phldr="1"/>
      <dgm:spPr/>
    </dgm:pt>
    <dgm:pt modelId="{8F001575-35FA-4E97-AAA6-174833BDB29A}">
      <dgm:prSet phldrT="[Text]" custT="1"/>
      <dgm:spPr>
        <a:xfrm>
          <a:off x="289773" y="2289028"/>
          <a:ext cx="1950307" cy="891495"/>
        </a:xfrm>
        <a:prstGeom prst="roundRect">
          <a:avLst>
            <a:gd name="adj" fmla="val 10000"/>
          </a:avLst>
        </a:prstGeom>
      </dgm:spPr>
      <dgm:t>
        <a:bodyPr/>
        <a:lstStyle/>
        <a:p>
          <a:pPr>
            <a:buNone/>
          </a:pPr>
          <a:r>
            <a:rPr lang="en-US" sz="2400" dirty="0" err="1">
              <a:latin typeface="UTM Avo" panose="02040603050506020204" pitchFamily="18" charset="0"/>
              <a:ea typeface="+mn-ea"/>
              <a:cs typeface="+mn-cs"/>
            </a:rPr>
            <a:t>Cháu</a:t>
          </a:r>
          <a:endParaRPr lang="en-US" sz="2400" dirty="0">
            <a:latin typeface="UTM Avo" panose="02040603050506020204" pitchFamily="18" charset="0"/>
            <a:ea typeface="+mn-ea"/>
            <a:cs typeface="+mn-cs"/>
          </a:endParaRPr>
        </a:p>
      </dgm:t>
    </dgm:pt>
    <dgm:pt modelId="{047F9559-3978-4991-8E72-F5992F112CE6}" type="parTrans" cxnId="{FF00B6F1-617B-46EB-B30A-E25D66BA06AA}">
      <dgm:prSet/>
      <dgm:spPr/>
      <dgm:t>
        <a:bodyPr/>
        <a:lstStyle/>
        <a:p>
          <a:endParaRPr lang="en-US" sz="1600">
            <a:latin typeface="UTM Avo" panose="02040603050506020204" pitchFamily="18" charset="0"/>
          </a:endParaRPr>
        </a:p>
      </dgm:t>
    </dgm:pt>
    <dgm:pt modelId="{1530EFD3-F503-40AA-AB4D-7EA625EE778F}" type="sibTrans" cxnId="{FF00B6F1-617B-46EB-B30A-E25D66BA06AA}">
      <dgm:prSet/>
      <dgm:spPr/>
      <dgm:t>
        <a:bodyPr/>
        <a:lstStyle/>
        <a:p>
          <a:endParaRPr lang="en-US" sz="1600">
            <a:latin typeface="UTM Avo" panose="02040603050506020204" pitchFamily="18" charset="0"/>
          </a:endParaRPr>
        </a:p>
      </dgm:t>
    </dgm:pt>
    <dgm:pt modelId="{0DA9C3E7-45C7-4966-94AD-3A34E960F9A6}">
      <dgm:prSet phldrT="[Text]" custT="1"/>
      <dgm:spPr>
        <a:xfrm>
          <a:off x="3282132" y="2362799"/>
          <a:ext cx="1950307" cy="891495"/>
        </a:xfrm>
        <a:prstGeom prst="roundRect">
          <a:avLst>
            <a:gd name="adj" fmla="val 10000"/>
          </a:avLst>
        </a:prstGeom>
      </dgm:spPr>
      <dgm:t>
        <a:bodyPr/>
        <a:lstStyle/>
        <a:p>
          <a:pPr>
            <a:buNone/>
          </a:pPr>
          <a:r>
            <a:rPr lang="en-US" sz="2400" dirty="0" err="1">
              <a:latin typeface="UTM Avo" panose="02040603050506020204" pitchFamily="18" charset="0"/>
              <a:ea typeface="+mn-ea"/>
              <a:cs typeface="+mn-cs"/>
            </a:rPr>
            <a:t>Chú</a:t>
          </a:r>
          <a:r>
            <a:rPr lang="en-US" sz="2400" dirty="0">
              <a:latin typeface="UTM Avo" panose="02040603050506020204" pitchFamily="18" charset="0"/>
              <a:ea typeface="+mn-ea"/>
              <a:cs typeface="+mn-cs"/>
            </a:rPr>
            <a:t> </a:t>
          </a:r>
          <a:r>
            <a:rPr lang="en-US" sz="2400" dirty="0" err="1">
              <a:latin typeface="UTM Avo" panose="02040603050506020204" pitchFamily="18" charset="0"/>
              <a:ea typeface="+mn-ea"/>
              <a:cs typeface="+mn-cs"/>
            </a:rPr>
            <a:t>bé</a:t>
          </a:r>
          <a:endParaRPr lang="en-US" sz="2400" dirty="0">
            <a:latin typeface="UTM Avo" panose="02040603050506020204" pitchFamily="18" charset="0"/>
            <a:ea typeface="+mn-ea"/>
            <a:cs typeface="+mn-cs"/>
          </a:endParaRPr>
        </a:p>
      </dgm:t>
    </dgm:pt>
    <dgm:pt modelId="{78627E43-B665-4AD8-9FCB-DC5E193C0AFE}" type="parTrans" cxnId="{81DC1762-C1F9-413B-8B02-7CC0B320B27F}">
      <dgm:prSet/>
      <dgm:spPr/>
      <dgm:t>
        <a:bodyPr/>
        <a:lstStyle/>
        <a:p>
          <a:endParaRPr lang="en-US" sz="1600">
            <a:latin typeface="UTM Avo" panose="02040603050506020204" pitchFamily="18" charset="0"/>
          </a:endParaRPr>
        </a:p>
      </dgm:t>
    </dgm:pt>
    <dgm:pt modelId="{28C1C23A-C2C9-4C72-A759-62B1509EE47E}" type="sibTrans" cxnId="{81DC1762-C1F9-413B-8B02-7CC0B320B27F}">
      <dgm:prSet/>
      <dgm:spPr/>
      <dgm:t>
        <a:bodyPr/>
        <a:lstStyle/>
        <a:p>
          <a:endParaRPr lang="en-US" sz="1600">
            <a:latin typeface="UTM Avo" panose="02040603050506020204" pitchFamily="18" charset="0"/>
          </a:endParaRPr>
        </a:p>
      </dgm:t>
    </dgm:pt>
    <dgm:pt modelId="{C8CF39DA-0AE3-40D6-A8A0-74F5CF5E80E3}">
      <dgm:prSet phldrT="[Text]" custT="1"/>
      <dgm:spPr>
        <a:xfrm>
          <a:off x="5753916" y="2401320"/>
          <a:ext cx="2510279" cy="891495"/>
        </a:xfrm>
        <a:prstGeom prst="roundRect">
          <a:avLst>
            <a:gd name="adj" fmla="val 10000"/>
          </a:avLst>
        </a:prstGeom>
      </dgm:spPr>
      <dgm:t>
        <a:bodyPr/>
        <a:lstStyle/>
        <a:p>
          <a:pPr>
            <a:buNone/>
          </a:pPr>
          <a:r>
            <a:rPr lang="en-US" sz="2400" dirty="0" err="1">
              <a:latin typeface="UTM Avo" panose="02040603050506020204" pitchFamily="18" charset="0"/>
              <a:ea typeface="+mn-ea"/>
              <a:cs typeface="+mn-cs"/>
            </a:rPr>
            <a:t>Đồng</a:t>
          </a:r>
          <a:r>
            <a:rPr lang="en-US" sz="2400" dirty="0">
              <a:latin typeface="UTM Avo" panose="02040603050506020204" pitchFamily="18" charset="0"/>
              <a:ea typeface="+mn-ea"/>
              <a:cs typeface="+mn-cs"/>
            </a:rPr>
            <a:t> </a:t>
          </a:r>
          <a:r>
            <a:rPr lang="en-US" sz="2400" dirty="0" err="1">
              <a:latin typeface="UTM Avo" panose="02040603050506020204" pitchFamily="18" charset="0"/>
              <a:ea typeface="+mn-ea"/>
              <a:cs typeface="+mn-cs"/>
            </a:rPr>
            <a:t>chí</a:t>
          </a:r>
          <a:endParaRPr lang="en-US" sz="2400" dirty="0">
            <a:latin typeface="UTM Avo" panose="02040603050506020204" pitchFamily="18" charset="0"/>
            <a:ea typeface="+mn-ea"/>
            <a:cs typeface="+mn-cs"/>
          </a:endParaRPr>
        </a:p>
      </dgm:t>
    </dgm:pt>
    <dgm:pt modelId="{91374228-1448-476B-AD06-0F39F3AA953C}" type="parTrans" cxnId="{8AE2058B-8E3E-47C2-BBAF-F848E8B12BAB}">
      <dgm:prSet/>
      <dgm:spPr/>
      <dgm:t>
        <a:bodyPr/>
        <a:lstStyle/>
        <a:p>
          <a:endParaRPr lang="en-US" sz="1600">
            <a:latin typeface="UTM Avo" panose="02040603050506020204" pitchFamily="18" charset="0"/>
          </a:endParaRPr>
        </a:p>
      </dgm:t>
    </dgm:pt>
    <dgm:pt modelId="{08EA33AC-C38F-4D1B-9E02-A61BF5FB48B4}" type="sibTrans" cxnId="{8AE2058B-8E3E-47C2-BBAF-F848E8B12BAB}">
      <dgm:prSet/>
      <dgm:spPr/>
      <dgm:t>
        <a:bodyPr/>
        <a:lstStyle/>
        <a:p>
          <a:endParaRPr lang="en-US" sz="1600">
            <a:latin typeface="UTM Avo" panose="02040603050506020204" pitchFamily="18" charset="0"/>
          </a:endParaRPr>
        </a:p>
      </dgm:t>
    </dgm:pt>
    <dgm:pt modelId="{953C3627-E355-4A0C-A8CA-C6B425EB4959}">
      <dgm:prSet phldrT="[Text]" custT="1"/>
      <dgm:spPr>
        <a:xfrm>
          <a:off x="8814653" y="2400465"/>
          <a:ext cx="1950307" cy="891495"/>
        </a:xfrm>
        <a:prstGeom prst="roundRect">
          <a:avLst>
            <a:gd name="adj" fmla="val 10000"/>
          </a:avLst>
        </a:prstGeom>
      </dgm:spPr>
      <dgm:t>
        <a:bodyPr/>
        <a:lstStyle/>
        <a:p>
          <a:pPr>
            <a:buNone/>
          </a:pPr>
          <a:r>
            <a:rPr lang="en-US" sz="2400">
              <a:latin typeface="UTM Avo" panose="02040603050506020204" pitchFamily="18" charset="0"/>
              <a:ea typeface="+mn-ea"/>
              <a:cs typeface="+mn-cs"/>
            </a:rPr>
            <a:t>Lượm</a:t>
          </a:r>
          <a:endParaRPr lang="en-US" sz="2400" dirty="0">
            <a:latin typeface="UTM Avo" panose="02040603050506020204" pitchFamily="18" charset="0"/>
            <a:ea typeface="+mn-ea"/>
            <a:cs typeface="+mn-cs"/>
          </a:endParaRPr>
        </a:p>
      </dgm:t>
    </dgm:pt>
    <dgm:pt modelId="{5DA2D74A-8C41-48E8-AC19-221B6C003667}" type="parTrans" cxnId="{C825E097-4E6F-42BC-A982-AD747BB90F2B}">
      <dgm:prSet/>
      <dgm:spPr/>
      <dgm:t>
        <a:bodyPr/>
        <a:lstStyle/>
        <a:p>
          <a:endParaRPr lang="en-US" sz="1600">
            <a:latin typeface="UTM Avo" panose="02040603050506020204" pitchFamily="18" charset="0"/>
          </a:endParaRPr>
        </a:p>
      </dgm:t>
    </dgm:pt>
    <dgm:pt modelId="{5C10FAB3-0655-487D-BF64-A87DED9A6427}" type="sibTrans" cxnId="{C825E097-4E6F-42BC-A982-AD747BB90F2B}">
      <dgm:prSet/>
      <dgm:spPr/>
      <dgm:t>
        <a:bodyPr/>
        <a:lstStyle/>
        <a:p>
          <a:endParaRPr lang="en-US" sz="1600">
            <a:latin typeface="UTM Avo" panose="02040603050506020204" pitchFamily="18" charset="0"/>
          </a:endParaRPr>
        </a:p>
      </dgm:t>
    </dgm:pt>
    <dgm:pt modelId="{2508AF49-6F79-43B2-85DC-A48375E36989}" type="pres">
      <dgm:prSet presAssocID="{32E4B4CE-F9D9-4D0C-8DA7-986F5DAF583F}" presName="Name0" presStyleCnt="0">
        <dgm:presLayoutVars>
          <dgm:dir/>
          <dgm:resizeHandles val="exact"/>
        </dgm:presLayoutVars>
      </dgm:prSet>
      <dgm:spPr/>
    </dgm:pt>
    <dgm:pt modelId="{6F97025D-D2EC-4494-B0E2-08869516FB8E}" type="pres">
      <dgm:prSet presAssocID="{8F001575-35FA-4E97-AAA6-174833BDB29A}" presName="composite" presStyleCnt="0"/>
      <dgm:spPr/>
    </dgm:pt>
    <dgm:pt modelId="{F8054068-0265-4025-9138-6C6427225ED6}" type="pres">
      <dgm:prSet presAssocID="{8F001575-35FA-4E97-AAA6-174833BDB29A}" presName="bgChev" presStyleLbl="node1" presStyleIdx="0" presStyleCnt="4"/>
      <dgm:spPr>
        <a:xfrm>
          <a:off x="4639" y="2177591"/>
          <a:ext cx="2309574" cy="891495"/>
        </a:xfrm>
        <a:prstGeom prst="chevron">
          <a:avLst>
            <a:gd name="adj" fmla="val 40000"/>
          </a:avLst>
        </a:prstGeom>
      </dgm:spPr>
    </dgm:pt>
    <dgm:pt modelId="{C7B488A6-4603-4FA8-BAB4-015682CF6A2F}" type="pres">
      <dgm:prSet presAssocID="{8F001575-35FA-4E97-AAA6-174833BDB29A}" presName="txNode" presStyleLbl="fgAcc1" presStyleIdx="0" presStyleCnt="4" custLinFactNeighborX="-16959" custLinFactNeighborY="-12500">
        <dgm:presLayoutVars>
          <dgm:bulletEnabled val="1"/>
        </dgm:presLayoutVars>
      </dgm:prSet>
      <dgm:spPr/>
    </dgm:pt>
    <dgm:pt modelId="{3233DAC8-9A50-46D8-8CA0-609CA967D47A}" type="pres">
      <dgm:prSet presAssocID="{1530EFD3-F503-40AA-AB4D-7EA625EE778F}" presName="compositeSpace" presStyleCnt="0"/>
      <dgm:spPr/>
    </dgm:pt>
    <dgm:pt modelId="{05333FDC-F9E3-474C-BAEF-0C556DA1E19C}" type="pres">
      <dgm:prSet presAssocID="{0DA9C3E7-45C7-4966-94AD-3A34E960F9A6}" presName="composite" presStyleCnt="0"/>
      <dgm:spPr/>
    </dgm:pt>
    <dgm:pt modelId="{BEE29691-ADAC-4801-AB6F-A58C9FADA2BA}" type="pres">
      <dgm:prSet presAssocID="{0DA9C3E7-45C7-4966-94AD-3A34E960F9A6}" presName="bgChev" presStyleLbl="node1" presStyleIdx="1" presStyleCnt="4" custLinFactNeighborX="-5461"/>
      <dgm:spPr>
        <a:xfrm>
          <a:off x="2642686" y="2177591"/>
          <a:ext cx="2309574" cy="891495"/>
        </a:xfrm>
        <a:prstGeom prst="chevron">
          <a:avLst>
            <a:gd name="adj" fmla="val 40000"/>
          </a:avLst>
        </a:prstGeom>
      </dgm:spPr>
    </dgm:pt>
    <dgm:pt modelId="{5C08D02C-6700-4C08-A108-6122007F0B9B}" type="pres">
      <dgm:prSet presAssocID="{0DA9C3E7-45C7-4966-94AD-3A34E960F9A6}" presName="txNode" presStyleLbl="fgAcc1" presStyleIdx="1" presStyleCnt="4" custLinFactNeighborX="-8492" custLinFactNeighborY="-4225">
        <dgm:presLayoutVars>
          <dgm:bulletEnabled val="1"/>
        </dgm:presLayoutVars>
      </dgm:prSet>
      <dgm:spPr/>
    </dgm:pt>
    <dgm:pt modelId="{5A67C7DD-029C-4DA2-909B-A617A24407F7}" type="pres">
      <dgm:prSet presAssocID="{28C1C23A-C2C9-4C72-A759-62B1509EE47E}" presName="compositeSpace" presStyleCnt="0"/>
      <dgm:spPr/>
    </dgm:pt>
    <dgm:pt modelId="{2D53ECAE-2B42-4E47-8648-42E8A66C389E}" type="pres">
      <dgm:prSet presAssocID="{C8CF39DA-0AE3-40D6-A8A0-74F5CF5E80E3}" presName="composite" presStyleCnt="0"/>
      <dgm:spPr/>
    </dgm:pt>
    <dgm:pt modelId="{C90B5E32-3576-46DB-84DF-4024D40CFE96}" type="pres">
      <dgm:prSet presAssocID="{C8CF39DA-0AE3-40D6-A8A0-74F5CF5E80E3}" presName="bgChev" presStyleLbl="node1" presStyleIdx="2" presStyleCnt="4"/>
      <dgm:spPr>
        <a:xfrm>
          <a:off x="5280733" y="2177591"/>
          <a:ext cx="2309574" cy="891495"/>
        </a:xfrm>
        <a:prstGeom prst="chevron">
          <a:avLst>
            <a:gd name="adj" fmla="val 40000"/>
          </a:avLst>
        </a:prstGeom>
      </dgm:spPr>
    </dgm:pt>
    <dgm:pt modelId="{D4560D8F-6B70-4469-A1E4-98483ADA7B48}" type="pres">
      <dgm:prSet presAssocID="{C8CF39DA-0AE3-40D6-A8A0-74F5CF5E80E3}" presName="txNode" presStyleLbl="fgAcc1" presStyleIdx="2" presStyleCnt="4" custScaleX="99595" custLinFactNeighborX="-2400">
        <dgm:presLayoutVars>
          <dgm:bulletEnabled val="1"/>
        </dgm:presLayoutVars>
      </dgm:prSet>
      <dgm:spPr/>
    </dgm:pt>
    <dgm:pt modelId="{C43DE1E5-B8EA-46AE-BB0E-B7F529AFEB92}" type="pres">
      <dgm:prSet presAssocID="{08EA33AC-C38F-4D1B-9E02-A61BF5FB48B4}" presName="compositeSpace" presStyleCnt="0"/>
      <dgm:spPr/>
    </dgm:pt>
    <dgm:pt modelId="{F961BADD-6141-44B9-B0BC-E6FA74E51BCF}" type="pres">
      <dgm:prSet presAssocID="{953C3627-E355-4A0C-A8CA-C6B425EB4959}" presName="composite" presStyleCnt="0"/>
      <dgm:spPr/>
    </dgm:pt>
    <dgm:pt modelId="{1A69E639-BEB0-4A4E-8F90-F0A9275B94F8}" type="pres">
      <dgm:prSet presAssocID="{953C3627-E355-4A0C-A8CA-C6B425EB4959}" presName="bgChev" presStyleLbl="node1" presStyleIdx="3" presStyleCnt="4"/>
      <dgm:spPr>
        <a:xfrm>
          <a:off x="8198766" y="2177591"/>
          <a:ext cx="2309574" cy="891495"/>
        </a:xfrm>
        <a:prstGeom prst="chevron">
          <a:avLst>
            <a:gd name="adj" fmla="val 40000"/>
          </a:avLst>
        </a:prstGeom>
      </dgm:spPr>
    </dgm:pt>
    <dgm:pt modelId="{EB33943D-B9B6-48F8-BC72-90DDE71F42D3}" type="pres">
      <dgm:prSet presAssocID="{953C3627-E355-4A0C-A8CA-C6B425EB4959}" presName="txNode" presStyleLbl="fgAcc1" presStyleIdx="3" presStyleCnt="4">
        <dgm:presLayoutVars>
          <dgm:bulletEnabled val="1"/>
        </dgm:presLayoutVars>
      </dgm:prSet>
      <dgm:spPr/>
    </dgm:pt>
  </dgm:ptLst>
  <dgm:cxnLst>
    <dgm:cxn modelId="{37731D2C-6942-402F-9569-D23C6A912DCE}" type="presOf" srcId="{32E4B4CE-F9D9-4D0C-8DA7-986F5DAF583F}" destId="{2508AF49-6F79-43B2-85DC-A48375E36989}" srcOrd="0" destOrd="0" presId="urn:microsoft.com/office/officeart/2005/8/layout/chevronAccent+Icon"/>
    <dgm:cxn modelId="{6DCF332C-CD6F-4322-A8F4-772AEA708DEC}" type="presOf" srcId="{953C3627-E355-4A0C-A8CA-C6B425EB4959}" destId="{EB33943D-B9B6-48F8-BC72-90DDE71F42D3}" srcOrd="0" destOrd="0" presId="urn:microsoft.com/office/officeart/2005/8/layout/chevronAccent+Icon"/>
    <dgm:cxn modelId="{B2E7C83B-172E-49A3-BDC7-E582D5692B0E}" type="presOf" srcId="{8F001575-35FA-4E97-AAA6-174833BDB29A}" destId="{C7B488A6-4603-4FA8-BAB4-015682CF6A2F}" srcOrd="0" destOrd="0" presId="urn:microsoft.com/office/officeart/2005/8/layout/chevronAccent+Icon"/>
    <dgm:cxn modelId="{81DC1762-C1F9-413B-8B02-7CC0B320B27F}" srcId="{32E4B4CE-F9D9-4D0C-8DA7-986F5DAF583F}" destId="{0DA9C3E7-45C7-4966-94AD-3A34E960F9A6}" srcOrd="1" destOrd="0" parTransId="{78627E43-B665-4AD8-9FCB-DC5E193C0AFE}" sibTransId="{28C1C23A-C2C9-4C72-A759-62B1509EE47E}"/>
    <dgm:cxn modelId="{7DFA2676-9D39-493E-8180-80A61188F1FF}" type="presOf" srcId="{C8CF39DA-0AE3-40D6-A8A0-74F5CF5E80E3}" destId="{D4560D8F-6B70-4469-A1E4-98483ADA7B48}" srcOrd="0" destOrd="0" presId="urn:microsoft.com/office/officeart/2005/8/layout/chevronAccent+Icon"/>
    <dgm:cxn modelId="{8AE2058B-8E3E-47C2-BBAF-F848E8B12BAB}" srcId="{32E4B4CE-F9D9-4D0C-8DA7-986F5DAF583F}" destId="{C8CF39DA-0AE3-40D6-A8A0-74F5CF5E80E3}" srcOrd="2" destOrd="0" parTransId="{91374228-1448-476B-AD06-0F39F3AA953C}" sibTransId="{08EA33AC-C38F-4D1B-9E02-A61BF5FB48B4}"/>
    <dgm:cxn modelId="{C825E097-4E6F-42BC-A982-AD747BB90F2B}" srcId="{32E4B4CE-F9D9-4D0C-8DA7-986F5DAF583F}" destId="{953C3627-E355-4A0C-A8CA-C6B425EB4959}" srcOrd="3" destOrd="0" parTransId="{5DA2D74A-8C41-48E8-AC19-221B6C003667}" sibTransId="{5C10FAB3-0655-487D-BF64-A87DED9A6427}"/>
    <dgm:cxn modelId="{772303BD-CF29-4583-80A0-A26B56311562}" type="presOf" srcId="{0DA9C3E7-45C7-4966-94AD-3A34E960F9A6}" destId="{5C08D02C-6700-4C08-A108-6122007F0B9B}" srcOrd="0" destOrd="0" presId="urn:microsoft.com/office/officeart/2005/8/layout/chevronAccent+Icon"/>
    <dgm:cxn modelId="{FF00B6F1-617B-46EB-B30A-E25D66BA06AA}" srcId="{32E4B4CE-F9D9-4D0C-8DA7-986F5DAF583F}" destId="{8F001575-35FA-4E97-AAA6-174833BDB29A}" srcOrd="0" destOrd="0" parTransId="{047F9559-3978-4991-8E72-F5992F112CE6}" sibTransId="{1530EFD3-F503-40AA-AB4D-7EA625EE778F}"/>
    <dgm:cxn modelId="{005CE00A-C39F-42F7-9977-EB58AFB0D1CA}" type="presParOf" srcId="{2508AF49-6F79-43B2-85DC-A48375E36989}" destId="{6F97025D-D2EC-4494-B0E2-08869516FB8E}" srcOrd="0" destOrd="0" presId="urn:microsoft.com/office/officeart/2005/8/layout/chevronAccent+Icon"/>
    <dgm:cxn modelId="{892E1F1C-BADF-4912-AF75-9E2E72591851}" type="presParOf" srcId="{6F97025D-D2EC-4494-B0E2-08869516FB8E}" destId="{F8054068-0265-4025-9138-6C6427225ED6}" srcOrd="0" destOrd="0" presId="urn:microsoft.com/office/officeart/2005/8/layout/chevronAccent+Icon"/>
    <dgm:cxn modelId="{8C75A0B9-5972-40C1-9C25-ACE88CC20528}" type="presParOf" srcId="{6F97025D-D2EC-4494-B0E2-08869516FB8E}" destId="{C7B488A6-4603-4FA8-BAB4-015682CF6A2F}" srcOrd="1" destOrd="0" presId="urn:microsoft.com/office/officeart/2005/8/layout/chevronAccent+Icon"/>
    <dgm:cxn modelId="{98D43372-9332-4DED-BB41-8D024C761F59}" type="presParOf" srcId="{2508AF49-6F79-43B2-85DC-A48375E36989}" destId="{3233DAC8-9A50-46D8-8CA0-609CA967D47A}" srcOrd="1" destOrd="0" presId="urn:microsoft.com/office/officeart/2005/8/layout/chevronAccent+Icon"/>
    <dgm:cxn modelId="{71ED9FC4-EF9F-4E47-822D-B96AF4650F32}" type="presParOf" srcId="{2508AF49-6F79-43B2-85DC-A48375E36989}" destId="{05333FDC-F9E3-474C-BAEF-0C556DA1E19C}" srcOrd="2" destOrd="0" presId="urn:microsoft.com/office/officeart/2005/8/layout/chevronAccent+Icon"/>
    <dgm:cxn modelId="{69E4316D-854E-4088-91CD-DDEB33EABA76}" type="presParOf" srcId="{05333FDC-F9E3-474C-BAEF-0C556DA1E19C}" destId="{BEE29691-ADAC-4801-AB6F-A58C9FADA2BA}" srcOrd="0" destOrd="0" presId="urn:microsoft.com/office/officeart/2005/8/layout/chevronAccent+Icon"/>
    <dgm:cxn modelId="{37A3D487-0058-4DE3-8E9F-CB1FFF1592FE}" type="presParOf" srcId="{05333FDC-F9E3-474C-BAEF-0C556DA1E19C}" destId="{5C08D02C-6700-4C08-A108-6122007F0B9B}" srcOrd="1" destOrd="0" presId="urn:microsoft.com/office/officeart/2005/8/layout/chevronAccent+Icon"/>
    <dgm:cxn modelId="{9C56DE59-5A25-4766-B483-6BF8228300E0}" type="presParOf" srcId="{2508AF49-6F79-43B2-85DC-A48375E36989}" destId="{5A67C7DD-029C-4DA2-909B-A617A24407F7}" srcOrd="3" destOrd="0" presId="urn:microsoft.com/office/officeart/2005/8/layout/chevronAccent+Icon"/>
    <dgm:cxn modelId="{A352DC62-5533-4236-87D2-5A1026F1002F}" type="presParOf" srcId="{2508AF49-6F79-43B2-85DC-A48375E36989}" destId="{2D53ECAE-2B42-4E47-8648-42E8A66C389E}" srcOrd="4" destOrd="0" presId="urn:microsoft.com/office/officeart/2005/8/layout/chevronAccent+Icon"/>
    <dgm:cxn modelId="{462DD514-1EDE-4992-8588-71F00EA542FF}" type="presParOf" srcId="{2D53ECAE-2B42-4E47-8648-42E8A66C389E}" destId="{C90B5E32-3576-46DB-84DF-4024D40CFE96}" srcOrd="0" destOrd="0" presId="urn:microsoft.com/office/officeart/2005/8/layout/chevronAccent+Icon"/>
    <dgm:cxn modelId="{1D5ED5E0-4397-4146-A493-DA8E9BCF77BE}" type="presParOf" srcId="{2D53ECAE-2B42-4E47-8648-42E8A66C389E}" destId="{D4560D8F-6B70-4469-A1E4-98483ADA7B48}" srcOrd="1" destOrd="0" presId="urn:microsoft.com/office/officeart/2005/8/layout/chevronAccent+Icon"/>
    <dgm:cxn modelId="{9FB7D5D2-D110-4DCE-B1B1-5A5AE659F7C3}" type="presParOf" srcId="{2508AF49-6F79-43B2-85DC-A48375E36989}" destId="{C43DE1E5-B8EA-46AE-BB0E-B7F529AFEB92}" srcOrd="5" destOrd="0" presId="urn:microsoft.com/office/officeart/2005/8/layout/chevronAccent+Icon"/>
    <dgm:cxn modelId="{678D3354-6805-4E79-83FC-8E73FE9CDB17}" type="presParOf" srcId="{2508AF49-6F79-43B2-85DC-A48375E36989}" destId="{F961BADD-6141-44B9-B0BC-E6FA74E51BCF}" srcOrd="6" destOrd="0" presId="urn:microsoft.com/office/officeart/2005/8/layout/chevronAccent+Icon"/>
    <dgm:cxn modelId="{F46A96F4-9FDF-4604-8F3F-972C9D7F0569}" type="presParOf" srcId="{F961BADD-6141-44B9-B0BC-E6FA74E51BCF}" destId="{1A69E639-BEB0-4A4E-8F90-F0A9275B94F8}" srcOrd="0" destOrd="0" presId="urn:microsoft.com/office/officeart/2005/8/layout/chevronAccent+Icon"/>
    <dgm:cxn modelId="{EEF0F258-B473-42A7-8B1A-1EB5A7C53D4A}" type="presParOf" srcId="{F961BADD-6141-44B9-B0BC-E6FA74E51BCF}" destId="{EB33943D-B9B6-48F8-BC72-90DDE71F42D3}" srcOrd="1" destOrd="0" presId="urn:microsoft.com/office/officeart/2005/8/layout/chevronAccent+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7E907EE-351E-424F-9DB3-F24E94944766}" type="doc">
      <dgm:prSet loTypeId="urn:microsoft.com/office/officeart/2005/8/layout/process4" loCatId="process" qsTypeId="urn:microsoft.com/office/officeart/2005/8/quickstyle/simple1" qsCatId="simple" csTypeId="urn:microsoft.com/office/officeart/2005/8/colors/accent1_1" csCatId="accent1" phldr="1"/>
      <dgm:spPr/>
    </dgm:pt>
    <dgm:pt modelId="{B993A620-BC25-43CD-A28B-44343AA57778}">
      <dgm:prSet phldrT="[Text]" custT="1"/>
      <dgm:spPr/>
      <dgm:t>
        <a:bodyPr/>
        <a:lstStyle/>
        <a:p>
          <a:r>
            <a:rPr lang="en-US" sz="2400" dirty="0" err="1">
              <a:latin typeface="UTM Avo" panose="02040603050506020204" pitchFamily="18" charset="0"/>
              <a:cs typeface="Arial" panose="020B0604020202020204" pitchFamily="34" charset="0"/>
            </a:rPr>
            <a:t>Thể</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hiện</a:t>
          </a:r>
          <a:r>
            <a:rPr lang="en-US" sz="2400" dirty="0">
              <a:latin typeface="UTM Avo" panose="02040603050506020204" pitchFamily="18" charset="0"/>
              <a:cs typeface="Arial" panose="020B0604020202020204" pitchFamily="34" charset="0"/>
            </a:rPr>
            <a:t> qua </a:t>
          </a:r>
          <a:r>
            <a:rPr lang="en-US" sz="2400" dirty="0" err="1">
              <a:latin typeface="UTM Avo" panose="02040603050506020204" pitchFamily="18" charset="0"/>
              <a:cs typeface="Arial" panose="020B0604020202020204" pitchFamily="34" charset="0"/>
            </a:rPr>
            <a:t>cách</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xưng</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hô</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tình</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cảm</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thân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thiết</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ruột</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thịt</a:t>
          </a:r>
          <a:r>
            <a:rPr lang="en-US" sz="2400" dirty="0">
              <a:latin typeface="UTM Avo" panose="02040603050506020204" pitchFamily="18" charset="0"/>
              <a:cs typeface="Arial" panose="020B0604020202020204" pitchFamily="34" charset="0"/>
            </a:rPr>
            <a:t>.</a:t>
          </a:r>
        </a:p>
      </dgm:t>
    </dgm:pt>
    <dgm:pt modelId="{11777A95-28D2-49BF-B881-757F0C236AC9}" type="parTrans" cxnId="{34462EFE-C3B4-4BA0-BF26-40C4D110202B}">
      <dgm:prSet/>
      <dgm:spPr/>
      <dgm:t>
        <a:bodyPr/>
        <a:lstStyle/>
        <a:p>
          <a:endParaRPr lang="en-US" sz="2000">
            <a:latin typeface="Arial" panose="020B0604020202020204" pitchFamily="34" charset="0"/>
            <a:cs typeface="Arial" panose="020B0604020202020204" pitchFamily="34" charset="0"/>
          </a:endParaRPr>
        </a:p>
      </dgm:t>
    </dgm:pt>
    <dgm:pt modelId="{B9C11C43-BAEE-45C4-BA9A-C9DD77B7C7D1}" type="sibTrans" cxnId="{34462EFE-C3B4-4BA0-BF26-40C4D110202B}">
      <dgm:prSet custT="1"/>
      <dgm:spPr/>
      <dgm:t>
        <a:bodyPr/>
        <a:lstStyle/>
        <a:p>
          <a:endParaRPr lang="en-US" sz="2000">
            <a:latin typeface="Arial" panose="020B0604020202020204" pitchFamily="34" charset="0"/>
            <a:cs typeface="Arial" panose="020B0604020202020204" pitchFamily="34" charset="0"/>
          </a:endParaRPr>
        </a:p>
      </dgm:t>
    </dgm:pt>
    <dgm:pt modelId="{1DD49334-42F8-4645-A121-50A77A6F7F8B}">
      <dgm:prSet phldrT="[Text]" custT="1"/>
      <dgm:spPr/>
      <dgm:t>
        <a:bodyPr/>
        <a:lstStyle/>
        <a:p>
          <a:r>
            <a:rPr lang="nl-NL" sz="2400" dirty="0">
              <a:latin typeface="UTM Avo" panose="02040603050506020204" pitchFamily="18" charset="0"/>
              <a:cs typeface="Arial" panose="020B0604020202020204" pitchFamily="34" charset="0"/>
            </a:rPr>
            <a:t>Khi nghe tin Lượm hi sinh: sự xúc động đến nghẹn ngào, sững sờ trước tin hi sinh đột ngột của Lượm.</a:t>
          </a:r>
          <a:endParaRPr lang="en-US" sz="2400" dirty="0">
            <a:latin typeface="UTM Avo" panose="02040603050506020204" pitchFamily="18" charset="0"/>
            <a:cs typeface="Arial" panose="020B0604020202020204" pitchFamily="34" charset="0"/>
          </a:endParaRPr>
        </a:p>
      </dgm:t>
    </dgm:pt>
    <dgm:pt modelId="{A26A3D22-D636-41F4-A6D1-9DA6E1AF50C4}" type="parTrans" cxnId="{A891A806-0398-4588-B1EE-66CAC47F8DEC}">
      <dgm:prSet/>
      <dgm:spPr/>
      <dgm:t>
        <a:bodyPr/>
        <a:lstStyle/>
        <a:p>
          <a:endParaRPr lang="en-US" sz="2000">
            <a:latin typeface="Arial" panose="020B0604020202020204" pitchFamily="34" charset="0"/>
            <a:cs typeface="Arial" panose="020B0604020202020204" pitchFamily="34" charset="0"/>
          </a:endParaRPr>
        </a:p>
      </dgm:t>
    </dgm:pt>
    <dgm:pt modelId="{E5A06D36-E053-4F05-BCBE-D0623B964D8C}" type="sibTrans" cxnId="{A891A806-0398-4588-B1EE-66CAC47F8DEC}">
      <dgm:prSet custT="1"/>
      <dgm:spPr/>
      <dgm:t>
        <a:bodyPr/>
        <a:lstStyle/>
        <a:p>
          <a:endParaRPr lang="en-US" sz="2000">
            <a:latin typeface="Arial" panose="020B0604020202020204" pitchFamily="34" charset="0"/>
            <a:cs typeface="Arial" panose="020B0604020202020204" pitchFamily="34" charset="0"/>
          </a:endParaRPr>
        </a:p>
      </dgm:t>
    </dgm:pt>
    <dgm:pt modelId="{236DD336-6150-4B3C-9DCA-9BEC6E7FFEC6}">
      <dgm:prSet phldrT="[Text]" custT="1"/>
      <dgm:spPr/>
      <dgm:t>
        <a:bodyPr/>
        <a:lstStyle/>
        <a:p>
          <a:r>
            <a:rPr lang="nl-NL" sz="2400" dirty="0">
              <a:latin typeface="UTM Avo" panose="02040603050506020204" pitchFamily="18" charset="0"/>
              <a:cs typeface="Arial" panose="020B0604020202020204" pitchFamily="34" charset="0"/>
            </a:rPr>
            <a:t>Thân tình, trân trọng, cảm phục, coi Lượm như một người bạn chiến đấu, hình ảnh Lượm như đẹp hơn, lớn lên.</a:t>
          </a:r>
          <a:endParaRPr lang="en-US" sz="2400" dirty="0">
            <a:latin typeface="UTM Avo" panose="02040603050506020204" pitchFamily="18" charset="0"/>
            <a:cs typeface="Arial" panose="020B0604020202020204" pitchFamily="34" charset="0"/>
          </a:endParaRPr>
        </a:p>
      </dgm:t>
    </dgm:pt>
    <dgm:pt modelId="{872332A8-D6E7-4568-B1A1-F4279EAABA0B}" type="parTrans" cxnId="{EFEA97BB-FC18-44A6-9B97-7B342A21612D}">
      <dgm:prSet/>
      <dgm:spPr/>
      <dgm:t>
        <a:bodyPr/>
        <a:lstStyle/>
        <a:p>
          <a:endParaRPr lang="en-US" sz="2000">
            <a:latin typeface="Arial" panose="020B0604020202020204" pitchFamily="34" charset="0"/>
            <a:cs typeface="Arial" panose="020B0604020202020204" pitchFamily="34" charset="0"/>
          </a:endParaRPr>
        </a:p>
      </dgm:t>
    </dgm:pt>
    <dgm:pt modelId="{A40B69B2-68E4-4BA6-BF71-AD9D5022B230}" type="sibTrans" cxnId="{EFEA97BB-FC18-44A6-9B97-7B342A21612D}">
      <dgm:prSet/>
      <dgm:spPr/>
      <dgm:t>
        <a:bodyPr/>
        <a:lstStyle/>
        <a:p>
          <a:endParaRPr lang="en-US" sz="2000">
            <a:latin typeface="Arial" panose="020B0604020202020204" pitchFamily="34" charset="0"/>
            <a:cs typeface="Arial" panose="020B0604020202020204" pitchFamily="34" charset="0"/>
          </a:endParaRPr>
        </a:p>
      </dgm:t>
    </dgm:pt>
    <dgm:pt modelId="{657E97C3-FBDC-461D-8F47-4913BE535938}" type="pres">
      <dgm:prSet presAssocID="{67E907EE-351E-424F-9DB3-F24E94944766}" presName="Name0" presStyleCnt="0">
        <dgm:presLayoutVars>
          <dgm:dir/>
          <dgm:animLvl val="lvl"/>
          <dgm:resizeHandles val="exact"/>
        </dgm:presLayoutVars>
      </dgm:prSet>
      <dgm:spPr/>
    </dgm:pt>
    <dgm:pt modelId="{E99FF9F3-1CE7-4B0C-BE4A-EF80E91D4CA8}" type="pres">
      <dgm:prSet presAssocID="{236DD336-6150-4B3C-9DCA-9BEC6E7FFEC6}" presName="boxAndChildren" presStyleCnt="0"/>
      <dgm:spPr/>
    </dgm:pt>
    <dgm:pt modelId="{093A36F6-0F3F-46E5-9CF3-B88E49E23174}" type="pres">
      <dgm:prSet presAssocID="{236DD336-6150-4B3C-9DCA-9BEC6E7FFEC6}" presName="parentTextBox" presStyleLbl="node1" presStyleIdx="0" presStyleCnt="3"/>
      <dgm:spPr/>
    </dgm:pt>
    <dgm:pt modelId="{D5724E81-209A-4C51-968F-D18D309C2BEA}" type="pres">
      <dgm:prSet presAssocID="{E5A06D36-E053-4F05-BCBE-D0623B964D8C}" presName="sp" presStyleCnt="0"/>
      <dgm:spPr/>
    </dgm:pt>
    <dgm:pt modelId="{2B9C6537-2D32-4E1C-9406-F2BE87111980}" type="pres">
      <dgm:prSet presAssocID="{1DD49334-42F8-4645-A121-50A77A6F7F8B}" presName="arrowAndChildren" presStyleCnt="0"/>
      <dgm:spPr/>
    </dgm:pt>
    <dgm:pt modelId="{EC7407DC-E493-4A61-B818-D8A865B988AF}" type="pres">
      <dgm:prSet presAssocID="{1DD49334-42F8-4645-A121-50A77A6F7F8B}" presName="parentTextArrow" presStyleLbl="node1" presStyleIdx="1" presStyleCnt="3"/>
      <dgm:spPr/>
    </dgm:pt>
    <dgm:pt modelId="{5E06126E-8661-4A71-8BC5-555CF1E3D8CA}" type="pres">
      <dgm:prSet presAssocID="{B9C11C43-BAEE-45C4-BA9A-C9DD77B7C7D1}" presName="sp" presStyleCnt="0"/>
      <dgm:spPr/>
    </dgm:pt>
    <dgm:pt modelId="{E2169F56-CFDE-4742-8C04-E7B6F5A6AFB0}" type="pres">
      <dgm:prSet presAssocID="{B993A620-BC25-43CD-A28B-44343AA57778}" presName="arrowAndChildren" presStyleCnt="0"/>
      <dgm:spPr/>
    </dgm:pt>
    <dgm:pt modelId="{74A317BB-B027-4835-A35A-0C327CA41022}" type="pres">
      <dgm:prSet presAssocID="{B993A620-BC25-43CD-A28B-44343AA57778}" presName="parentTextArrow" presStyleLbl="node1" presStyleIdx="2" presStyleCnt="3"/>
      <dgm:spPr/>
    </dgm:pt>
  </dgm:ptLst>
  <dgm:cxnLst>
    <dgm:cxn modelId="{A891A806-0398-4588-B1EE-66CAC47F8DEC}" srcId="{67E907EE-351E-424F-9DB3-F24E94944766}" destId="{1DD49334-42F8-4645-A121-50A77A6F7F8B}" srcOrd="1" destOrd="0" parTransId="{A26A3D22-D636-41F4-A6D1-9DA6E1AF50C4}" sibTransId="{E5A06D36-E053-4F05-BCBE-D0623B964D8C}"/>
    <dgm:cxn modelId="{AE58D309-4587-4E93-9FF9-31907B308E75}" type="presOf" srcId="{B993A620-BC25-43CD-A28B-44343AA57778}" destId="{74A317BB-B027-4835-A35A-0C327CA41022}" srcOrd="0" destOrd="0" presId="urn:microsoft.com/office/officeart/2005/8/layout/process4"/>
    <dgm:cxn modelId="{9897356C-EC46-4F70-B032-C2DE37116120}" type="presOf" srcId="{1DD49334-42F8-4645-A121-50A77A6F7F8B}" destId="{EC7407DC-E493-4A61-B818-D8A865B988AF}" srcOrd="0" destOrd="0" presId="urn:microsoft.com/office/officeart/2005/8/layout/process4"/>
    <dgm:cxn modelId="{EFEA97BB-FC18-44A6-9B97-7B342A21612D}" srcId="{67E907EE-351E-424F-9DB3-F24E94944766}" destId="{236DD336-6150-4B3C-9DCA-9BEC6E7FFEC6}" srcOrd="2" destOrd="0" parTransId="{872332A8-D6E7-4568-B1A1-F4279EAABA0B}" sibTransId="{A40B69B2-68E4-4BA6-BF71-AD9D5022B230}"/>
    <dgm:cxn modelId="{2EA6C9CB-1C3E-488F-9012-7D52324CDEBB}" type="presOf" srcId="{67E907EE-351E-424F-9DB3-F24E94944766}" destId="{657E97C3-FBDC-461D-8F47-4913BE535938}" srcOrd="0" destOrd="0" presId="urn:microsoft.com/office/officeart/2005/8/layout/process4"/>
    <dgm:cxn modelId="{B1C9B5EF-DAB7-4496-AF85-45429E0EEA60}" type="presOf" srcId="{236DD336-6150-4B3C-9DCA-9BEC6E7FFEC6}" destId="{093A36F6-0F3F-46E5-9CF3-B88E49E23174}" srcOrd="0" destOrd="0" presId="urn:microsoft.com/office/officeart/2005/8/layout/process4"/>
    <dgm:cxn modelId="{34462EFE-C3B4-4BA0-BF26-40C4D110202B}" srcId="{67E907EE-351E-424F-9DB3-F24E94944766}" destId="{B993A620-BC25-43CD-A28B-44343AA57778}" srcOrd="0" destOrd="0" parTransId="{11777A95-28D2-49BF-B881-757F0C236AC9}" sibTransId="{B9C11C43-BAEE-45C4-BA9A-C9DD77B7C7D1}"/>
    <dgm:cxn modelId="{B1336F35-23CB-4D70-8420-2207D81DEA9A}" type="presParOf" srcId="{657E97C3-FBDC-461D-8F47-4913BE535938}" destId="{E99FF9F3-1CE7-4B0C-BE4A-EF80E91D4CA8}" srcOrd="0" destOrd="0" presId="urn:microsoft.com/office/officeart/2005/8/layout/process4"/>
    <dgm:cxn modelId="{C6815D2D-B8BA-4FCC-846A-83F1360F68C0}" type="presParOf" srcId="{E99FF9F3-1CE7-4B0C-BE4A-EF80E91D4CA8}" destId="{093A36F6-0F3F-46E5-9CF3-B88E49E23174}" srcOrd="0" destOrd="0" presId="urn:microsoft.com/office/officeart/2005/8/layout/process4"/>
    <dgm:cxn modelId="{A8D7960D-8848-46B3-AB47-BCE68CA27D01}" type="presParOf" srcId="{657E97C3-FBDC-461D-8F47-4913BE535938}" destId="{D5724E81-209A-4C51-968F-D18D309C2BEA}" srcOrd="1" destOrd="0" presId="urn:microsoft.com/office/officeart/2005/8/layout/process4"/>
    <dgm:cxn modelId="{12F17A83-2FCD-4231-9E27-922C644BE894}" type="presParOf" srcId="{657E97C3-FBDC-461D-8F47-4913BE535938}" destId="{2B9C6537-2D32-4E1C-9406-F2BE87111980}" srcOrd="2" destOrd="0" presId="urn:microsoft.com/office/officeart/2005/8/layout/process4"/>
    <dgm:cxn modelId="{3E445D63-2460-4C59-921D-A3136492EB86}" type="presParOf" srcId="{2B9C6537-2D32-4E1C-9406-F2BE87111980}" destId="{EC7407DC-E493-4A61-B818-D8A865B988AF}" srcOrd="0" destOrd="0" presId="urn:microsoft.com/office/officeart/2005/8/layout/process4"/>
    <dgm:cxn modelId="{7C6DC316-669F-43BE-9AB1-8E0147DB6B7E}" type="presParOf" srcId="{657E97C3-FBDC-461D-8F47-4913BE535938}" destId="{5E06126E-8661-4A71-8BC5-555CF1E3D8CA}" srcOrd="3" destOrd="0" presId="urn:microsoft.com/office/officeart/2005/8/layout/process4"/>
    <dgm:cxn modelId="{91233A92-D327-4EE9-9122-F248F09477B9}" type="presParOf" srcId="{657E97C3-FBDC-461D-8F47-4913BE535938}" destId="{E2169F56-CFDE-4742-8C04-E7B6F5A6AFB0}" srcOrd="4" destOrd="0" presId="urn:microsoft.com/office/officeart/2005/8/layout/process4"/>
    <dgm:cxn modelId="{43F67077-C74F-4E70-B378-96540AC0FED4}" type="presParOf" srcId="{E2169F56-CFDE-4742-8C04-E7B6F5A6AFB0}" destId="{74A317BB-B027-4835-A35A-0C327CA41022}"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CAB5FD-157F-4E0C-9A00-1E4D6A919A8E}">
      <dsp:nvSpPr>
        <dsp:cNvPr id="0" name=""/>
        <dsp:cNvSpPr/>
      </dsp:nvSpPr>
      <dsp:spPr>
        <a:xfrm>
          <a:off x="0" y="0"/>
          <a:ext cx="5786120" cy="1153974"/>
        </a:xfrm>
        <a:prstGeom prst="roundRect">
          <a:avLst>
            <a:gd name="adj" fmla="val 1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err="1">
              <a:latin typeface="UTM Avo" panose="02040603050506020204" pitchFamily="18" charset="0"/>
            </a:rPr>
            <a:t>Phần</a:t>
          </a:r>
          <a:r>
            <a:rPr lang="en-US" sz="1800" b="1" kern="1200" dirty="0">
              <a:latin typeface="UTM Avo" panose="02040603050506020204" pitchFamily="18" charset="0"/>
            </a:rPr>
            <a:t> 1</a:t>
          </a:r>
          <a:r>
            <a:rPr lang="en-US" sz="1800" kern="1200" dirty="0">
              <a:latin typeface="UTM Avo" panose="02040603050506020204" pitchFamily="18" charset="0"/>
            </a:rPr>
            <a:t> (5 </a:t>
          </a:r>
          <a:r>
            <a:rPr lang="en-US" sz="1800" kern="1200" dirty="0" err="1">
              <a:latin typeface="UTM Avo" panose="02040603050506020204" pitchFamily="18" charset="0"/>
            </a:rPr>
            <a:t>khổ</a:t>
          </a:r>
          <a:r>
            <a:rPr lang="en-US" sz="1800" kern="1200" dirty="0">
              <a:latin typeface="UTM Avo" panose="02040603050506020204" pitchFamily="18" charset="0"/>
            </a:rPr>
            <a:t> </a:t>
          </a:r>
          <a:r>
            <a:rPr lang="en-US" sz="1800" kern="1200" dirty="0" err="1">
              <a:latin typeface="UTM Avo" panose="02040603050506020204" pitchFamily="18" charset="0"/>
            </a:rPr>
            <a:t>thơ</a:t>
          </a:r>
          <a:r>
            <a:rPr lang="en-US" sz="1800" kern="1200" dirty="0">
              <a:latin typeface="UTM Avo" panose="02040603050506020204" pitchFamily="18" charset="0"/>
            </a:rPr>
            <a:t> </a:t>
          </a:r>
          <a:r>
            <a:rPr lang="en-US" sz="1800" kern="1200" dirty="0" err="1">
              <a:latin typeface="UTM Avo" panose="02040603050506020204" pitchFamily="18" charset="0"/>
            </a:rPr>
            <a:t>đầu</a:t>
          </a:r>
          <a:r>
            <a:rPr lang="en-US" sz="1800" kern="1200" dirty="0">
              <a:latin typeface="UTM Avo" panose="02040603050506020204" pitchFamily="18" charset="0"/>
            </a:rPr>
            <a:t>): </a:t>
          </a:r>
          <a:r>
            <a:rPr lang="en-US" sz="1800" kern="1200" dirty="0" err="1">
              <a:latin typeface="UTM Avo" panose="02040603050506020204" pitchFamily="18" charset="0"/>
            </a:rPr>
            <a:t>Hình</a:t>
          </a:r>
          <a:r>
            <a:rPr lang="en-US" sz="1800" kern="1200" dirty="0">
              <a:latin typeface="UTM Avo" panose="02040603050506020204" pitchFamily="18" charset="0"/>
            </a:rPr>
            <a:t> </a:t>
          </a:r>
          <a:r>
            <a:rPr lang="en-US" sz="1800" kern="1200" dirty="0" err="1">
              <a:latin typeface="UTM Avo" panose="02040603050506020204" pitchFamily="18" charset="0"/>
            </a:rPr>
            <a:t>ảnh</a:t>
          </a:r>
          <a:r>
            <a:rPr lang="en-US" sz="1800" kern="1200" dirty="0">
              <a:latin typeface="UTM Avo" panose="02040603050506020204" pitchFamily="18" charset="0"/>
            </a:rPr>
            <a:t> </a:t>
          </a:r>
          <a:r>
            <a:rPr lang="en-US" sz="1800" kern="1200" dirty="0" err="1">
              <a:latin typeface="UTM Avo" panose="02040603050506020204" pitchFamily="18" charset="0"/>
            </a:rPr>
            <a:t>Lượm</a:t>
          </a:r>
          <a:r>
            <a:rPr lang="en-US" sz="1800" kern="1200" dirty="0">
              <a:latin typeface="UTM Avo" panose="02040603050506020204" pitchFamily="18" charset="0"/>
            </a:rPr>
            <a:t> </a:t>
          </a:r>
          <a:r>
            <a:rPr lang="en-US" sz="1800" kern="1200" dirty="0" err="1">
              <a:latin typeface="UTM Avo" panose="02040603050506020204" pitchFamily="18" charset="0"/>
            </a:rPr>
            <a:t>trong</a:t>
          </a:r>
          <a:r>
            <a:rPr lang="en-US" sz="1800" kern="1200" dirty="0">
              <a:latin typeface="UTM Avo" panose="02040603050506020204" pitchFamily="18" charset="0"/>
            </a:rPr>
            <a:t> </a:t>
          </a:r>
          <a:r>
            <a:rPr lang="en-US" sz="1800" kern="1200" dirty="0" err="1">
              <a:latin typeface="UTM Avo" panose="02040603050506020204" pitchFamily="18" charset="0"/>
            </a:rPr>
            <a:t>cuộc</a:t>
          </a:r>
          <a:r>
            <a:rPr lang="en-US" sz="1800" kern="1200" dirty="0">
              <a:latin typeface="UTM Avo" panose="02040603050506020204" pitchFamily="18" charset="0"/>
            </a:rPr>
            <a:t> </a:t>
          </a:r>
          <a:r>
            <a:rPr lang="en-US" sz="1800" kern="1200" dirty="0" err="1">
              <a:latin typeface="UTM Avo" panose="02040603050506020204" pitchFamily="18" charset="0"/>
            </a:rPr>
            <a:t>gặp</a:t>
          </a:r>
          <a:r>
            <a:rPr lang="en-US" sz="1800" kern="1200" dirty="0">
              <a:latin typeface="UTM Avo" panose="02040603050506020204" pitchFamily="18" charset="0"/>
            </a:rPr>
            <a:t> </a:t>
          </a:r>
          <a:r>
            <a:rPr lang="en-US" sz="1800" kern="1200" dirty="0" err="1">
              <a:latin typeface="UTM Avo" panose="02040603050506020204" pitchFamily="18" charset="0"/>
            </a:rPr>
            <a:t>gỡ</a:t>
          </a:r>
          <a:r>
            <a:rPr lang="en-US" sz="1800" kern="1200" dirty="0">
              <a:latin typeface="UTM Avo" panose="02040603050506020204" pitchFamily="18" charset="0"/>
            </a:rPr>
            <a:t>.</a:t>
          </a:r>
        </a:p>
      </dsp:txBody>
      <dsp:txXfrm>
        <a:off x="33799" y="33799"/>
        <a:ext cx="4540891" cy="1086376"/>
      </dsp:txXfrm>
    </dsp:sp>
    <dsp:sp modelId="{497F66EC-2CCE-43DD-979A-86E11464F90D}">
      <dsp:nvSpPr>
        <dsp:cNvPr id="0" name=""/>
        <dsp:cNvSpPr/>
      </dsp:nvSpPr>
      <dsp:spPr>
        <a:xfrm>
          <a:off x="254851" y="1346303"/>
          <a:ext cx="6297497" cy="1153974"/>
        </a:xfrm>
        <a:prstGeom prst="roundRect">
          <a:avLst>
            <a:gd name="adj" fmla="val 1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err="1">
              <a:latin typeface="UTM Avo" panose="02040603050506020204" pitchFamily="18" charset="0"/>
            </a:rPr>
            <a:t>Phần</a:t>
          </a:r>
          <a:r>
            <a:rPr lang="en-US" sz="1800" b="1" kern="1200" dirty="0">
              <a:latin typeface="UTM Avo" panose="02040603050506020204" pitchFamily="18" charset="0"/>
            </a:rPr>
            <a:t> 2</a:t>
          </a:r>
          <a:r>
            <a:rPr lang="en-US" sz="1800" kern="1200" dirty="0">
              <a:latin typeface="UTM Avo" panose="02040603050506020204" pitchFamily="18" charset="0"/>
            </a:rPr>
            <a:t> (</a:t>
          </a:r>
          <a:r>
            <a:rPr lang="en-US" sz="1800" kern="1200" dirty="0" err="1">
              <a:latin typeface="UTM Avo" panose="02040603050506020204" pitchFamily="18" charset="0"/>
            </a:rPr>
            <a:t>Tiếp</a:t>
          </a:r>
          <a:r>
            <a:rPr lang="en-US" sz="1800" kern="1200" dirty="0">
              <a:latin typeface="UTM Avo" panose="02040603050506020204" pitchFamily="18" charset="0"/>
            </a:rPr>
            <a:t> </a:t>
          </a:r>
          <a:r>
            <a:rPr lang="en-US" sz="1800" kern="1200" err="1">
              <a:latin typeface="UTM Avo" panose="02040603050506020204" pitchFamily="18" charset="0"/>
            </a:rPr>
            <a:t>đến</a:t>
          </a:r>
          <a:r>
            <a:rPr lang="en-US" sz="1800" kern="1200">
              <a:latin typeface="UTM Avo" panose="02040603050506020204" pitchFamily="18" charset="0"/>
            </a:rPr>
            <a:t> “Lượm </a:t>
          </a:r>
          <a:r>
            <a:rPr lang="en-US" sz="1800" kern="1200" dirty="0" err="1">
              <a:latin typeface="UTM Avo" panose="02040603050506020204" pitchFamily="18" charset="0"/>
            </a:rPr>
            <a:t>ơi</a:t>
          </a:r>
          <a:r>
            <a:rPr lang="en-US" sz="1800" kern="1200" dirty="0">
              <a:latin typeface="UTM Avo" panose="02040603050506020204" pitchFamily="18" charset="0"/>
            </a:rPr>
            <a:t>, </a:t>
          </a:r>
          <a:r>
            <a:rPr lang="en-US" sz="1800" kern="1200" dirty="0" err="1">
              <a:latin typeface="UTM Avo" panose="02040603050506020204" pitchFamily="18" charset="0"/>
            </a:rPr>
            <a:t>còn</a:t>
          </a:r>
          <a:r>
            <a:rPr lang="en-US" sz="1800" kern="1200" dirty="0">
              <a:latin typeface="UTM Avo" panose="02040603050506020204" pitchFamily="18" charset="0"/>
            </a:rPr>
            <a:t> </a:t>
          </a:r>
          <a:r>
            <a:rPr lang="en-US" sz="1800" kern="1200" err="1">
              <a:latin typeface="UTM Avo" panose="02040603050506020204" pitchFamily="18" charset="0"/>
            </a:rPr>
            <a:t>không</a:t>
          </a:r>
          <a:r>
            <a:rPr lang="en-US" sz="1800" kern="1200">
              <a:latin typeface="UTM Avo" panose="02040603050506020204" pitchFamily="18" charset="0"/>
            </a:rPr>
            <a:t>?”): </a:t>
          </a:r>
          <a:r>
            <a:rPr lang="en-US" sz="1800" kern="1200" dirty="0">
              <a:latin typeface="UTM Avo" panose="02040603050506020204" pitchFamily="18" charset="0"/>
            </a:rPr>
            <a:t>Câu </a:t>
          </a:r>
          <a:r>
            <a:rPr lang="en-US" sz="1800" kern="1200" dirty="0" err="1">
              <a:latin typeface="UTM Avo" panose="02040603050506020204" pitchFamily="18" charset="0"/>
            </a:rPr>
            <a:t>chuyện</a:t>
          </a:r>
          <a:r>
            <a:rPr lang="en-US" sz="1800" kern="1200" dirty="0">
              <a:latin typeface="UTM Avo" panose="02040603050506020204" pitchFamily="18" charset="0"/>
            </a:rPr>
            <a:t> </a:t>
          </a:r>
          <a:r>
            <a:rPr lang="en-US" sz="1800" kern="1200" dirty="0" err="1">
              <a:latin typeface="UTM Avo" panose="02040603050506020204" pitchFamily="18" charset="0"/>
            </a:rPr>
            <a:t>về</a:t>
          </a:r>
          <a:r>
            <a:rPr lang="en-US" sz="1800" kern="1200" dirty="0">
              <a:latin typeface="UTM Avo" panose="02040603050506020204" pitchFamily="18" charset="0"/>
            </a:rPr>
            <a:t> </a:t>
          </a:r>
          <a:r>
            <a:rPr lang="en-US" sz="1800" kern="1200" dirty="0" err="1">
              <a:latin typeface="UTM Avo" panose="02040603050506020204" pitchFamily="18" charset="0"/>
            </a:rPr>
            <a:t>chuyến</a:t>
          </a:r>
          <a:r>
            <a:rPr lang="en-US" sz="1800" kern="1200" dirty="0">
              <a:latin typeface="UTM Avo" panose="02040603050506020204" pitchFamily="18" charset="0"/>
            </a:rPr>
            <a:t> </a:t>
          </a:r>
          <a:r>
            <a:rPr lang="en-US" sz="1800" kern="1200" dirty="0" err="1">
              <a:latin typeface="UTM Avo" panose="02040603050506020204" pitchFamily="18" charset="0"/>
            </a:rPr>
            <a:t>liên</a:t>
          </a:r>
          <a:r>
            <a:rPr lang="en-US" sz="1800" kern="1200" dirty="0">
              <a:latin typeface="UTM Avo" panose="02040603050506020204" pitchFamily="18" charset="0"/>
            </a:rPr>
            <a:t> </a:t>
          </a:r>
          <a:r>
            <a:rPr lang="en-US" sz="1800" kern="1200" dirty="0" err="1">
              <a:latin typeface="UTM Avo" panose="02040603050506020204" pitchFamily="18" charset="0"/>
            </a:rPr>
            <a:t>lạc</a:t>
          </a:r>
          <a:r>
            <a:rPr lang="en-US" sz="1800" kern="1200" dirty="0">
              <a:latin typeface="UTM Avo" panose="02040603050506020204" pitchFamily="18" charset="0"/>
            </a:rPr>
            <a:t> </a:t>
          </a:r>
          <a:r>
            <a:rPr lang="en-US" sz="1800" kern="1200" dirty="0" err="1">
              <a:latin typeface="UTM Avo" panose="02040603050506020204" pitchFamily="18" charset="0"/>
            </a:rPr>
            <a:t>cuối</a:t>
          </a:r>
          <a:r>
            <a:rPr lang="en-US" sz="1800" kern="1200" dirty="0">
              <a:latin typeface="UTM Avo" panose="02040603050506020204" pitchFamily="18" charset="0"/>
            </a:rPr>
            <a:t> </a:t>
          </a:r>
          <a:r>
            <a:rPr lang="en-US" sz="1800" kern="1200" dirty="0" err="1">
              <a:latin typeface="UTM Avo" panose="02040603050506020204" pitchFamily="18" charset="0"/>
            </a:rPr>
            <a:t>cùng</a:t>
          </a:r>
          <a:r>
            <a:rPr lang="en-US" sz="1800" kern="1200" dirty="0">
              <a:latin typeface="UTM Avo" panose="02040603050506020204" pitchFamily="18" charset="0"/>
            </a:rPr>
            <a:t> </a:t>
          </a:r>
          <a:r>
            <a:rPr lang="en-US" sz="1800" kern="1200" dirty="0" err="1">
              <a:latin typeface="UTM Avo" panose="02040603050506020204" pitchFamily="18" charset="0"/>
            </a:rPr>
            <a:t>cùng</a:t>
          </a:r>
          <a:r>
            <a:rPr lang="en-US" sz="1800" kern="1200" dirty="0">
              <a:latin typeface="UTM Avo" panose="02040603050506020204" pitchFamily="18" charset="0"/>
            </a:rPr>
            <a:t> </a:t>
          </a:r>
          <a:r>
            <a:rPr lang="en-US" sz="1800" kern="1200" dirty="0" err="1">
              <a:latin typeface="UTM Avo" panose="02040603050506020204" pitchFamily="18" charset="0"/>
            </a:rPr>
            <a:t>sự</a:t>
          </a:r>
          <a:r>
            <a:rPr lang="en-US" sz="1800" kern="1200" dirty="0">
              <a:latin typeface="UTM Avo" panose="02040603050506020204" pitchFamily="18" charset="0"/>
            </a:rPr>
            <a:t> hi </a:t>
          </a:r>
          <a:r>
            <a:rPr lang="en-US" sz="1800" kern="1200" dirty="0" err="1">
              <a:latin typeface="UTM Avo" panose="02040603050506020204" pitchFamily="18" charset="0"/>
            </a:rPr>
            <a:t>sinh</a:t>
          </a:r>
          <a:r>
            <a:rPr lang="en-US" sz="1800" kern="1200" dirty="0">
              <a:latin typeface="UTM Avo" panose="02040603050506020204" pitchFamily="18" charset="0"/>
            </a:rPr>
            <a:t> </a:t>
          </a:r>
          <a:r>
            <a:rPr lang="en-US" sz="1800" kern="1200" dirty="0" err="1">
              <a:latin typeface="UTM Avo" panose="02040603050506020204" pitchFamily="18" charset="0"/>
            </a:rPr>
            <a:t>của</a:t>
          </a:r>
          <a:r>
            <a:rPr lang="en-US" sz="1800" kern="1200" dirty="0">
              <a:latin typeface="UTM Avo" panose="02040603050506020204" pitchFamily="18" charset="0"/>
            </a:rPr>
            <a:t> </a:t>
          </a:r>
          <a:r>
            <a:rPr lang="en-US" sz="1800" kern="1200" dirty="0" err="1">
              <a:latin typeface="UTM Avo" panose="02040603050506020204" pitchFamily="18" charset="0"/>
            </a:rPr>
            <a:t>Lượm</a:t>
          </a:r>
          <a:r>
            <a:rPr lang="en-US" sz="1800" kern="1200" dirty="0">
              <a:latin typeface="UTM Avo" panose="02040603050506020204" pitchFamily="18" charset="0"/>
            </a:rPr>
            <a:t>.</a:t>
          </a:r>
        </a:p>
      </dsp:txBody>
      <dsp:txXfrm>
        <a:off x="288650" y="1380102"/>
        <a:ext cx="4857862" cy="1086376"/>
      </dsp:txXfrm>
    </dsp:sp>
    <dsp:sp modelId="{BA86E2E6-0C63-4284-B461-AA68B6CE3B1D}">
      <dsp:nvSpPr>
        <dsp:cNvPr id="0" name=""/>
        <dsp:cNvSpPr/>
      </dsp:nvSpPr>
      <dsp:spPr>
        <a:xfrm>
          <a:off x="1021079" y="2692606"/>
          <a:ext cx="5786120" cy="1153974"/>
        </a:xfrm>
        <a:prstGeom prst="roundRect">
          <a:avLst>
            <a:gd name="adj" fmla="val 1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err="1">
              <a:latin typeface="UTM Avo" panose="02040603050506020204" pitchFamily="18" charset="0"/>
            </a:rPr>
            <a:t>Phần</a:t>
          </a:r>
          <a:r>
            <a:rPr lang="en-US" sz="1800" b="1" kern="1200" dirty="0">
              <a:latin typeface="UTM Avo" panose="02040603050506020204" pitchFamily="18" charset="0"/>
            </a:rPr>
            <a:t> 3</a:t>
          </a:r>
          <a:r>
            <a:rPr lang="en-US" sz="1800" kern="1200" dirty="0">
              <a:latin typeface="UTM Avo" panose="02040603050506020204" pitchFamily="18" charset="0"/>
            </a:rPr>
            <a:t> (</a:t>
          </a:r>
          <a:r>
            <a:rPr lang="en-US" sz="1800" kern="1200" dirty="0" err="1">
              <a:latin typeface="UTM Avo" panose="02040603050506020204" pitchFamily="18" charset="0"/>
            </a:rPr>
            <a:t>Còn</a:t>
          </a:r>
          <a:r>
            <a:rPr lang="en-US" sz="1800" kern="1200" dirty="0">
              <a:latin typeface="UTM Avo" panose="02040603050506020204" pitchFamily="18" charset="0"/>
            </a:rPr>
            <a:t> </a:t>
          </a:r>
          <a:r>
            <a:rPr lang="en-US" sz="1800" kern="1200" dirty="0" err="1">
              <a:latin typeface="UTM Avo" panose="02040603050506020204" pitchFamily="18" charset="0"/>
            </a:rPr>
            <a:t>lại</a:t>
          </a:r>
          <a:r>
            <a:rPr lang="en-US" sz="1800" kern="1200" dirty="0">
              <a:latin typeface="UTM Avo" panose="02040603050506020204" pitchFamily="18" charset="0"/>
            </a:rPr>
            <a:t>): </a:t>
          </a:r>
          <a:r>
            <a:rPr lang="en-US" sz="1800" kern="1200" dirty="0" err="1">
              <a:latin typeface="UTM Avo" panose="02040603050506020204" pitchFamily="18" charset="0"/>
            </a:rPr>
            <a:t>Hình</a:t>
          </a:r>
          <a:r>
            <a:rPr lang="en-US" sz="1800" kern="1200" dirty="0">
              <a:latin typeface="UTM Avo" panose="02040603050506020204" pitchFamily="18" charset="0"/>
            </a:rPr>
            <a:t> </a:t>
          </a:r>
          <a:r>
            <a:rPr lang="en-US" sz="1800" kern="1200" dirty="0" err="1">
              <a:latin typeface="UTM Avo" panose="02040603050506020204" pitchFamily="18" charset="0"/>
            </a:rPr>
            <a:t>ảnh</a:t>
          </a:r>
          <a:r>
            <a:rPr lang="en-US" sz="1800" kern="1200" dirty="0">
              <a:latin typeface="UTM Avo" panose="02040603050506020204" pitchFamily="18" charset="0"/>
            </a:rPr>
            <a:t> </a:t>
          </a:r>
          <a:r>
            <a:rPr lang="en-US" sz="1800" kern="1200" err="1">
              <a:latin typeface="UTM Avo" panose="02040603050506020204" pitchFamily="18" charset="0"/>
            </a:rPr>
            <a:t>Lượm</a:t>
          </a:r>
          <a:r>
            <a:rPr lang="en-US" sz="1800" kern="1200">
              <a:latin typeface="UTM Avo" panose="02040603050506020204" pitchFamily="18" charset="0"/>
            </a:rPr>
            <a:t> còn sống </a:t>
          </a:r>
          <a:r>
            <a:rPr lang="en-US" sz="1800" kern="1200" dirty="0" err="1">
              <a:latin typeface="UTM Avo" panose="02040603050506020204" pitchFamily="18" charset="0"/>
            </a:rPr>
            <a:t>mãi</a:t>
          </a:r>
          <a:r>
            <a:rPr lang="en-US" sz="1800" kern="1200" dirty="0">
              <a:latin typeface="UTM Avo" panose="02040603050506020204" pitchFamily="18" charset="0"/>
            </a:rPr>
            <a:t>.</a:t>
          </a:r>
        </a:p>
      </dsp:txBody>
      <dsp:txXfrm>
        <a:off x="1054878" y="2726405"/>
        <a:ext cx="4457898" cy="1086376"/>
      </dsp:txXfrm>
    </dsp:sp>
    <dsp:sp modelId="{5D37D833-F487-45EE-9F98-E813C4C8E730}">
      <dsp:nvSpPr>
        <dsp:cNvPr id="0" name=""/>
        <dsp:cNvSpPr/>
      </dsp:nvSpPr>
      <dsp:spPr>
        <a:xfrm>
          <a:off x="5036036" y="875097"/>
          <a:ext cx="750083" cy="750083"/>
        </a:xfrm>
        <a:prstGeom prst="downArrow">
          <a:avLst>
            <a:gd name="adj1" fmla="val 55000"/>
            <a:gd name="adj2" fmla="val 45000"/>
          </a:avLst>
        </a:prstGeom>
        <a:solidFill>
          <a:schemeClr val="lt1">
            <a:alpha val="90000"/>
            <a:tint val="40000"/>
            <a:hueOff val="0"/>
            <a:satOff val="0"/>
            <a:lumOff val="0"/>
            <a:alphaOff val="0"/>
          </a:schemeClr>
        </a:solidFill>
        <a:ln w="12700" cap="flat" cmpd="sng" algn="ctr">
          <a:solidFill>
            <a:schemeClr val="accent2">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a:latin typeface="UTM Avo" panose="02040603050506020204" pitchFamily="18" charset="0"/>
          </a:endParaRPr>
        </a:p>
      </dsp:txBody>
      <dsp:txXfrm>
        <a:off x="5204805" y="875097"/>
        <a:ext cx="412545" cy="564437"/>
      </dsp:txXfrm>
    </dsp:sp>
    <dsp:sp modelId="{4651D06A-8066-4756-9E41-7CAE6BF2B3A9}">
      <dsp:nvSpPr>
        <dsp:cNvPr id="0" name=""/>
        <dsp:cNvSpPr/>
      </dsp:nvSpPr>
      <dsp:spPr>
        <a:xfrm>
          <a:off x="5546576" y="2213707"/>
          <a:ext cx="750083" cy="750083"/>
        </a:xfrm>
        <a:prstGeom prst="downArrow">
          <a:avLst>
            <a:gd name="adj1" fmla="val 55000"/>
            <a:gd name="adj2" fmla="val 45000"/>
          </a:avLst>
        </a:prstGeom>
        <a:solidFill>
          <a:schemeClr val="lt1">
            <a:alpha val="90000"/>
            <a:tint val="40000"/>
            <a:hueOff val="0"/>
            <a:satOff val="0"/>
            <a:lumOff val="0"/>
            <a:alphaOff val="0"/>
          </a:schemeClr>
        </a:solidFill>
        <a:ln w="12700" cap="flat" cmpd="sng" algn="ctr">
          <a:solidFill>
            <a:schemeClr val="accent2">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a:latin typeface="UTM Avo" panose="02040603050506020204" pitchFamily="18" charset="0"/>
          </a:endParaRPr>
        </a:p>
      </dsp:txBody>
      <dsp:txXfrm>
        <a:off x="5715345" y="2213707"/>
        <a:ext cx="412545" cy="56443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054068-0265-4025-9138-6C6427225ED6}">
      <dsp:nvSpPr>
        <dsp:cNvPr id="0" name=""/>
        <dsp:cNvSpPr/>
      </dsp:nvSpPr>
      <dsp:spPr>
        <a:xfrm>
          <a:off x="1698" y="0"/>
          <a:ext cx="2373466" cy="630620"/>
        </a:xfrm>
        <a:prstGeom prst="chevron">
          <a:avLst>
            <a:gd name="adj" fmla="val 4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7B488A6-4603-4FA8-BAB4-015682CF6A2F}">
      <dsp:nvSpPr>
        <dsp:cNvPr id="0" name=""/>
        <dsp:cNvSpPr/>
      </dsp:nvSpPr>
      <dsp:spPr>
        <a:xfrm>
          <a:off x="294719" y="78827"/>
          <a:ext cx="2004260" cy="630620"/>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UTM Avo" panose="02040603050506020204" pitchFamily="18" charset="0"/>
              <a:ea typeface="+mn-ea"/>
              <a:cs typeface="+mn-cs"/>
            </a:rPr>
            <a:t>Cháu</a:t>
          </a:r>
          <a:endParaRPr lang="en-US" sz="2400" kern="1200" dirty="0">
            <a:latin typeface="UTM Avo" panose="02040603050506020204" pitchFamily="18" charset="0"/>
            <a:ea typeface="+mn-ea"/>
            <a:cs typeface="+mn-cs"/>
          </a:endParaRPr>
        </a:p>
      </dsp:txBody>
      <dsp:txXfrm>
        <a:off x="313189" y="97297"/>
        <a:ext cx="1967320" cy="593680"/>
      </dsp:txXfrm>
    </dsp:sp>
    <dsp:sp modelId="{BEE29691-ADAC-4801-AB6F-A58C9FADA2BA}">
      <dsp:nvSpPr>
        <dsp:cNvPr id="0" name=""/>
        <dsp:cNvSpPr/>
      </dsp:nvSpPr>
      <dsp:spPr>
        <a:xfrm>
          <a:off x="2583108" y="0"/>
          <a:ext cx="2373466" cy="630620"/>
        </a:xfrm>
        <a:prstGeom prst="chevron">
          <a:avLst>
            <a:gd name="adj" fmla="val 4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08D02C-6700-4C08-A108-6122007F0B9B}">
      <dsp:nvSpPr>
        <dsp:cNvPr id="0" name=""/>
        <dsp:cNvSpPr/>
      </dsp:nvSpPr>
      <dsp:spPr>
        <a:xfrm>
          <a:off x="3175446" y="131011"/>
          <a:ext cx="2004260" cy="630620"/>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UTM Avo" panose="02040603050506020204" pitchFamily="18" charset="0"/>
              <a:ea typeface="+mn-ea"/>
              <a:cs typeface="+mn-cs"/>
            </a:rPr>
            <a:t>Chú</a:t>
          </a:r>
          <a:r>
            <a:rPr lang="en-US" sz="2400" kern="1200" dirty="0">
              <a:latin typeface="UTM Avo" panose="02040603050506020204" pitchFamily="18" charset="0"/>
              <a:ea typeface="+mn-ea"/>
              <a:cs typeface="+mn-cs"/>
            </a:rPr>
            <a:t> </a:t>
          </a:r>
          <a:r>
            <a:rPr lang="en-US" sz="2400" kern="1200" dirty="0" err="1">
              <a:latin typeface="UTM Avo" panose="02040603050506020204" pitchFamily="18" charset="0"/>
              <a:ea typeface="+mn-ea"/>
              <a:cs typeface="+mn-cs"/>
            </a:rPr>
            <a:t>bé</a:t>
          </a:r>
          <a:endParaRPr lang="en-US" sz="2400" kern="1200" dirty="0">
            <a:latin typeface="UTM Avo" panose="02040603050506020204" pitchFamily="18" charset="0"/>
            <a:ea typeface="+mn-ea"/>
            <a:cs typeface="+mn-cs"/>
          </a:endParaRPr>
        </a:p>
      </dsp:txBody>
      <dsp:txXfrm>
        <a:off x="3193916" y="149481"/>
        <a:ext cx="1967320" cy="593680"/>
      </dsp:txXfrm>
    </dsp:sp>
    <dsp:sp modelId="{C90B5E32-3576-46DB-84DF-4024D40CFE96}">
      <dsp:nvSpPr>
        <dsp:cNvPr id="0" name=""/>
        <dsp:cNvSpPr/>
      </dsp:nvSpPr>
      <dsp:spPr>
        <a:xfrm>
          <a:off x="5423749" y="0"/>
          <a:ext cx="2373466" cy="630620"/>
        </a:xfrm>
        <a:prstGeom prst="chevron">
          <a:avLst>
            <a:gd name="adj" fmla="val 4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560D8F-6B70-4469-A1E4-98483ADA7B48}">
      <dsp:nvSpPr>
        <dsp:cNvPr id="0" name=""/>
        <dsp:cNvSpPr/>
      </dsp:nvSpPr>
      <dsp:spPr>
        <a:xfrm>
          <a:off x="6012630" y="157655"/>
          <a:ext cx="1996143" cy="630620"/>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UTM Avo" panose="02040603050506020204" pitchFamily="18" charset="0"/>
              <a:ea typeface="+mn-ea"/>
              <a:cs typeface="+mn-cs"/>
            </a:rPr>
            <a:t>Đồng</a:t>
          </a:r>
          <a:r>
            <a:rPr lang="en-US" sz="2400" kern="1200" dirty="0">
              <a:latin typeface="UTM Avo" panose="02040603050506020204" pitchFamily="18" charset="0"/>
              <a:ea typeface="+mn-ea"/>
              <a:cs typeface="+mn-cs"/>
            </a:rPr>
            <a:t> </a:t>
          </a:r>
          <a:r>
            <a:rPr lang="en-US" sz="2400" kern="1200" dirty="0" err="1">
              <a:latin typeface="UTM Avo" panose="02040603050506020204" pitchFamily="18" charset="0"/>
              <a:ea typeface="+mn-ea"/>
              <a:cs typeface="+mn-cs"/>
            </a:rPr>
            <a:t>chí</a:t>
          </a:r>
          <a:endParaRPr lang="en-US" sz="2400" kern="1200" dirty="0">
            <a:latin typeface="UTM Avo" panose="02040603050506020204" pitchFamily="18" charset="0"/>
            <a:ea typeface="+mn-ea"/>
            <a:cs typeface="+mn-cs"/>
          </a:endParaRPr>
        </a:p>
      </dsp:txBody>
      <dsp:txXfrm>
        <a:off x="6031100" y="176125"/>
        <a:ext cx="1959203" cy="593680"/>
      </dsp:txXfrm>
    </dsp:sp>
    <dsp:sp modelId="{1A69E639-BEB0-4A4E-8F90-F0A9275B94F8}">
      <dsp:nvSpPr>
        <dsp:cNvPr id="0" name=""/>
        <dsp:cNvSpPr/>
      </dsp:nvSpPr>
      <dsp:spPr>
        <a:xfrm>
          <a:off x="8130717" y="0"/>
          <a:ext cx="2373466" cy="630620"/>
        </a:xfrm>
        <a:prstGeom prst="chevron">
          <a:avLst>
            <a:gd name="adj" fmla="val 4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B33943D-B9B6-48F8-BC72-90DDE71F42D3}">
      <dsp:nvSpPr>
        <dsp:cNvPr id="0" name=""/>
        <dsp:cNvSpPr/>
      </dsp:nvSpPr>
      <dsp:spPr>
        <a:xfrm>
          <a:off x="8763641" y="157655"/>
          <a:ext cx="2004260" cy="630620"/>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a:latin typeface="UTM Avo" panose="02040603050506020204" pitchFamily="18" charset="0"/>
              <a:ea typeface="+mn-ea"/>
              <a:cs typeface="+mn-cs"/>
            </a:rPr>
            <a:t>Lượm</a:t>
          </a:r>
          <a:endParaRPr lang="en-US" sz="2400" kern="1200" dirty="0">
            <a:latin typeface="UTM Avo" panose="02040603050506020204" pitchFamily="18" charset="0"/>
            <a:ea typeface="+mn-ea"/>
            <a:cs typeface="+mn-cs"/>
          </a:endParaRPr>
        </a:p>
      </dsp:txBody>
      <dsp:txXfrm>
        <a:off x="8782111" y="176125"/>
        <a:ext cx="1967320" cy="5936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3A36F6-0F3F-46E5-9CF3-B88E49E23174}">
      <dsp:nvSpPr>
        <dsp:cNvPr id="0" name=""/>
        <dsp:cNvSpPr/>
      </dsp:nvSpPr>
      <dsp:spPr>
        <a:xfrm>
          <a:off x="0" y="2710423"/>
          <a:ext cx="9049799" cy="889621"/>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nl-NL" sz="2400" kern="1200" dirty="0">
              <a:latin typeface="UTM Avo" panose="02040603050506020204" pitchFamily="18" charset="0"/>
              <a:cs typeface="Arial" panose="020B0604020202020204" pitchFamily="34" charset="0"/>
            </a:rPr>
            <a:t>Thân tình, trân trọng, cảm phục, coi Lượm như một người bạn chiến đấu, hình ảnh Lượm như đẹp hơn, lớn lên.</a:t>
          </a:r>
          <a:endParaRPr lang="en-US" sz="2400" kern="1200" dirty="0">
            <a:latin typeface="UTM Avo" panose="02040603050506020204" pitchFamily="18" charset="0"/>
            <a:cs typeface="Arial" panose="020B0604020202020204" pitchFamily="34" charset="0"/>
          </a:endParaRPr>
        </a:p>
      </dsp:txBody>
      <dsp:txXfrm>
        <a:off x="0" y="2710423"/>
        <a:ext cx="9049799" cy="889621"/>
      </dsp:txXfrm>
    </dsp:sp>
    <dsp:sp modelId="{EC7407DC-E493-4A61-B818-D8A865B988AF}">
      <dsp:nvSpPr>
        <dsp:cNvPr id="0" name=""/>
        <dsp:cNvSpPr/>
      </dsp:nvSpPr>
      <dsp:spPr>
        <a:xfrm rot="10800000">
          <a:off x="0" y="1355529"/>
          <a:ext cx="9049799" cy="1368237"/>
        </a:xfrm>
        <a:prstGeom prst="upArrowCallou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nl-NL" sz="2400" kern="1200" dirty="0">
              <a:latin typeface="UTM Avo" panose="02040603050506020204" pitchFamily="18" charset="0"/>
              <a:cs typeface="Arial" panose="020B0604020202020204" pitchFamily="34" charset="0"/>
            </a:rPr>
            <a:t>Khi nghe tin Lượm hi sinh: sự xúc động đến nghẹn ngào, sững sờ trước tin hi sinh đột ngột của Lượm.</a:t>
          </a:r>
          <a:endParaRPr lang="en-US" sz="2400" kern="1200" dirty="0">
            <a:latin typeface="UTM Avo" panose="02040603050506020204" pitchFamily="18" charset="0"/>
            <a:cs typeface="Arial" panose="020B0604020202020204" pitchFamily="34" charset="0"/>
          </a:endParaRPr>
        </a:p>
      </dsp:txBody>
      <dsp:txXfrm rot="10800000">
        <a:off x="0" y="1355529"/>
        <a:ext cx="9049799" cy="889039"/>
      </dsp:txXfrm>
    </dsp:sp>
    <dsp:sp modelId="{74A317BB-B027-4835-A35A-0C327CA41022}">
      <dsp:nvSpPr>
        <dsp:cNvPr id="0" name=""/>
        <dsp:cNvSpPr/>
      </dsp:nvSpPr>
      <dsp:spPr>
        <a:xfrm rot="10800000">
          <a:off x="0" y="636"/>
          <a:ext cx="9049799" cy="1368237"/>
        </a:xfrm>
        <a:prstGeom prst="upArrowCallou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dirty="0" err="1">
              <a:latin typeface="UTM Avo" panose="02040603050506020204" pitchFamily="18" charset="0"/>
              <a:cs typeface="Arial" panose="020B0604020202020204" pitchFamily="34" charset="0"/>
            </a:rPr>
            <a:t>Thể</a:t>
          </a:r>
          <a:r>
            <a:rPr lang="en-US" sz="2400" kern="1200" dirty="0">
              <a:latin typeface="UTM Avo" panose="02040603050506020204" pitchFamily="18" charset="0"/>
              <a:cs typeface="Arial" panose="020B0604020202020204" pitchFamily="34" charset="0"/>
            </a:rPr>
            <a:t> </a:t>
          </a:r>
          <a:r>
            <a:rPr lang="en-US" sz="2400" kern="1200" dirty="0" err="1">
              <a:latin typeface="UTM Avo" panose="02040603050506020204" pitchFamily="18" charset="0"/>
              <a:cs typeface="Arial" panose="020B0604020202020204" pitchFamily="34" charset="0"/>
            </a:rPr>
            <a:t>hiện</a:t>
          </a:r>
          <a:r>
            <a:rPr lang="en-US" sz="2400" kern="1200" dirty="0">
              <a:latin typeface="UTM Avo" panose="02040603050506020204" pitchFamily="18" charset="0"/>
              <a:cs typeface="Arial" panose="020B0604020202020204" pitchFamily="34" charset="0"/>
            </a:rPr>
            <a:t> qua </a:t>
          </a:r>
          <a:r>
            <a:rPr lang="en-US" sz="2400" kern="1200" dirty="0" err="1">
              <a:latin typeface="UTM Avo" panose="02040603050506020204" pitchFamily="18" charset="0"/>
              <a:cs typeface="Arial" panose="020B0604020202020204" pitchFamily="34" charset="0"/>
            </a:rPr>
            <a:t>cách</a:t>
          </a:r>
          <a:r>
            <a:rPr lang="en-US" sz="2400" kern="1200" dirty="0">
              <a:latin typeface="UTM Avo" panose="02040603050506020204" pitchFamily="18" charset="0"/>
              <a:cs typeface="Arial" panose="020B0604020202020204" pitchFamily="34" charset="0"/>
            </a:rPr>
            <a:t> </a:t>
          </a:r>
          <a:r>
            <a:rPr lang="en-US" sz="2400" kern="1200" dirty="0" err="1">
              <a:latin typeface="UTM Avo" panose="02040603050506020204" pitchFamily="18" charset="0"/>
              <a:cs typeface="Arial" panose="020B0604020202020204" pitchFamily="34" charset="0"/>
            </a:rPr>
            <a:t>xưng</a:t>
          </a:r>
          <a:r>
            <a:rPr lang="en-US" sz="2400" kern="1200" dirty="0">
              <a:latin typeface="UTM Avo" panose="02040603050506020204" pitchFamily="18" charset="0"/>
              <a:cs typeface="Arial" panose="020B0604020202020204" pitchFamily="34" charset="0"/>
            </a:rPr>
            <a:t> </a:t>
          </a:r>
          <a:r>
            <a:rPr lang="en-US" sz="2400" kern="1200" dirty="0" err="1">
              <a:latin typeface="UTM Avo" panose="02040603050506020204" pitchFamily="18" charset="0"/>
              <a:cs typeface="Arial" panose="020B0604020202020204" pitchFamily="34" charset="0"/>
            </a:rPr>
            <a:t>hô</a:t>
          </a:r>
          <a:r>
            <a:rPr lang="en-US" sz="2400" kern="1200" dirty="0">
              <a:latin typeface="UTM Avo" panose="02040603050506020204" pitchFamily="18" charset="0"/>
              <a:cs typeface="Arial" panose="020B0604020202020204" pitchFamily="34" charset="0"/>
            </a:rPr>
            <a:t>: </a:t>
          </a:r>
          <a:r>
            <a:rPr lang="en-US" sz="2400" kern="1200" dirty="0" err="1">
              <a:latin typeface="UTM Avo" panose="02040603050506020204" pitchFamily="18" charset="0"/>
              <a:cs typeface="Arial" panose="020B0604020202020204" pitchFamily="34" charset="0"/>
            </a:rPr>
            <a:t>tình</a:t>
          </a:r>
          <a:r>
            <a:rPr lang="en-US" sz="2400" kern="1200" dirty="0">
              <a:latin typeface="UTM Avo" panose="02040603050506020204" pitchFamily="18" charset="0"/>
              <a:cs typeface="Arial" panose="020B0604020202020204" pitchFamily="34" charset="0"/>
            </a:rPr>
            <a:t> </a:t>
          </a:r>
          <a:r>
            <a:rPr lang="en-US" sz="2400" kern="1200" dirty="0" err="1">
              <a:latin typeface="UTM Avo" panose="02040603050506020204" pitchFamily="18" charset="0"/>
              <a:cs typeface="Arial" panose="020B0604020202020204" pitchFamily="34" charset="0"/>
            </a:rPr>
            <a:t>cảm</a:t>
          </a:r>
          <a:r>
            <a:rPr lang="en-US" sz="2400" kern="1200" dirty="0">
              <a:latin typeface="UTM Avo" panose="02040603050506020204" pitchFamily="18" charset="0"/>
              <a:cs typeface="Arial" panose="020B0604020202020204" pitchFamily="34" charset="0"/>
            </a:rPr>
            <a:t>, </a:t>
          </a:r>
          <a:r>
            <a:rPr lang="en-US" sz="2400" kern="1200" dirty="0" err="1">
              <a:latin typeface="UTM Avo" panose="02040603050506020204" pitchFamily="18" charset="0"/>
              <a:cs typeface="Arial" panose="020B0604020202020204" pitchFamily="34" charset="0"/>
            </a:rPr>
            <a:t>thân</a:t>
          </a:r>
          <a:r>
            <a:rPr lang="en-US" sz="2400" kern="1200" dirty="0">
              <a:latin typeface="UTM Avo" panose="02040603050506020204" pitchFamily="18" charset="0"/>
              <a:cs typeface="Arial" panose="020B0604020202020204" pitchFamily="34" charset="0"/>
            </a:rPr>
            <a:t> </a:t>
          </a:r>
          <a:r>
            <a:rPr lang="en-US" sz="2400" kern="1200" dirty="0" err="1">
              <a:latin typeface="UTM Avo" panose="02040603050506020204" pitchFamily="18" charset="0"/>
              <a:cs typeface="Arial" panose="020B0604020202020204" pitchFamily="34" charset="0"/>
            </a:rPr>
            <a:t>thiết</a:t>
          </a:r>
          <a:r>
            <a:rPr lang="en-US" sz="2400" kern="1200" dirty="0">
              <a:latin typeface="UTM Avo" panose="02040603050506020204" pitchFamily="18" charset="0"/>
              <a:cs typeface="Arial" panose="020B0604020202020204" pitchFamily="34" charset="0"/>
            </a:rPr>
            <a:t>, </a:t>
          </a:r>
          <a:r>
            <a:rPr lang="en-US" sz="2400" kern="1200" dirty="0" err="1">
              <a:latin typeface="UTM Avo" panose="02040603050506020204" pitchFamily="18" charset="0"/>
              <a:cs typeface="Arial" panose="020B0604020202020204" pitchFamily="34" charset="0"/>
            </a:rPr>
            <a:t>ruột</a:t>
          </a:r>
          <a:r>
            <a:rPr lang="en-US" sz="2400" kern="1200" dirty="0">
              <a:latin typeface="UTM Avo" panose="02040603050506020204" pitchFamily="18" charset="0"/>
              <a:cs typeface="Arial" panose="020B0604020202020204" pitchFamily="34" charset="0"/>
            </a:rPr>
            <a:t> </a:t>
          </a:r>
          <a:r>
            <a:rPr lang="en-US" sz="2400" kern="1200" dirty="0" err="1">
              <a:latin typeface="UTM Avo" panose="02040603050506020204" pitchFamily="18" charset="0"/>
              <a:cs typeface="Arial" panose="020B0604020202020204" pitchFamily="34" charset="0"/>
            </a:rPr>
            <a:t>thịt</a:t>
          </a:r>
          <a:r>
            <a:rPr lang="en-US" sz="2400" kern="1200" dirty="0">
              <a:latin typeface="UTM Avo" panose="02040603050506020204" pitchFamily="18" charset="0"/>
              <a:cs typeface="Arial" panose="020B0604020202020204" pitchFamily="34" charset="0"/>
            </a:rPr>
            <a:t>.</a:t>
          </a:r>
        </a:p>
      </dsp:txBody>
      <dsp:txXfrm rot="10800000">
        <a:off x="0" y="636"/>
        <a:ext cx="9049799" cy="889039"/>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Accent+Icon">
  <dgm:title val="Chevron Accent Process"/>
  <dgm:desc val="Use to show sequential steps in a task, process, or workflow, or to emphasize movement or direction. Works best with minimal Level 1 and Level 2 text."/>
  <dgm:catLst>
    <dgm:cat type="process" pri="9500"/>
    <dgm:cat type="officeonline" pri="2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primFontSz" for="des" forName="txNode" op="equ" val="65"/>
      <dgm:constr type="w" for="ch" forName="compositeSpace" refType="w" refFor="ch" refForName="composite" fact="0.02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bgChev"/>
              <dgm:constr type="w" for="ch" forName="bgChev" refType="w" fact="0.9"/>
              <dgm:constr type="t" for="ch" forName="bgChev"/>
              <dgm:constr type="h" for="ch" forName="bgChev" refType="w" refFor="ch" refForName="bgChev" fact="0.386"/>
              <dgm:constr type="l" for="ch" forName="txNode" refType="w" fact="0.24"/>
              <dgm:constr type="w" for="ch" forName="txNode" refType="w" fact="0.76"/>
              <dgm:constr type="t" for="ch" forName="txNode" refType="h" refFor="ch" refForName="bgChev" fact="0.25"/>
              <dgm:constr type="h" for="ch" forName="txNode" refType="h" refFor="ch" refForName="bgChev"/>
            </dgm:constrLst>
          </dgm:if>
          <dgm:else name="Name7">
            <dgm:constrLst>
              <dgm:constr type="l" for="ch" forName="bgChev" refType="w" fact="0.1"/>
              <dgm:constr type="w" for="ch" forName="bgChev" refType="w" fact="0.9"/>
              <dgm:constr type="t" for="ch" forName="bgChev"/>
              <dgm:constr type="h" for="ch" forName="bgChev" refType="w" refFor="ch" refForName="bgChev" fact="0.386"/>
              <dgm:constr type="l" for="ch" forName="txNode"/>
              <dgm:constr type="w" for="ch" forName="txNode" refType="w" fact="0.76"/>
              <dgm:constr type="t" for="ch" forName="txNode" refType="h" refFor="ch" refForName="bgChev" fact="0.25"/>
              <dgm:constr type="h" for="ch" forName="txNode" refType="h" refFor="ch" refForName="bgChev"/>
            </dgm:constrLst>
          </dgm:else>
        </dgm:choose>
        <dgm:ruleLst/>
        <dgm:layoutNode name="bgChev" styleLbl="node1">
          <dgm:alg type="sp"/>
          <dgm:choose name="Name8">
            <dgm:if name="Name9" func="var" arg="dir" op="equ" val="norm">
              <dgm:shape xmlns:r="http://schemas.openxmlformats.org/officeDocument/2006/relationships" type="chevron" r:blip="">
                <dgm:adjLst>
                  <dgm:adj idx="1" val="0.4"/>
                </dgm:adjLst>
              </dgm:shape>
            </dgm:if>
            <dgm:else name="Name10">
              <dgm:shape xmlns:r="http://schemas.openxmlformats.org/officeDocument/2006/relationships" rot="180" type="chevron" r:blip="">
                <dgm:adjLst>
                  <dgm:adj idx="1" val="0.4"/>
                </dgm:adjLst>
              </dgm:shape>
            </dgm:else>
          </dgm:choose>
          <dgm:presOf/>
          <dgm:constrLst/>
        </dgm:layoutNode>
        <dgm:layoutNode name="txNode" styleLbl="fgAcc1">
          <dgm:varLst>
            <dgm:bulletEnabled val="1"/>
          </dgm:varLst>
          <dgm:alg type="tx"/>
          <dgm:shape xmlns:r="http://schemas.openxmlformats.org/officeDocument/2006/relationships" type="roundRect" r:blip="">
            <dgm:adjLst>
              <dgm:adj idx="1" val="0.1"/>
            </dgm:adjLst>
          </dgm:shape>
          <dgm:presOf axis="desOrSelf" ptType="node"/>
          <dgm:ruleLst>
            <dgm:rule type="primFontSz" val="5" fact="NaN" max="NaN"/>
          </dgm:ruleLst>
        </dgm:layoutNode>
      </dgm:layoutNode>
      <dgm:forEach name="Name11" axis="followSib" ptType="sibTrans" cnt="1">
        <dgm:layoutNode name="compositeSpace">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6E5124-B4EB-4E18-B63A-B1160D891784}" type="datetimeFigureOut">
              <a:rPr lang="en-US" smtClean="0"/>
              <a:t>12/20/2023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F35FAE-8782-41A9-91D2-F3B90C449AA4}" type="slidenum">
              <a:rPr lang="en-US" smtClean="0"/>
              <a:t>‹#›</a:t>
            </a:fld>
            <a:endParaRPr lang="en-US"/>
          </a:p>
        </p:txBody>
      </p:sp>
    </p:spTree>
    <p:extLst>
      <p:ext uri="{BB962C8B-B14F-4D97-AF65-F5344CB8AC3E}">
        <p14:creationId xmlns:p14="http://schemas.microsoft.com/office/powerpoint/2010/main" val="15839548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F35FAE-8782-41A9-91D2-F3B90C449AA4}" type="slidenum">
              <a:rPr lang="en-US" smtClean="0"/>
              <a:t>1</a:t>
            </a:fld>
            <a:endParaRPr lang="en-US"/>
          </a:p>
        </p:txBody>
      </p:sp>
    </p:spTree>
    <p:extLst>
      <p:ext uri="{BB962C8B-B14F-4D97-AF65-F5344CB8AC3E}">
        <p14:creationId xmlns:p14="http://schemas.microsoft.com/office/powerpoint/2010/main" val="30905347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F35FAE-8782-41A9-91D2-F3B90C449AA4}" type="slidenum">
              <a:rPr lang="en-US" smtClean="0"/>
              <a:t>19</a:t>
            </a:fld>
            <a:endParaRPr lang="en-US"/>
          </a:p>
        </p:txBody>
      </p:sp>
    </p:spTree>
    <p:extLst>
      <p:ext uri="{BB962C8B-B14F-4D97-AF65-F5344CB8AC3E}">
        <p14:creationId xmlns:p14="http://schemas.microsoft.com/office/powerpoint/2010/main" val="5532283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F35FAE-8782-41A9-91D2-F3B90C449AA4}" type="slidenum">
              <a:rPr lang="en-US" smtClean="0"/>
              <a:t>20</a:t>
            </a:fld>
            <a:endParaRPr lang="en-US"/>
          </a:p>
        </p:txBody>
      </p:sp>
    </p:spTree>
    <p:extLst>
      <p:ext uri="{BB962C8B-B14F-4D97-AF65-F5344CB8AC3E}">
        <p14:creationId xmlns:p14="http://schemas.microsoft.com/office/powerpoint/2010/main" val="42810762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F35FAE-8782-41A9-91D2-F3B90C449AA4}" type="slidenum">
              <a:rPr lang="en-US" smtClean="0"/>
              <a:t>21</a:t>
            </a:fld>
            <a:endParaRPr lang="en-US"/>
          </a:p>
        </p:txBody>
      </p:sp>
    </p:spTree>
    <p:extLst>
      <p:ext uri="{BB962C8B-B14F-4D97-AF65-F5344CB8AC3E}">
        <p14:creationId xmlns:p14="http://schemas.microsoft.com/office/powerpoint/2010/main" val="8995500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hình</a:t>
            </a:r>
            <a:r>
              <a:rPr lang="en-US" baseline="0" dirty="0"/>
              <a:t> </a:t>
            </a:r>
            <a:r>
              <a:rPr lang="en-US" baseline="0" dirty="0" err="1"/>
              <a:t>đầu</a:t>
            </a:r>
            <a:r>
              <a:rPr lang="en-US" baseline="0" dirty="0"/>
              <a:t> </a:t>
            </a:r>
            <a:r>
              <a:rPr lang="en-US" baseline="0" dirty="0" err="1"/>
              <a:t>bếp</a:t>
            </a:r>
            <a:r>
              <a:rPr lang="en-US" baseline="0" dirty="0"/>
              <a:t> </a:t>
            </a:r>
            <a:r>
              <a:rPr lang="en-US" baseline="0" dirty="0" err="1"/>
              <a:t>để</a:t>
            </a:r>
            <a:r>
              <a:rPr lang="en-US" baseline="0" dirty="0"/>
              <a:t> </a:t>
            </a:r>
            <a:r>
              <a:rPr lang="en-US" baseline="0" dirty="0" err="1"/>
              <a:t>mở</a:t>
            </a:r>
            <a:r>
              <a:rPr lang="en-US" baseline="0" dirty="0"/>
              <a:t> </a:t>
            </a:r>
            <a:r>
              <a:rPr lang="en-US" baseline="0" dirty="0" err="1"/>
              <a:t>câu</a:t>
            </a:r>
            <a:r>
              <a:rPr lang="en-US" baseline="0" dirty="0"/>
              <a:t> </a:t>
            </a:r>
            <a:r>
              <a:rPr lang="en-US" baseline="0" dirty="0" err="1"/>
              <a:t>hỏi</a:t>
            </a:r>
            <a:r>
              <a:rPr lang="en-US" baseline="0" dirty="0"/>
              <a:t> &gt;&gt; </a:t>
            </a:r>
            <a:r>
              <a:rPr lang="en-US" baseline="0" dirty="0" err="1"/>
              <a:t>Sau</a:t>
            </a:r>
            <a:r>
              <a:rPr lang="en-US" baseline="0" dirty="0"/>
              <a:t> </a:t>
            </a:r>
            <a:r>
              <a:rPr lang="en-US" baseline="0" dirty="0" err="1"/>
              <a:t>khi</a:t>
            </a:r>
            <a:r>
              <a:rPr lang="en-US" baseline="0" dirty="0"/>
              <a:t> HS </a:t>
            </a:r>
            <a:r>
              <a:rPr lang="en-US" baseline="0" dirty="0" err="1"/>
              <a:t>đã</a:t>
            </a:r>
            <a:r>
              <a:rPr lang="en-US" baseline="0" dirty="0"/>
              <a:t> </a:t>
            </a:r>
            <a:r>
              <a:rPr lang="en-US" baseline="0" dirty="0" err="1"/>
              <a:t>trả</a:t>
            </a:r>
            <a:r>
              <a:rPr lang="en-US" baseline="0" dirty="0"/>
              <a:t> </a:t>
            </a:r>
            <a:r>
              <a:rPr lang="en-US" baseline="0" dirty="0" err="1"/>
              <a:t>lời</a:t>
            </a:r>
            <a:r>
              <a:rPr lang="en-US" baseline="0" dirty="0"/>
              <a:t> </a:t>
            </a:r>
            <a:r>
              <a:rPr lang="en-US" baseline="0" dirty="0" err="1"/>
              <a:t>đúng</a:t>
            </a:r>
            <a:r>
              <a:rPr lang="en-US" baseline="0" dirty="0"/>
              <a:t>, GV click </a:t>
            </a:r>
            <a:r>
              <a:rPr lang="en-US" baseline="0" dirty="0" err="1"/>
              <a:t>vào</a:t>
            </a:r>
            <a:r>
              <a:rPr lang="en-US" baseline="0" dirty="0"/>
              <a:t> </a:t>
            </a:r>
            <a:r>
              <a:rPr lang="en-US" baseline="0" dirty="0" err="1"/>
              <a:t>bàn</a:t>
            </a:r>
            <a:r>
              <a:rPr lang="en-US" baseline="0" dirty="0"/>
              <a:t> </a:t>
            </a:r>
            <a:r>
              <a:rPr lang="en-US" baseline="0" dirty="0" err="1"/>
              <a:t>ăn</a:t>
            </a:r>
            <a:r>
              <a:rPr lang="en-US" baseline="0" dirty="0"/>
              <a:t> </a:t>
            </a:r>
            <a:r>
              <a:rPr lang="en-US" baseline="0" dirty="0" err="1"/>
              <a:t>để</a:t>
            </a:r>
            <a:r>
              <a:rPr lang="en-US" baseline="0" dirty="0"/>
              <a:t> </a:t>
            </a:r>
            <a:r>
              <a:rPr lang="en-US" baseline="0" dirty="0" err="1"/>
              <a:t>hiện</a:t>
            </a:r>
            <a:r>
              <a:rPr lang="en-US" baseline="0" dirty="0"/>
              <a:t> </a:t>
            </a:r>
            <a:r>
              <a:rPr lang="en-US" baseline="0" dirty="0" err="1"/>
              <a:t>món</a:t>
            </a:r>
            <a:r>
              <a:rPr lang="en-US" baseline="0" dirty="0"/>
              <a:t> </a:t>
            </a:r>
            <a:r>
              <a:rPr lang="en-US" baseline="0" dirty="0" err="1"/>
              <a:t>ăn</a:t>
            </a:r>
            <a:r>
              <a:rPr lang="en-US"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03CB6F-B7B2-458C-B6AC-4EE062B57ED1}" type="slidenum">
              <a:rPr kumimoji="0" lang="en-US" sz="1200" b="0" i="0" u="none" strike="noStrike" kern="1200" cap="none" spc="0" normalizeH="0" baseline="0" noProof="0" smtClean="0">
                <a:ln>
                  <a:noFill/>
                </a:ln>
                <a:solidFill>
                  <a:prstClr val="black"/>
                </a:solidFill>
                <a:effectLst/>
                <a:uLnTx/>
                <a:uFillTx/>
                <a:latin typeface="UTM Avo" panose="02040603050506020204"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Tree>
    <p:extLst>
      <p:ext uri="{BB962C8B-B14F-4D97-AF65-F5344CB8AC3E}">
        <p14:creationId xmlns:p14="http://schemas.microsoft.com/office/powerpoint/2010/main" val="20424659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đồng</a:t>
            </a:r>
            <a:r>
              <a:rPr lang="en-US" baseline="0" dirty="0"/>
              <a:t> </a:t>
            </a:r>
            <a:r>
              <a:rPr lang="en-US" baseline="0" dirty="0" err="1"/>
              <a:t>hồ</a:t>
            </a:r>
            <a:r>
              <a:rPr lang="en-US" baseline="0" dirty="0"/>
              <a:t> </a:t>
            </a:r>
            <a:r>
              <a:rPr lang="en-US" baseline="0" dirty="0" err="1"/>
              <a:t>để</a:t>
            </a:r>
            <a:r>
              <a:rPr lang="en-US" baseline="0" dirty="0"/>
              <a:t> </a:t>
            </a:r>
            <a:r>
              <a:rPr lang="en-US" baseline="0" dirty="0" err="1"/>
              <a:t>bấm</a:t>
            </a:r>
            <a:r>
              <a:rPr lang="en-US" baseline="0" dirty="0"/>
              <a:t> </a:t>
            </a:r>
            <a:r>
              <a:rPr lang="en-US" baseline="0" dirty="0" err="1"/>
              <a:t>giờ</a:t>
            </a:r>
            <a:r>
              <a:rPr lang="en-US" baseline="0" dirty="0"/>
              <a:t> &gt;&gt; Click </a:t>
            </a:r>
            <a:r>
              <a:rPr lang="en-US" baseline="0" dirty="0" err="1"/>
              <a:t>vào</a:t>
            </a:r>
            <a:r>
              <a:rPr lang="en-US" baseline="0" dirty="0"/>
              <a:t> </a:t>
            </a:r>
            <a:r>
              <a:rPr lang="en-US" baseline="0" dirty="0" err="1"/>
              <a:t>chữ</a:t>
            </a:r>
            <a:r>
              <a:rPr lang="en-US" baseline="0" dirty="0"/>
              <a:t> </a:t>
            </a:r>
            <a:r>
              <a:rPr lang="en-US" baseline="0" dirty="0" err="1"/>
              <a:t>cái</a:t>
            </a:r>
            <a:r>
              <a:rPr lang="en-US" baseline="0" dirty="0"/>
              <a:t> A, B, C, D </a:t>
            </a:r>
            <a:r>
              <a:rPr lang="en-US" baseline="0" dirty="0" err="1"/>
              <a:t>để</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 &gt;&gt; Click </a:t>
            </a:r>
            <a:r>
              <a:rPr lang="en-US" baseline="0" dirty="0" err="1"/>
              <a:t>vào</a:t>
            </a:r>
            <a:r>
              <a:rPr lang="en-US" baseline="0" dirty="0"/>
              <a:t> </a:t>
            </a:r>
            <a:r>
              <a:rPr lang="en-US" baseline="0" dirty="0" err="1"/>
              <a:t>ngôi</a:t>
            </a:r>
            <a:r>
              <a:rPr lang="en-US" baseline="0" dirty="0"/>
              <a:t> </a:t>
            </a:r>
            <a:r>
              <a:rPr lang="en-US" baseline="0" dirty="0" err="1"/>
              <a:t>sao</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về</a:t>
            </a:r>
            <a:r>
              <a:rPr lang="en-US" baseline="0" dirty="0"/>
              <a:t> </a:t>
            </a:r>
            <a:r>
              <a:rPr lang="en-US" baseline="0" dirty="0" err="1"/>
              <a:t>bàn</a:t>
            </a:r>
            <a:r>
              <a:rPr lang="en-US" baseline="0" dirty="0"/>
              <a:t> </a:t>
            </a:r>
            <a:r>
              <a:rPr lang="en-US" baseline="0" dirty="0" err="1"/>
              <a:t>ăn</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03CB6F-B7B2-458C-B6AC-4EE062B57ED1}" type="slidenum">
              <a:rPr kumimoji="0" lang="en-US" sz="1200" b="0" i="0" u="none" strike="noStrike" kern="1200" cap="none" spc="0" normalizeH="0" baseline="0" noProof="0" smtClean="0">
                <a:ln>
                  <a:noFill/>
                </a:ln>
                <a:solidFill>
                  <a:prstClr val="black"/>
                </a:solidFill>
                <a:effectLst/>
                <a:uLnTx/>
                <a:uFillTx/>
                <a:latin typeface="UTM Avo" panose="02040603050506020204"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Tree>
    <p:extLst>
      <p:ext uri="{BB962C8B-B14F-4D97-AF65-F5344CB8AC3E}">
        <p14:creationId xmlns:p14="http://schemas.microsoft.com/office/powerpoint/2010/main" val="19092425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đồng</a:t>
            </a:r>
            <a:r>
              <a:rPr lang="en-US" baseline="0" dirty="0"/>
              <a:t> </a:t>
            </a:r>
            <a:r>
              <a:rPr lang="en-US" baseline="0" dirty="0" err="1"/>
              <a:t>hồ</a:t>
            </a:r>
            <a:r>
              <a:rPr lang="en-US" baseline="0" dirty="0"/>
              <a:t> </a:t>
            </a:r>
            <a:r>
              <a:rPr lang="en-US" baseline="0" dirty="0" err="1"/>
              <a:t>để</a:t>
            </a:r>
            <a:r>
              <a:rPr lang="en-US" baseline="0" dirty="0"/>
              <a:t> </a:t>
            </a:r>
            <a:r>
              <a:rPr lang="en-US" baseline="0" dirty="0" err="1"/>
              <a:t>bấm</a:t>
            </a:r>
            <a:r>
              <a:rPr lang="en-US" baseline="0" dirty="0"/>
              <a:t> </a:t>
            </a:r>
            <a:r>
              <a:rPr lang="en-US" baseline="0" dirty="0" err="1"/>
              <a:t>giờ</a:t>
            </a:r>
            <a:r>
              <a:rPr lang="en-US" baseline="0" dirty="0"/>
              <a:t> &gt;&gt; Click </a:t>
            </a:r>
            <a:r>
              <a:rPr lang="en-US" baseline="0" dirty="0" err="1"/>
              <a:t>vào</a:t>
            </a:r>
            <a:r>
              <a:rPr lang="en-US" baseline="0" dirty="0"/>
              <a:t> </a:t>
            </a:r>
            <a:r>
              <a:rPr lang="en-US" baseline="0" dirty="0" err="1"/>
              <a:t>chữ</a:t>
            </a:r>
            <a:r>
              <a:rPr lang="en-US" baseline="0" dirty="0"/>
              <a:t> </a:t>
            </a:r>
            <a:r>
              <a:rPr lang="en-US" baseline="0" dirty="0" err="1"/>
              <a:t>cái</a:t>
            </a:r>
            <a:r>
              <a:rPr lang="en-US" baseline="0" dirty="0"/>
              <a:t> A, B, C, D </a:t>
            </a:r>
            <a:r>
              <a:rPr lang="en-US" baseline="0" dirty="0" err="1"/>
              <a:t>để</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 &gt;&gt; Click </a:t>
            </a:r>
            <a:r>
              <a:rPr lang="en-US" baseline="0" dirty="0" err="1"/>
              <a:t>vào</a:t>
            </a:r>
            <a:r>
              <a:rPr lang="en-US" baseline="0" dirty="0"/>
              <a:t> </a:t>
            </a:r>
            <a:r>
              <a:rPr lang="en-US" baseline="0" dirty="0" err="1"/>
              <a:t>ngôi</a:t>
            </a:r>
            <a:r>
              <a:rPr lang="en-US" baseline="0" dirty="0"/>
              <a:t> </a:t>
            </a:r>
            <a:r>
              <a:rPr lang="en-US" baseline="0" dirty="0" err="1"/>
              <a:t>sao</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về</a:t>
            </a:r>
            <a:r>
              <a:rPr lang="en-US" baseline="0" dirty="0"/>
              <a:t> </a:t>
            </a:r>
            <a:r>
              <a:rPr lang="en-US" baseline="0" dirty="0" err="1"/>
              <a:t>bàn</a:t>
            </a:r>
            <a:r>
              <a:rPr lang="en-US" baseline="0" dirty="0"/>
              <a:t> </a:t>
            </a:r>
            <a:r>
              <a:rPr lang="en-US" baseline="0" dirty="0" err="1"/>
              <a:t>ăn</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03CB6F-B7B2-458C-B6AC-4EE062B57ED1}" type="slidenum">
              <a:rPr kumimoji="0" lang="en-US" sz="1200" b="0" i="0" u="none" strike="noStrike" kern="1200" cap="none" spc="0" normalizeH="0" baseline="0" noProof="0" smtClean="0">
                <a:ln>
                  <a:noFill/>
                </a:ln>
                <a:solidFill>
                  <a:prstClr val="black"/>
                </a:solidFill>
                <a:effectLst/>
                <a:uLnTx/>
                <a:uFillTx/>
                <a:latin typeface="UTM Avo" panose="02040603050506020204"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Tree>
    <p:extLst>
      <p:ext uri="{BB962C8B-B14F-4D97-AF65-F5344CB8AC3E}">
        <p14:creationId xmlns:p14="http://schemas.microsoft.com/office/powerpoint/2010/main" val="32552069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đồng</a:t>
            </a:r>
            <a:r>
              <a:rPr lang="en-US" baseline="0" dirty="0"/>
              <a:t> </a:t>
            </a:r>
            <a:r>
              <a:rPr lang="en-US" baseline="0" dirty="0" err="1"/>
              <a:t>hồ</a:t>
            </a:r>
            <a:r>
              <a:rPr lang="en-US" baseline="0" dirty="0"/>
              <a:t> </a:t>
            </a:r>
            <a:r>
              <a:rPr lang="en-US" baseline="0" dirty="0" err="1"/>
              <a:t>để</a:t>
            </a:r>
            <a:r>
              <a:rPr lang="en-US" baseline="0" dirty="0"/>
              <a:t> </a:t>
            </a:r>
            <a:r>
              <a:rPr lang="en-US" baseline="0" dirty="0" err="1"/>
              <a:t>bấm</a:t>
            </a:r>
            <a:r>
              <a:rPr lang="en-US" baseline="0" dirty="0"/>
              <a:t> </a:t>
            </a:r>
            <a:r>
              <a:rPr lang="en-US" baseline="0" dirty="0" err="1"/>
              <a:t>giờ</a:t>
            </a:r>
            <a:r>
              <a:rPr lang="en-US" baseline="0" dirty="0"/>
              <a:t> &gt;&gt; Click </a:t>
            </a:r>
            <a:r>
              <a:rPr lang="en-US" baseline="0" dirty="0" err="1"/>
              <a:t>vào</a:t>
            </a:r>
            <a:r>
              <a:rPr lang="en-US" baseline="0" dirty="0"/>
              <a:t> </a:t>
            </a:r>
            <a:r>
              <a:rPr lang="en-US" baseline="0" dirty="0" err="1"/>
              <a:t>chữ</a:t>
            </a:r>
            <a:r>
              <a:rPr lang="en-US" baseline="0" dirty="0"/>
              <a:t> </a:t>
            </a:r>
            <a:r>
              <a:rPr lang="en-US" baseline="0" dirty="0" err="1"/>
              <a:t>cái</a:t>
            </a:r>
            <a:r>
              <a:rPr lang="en-US" baseline="0" dirty="0"/>
              <a:t> A, B, C, D </a:t>
            </a:r>
            <a:r>
              <a:rPr lang="en-US" baseline="0" dirty="0" err="1"/>
              <a:t>để</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 &gt;&gt; Click </a:t>
            </a:r>
            <a:r>
              <a:rPr lang="en-US" baseline="0" dirty="0" err="1"/>
              <a:t>vào</a:t>
            </a:r>
            <a:r>
              <a:rPr lang="en-US" baseline="0" dirty="0"/>
              <a:t> </a:t>
            </a:r>
            <a:r>
              <a:rPr lang="en-US" baseline="0" dirty="0" err="1"/>
              <a:t>ngôi</a:t>
            </a:r>
            <a:r>
              <a:rPr lang="en-US" baseline="0" dirty="0"/>
              <a:t> </a:t>
            </a:r>
            <a:r>
              <a:rPr lang="en-US" baseline="0" dirty="0" err="1"/>
              <a:t>sao</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về</a:t>
            </a:r>
            <a:r>
              <a:rPr lang="en-US" baseline="0" dirty="0"/>
              <a:t> </a:t>
            </a:r>
            <a:r>
              <a:rPr lang="en-US" baseline="0" dirty="0" err="1"/>
              <a:t>bàn</a:t>
            </a:r>
            <a:r>
              <a:rPr lang="en-US" baseline="0" dirty="0"/>
              <a:t> </a:t>
            </a:r>
            <a:r>
              <a:rPr lang="en-US" baseline="0" dirty="0" err="1"/>
              <a:t>ăn</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03CB6F-B7B2-458C-B6AC-4EE062B57ED1}" type="slidenum">
              <a:rPr kumimoji="0" lang="en-US" sz="1200" b="0" i="0" u="none" strike="noStrike" kern="1200" cap="none" spc="0" normalizeH="0" baseline="0" noProof="0" smtClean="0">
                <a:ln>
                  <a:noFill/>
                </a:ln>
                <a:solidFill>
                  <a:prstClr val="black"/>
                </a:solidFill>
                <a:effectLst/>
                <a:uLnTx/>
                <a:uFillTx/>
                <a:latin typeface="UTM Avo" panose="02040603050506020204"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Tree>
    <p:extLst>
      <p:ext uri="{BB962C8B-B14F-4D97-AF65-F5344CB8AC3E}">
        <p14:creationId xmlns:p14="http://schemas.microsoft.com/office/powerpoint/2010/main" val="6337656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đồng</a:t>
            </a:r>
            <a:r>
              <a:rPr lang="en-US" baseline="0" dirty="0"/>
              <a:t> </a:t>
            </a:r>
            <a:r>
              <a:rPr lang="en-US" baseline="0" dirty="0" err="1"/>
              <a:t>hồ</a:t>
            </a:r>
            <a:r>
              <a:rPr lang="en-US" baseline="0" dirty="0"/>
              <a:t> </a:t>
            </a:r>
            <a:r>
              <a:rPr lang="en-US" baseline="0" dirty="0" err="1"/>
              <a:t>để</a:t>
            </a:r>
            <a:r>
              <a:rPr lang="en-US" baseline="0" dirty="0"/>
              <a:t> </a:t>
            </a:r>
            <a:r>
              <a:rPr lang="en-US" baseline="0" dirty="0" err="1"/>
              <a:t>bấm</a:t>
            </a:r>
            <a:r>
              <a:rPr lang="en-US" baseline="0" dirty="0"/>
              <a:t> </a:t>
            </a:r>
            <a:r>
              <a:rPr lang="en-US" baseline="0" dirty="0" err="1"/>
              <a:t>giờ</a:t>
            </a:r>
            <a:r>
              <a:rPr lang="en-US" baseline="0" dirty="0"/>
              <a:t> &gt;&gt; Click </a:t>
            </a:r>
            <a:r>
              <a:rPr lang="en-US" baseline="0" dirty="0" err="1"/>
              <a:t>vào</a:t>
            </a:r>
            <a:r>
              <a:rPr lang="en-US" baseline="0" dirty="0"/>
              <a:t> </a:t>
            </a:r>
            <a:r>
              <a:rPr lang="en-US" baseline="0" dirty="0" err="1"/>
              <a:t>chữ</a:t>
            </a:r>
            <a:r>
              <a:rPr lang="en-US" baseline="0" dirty="0"/>
              <a:t> </a:t>
            </a:r>
            <a:r>
              <a:rPr lang="en-US" baseline="0" dirty="0" err="1"/>
              <a:t>cái</a:t>
            </a:r>
            <a:r>
              <a:rPr lang="en-US" baseline="0" dirty="0"/>
              <a:t> A, B, C, D </a:t>
            </a:r>
            <a:r>
              <a:rPr lang="en-US" baseline="0" dirty="0" err="1"/>
              <a:t>để</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 &gt;&gt; Click </a:t>
            </a:r>
            <a:r>
              <a:rPr lang="en-US" baseline="0" dirty="0" err="1"/>
              <a:t>vào</a:t>
            </a:r>
            <a:r>
              <a:rPr lang="en-US" baseline="0" dirty="0"/>
              <a:t> </a:t>
            </a:r>
            <a:r>
              <a:rPr lang="en-US" baseline="0" dirty="0" err="1"/>
              <a:t>ngôi</a:t>
            </a:r>
            <a:r>
              <a:rPr lang="en-US" baseline="0" dirty="0"/>
              <a:t> </a:t>
            </a:r>
            <a:r>
              <a:rPr lang="en-US" baseline="0" dirty="0" err="1"/>
              <a:t>sao</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về</a:t>
            </a:r>
            <a:r>
              <a:rPr lang="en-US" baseline="0" dirty="0"/>
              <a:t> </a:t>
            </a:r>
            <a:r>
              <a:rPr lang="en-US" baseline="0" dirty="0" err="1"/>
              <a:t>bàn</a:t>
            </a:r>
            <a:r>
              <a:rPr lang="en-US" baseline="0" dirty="0"/>
              <a:t> </a:t>
            </a:r>
            <a:r>
              <a:rPr lang="en-US" baseline="0" dirty="0" err="1"/>
              <a:t>ăn</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03CB6F-B7B2-458C-B6AC-4EE062B57ED1}" type="slidenum">
              <a:rPr kumimoji="0" lang="en-US" sz="1200" b="0" i="0" u="none" strike="noStrike" kern="1200" cap="none" spc="0" normalizeH="0" baseline="0" noProof="0" smtClean="0">
                <a:ln>
                  <a:noFill/>
                </a:ln>
                <a:solidFill>
                  <a:prstClr val="black"/>
                </a:solidFill>
                <a:effectLst/>
                <a:uLnTx/>
                <a:uFillTx/>
                <a:latin typeface="UTM Avo" panose="02040603050506020204"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Tree>
    <p:extLst>
      <p:ext uri="{BB962C8B-B14F-4D97-AF65-F5344CB8AC3E}">
        <p14:creationId xmlns:p14="http://schemas.microsoft.com/office/powerpoint/2010/main" val="21999347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đồng</a:t>
            </a:r>
            <a:r>
              <a:rPr lang="en-US" baseline="0" dirty="0"/>
              <a:t> </a:t>
            </a:r>
            <a:r>
              <a:rPr lang="en-US" baseline="0" dirty="0" err="1"/>
              <a:t>hồ</a:t>
            </a:r>
            <a:r>
              <a:rPr lang="en-US" baseline="0" dirty="0"/>
              <a:t> </a:t>
            </a:r>
            <a:r>
              <a:rPr lang="en-US" baseline="0" dirty="0" err="1"/>
              <a:t>để</a:t>
            </a:r>
            <a:r>
              <a:rPr lang="en-US" baseline="0" dirty="0"/>
              <a:t> </a:t>
            </a:r>
            <a:r>
              <a:rPr lang="en-US" baseline="0" dirty="0" err="1"/>
              <a:t>bấm</a:t>
            </a:r>
            <a:r>
              <a:rPr lang="en-US" baseline="0" dirty="0"/>
              <a:t> </a:t>
            </a:r>
            <a:r>
              <a:rPr lang="en-US" baseline="0" dirty="0" err="1"/>
              <a:t>giờ</a:t>
            </a:r>
            <a:r>
              <a:rPr lang="en-US" baseline="0" dirty="0"/>
              <a:t> &gt;&gt; Click </a:t>
            </a:r>
            <a:r>
              <a:rPr lang="en-US" baseline="0" dirty="0" err="1"/>
              <a:t>vào</a:t>
            </a:r>
            <a:r>
              <a:rPr lang="en-US" baseline="0" dirty="0"/>
              <a:t> </a:t>
            </a:r>
            <a:r>
              <a:rPr lang="en-US" baseline="0" dirty="0" err="1"/>
              <a:t>chữ</a:t>
            </a:r>
            <a:r>
              <a:rPr lang="en-US" baseline="0" dirty="0"/>
              <a:t> </a:t>
            </a:r>
            <a:r>
              <a:rPr lang="en-US" baseline="0" dirty="0" err="1"/>
              <a:t>cái</a:t>
            </a:r>
            <a:r>
              <a:rPr lang="en-US" baseline="0" dirty="0"/>
              <a:t> A, B, C, D </a:t>
            </a:r>
            <a:r>
              <a:rPr lang="en-US" baseline="0" dirty="0" err="1"/>
              <a:t>để</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 &gt;&gt; Click </a:t>
            </a:r>
            <a:r>
              <a:rPr lang="en-US" baseline="0" dirty="0" err="1"/>
              <a:t>vào</a:t>
            </a:r>
            <a:r>
              <a:rPr lang="en-US" baseline="0" dirty="0"/>
              <a:t> </a:t>
            </a:r>
            <a:r>
              <a:rPr lang="en-US" baseline="0" dirty="0" err="1"/>
              <a:t>ngôi</a:t>
            </a:r>
            <a:r>
              <a:rPr lang="en-US" baseline="0" dirty="0"/>
              <a:t> </a:t>
            </a:r>
            <a:r>
              <a:rPr lang="en-US" baseline="0" dirty="0" err="1"/>
              <a:t>sao</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về</a:t>
            </a:r>
            <a:r>
              <a:rPr lang="en-US" baseline="0" dirty="0"/>
              <a:t> </a:t>
            </a:r>
            <a:r>
              <a:rPr lang="en-US" baseline="0" dirty="0" err="1"/>
              <a:t>bàn</a:t>
            </a:r>
            <a:r>
              <a:rPr lang="en-US" baseline="0" dirty="0"/>
              <a:t> </a:t>
            </a:r>
            <a:r>
              <a:rPr lang="en-US" baseline="0" dirty="0" err="1"/>
              <a:t>ăn</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03CB6F-B7B2-458C-B6AC-4EE062B57ED1}" type="slidenum">
              <a:rPr kumimoji="0" lang="en-US" sz="1200" b="0" i="0" u="none" strike="noStrike" kern="1200" cap="none" spc="0" normalizeH="0" baseline="0" noProof="0" smtClean="0">
                <a:ln>
                  <a:noFill/>
                </a:ln>
                <a:solidFill>
                  <a:prstClr val="black"/>
                </a:solidFill>
                <a:effectLst/>
                <a:uLnTx/>
                <a:uFillTx/>
                <a:latin typeface="UTM Avo" panose="02040603050506020204"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Tree>
    <p:extLst>
      <p:ext uri="{BB962C8B-B14F-4D97-AF65-F5344CB8AC3E}">
        <p14:creationId xmlns:p14="http://schemas.microsoft.com/office/powerpoint/2010/main" val="20140575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đồng</a:t>
            </a:r>
            <a:r>
              <a:rPr lang="en-US" baseline="0" dirty="0"/>
              <a:t> </a:t>
            </a:r>
            <a:r>
              <a:rPr lang="en-US" baseline="0" dirty="0" err="1"/>
              <a:t>hồ</a:t>
            </a:r>
            <a:r>
              <a:rPr lang="en-US" baseline="0" dirty="0"/>
              <a:t> </a:t>
            </a:r>
            <a:r>
              <a:rPr lang="en-US" baseline="0" dirty="0" err="1"/>
              <a:t>để</a:t>
            </a:r>
            <a:r>
              <a:rPr lang="en-US" baseline="0" dirty="0"/>
              <a:t> </a:t>
            </a:r>
            <a:r>
              <a:rPr lang="en-US" baseline="0" dirty="0" err="1"/>
              <a:t>bấm</a:t>
            </a:r>
            <a:r>
              <a:rPr lang="en-US" baseline="0" dirty="0"/>
              <a:t> </a:t>
            </a:r>
            <a:r>
              <a:rPr lang="en-US" baseline="0" dirty="0" err="1"/>
              <a:t>giờ</a:t>
            </a:r>
            <a:r>
              <a:rPr lang="en-US" baseline="0" dirty="0"/>
              <a:t> &gt;&gt; Click </a:t>
            </a:r>
            <a:r>
              <a:rPr lang="en-US" baseline="0" dirty="0" err="1"/>
              <a:t>vào</a:t>
            </a:r>
            <a:r>
              <a:rPr lang="en-US" baseline="0" dirty="0"/>
              <a:t> </a:t>
            </a:r>
            <a:r>
              <a:rPr lang="en-US" baseline="0" dirty="0" err="1"/>
              <a:t>chữ</a:t>
            </a:r>
            <a:r>
              <a:rPr lang="en-US" baseline="0" dirty="0"/>
              <a:t> </a:t>
            </a:r>
            <a:r>
              <a:rPr lang="en-US" baseline="0" dirty="0" err="1"/>
              <a:t>cái</a:t>
            </a:r>
            <a:r>
              <a:rPr lang="en-US" baseline="0" dirty="0"/>
              <a:t> A, B, C, D </a:t>
            </a:r>
            <a:r>
              <a:rPr lang="en-US" baseline="0" dirty="0" err="1"/>
              <a:t>để</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 &gt;&gt; Click </a:t>
            </a:r>
            <a:r>
              <a:rPr lang="en-US" baseline="0" dirty="0" err="1"/>
              <a:t>vào</a:t>
            </a:r>
            <a:r>
              <a:rPr lang="en-US" baseline="0" dirty="0"/>
              <a:t> </a:t>
            </a:r>
            <a:r>
              <a:rPr lang="en-US" baseline="0" dirty="0" err="1"/>
              <a:t>ngôi</a:t>
            </a:r>
            <a:r>
              <a:rPr lang="en-US" baseline="0" dirty="0"/>
              <a:t> </a:t>
            </a:r>
            <a:r>
              <a:rPr lang="en-US" baseline="0" dirty="0" err="1"/>
              <a:t>sao</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về</a:t>
            </a:r>
            <a:r>
              <a:rPr lang="en-US" baseline="0" dirty="0"/>
              <a:t> </a:t>
            </a:r>
            <a:r>
              <a:rPr lang="en-US" baseline="0" dirty="0" err="1"/>
              <a:t>bàn</a:t>
            </a:r>
            <a:r>
              <a:rPr lang="en-US" baseline="0" dirty="0"/>
              <a:t> </a:t>
            </a:r>
            <a:r>
              <a:rPr lang="en-US" baseline="0" err="1"/>
              <a:t>ăn</a:t>
            </a:r>
            <a:r>
              <a:rPr lang="en-US" baseline="0"/>
              <a:t>.</a:t>
            </a:r>
          </a:p>
          <a:p>
            <a:r>
              <a:rPr lang="en-US" baseline="0"/>
              <a:t>Click vào khoảng trống ở màn hình để chuyến đến slide tiếp theo.</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03CB6F-B7B2-458C-B6AC-4EE062B57ED1}" type="slidenum">
              <a:rPr kumimoji="0" lang="en-US" sz="1200" b="0" i="0" u="none" strike="noStrike" kern="1200" cap="none" spc="0" normalizeH="0" baseline="0" noProof="0" smtClean="0">
                <a:ln>
                  <a:noFill/>
                </a:ln>
                <a:solidFill>
                  <a:prstClr val="black"/>
                </a:solidFill>
                <a:effectLst/>
                <a:uLnTx/>
                <a:uFillTx/>
                <a:latin typeface="UTM Avo" panose="02040603050506020204"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Tree>
    <p:extLst>
      <p:ext uri="{BB962C8B-B14F-4D97-AF65-F5344CB8AC3E}">
        <p14:creationId xmlns:p14="http://schemas.microsoft.com/office/powerpoint/2010/main" val="23683636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12/20/2023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12/20/2023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12/20/2023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12/20/2023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12/20/2023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12/20/2023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12/20/2023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690315699"/>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12/20/2023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067717240"/>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12/20/2023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171658329"/>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12/20/2023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030763280"/>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12/20/2023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655699519"/>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12/20/2023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186862312"/>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12/20/2023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18255922"/>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12/20/2023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99872674"/>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12/20/2023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98810343"/>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12/20/2023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212644881"/>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12/20/2023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5786878"/>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84042955"/>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765156264"/>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375819776"/>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12/20/2023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590357374"/>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12/20/2023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73537324"/>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12/20/2023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991286133"/>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12/20/2023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691095744"/>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12/20/2023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04290881"/>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12/20/2023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833769843"/>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53806713"/>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029749678"/>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45318894"/>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70071627"/>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93280505"/>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12/20/2023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24483631"/>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12/20/2023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642992902"/>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12/20/2023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791595619"/>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12/20/2023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845212592"/>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12/20/2023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43369108"/>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12/20/2023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146619142"/>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199833148"/>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04687651"/>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2006633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5448387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497832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0418438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12/20/2023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5263175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12/20/2023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1158287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12/20/2023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7815410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5340141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3825387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9789781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08382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9Slide.vn - 2019">
            <a:extLst>
              <a:ext uri="{FF2B5EF4-FFF2-40B4-BE49-F238E27FC236}">
                <a16:creationId xmlns:a16="http://schemas.microsoft.com/office/drawing/2014/main" id="{80E8F820-FB30-4EA2-ACA9-E50B31DB9371}"/>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12/20/2023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9Slide.vn - 2019">
            <a:extLst>
              <a:ext uri="{FF2B5EF4-FFF2-40B4-BE49-F238E27FC236}">
                <a16:creationId xmlns:a16="http://schemas.microsoft.com/office/drawing/2014/main" id="{69C5E23E-A3FF-4593-934E-26160DCA0E3C}"/>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12/20/2023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246058915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9Slide.vn - 2019">
            <a:extLst>
              <a:ext uri="{FF2B5EF4-FFF2-40B4-BE49-F238E27FC236}">
                <a16:creationId xmlns:a16="http://schemas.microsoft.com/office/drawing/2014/main" id="{A6F56A19-9F7F-48F0-AE8A-905F539DCFF1}"/>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12/20/2023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118918830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ransition>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9Slide.vn - 2019">
            <a:extLst>
              <a:ext uri="{FF2B5EF4-FFF2-40B4-BE49-F238E27FC236}">
                <a16:creationId xmlns:a16="http://schemas.microsoft.com/office/drawing/2014/main" id="{26160651-14BE-4C14-BF8F-D2A5C8804F3A}"/>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12/20/2023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287539494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ransition>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latin typeface="UTM Avo" panose="02040603050506020204" pitchFamily="18" charset="0"/>
              </a:defRPr>
            </a:lvl1pPr>
          </a:lstStyle>
          <a:p>
            <a:fld id="{1D8BD707-D9CF-40AE-B4C6-C98DA3205C09}" type="datetimeFigureOut">
              <a:rPr lang="en-US" smtClean="0"/>
              <a:pPr/>
              <a:t>12/20/2023</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latin typeface="UTM Avo" panose="02040603050506020204" pitchFamily="18" charset="0"/>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latin typeface="UTM Avo" panose="02040603050506020204" pitchFamily="18" charset="0"/>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529827403"/>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914400" rtl="0" eaLnBrk="1" latinLnBrk="0" hangingPunct="1">
        <a:spcBef>
          <a:spcPct val="0"/>
        </a:spcBef>
        <a:buNone/>
        <a:defRPr sz="4400" kern="1200">
          <a:solidFill>
            <a:schemeClr val="tx1"/>
          </a:solidFill>
          <a:latin typeface="UTM Avo" panose="02040603050506020204" pitchFamily="18"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UTM Avo" panose="02040603050506020204" pitchFamily="18"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UTM Avo" panose="02040603050506020204" pitchFamily="18"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UTM Avo" panose="02040603050506020204" pitchFamily="18"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UTM Avo" panose="02040603050506020204" pitchFamily="18"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UTM Avo" panose="02040603050506020204" pitchFamily="18"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ngu-van-6-2/1/23/32/" TargetMode="External"/><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s://hoc10.vn/doc-sach/ngu-van-6-2/1/23/32/" TargetMode="External"/><Relationship Id="rId2" Type="http://schemas.openxmlformats.org/officeDocument/2006/relationships/image" Target="../media/image10.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hyperlink" Target="https://hoc10.vn/doc-sach/ngu-van-6-2/1/23/33/" TargetMode="External"/><Relationship Id="rId7"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21.png"/><Relationship Id="rId9"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25.svg"/></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hyperlink" Target="https://hoc10.vn/doc-sach/ngu-van-6-2/1/23/32/" TargetMode="External"/><Relationship Id="rId2" Type="http://schemas.openxmlformats.org/officeDocument/2006/relationships/image" Target="../media/image26.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46.xml"/><Relationship Id="rId4" Type="http://schemas.openxmlformats.org/officeDocument/2006/relationships/image" Target="../media/image29.jpeg"/></Relationships>
</file>

<file path=ppt/slides/_rels/slide30.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39.png"/><Relationship Id="rId18" Type="http://schemas.openxmlformats.org/officeDocument/2006/relationships/slide" Target="slide36.xml"/><Relationship Id="rId3" Type="http://schemas.openxmlformats.org/officeDocument/2006/relationships/image" Target="../media/image30.png"/><Relationship Id="rId7" Type="http://schemas.openxmlformats.org/officeDocument/2006/relationships/image" Target="../media/image34.png"/><Relationship Id="rId12" Type="http://schemas.openxmlformats.org/officeDocument/2006/relationships/slide" Target="slide31.xml"/><Relationship Id="rId17" Type="http://schemas.openxmlformats.org/officeDocument/2006/relationships/slide" Target="slide35.xml"/><Relationship Id="rId2" Type="http://schemas.openxmlformats.org/officeDocument/2006/relationships/notesSlide" Target="../notesSlides/notesSlide5.xml"/><Relationship Id="rId16" Type="http://schemas.openxmlformats.org/officeDocument/2006/relationships/slide" Target="slide34.xml"/><Relationship Id="rId1" Type="http://schemas.openxmlformats.org/officeDocument/2006/relationships/slideLayout" Target="../slideLayouts/slideLayout45.xml"/><Relationship Id="rId6" Type="http://schemas.openxmlformats.org/officeDocument/2006/relationships/image" Target="../media/image33.png"/><Relationship Id="rId11" Type="http://schemas.openxmlformats.org/officeDocument/2006/relationships/image" Target="../media/image38.png"/><Relationship Id="rId5" Type="http://schemas.openxmlformats.org/officeDocument/2006/relationships/image" Target="../media/image32.png"/><Relationship Id="rId15" Type="http://schemas.openxmlformats.org/officeDocument/2006/relationships/slide" Target="slide33.xml"/><Relationship Id="rId10" Type="http://schemas.openxmlformats.org/officeDocument/2006/relationships/image" Target="../media/image37.png"/><Relationship Id="rId19" Type="http://schemas.openxmlformats.org/officeDocument/2006/relationships/image" Target="../media/image29.jpeg"/><Relationship Id="rId4" Type="http://schemas.openxmlformats.org/officeDocument/2006/relationships/image" Target="../media/image31.png"/><Relationship Id="rId9" Type="http://schemas.openxmlformats.org/officeDocument/2006/relationships/image" Target="../media/image36.png"/><Relationship Id="rId14" Type="http://schemas.openxmlformats.org/officeDocument/2006/relationships/slide" Target="slide32.xml"/></Relationships>
</file>

<file path=ppt/slides/_rels/slide31.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6.png"/><Relationship Id="rId3" Type="http://schemas.openxmlformats.org/officeDocument/2006/relationships/audio" Target="../media/audio1.wav"/><Relationship Id="rId7" Type="http://schemas.openxmlformats.org/officeDocument/2006/relationships/image" Target="../media/image41.png"/><Relationship Id="rId12" Type="http://schemas.openxmlformats.org/officeDocument/2006/relationships/slide" Target="slide30.xml"/><Relationship Id="rId2" Type="http://schemas.openxmlformats.org/officeDocument/2006/relationships/notesSlide" Target="../notesSlides/notesSlide6.xml"/><Relationship Id="rId1" Type="http://schemas.openxmlformats.org/officeDocument/2006/relationships/slideLayout" Target="../slideLayouts/slideLayout46.xml"/><Relationship Id="rId6" Type="http://schemas.openxmlformats.org/officeDocument/2006/relationships/image" Target="../media/image40.png"/><Relationship Id="rId11" Type="http://schemas.openxmlformats.org/officeDocument/2006/relationships/image" Target="../media/image45.png"/><Relationship Id="rId5" Type="http://schemas.openxmlformats.org/officeDocument/2006/relationships/audio" Target="../media/audio3.wav"/><Relationship Id="rId10" Type="http://schemas.openxmlformats.org/officeDocument/2006/relationships/image" Target="../media/image44.png"/><Relationship Id="rId4" Type="http://schemas.openxmlformats.org/officeDocument/2006/relationships/audio" Target="../media/audio2.wav"/><Relationship Id="rId9" Type="http://schemas.openxmlformats.org/officeDocument/2006/relationships/image" Target="../media/image43.png"/><Relationship Id="rId14" Type="http://schemas.openxmlformats.org/officeDocument/2006/relationships/image" Target="../media/image29.jpeg"/></Relationships>
</file>

<file path=ppt/slides/_rels/slide32.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6.png"/><Relationship Id="rId3" Type="http://schemas.openxmlformats.org/officeDocument/2006/relationships/audio" Target="../media/audio1.wav"/><Relationship Id="rId7" Type="http://schemas.openxmlformats.org/officeDocument/2006/relationships/image" Target="../media/image41.png"/><Relationship Id="rId12" Type="http://schemas.openxmlformats.org/officeDocument/2006/relationships/slide" Target="slide30.xml"/><Relationship Id="rId2" Type="http://schemas.openxmlformats.org/officeDocument/2006/relationships/notesSlide" Target="../notesSlides/notesSlide7.xml"/><Relationship Id="rId1" Type="http://schemas.openxmlformats.org/officeDocument/2006/relationships/slideLayout" Target="../slideLayouts/slideLayout46.xml"/><Relationship Id="rId6" Type="http://schemas.openxmlformats.org/officeDocument/2006/relationships/image" Target="../media/image40.png"/><Relationship Id="rId11" Type="http://schemas.openxmlformats.org/officeDocument/2006/relationships/image" Target="../media/image45.png"/><Relationship Id="rId5" Type="http://schemas.openxmlformats.org/officeDocument/2006/relationships/audio" Target="../media/audio3.wav"/><Relationship Id="rId10" Type="http://schemas.openxmlformats.org/officeDocument/2006/relationships/image" Target="../media/image44.png"/><Relationship Id="rId4" Type="http://schemas.openxmlformats.org/officeDocument/2006/relationships/audio" Target="../media/audio2.wav"/><Relationship Id="rId9" Type="http://schemas.openxmlformats.org/officeDocument/2006/relationships/image" Target="../media/image43.png"/><Relationship Id="rId14" Type="http://schemas.openxmlformats.org/officeDocument/2006/relationships/image" Target="../media/image29.jpeg"/></Relationships>
</file>

<file path=ppt/slides/_rels/slide33.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6.png"/><Relationship Id="rId3" Type="http://schemas.openxmlformats.org/officeDocument/2006/relationships/audio" Target="../media/audio1.wav"/><Relationship Id="rId7" Type="http://schemas.openxmlformats.org/officeDocument/2006/relationships/image" Target="../media/image41.png"/><Relationship Id="rId12" Type="http://schemas.openxmlformats.org/officeDocument/2006/relationships/slide" Target="slide30.xml"/><Relationship Id="rId2" Type="http://schemas.openxmlformats.org/officeDocument/2006/relationships/notesSlide" Target="../notesSlides/notesSlide8.xml"/><Relationship Id="rId1" Type="http://schemas.openxmlformats.org/officeDocument/2006/relationships/slideLayout" Target="../slideLayouts/slideLayout46.xml"/><Relationship Id="rId6" Type="http://schemas.openxmlformats.org/officeDocument/2006/relationships/image" Target="../media/image40.png"/><Relationship Id="rId11" Type="http://schemas.openxmlformats.org/officeDocument/2006/relationships/image" Target="../media/image45.png"/><Relationship Id="rId5" Type="http://schemas.openxmlformats.org/officeDocument/2006/relationships/audio" Target="../media/audio3.wav"/><Relationship Id="rId10" Type="http://schemas.openxmlformats.org/officeDocument/2006/relationships/image" Target="../media/image44.png"/><Relationship Id="rId4" Type="http://schemas.openxmlformats.org/officeDocument/2006/relationships/audio" Target="../media/audio2.wav"/><Relationship Id="rId9" Type="http://schemas.openxmlformats.org/officeDocument/2006/relationships/image" Target="../media/image43.png"/><Relationship Id="rId14" Type="http://schemas.openxmlformats.org/officeDocument/2006/relationships/image" Target="../media/image29.jpeg"/></Relationships>
</file>

<file path=ppt/slides/_rels/slide34.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6.png"/><Relationship Id="rId3" Type="http://schemas.openxmlformats.org/officeDocument/2006/relationships/audio" Target="../media/audio1.wav"/><Relationship Id="rId7" Type="http://schemas.openxmlformats.org/officeDocument/2006/relationships/image" Target="../media/image40.png"/><Relationship Id="rId12" Type="http://schemas.openxmlformats.org/officeDocument/2006/relationships/slide" Target="slide30.xml"/><Relationship Id="rId2" Type="http://schemas.openxmlformats.org/officeDocument/2006/relationships/notesSlide" Target="../notesSlides/notesSlide9.xml"/><Relationship Id="rId1" Type="http://schemas.openxmlformats.org/officeDocument/2006/relationships/slideLayout" Target="../slideLayouts/slideLayout46.xml"/><Relationship Id="rId6" Type="http://schemas.openxmlformats.org/officeDocument/2006/relationships/image" Target="../media/image41.png"/><Relationship Id="rId11" Type="http://schemas.openxmlformats.org/officeDocument/2006/relationships/image" Target="../media/image45.png"/><Relationship Id="rId5" Type="http://schemas.openxmlformats.org/officeDocument/2006/relationships/audio" Target="../media/audio3.wav"/><Relationship Id="rId10" Type="http://schemas.openxmlformats.org/officeDocument/2006/relationships/image" Target="../media/image44.png"/><Relationship Id="rId4" Type="http://schemas.openxmlformats.org/officeDocument/2006/relationships/audio" Target="../media/audio2.wav"/><Relationship Id="rId9" Type="http://schemas.openxmlformats.org/officeDocument/2006/relationships/image" Target="../media/image43.png"/><Relationship Id="rId14" Type="http://schemas.openxmlformats.org/officeDocument/2006/relationships/image" Target="../media/image29.jpeg"/></Relationships>
</file>

<file path=ppt/slides/_rels/slide35.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6.png"/><Relationship Id="rId3" Type="http://schemas.openxmlformats.org/officeDocument/2006/relationships/audio" Target="../media/audio1.wav"/><Relationship Id="rId7" Type="http://schemas.openxmlformats.org/officeDocument/2006/relationships/image" Target="../media/image41.png"/><Relationship Id="rId12" Type="http://schemas.openxmlformats.org/officeDocument/2006/relationships/slide" Target="slide30.xml"/><Relationship Id="rId2" Type="http://schemas.openxmlformats.org/officeDocument/2006/relationships/notesSlide" Target="../notesSlides/notesSlide10.xml"/><Relationship Id="rId1" Type="http://schemas.openxmlformats.org/officeDocument/2006/relationships/slideLayout" Target="../slideLayouts/slideLayout46.xml"/><Relationship Id="rId6" Type="http://schemas.openxmlformats.org/officeDocument/2006/relationships/image" Target="../media/image40.png"/><Relationship Id="rId11" Type="http://schemas.openxmlformats.org/officeDocument/2006/relationships/image" Target="../media/image43.png"/><Relationship Id="rId5" Type="http://schemas.openxmlformats.org/officeDocument/2006/relationships/audio" Target="../media/audio3.wav"/><Relationship Id="rId10" Type="http://schemas.openxmlformats.org/officeDocument/2006/relationships/image" Target="../media/image45.png"/><Relationship Id="rId4" Type="http://schemas.openxmlformats.org/officeDocument/2006/relationships/audio" Target="../media/audio2.wav"/><Relationship Id="rId9" Type="http://schemas.openxmlformats.org/officeDocument/2006/relationships/image" Target="../media/image44.png"/><Relationship Id="rId14" Type="http://schemas.openxmlformats.org/officeDocument/2006/relationships/image" Target="../media/image29.jpeg"/></Relationships>
</file>

<file path=ppt/slides/_rels/slide36.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6.png"/><Relationship Id="rId3" Type="http://schemas.openxmlformats.org/officeDocument/2006/relationships/audio" Target="../media/audio1.wav"/><Relationship Id="rId7" Type="http://schemas.openxmlformats.org/officeDocument/2006/relationships/image" Target="../media/image41.png"/><Relationship Id="rId12" Type="http://schemas.openxmlformats.org/officeDocument/2006/relationships/slide" Target="slide30.xml"/><Relationship Id="rId2" Type="http://schemas.openxmlformats.org/officeDocument/2006/relationships/notesSlide" Target="../notesSlides/notesSlide11.xml"/><Relationship Id="rId1" Type="http://schemas.openxmlformats.org/officeDocument/2006/relationships/slideLayout" Target="../slideLayouts/slideLayout46.xml"/><Relationship Id="rId6" Type="http://schemas.openxmlformats.org/officeDocument/2006/relationships/image" Target="../media/image40.png"/><Relationship Id="rId11" Type="http://schemas.openxmlformats.org/officeDocument/2006/relationships/image" Target="../media/image45.png"/><Relationship Id="rId5" Type="http://schemas.openxmlformats.org/officeDocument/2006/relationships/audio" Target="../media/audio3.wav"/><Relationship Id="rId10" Type="http://schemas.openxmlformats.org/officeDocument/2006/relationships/image" Target="../media/image44.png"/><Relationship Id="rId4" Type="http://schemas.openxmlformats.org/officeDocument/2006/relationships/audio" Target="../media/audio2.wav"/><Relationship Id="rId9" Type="http://schemas.openxmlformats.org/officeDocument/2006/relationships/image" Target="../media/image43.png"/><Relationship Id="rId14" Type="http://schemas.openxmlformats.org/officeDocument/2006/relationships/image" Target="../media/image29.jpeg"/></Relationships>
</file>

<file path=ppt/slides/_rels/slide37.xml.rels><?xml version="1.0" encoding="UTF-8" standalone="yes"?>
<Relationships xmlns="http://schemas.openxmlformats.org/package/2006/relationships"><Relationship Id="rId3" Type="http://schemas.openxmlformats.org/officeDocument/2006/relationships/hyperlink" Target="https://hoc10.vn/doc-sach/ngu-van-6-2/1/23/32/" TargetMode="External"/><Relationship Id="rId2" Type="http://schemas.openxmlformats.org/officeDocument/2006/relationships/image" Target="../media/image47.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8.png"/><Relationship Id="rId1" Type="http://schemas.openxmlformats.org/officeDocument/2006/relationships/slideLayout" Target="../slideLayouts/slideLayout34.xml"/><Relationship Id="rId4" Type="http://schemas.openxmlformats.org/officeDocument/2006/relationships/image" Target="../media/image13.svg"/></Relationships>
</file>

<file path=ppt/slides/_rels/slide39.xml.rels><?xml version="1.0" encoding="UTF-8" standalone="yes"?>
<Relationships xmlns="http://schemas.openxmlformats.org/package/2006/relationships"><Relationship Id="rId3" Type="http://schemas.openxmlformats.org/officeDocument/2006/relationships/hyperlink" Target="https://hoc10.vn/doc-sach/ngu-van-6-2/1/23/32/" TargetMode="External"/><Relationship Id="rId2" Type="http://schemas.openxmlformats.org/officeDocument/2006/relationships/image" Target="../media/image49.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8" Type="http://schemas.openxmlformats.org/officeDocument/2006/relationships/image" Target="../media/image56.sv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image" Target="../media/image50.png"/><Relationship Id="rId1" Type="http://schemas.openxmlformats.org/officeDocument/2006/relationships/slideLayout" Target="../slideLayouts/slideLayout1.xml"/><Relationship Id="rId6" Type="http://schemas.openxmlformats.org/officeDocument/2006/relationships/image" Target="../media/image54.svg"/><Relationship Id="rId5" Type="http://schemas.openxmlformats.org/officeDocument/2006/relationships/image" Target="../media/image53.png"/><Relationship Id="rId4" Type="http://schemas.openxmlformats.org/officeDocument/2006/relationships/image" Target="../media/image52.svg"/></Relationships>
</file>

<file path=ppt/slides/_rels/slide41.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58.jpg"/><Relationship Id="rId7" Type="http://schemas.openxmlformats.org/officeDocument/2006/relationships/image" Target="../media/image60.png"/><Relationship Id="rId2" Type="http://schemas.openxmlformats.org/officeDocument/2006/relationships/slideLayout" Target="../slideLayouts/slideLayout12.xml"/><Relationship Id="rId1" Type="http://schemas.openxmlformats.org/officeDocument/2006/relationships/tags" Target="../tags/tag1.xml"/><Relationship Id="rId6" Type="http://schemas.microsoft.com/office/2007/relationships/hdphoto" Target="../media/hdphoto1.wdp"/><Relationship Id="rId5" Type="http://schemas.openxmlformats.org/officeDocument/2006/relationships/image" Target="../media/image59.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DDE19A8-D672-4408-81C4-869139498D82}"/>
              </a:ext>
            </a:extLst>
          </p:cNvPr>
          <p:cNvSpPr txBox="1"/>
          <p:nvPr/>
        </p:nvSpPr>
        <p:spPr>
          <a:xfrm>
            <a:off x="9510944" y="195308"/>
            <a:ext cx="268105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n-ea"/>
                <a:cs typeface="+mn-cs"/>
              </a:rPr>
              <a:t>Ngữ văn 6</a:t>
            </a:r>
            <a:endParaRPr kumimoji="0" 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n-ea"/>
              <a:cs typeface="+mn-cs"/>
            </a:endParaRPr>
          </a:p>
        </p:txBody>
      </p:sp>
      <p:sp>
        <p:nvSpPr>
          <p:cNvPr id="5" name="Google Shape;54;p1">
            <a:extLst>
              <a:ext uri="{FF2B5EF4-FFF2-40B4-BE49-F238E27FC236}">
                <a16:creationId xmlns:a16="http://schemas.microsoft.com/office/drawing/2014/main" id="{2B7B8113-7616-4C94-84EE-276037928582}"/>
              </a:ext>
            </a:extLst>
          </p:cNvPr>
          <p:cNvSpPr txBox="1">
            <a:spLocks/>
          </p:cNvSpPr>
          <p:nvPr/>
        </p:nvSpPr>
        <p:spPr>
          <a:xfrm>
            <a:off x="1799462" y="1842339"/>
            <a:ext cx="8317554" cy="1045208"/>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prstClr val="black"/>
              </a:buClr>
              <a:buSzPts val="990"/>
              <a:buFont typeface="Calibri"/>
              <a:buNone/>
              <a:tabLst/>
              <a:defRPr/>
            </a:pPr>
            <a:r>
              <a:rPr kumimoji="0" lang="vi-VN" sz="6000" b="1" i="0" u="none" strike="noStrike" kern="1200" cap="none" spc="0" normalizeH="0" baseline="0" noProof="0" dirty="0">
                <a:ln>
                  <a:noFill/>
                </a:ln>
                <a:solidFill>
                  <a:srgbClr val="002060"/>
                </a:solidFill>
                <a:effectLst/>
                <a:uLnTx/>
                <a:uFillTx/>
                <a:latin typeface="UTM Avo" panose="02040603050506020204" pitchFamily="18" charset="0"/>
                <a:cs typeface="Calibri"/>
                <a:sym typeface="Calibri"/>
              </a:rPr>
              <a:t>Bài </a:t>
            </a:r>
            <a:r>
              <a:rPr kumimoji="0" lang="en-US" sz="6000" b="1" i="0" u="none" strike="noStrike" kern="1200" cap="none" spc="0" normalizeH="0" baseline="0" noProof="0" dirty="0">
                <a:ln>
                  <a:noFill/>
                </a:ln>
                <a:solidFill>
                  <a:srgbClr val="002060"/>
                </a:solidFill>
                <a:effectLst/>
                <a:uLnTx/>
                <a:uFillTx/>
                <a:latin typeface="UTM Avo" panose="02040603050506020204" pitchFamily="18" charset="0"/>
                <a:cs typeface="Calibri"/>
                <a:sym typeface="Calibri"/>
              </a:rPr>
              <a:t>7</a:t>
            </a:r>
          </a:p>
        </p:txBody>
      </p:sp>
      <p:sp>
        <p:nvSpPr>
          <p:cNvPr id="6" name="Google Shape;54;p1">
            <a:extLst>
              <a:ext uri="{FF2B5EF4-FFF2-40B4-BE49-F238E27FC236}">
                <a16:creationId xmlns:a16="http://schemas.microsoft.com/office/drawing/2014/main" id="{DC3627D1-3883-449F-BA96-6005A235DABA}"/>
              </a:ext>
            </a:extLst>
          </p:cNvPr>
          <p:cNvSpPr txBox="1">
            <a:spLocks/>
          </p:cNvSpPr>
          <p:nvPr/>
        </p:nvSpPr>
        <p:spPr>
          <a:xfrm>
            <a:off x="486733" y="3412841"/>
            <a:ext cx="10966546" cy="2134007"/>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lvl="0" algn="ctr">
              <a:lnSpc>
                <a:spcPct val="150000"/>
              </a:lnSpc>
              <a:buClr>
                <a:prstClr val="black"/>
              </a:buClr>
              <a:buSzPts val="990"/>
              <a:defRPr/>
            </a:pPr>
            <a:r>
              <a:rPr lang="vi-VN" sz="6000" b="1" dirty="0">
                <a:solidFill>
                  <a:srgbClr val="002060"/>
                </a:solidFill>
                <a:latin typeface="UTM Avo" panose="02040603050506020204" pitchFamily="18" charset="0"/>
                <a:cs typeface="Arial" panose="020B0604020202020204" pitchFamily="34" charset="0"/>
              </a:rPr>
              <a:t>Đọc hiểu </a:t>
            </a:r>
            <a:r>
              <a:rPr lang="vi-VN" sz="6000" b="1">
                <a:solidFill>
                  <a:srgbClr val="002060"/>
                </a:solidFill>
                <a:latin typeface="UTM Avo" panose="02040603050506020204" pitchFamily="18" charset="0"/>
                <a:cs typeface="Arial" panose="020B0604020202020204" pitchFamily="34" charset="0"/>
              </a:rPr>
              <a:t>văn bản</a:t>
            </a:r>
            <a:endParaRPr lang="en-US" sz="6000" b="1" dirty="0">
              <a:solidFill>
                <a:srgbClr val="002060"/>
              </a:solidFill>
              <a:latin typeface="UTM Avo" panose="02040603050506020204" pitchFamily="18" charset="0"/>
              <a:cs typeface="Arial" panose="020B0604020202020204" pitchFamily="34" charset="0"/>
            </a:endParaRPr>
          </a:p>
          <a:p>
            <a:pPr lvl="0" algn="ctr">
              <a:lnSpc>
                <a:spcPct val="150000"/>
              </a:lnSpc>
              <a:buClr>
                <a:prstClr val="black"/>
              </a:buClr>
              <a:buSzPts val="990"/>
              <a:defRPr/>
            </a:pPr>
            <a:r>
              <a:rPr lang="vi-VN" sz="6000" b="1" dirty="0">
                <a:solidFill>
                  <a:srgbClr val="FF0000"/>
                </a:solidFill>
                <a:latin typeface="UTM Avo" panose="02040603050506020204" pitchFamily="18" charset="0"/>
                <a:cs typeface="Arial" panose="020B0604020202020204" pitchFamily="34" charset="0"/>
              </a:rPr>
              <a:t>Lượm</a:t>
            </a:r>
            <a:endParaRPr kumimoji="0" lang="en-US" sz="6000" b="1" i="0" u="none" strike="noStrike" kern="120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endParaRPr>
          </a:p>
        </p:txBody>
      </p:sp>
      <p:sp>
        <p:nvSpPr>
          <p:cNvPr id="3" name="Google Shape;164;p1">
            <a:extLst>
              <a:ext uri="{FF2B5EF4-FFF2-40B4-BE49-F238E27FC236}">
                <a16:creationId xmlns:a16="http://schemas.microsoft.com/office/drawing/2014/main" id="{EC7D1B81-4695-75CC-D31C-176B7B98AB51}"/>
              </a:ext>
            </a:extLst>
          </p:cNvPr>
          <p:cNvSpPr/>
          <p:nvPr/>
        </p:nvSpPr>
        <p:spPr>
          <a:xfrm>
            <a:off x="11066358" y="793242"/>
            <a:ext cx="990900" cy="461665"/>
          </a:xfrm>
          <a:prstGeom prst="rect">
            <a:avLst/>
          </a:prstGeom>
          <a:noFill/>
        </p:spPr>
        <p:txBody>
          <a:bodyPr wrap="square" rtlCol="0">
            <a:spAutoFit/>
          </a:bodyPr>
          <a:lstStyle/>
          <a:p>
            <a:pPr algn="ctr"/>
            <a:r>
              <a:rPr lang="en-US" sz="2400" dirty="0" err="1">
                <a:solidFill>
                  <a:prstClr val="white"/>
                </a:solidFill>
                <a:effectLst>
                  <a:outerShdw blurRad="38100" dist="38100" dir="2700000" algn="tl">
                    <a:srgbClr val="000000">
                      <a:alpha val="43137"/>
                    </a:srgbClr>
                  </a:outerShdw>
                </a:effectLst>
                <a:latin typeface="UTM Avo" panose="02040603050506020204" pitchFamily="18" charset="0"/>
                <a:sym typeface="Arial"/>
              </a:rPr>
              <a:t>Tập</a:t>
            </a:r>
            <a:r>
              <a:rPr lang="en-US" sz="2400" dirty="0">
                <a:solidFill>
                  <a:prstClr val="white"/>
                </a:solidFill>
                <a:effectLst>
                  <a:outerShdw blurRad="38100" dist="38100" dir="2700000" algn="tl">
                    <a:srgbClr val="000000">
                      <a:alpha val="43137"/>
                    </a:srgbClr>
                  </a:outerShdw>
                </a:effectLst>
                <a:latin typeface="UTM Avo" panose="02040603050506020204" pitchFamily="18" charset="0"/>
                <a:sym typeface="Arial"/>
              </a:rPr>
              <a:t> 2</a:t>
            </a:r>
            <a:endParaRPr lang="en-US" sz="2400" dirty="0">
              <a:solidFill>
                <a:prstClr val="white"/>
              </a:solidFill>
              <a:effectLst>
                <a:outerShdw blurRad="38100" dist="38100" dir="2700000" algn="tl">
                  <a:srgbClr val="000000">
                    <a:alpha val="43137"/>
                  </a:srgbClr>
                </a:outerShdw>
              </a:effectLst>
              <a:latin typeface="UTM Avo" panose="02040603050506020204" pitchFamily="18" charset="0"/>
            </a:endParaRPr>
          </a:p>
        </p:txBody>
      </p:sp>
    </p:spTree>
    <p:extLst>
      <p:ext uri="{BB962C8B-B14F-4D97-AF65-F5344CB8AC3E}">
        <p14:creationId xmlns:p14="http://schemas.microsoft.com/office/powerpoint/2010/main" val="3226205893"/>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FF63651E-3744-41C2-A809-FE831F944085}"/>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976221025"/>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AutoShape 2" descr="Trở về tuổi thơ với tuyển tập thơ Trần Đăng Khoa">
            <a:extLst>
              <a:ext uri="{FF2B5EF4-FFF2-40B4-BE49-F238E27FC236}">
                <a16:creationId xmlns:a16="http://schemas.microsoft.com/office/drawing/2014/main" id="{D49CC8CA-B33C-F576-F197-AC888CBA4084}"/>
              </a:ext>
            </a:extLst>
          </p:cNvPr>
          <p:cNvSpPr>
            <a:spLocks noChangeAspect="1" noChangeArrowheads="1"/>
          </p:cNvSpPr>
          <p:nvPr/>
        </p:nvSpPr>
        <p:spPr bwMode="auto">
          <a:xfrm>
            <a:off x="6130587" y="4266499"/>
            <a:ext cx="203200" cy="2032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0960" tIns="30480" rIns="60960" bIns="30480" numCol="1" anchor="t" anchorCtr="0" compatLnSpc="1">
            <a:prstTxWarp prst="textNoShape">
              <a:avLst/>
            </a:prstTxWarp>
          </a:bodyPr>
          <a:lstStyle/>
          <a:p>
            <a:endParaRPr lang="en-US" sz="800" dirty="0">
              <a:latin typeface="UTM Avo" panose="02040603050506020204" pitchFamily="18" charset="0"/>
            </a:endParaRPr>
          </a:p>
        </p:txBody>
      </p:sp>
      <p:sp>
        <p:nvSpPr>
          <p:cNvPr id="5" name="Rectangle 4">
            <a:extLst>
              <a:ext uri="{FF2B5EF4-FFF2-40B4-BE49-F238E27FC236}">
                <a16:creationId xmlns:a16="http://schemas.microsoft.com/office/drawing/2014/main" id="{BFE7AB6A-6FE5-D0FE-F126-E70445E25AD2}"/>
              </a:ext>
            </a:extLst>
          </p:cNvPr>
          <p:cNvSpPr/>
          <p:nvPr/>
        </p:nvSpPr>
        <p:spPr>
          <a:xfrm>
            <a:off x="292939" y="2350920"/>
            <a:ext cx="7327062" cy="800347"/>
          </a:xfrm>
          <a:prstGeom prst="rect">
            <a:avLst/>
          </a:prstGeom>
          <a:noFill/>
        </p:spPr>
        <p:txBody>
          <a:bodyPr wrap="square" lIns="60960" tIns="30480" rIns="60960" bIns="30480">
            <a:spAutoFit/>
          </a:bodyPr>
          <a:lstStyle/>
          <a:p>
            <a:pPr algn="ctr">
              <a:lnSpc>
                <a:spcPct val="90000"/>
              </a:lnSpc>
              <a:spcBef>
                <a:spcPct val="0"/>
              </a:spcBef>
              <a:spcAft>
                <a:spcPts val="400"/>
              </a:spcAft>
            </a:pPr>
            <a:r>
              <a:rPr lang="en-US" sz="5334" b="1" dirty="0">
                <a:ln w="6600">
                  <a:solidFill>
                    <a:schemeClr val="accent2"/>
                  </a:solidFill>
                  <a:prstDash val="solid"/>
                </a:ln>
                <a:solidFill>
                  <a:srgbClr val="FF0000"/>
                </a:solidFill>
                <a:effectLst>
                  <a:outerShdw dist="38100" dir="2700000" algn="tl" rotWithShape="0">
                    <a:schemeClr val="accent2"/>
                  </a:outerShdw>
                </a:effectLst>
                <a:latin typeface="UTM Avo" panose="02040603050506020204" pitchFamily="18" charset="0"/>
                <a:ea typeface="+mj-ea"/>
                <a:cs typeface="+mj-cs"/>
              </a:rPr>
              <a:t>NHÂN VẬT LỊCH SỬ</a:t>
            </a:r>
            <a:endParaRPr lang="en-US" sz="5334" b="1" dirty="0">
              <a:ln w="6600">
                <a:solidFill>
                  <a:schemeClr val="accent2"/>
                </a:solidFill>
                <a:prstDash val="solid"/>
              </a:ln>
              <a:solidFill>
                <a:srgbClr val="FF0000"/>
              </a:solidFill>
              <a:effectLst>
                <a:outerShdw dist="38100" dir="2700000" algn="tl" rotWithShape="0">
                  <a:schemeClr val="accent2"/>
                </a:outerShdw>
              </a:effectLst>
              <a:latin typeface="UTM Avo" panose="02040603050506020204" pitchFamily="18" charset="0"/>
            </a:endParaRPr>
          </a:p>
        </p:txBody>
      </p:sp>
      <p:sp>
        <p:nvSpPr>
          <p:cNvPr id="7" name="TextBox 6">
            <a:extLst>
              <a:ext uri="{FF2B5EF4-FFF2-40B4-BE49-F238E27FC236}">
                <a16:creationId xmlns:a16="http://schemas.microsoft.com/office/drawing/2014/main" id="{DF0DE426-54A6-E7AD-5C58-1D757B255755}"/>
              </a:ext>
            </a:extLst>
          </p:cNvPr>
          <p:cNvSpPr txBox="1"/>
          <p:nvPr/>
        </p:nvSpPr>
        <p:spPr>
          <a:xfrm>
            <a:off x="387468" y="3164031"/>
            <a:ext cx="7092323" cy="1675843"/>
          </a:xfrm>
          <a:prstGeom prst="rect">
            <a:avLst/>
          </a:prstGeom>
          <a:noFill/>
        </p:spPr>
        <p:txBody>
          <a:bodyPr wrap="square" rtlCol="0">
            <a:spAutoFit/>
          </a:bodyPr>
          <a:lstStyle/>
          <a:p>
            <a:pPr algn="just">
              <a:lnSpc>
                <a:spcPct val="150000"/>
              </a:lnSpc>
            </a:pPr>
            <a:r>
              <a:rPr lang="en-US" sz="2400" dirty="0" err="1">
                <a:solidFill>
                  <a:srgbClr val="002060"/>
                </a:solidFill>
                <a:latin typeface="UTM Avo" panose="02040603050506020204" pitchFamily="18" charset="0"/>
              </a:rPr>
              <a:t>Các</a:t>
            </a:r>
            <a:r>
              <a:rPr lang="en-US" sz="2400" dirty="0">
                <a:solidFill>
                  <a:srgbClr val="002060"/>
                </a:solidFill>
                <a:latin typeface="UTM Avo" panose="02040603050506020204" pitchFamily="18" charset="0"/>
              </a:rPr>
              <a:t> </a:t>
            </a:r>
            <a:r>
              <a:rPr lang="en-US" sz="2400" dirty="0" err="1">
                <a:solidFill>
                  <a:srgbClr val="002060"/>
                </a:solidFill>
                <a:latin typeface="UTM Avo" panose="02040603050506020204" pitchFamily="18" charset="0"/>
              </a:rPr>
              <a:t>nhóm</a:t>
            </a:r>
            <a:r>
              <a:rPr lang="en-US" sz="2400" dirty="0">
                <a:solidFill>
                  <a:srgbClr val="002060"/>
                </a:solidFill>
                <a:latin typeface="UTM Avo" panose="02040603050506020204" pitchFamily="18" charset="0"/>
              </a:rPr>
              <a:t> </a:t>
            </a:r>
            <a:r>
              <a:rPr lang="en-US" sz="2400" dirty="0" err="1">
                <a:solidFill>
                  <a:srgbClr val="002060"/>
                </a:solidFill>
                <a:latin typeface="UTM Avo" panose="02040603050506020204" pitchFamily="18" charset="0"/>
              </a:rPr>
              <a:t>hãy</a:t>
            </a:r>
            <a:r>
              <a:rPr lang="en-US" sz="2400" dirty="0">
                <a:solidFill>
                  <a:srgbClr val="002060"/>
                </a:solidFill>
                <a:latin typeface="UTM Avo" panose="02040603050506020204" pitchFamily="18" charset="0"/>
              </a:rPr>
              <a:t> </a:t>
            </a:r>
            <a:r>
              <a:rPr lang="en-US" sz="2400" dirty="0" err="1">
                <a:solidFill>
                  <a:srgbClr val="002060"/>
                </a:solidFill>
                <a:latin typeface="UTM Avo" panose="02040603050506020204" pitchFamily="18" charset="0"/>
              </a:rPr>
              <a:t>đưa</a:t>
            </a:r>
            <a:r>
              <a:rPr lang="en-US" sz="2400" dirty="0">
                <a:solidFill>
                  <a:srgbClr val="002060"/>
                </a:solidFill>
                <a:latin typeface="UTM Avo" panose="02040603050506020204" pitchFamily="18" charset="0"/>
              </a:rPr>
              <a:t> ra </a:t>
            </a:r>
            <a:r>
              <a:rPr lang="en-US" sz="2400" dirty="0" err="1">
                <a:solidFill>
                  <a:srgbClr val="002060"/>
                </a:solidFill>
                <a:latin typeface="UTM Avo" panose="02040603050506020204" pitchFamily="18" charset="0"/>
              </a:rPr>
              <a:t>những</a:t>
            </a:r>
            <a:r>
              <a:rPr lang="en-US" sz="2400" dirty="0">
                <a:solidFill>
                  <a:srgbClr val="002060"/>
                </a:solidFill>
                <a:latin typeface="UTM Avo" panose="02040603050506020204" pitchFamily="18" charset="0"/>
              </a:rPr>
              <a:t> </a:t>
            </a:r>
            <a:r>
              <a:rPr lang="en-US" sz="2400" dirty="0" err="1">
                <a:solidFill>
                  <a:srgbClr val="002060"/>
                </a:solidFill>
                <a:latin typeface="UTM Avo" panose="02040603050506020204" pitchFamily="18" charset="0"/>
              </a:rPr>
              <a:t>câu</a:t>
            </a:r>
            <a:r>
              <a:rPr lang="en-US" sz="2400" dirty="0">
                <a:solidFill>
                  <a:srgbClr val="002060"/>
                </a:solidFill>
                <a:latin typeface="UTM Avo" panose="02040603050506020204" pitchFamily="18" charset="0"/>
              </a:rPr>
              <a:t>  </a:t>
            </a:r>
            <a:r>
              <a:rPr lang="en-US" sz="2400" dirty="0" err="1">
                <a:solidFill>
                  <a:srgbClr val="002060"/>
                </a:solidFill>
                <a:latin typeface="UTM Avo" panose="02040603050506020204" pitchFamily="18" charset="0"/>
              </a:rPr>
              <a:t>trả</a:t>
            </a:r>
            <a:r>
              <a:rPr lang="en-US" sz="2400" dirty="0">
                <a:solidFill>
                  <a:srgbClr val="002060"/>
                </a:solidFill>
                <a:latin typeface="UTM Avo" panose="02040603050506020204" pitchFamily="18" charset="0"/>
              </a:rPr>
              <a:t> </a:t>
            </a:r>
            <a:r>
              <a:rPr lang="en-US" sz="2400" dirty="0" err="1">
                <a:solidFill>
                  <a:srgbClr val="002060"/>
                </a:solidFill>
                <a:latin typeface="UTM Avo" panose="02040603050506020204" pitchFamily="18" charset="0"/>
              </a:rPr>
              <a:t>lời</a:t>
            </a:r>
            <a:r>
              <a:rPr lang="en-US" sz="2400" dirty="0">
                <a:solidFill>
                  <a:srgbClr val="002060"/>
                </a:solidFill>
                <a:latin typeface="UTM Avo" panose="02040603050506020204" pitchFamily="18" charset="0"/>
              </a:rPr>
              <a:t> </a:t>
            </a:r>
            <a:r>
              <a:rPr lang="en-US" sz="2400" dirty="0" err="1">
                <a:solidFill>
                  <a:srgbClr val="002060"/>
                </a:solidFill>
                <a:latin typeface="UTM Avo" panose="02040603050506020204" pitchFamily="18" charset="0"/>
              </a:rPr>
              <a:t>đúng</a:t>
            </a:r>
            <a:r>
              <a:rPr lang="en-US" sz="2400" dirty="0">
                <a:solidFill>
                  <a:srgbClr val="002060"/>
                </a:solidFill>
                <a:latin typeface="UTM Avo" panose="02040603050506020204" pitchFamily="18" charset="0"/>
              </a:rPr>
              <a:t> </a:t>
            </a:r>
            <a:r>
              <a:rPr lang="en-US" sz="2400" dirty="0" err="1">
                <a:solidFill>
                  <a:srgbClr val="002060"/>
                </a:solidFill>
                <a:latin typeface="UTM Avo" panose="02040603050506020204" pitchFamily="18" charset="0"/>
              </a:rPr>
              <a:t>cho</a:t>
            </a:r>
            <a:r>
              <a:rPr lang="en-US" sz="2400" dirty="0">
                <a:solidFill>
                  <a:srgbClr val="002060"/>
                </a:solidFill>
                <a:latin typeface="UTM Avo" panose="02040603050506020204" pitchFamily="18" charset="0"/>
              </a:rPr>
              <a:t> </a:t>
            </a:r>
            <a:r>
              <a:rPr lang="en-US" sz="2400" dirty="0" err="1">
                <a:solidFill>
                  <a:srgbClr val="002060"/>
                </a:solidFill>
                <a:latin typeface="UTM Avo" panose="02040603050506020204" pitchFamily="18" charset="0"/>
              </a:rPr>
              <a:t>mỗi</a:t>
            </a:r>
            <a:r>
              <a:rPr lang="en-US" sz="2400" dirty="0">
                <a:solidFill>
                  <a:srgbClr val="002060"/>
                </a:solidFill>
                <a:latin typeface="UTM Avo" panose="02040603050506020204" pitchFamily="18" charset="0"/>
              </a:rPr>
              <a:t> </a:t>
            </a:r>
            <a:r>
              <a:rPr lang="en-US" sz="2400" dirty="0" err="1">
                <a:solidFill>
                  <a:srgbClr val="002060"/>
                </a:solidFill>
                <a:latin typeface="UTM Avo" panose="02040603050506020204" pitchFamily="18" charset="0"/>
              </a:rPr>
              <a:t>dữ</a:t>
            </a:r>
            <a:r>
              <a:rPr lang="en-US" sz="2400" dirty="0">
                <a:solidFill>
                  <a:srgbClr val="002060"/>
                </a:solidFill>
                <a:latin typeface="UTM Avo" panose="02040603050506020204" pitchFamily="18" charset="0"/>
              </a:rPr>
              <a:t> </a:t>
            </a:r>
            <a:r>
              <a:rPr lang="en-US" sz="2400" dirty="0" err="1">
                <a:solidFill>
                  <a:srgbClr val="002060"/>
                </a:solidFill>
                <a:latin typeface="UTM Avo" panose="02040603050506020204" pitchFamily="18" charset="0"/>
              </a:rPr>
              <a:t>kiện</a:t>
            </a:r>
            <a:r>
              <a:rPr lang="en-US" sz="2400" dirty="0">
                <a:solidFill>
                  <a:srgbClr val="002060"/>
                </a:solidFill>
                <a:latin typeface="UTM Avo" panose="02040603050506020204" pitchFamily="18" charset="0"/>
              </a:rPr>
              <a:t>. </a:t>
            </a:r>
            <a:r>
              <a:rPr lang="en-US" sz="2400" dirty="0" err="1">
                <a:solidFill>
                  <a:srgbClr val="002060"/>
                </a:solidFill>
                <a:latin typeface="UTM Avo" panose="02040603050506020204" pitchFamily="18" charset="0"/>
              </a:rPr>
              <a:t>Nhóm</a:t>
            </a:r>
            <a:r>
              <a:rPr lang="en-US" sz="2400" dirty="0">
                <a:solidFill>
                  <a:srgbClr val="002060"/>
                </a:solidFill>
                <a:latin typeface="UTM Avo" panose="02040603050506020204" pitchFamily="18" charset="0"/>
              </a:rPr>
              <a:t> </a:t>
            </a:r>
            <a:r>
              <a:rPr lang="en-US" sz="2400" dirty="0" err="1">
                <a:solidFill>
                  <a:srgbClr val="002060"/>
                </a:solidFill>
                <a:latin typeface="UTM Avo" panose="02040603050506020204" pitchFamily="18" charset="0"/>
              </a:rPr>
              <a:t>nào</a:t>
            </a:r>
            <a:r>
              <a:rPr lang="en-US" sz="2400" dirty="0">
                <a:solidFill>
                  <a:srgbClr val="002060"/>
                </a:solidFill>
                <a:latin typeface="UTM Avo" panose="02040603050506020204" pitchFamily="18" charset="0"/>
              </a:rPr>
              <a:t> </a:t>
            </a:r>
            <a:r>
              <a:rPr lang="en-US" sz="2400" dirty="0" err="1">
                <a:solidFill>
                  <a:srgbClr val="002060"/>
                </a:solidFill>
                <a:latin typeface="UTM Avo" panose="02040603050506020204" pitchFamily="18" charset="0"/>
              </a:rPr>
              <a:t>có</a:t>
            </a:r>
            <a:r>
              <a:rPr lang="en-US" sz="2400" dirty="0">
                <a:solidFill>
                  <a:srgbClr val="002060"/>
                </a:solidFill>
                <a:latin typeface="UTM Avo" panose="02040603050506020204" pitchFamily="18" charset="0"/>
              </a:rPr>
              <a:t> </a:t>
            </a:r>
            <a:r>
              <a:rPr lang="en-US" sz="2400" dirty="0" err="1">
                <a:solidFill>
                  <a:srgbClr val="002060"/>
                </a:solidFill>
                <a:latin typeface="UTM Avo" panose="02040603050506020204" pitchFamily="18" charset="0"/>
              </a:rPr>
              <a:t>câu</a:t>
            </a:r>
            <a:r>
              <a:rPr lang="en-US" sz="2400" dirty="0">
                <a:solidFill>
                  <a:srgbClr val="002060"/>
                </a:solidFill>
                <a:latin typeface="UTM Avo" panose="02040603050506020204" pitchFamily="18" charset="0"/>
              </a:rPr>
              <a:t> </a:t>
            </a:r>
            <a:r>
              <a:rPr lang="en-US" sz="2400" dirty="0" err="1">
                <a:solidFill>
                  <a:srgbClr val="002060"/>
                </a:solidFill>
                <a:latin typeface="UTM Avo" panose="02040603050506020204" pitchFamily="18" charset="0"/>
              </a:rPr>
              <a:t>trả</a:t>
            </a:r>
            <a:r>
              <a:rPr lang="en-US" sz="2400" dirty="0">
                <a:solidFill>
                  <a:srgbClr val="002060"/>
                </a:solidFill>
                <a:latin typeface="UTM Avo" panose="02040603050506020204" pitchFamily="18" charset="0"/>
              </a:rPr>
              <a:t> </a:t>
            </a:r>
            <a:r>
              <a:rPr lang="en-US" sz="2400" dirty="0" err="1">
                <a:solidFill>
                  <a:srgbClr val="002060"/>
                </a:solidFill>
                <a:latin typeface="UTM Avo" panose="02040603050506020204" pitchFamily="18" charset="0"/>
              </a:rPr>
              <a:t>lời</a:t>
            </a:r>
            <a:r>
              <a:rPr lang="en-US" sz="2400" dirty="0">
                <a:solidFill>
                  <a:srgbClr val="002060"/>
                </a:solidFill>
                <a:latin typeface="UTM Avo" panose="02040603050506020204" pitchFamily="18" charset="0"/>
              </a:rPr>
              <a:t> </a:t>
            </a:r>
            <a:r>
              <a:rPr lang="en-US" sz="2400" dirty="0" err="1">
                <a:solidFill>
                  <a:srgbClr val="002060"/>
                </a:solidFill>
                <a:latin typeface="UTM Avo" panose="02040603050506020204" pitchFamily="18" charset="0"/>
              </a:rPr>
              <a:t>đúng</a:t>
            </a:r>
            <a:r>
              <a:rPr lang="en-US" sz="2400" dirty="0">
                <a:solidFill>
                  <a:srgbClr val="002060"/>
                </a:solidFill>
                <a:latin typeface="UTM Avo" panose="02040603050506020204" pitchFamily="18" charset="0"/>
              </a:rPr>
              <a:t> </a:t>
            </a:r>
            <a:r>
              <a:rPr lang="en-US" sz="2400" dirty="0" err="1">
                <a:solidFill>
                  <a:srgbClr val="002060"/>
                </a:solidFill>
                <a:latin typeface="UTM Avo" panose="02040603050506020204" pitchFamily="18" charset="0"/>
              </a:rPr>
              <a:t>nhất</a:t>
            </a:r>
            <a:r>
              <a:rPr lang="en-US" sz="2400" dirty="0">
                <a:solidFill>
                  <a:srgbClr val="002060"/>
                </a:solidFill>
                <a:latin typeface="UTM Avo" panose="02040603050506020204" pitchFamily="18" charset="0"/>
              </a:rPr>
              <a:t> </a:t>
            </a:r>
            <a:r>
              <a:rPr lang="en-US" sz="2400" dirty="0" err="1">
                <a:solidFill>
                  <a:srgbClr val="002060"/>
                </a:solidFill>
                <a:latin typeface="UTM Avo" panose="02040603050506020204" pitchFamily="18" charset="0"/>
              </a:rPr>
              <a:t>và</a:t>
            </a:r>
            <a:r>
              <a:rPr lang="en-US" sz="2400" dirty="0">
                <a:solidFill>
                  <a:srgbClr val="002060"/>
                </a:solidFill>
                <a:latin typeface="UTM Avo" panose="02040603050506020204" pitchFamily="18" charset="0"/>
              </a:rPr>
              <a:t> </a:t>
            </a:r>
            <a:r>
              <a:rPr lang="en-US" sz="2400" dirty="0" err="1">
                <a:solidFill>
                  <a:srgbClr val="002060"/>
                </a:solidFill>
                <a:latin typeface="UTM Avo" panose="02040603050506020204" pitchFamily="18" charset="0"/>
              </a:rPr>
              <a:t>sớm</a:t>
            </a:r>
            <a:r>
              <a:rPr lang="en-US" sz="2400" dirty="0">
                <a:solidFill>
                  <a:srgbClr val="002060"/>
                </a:solidFill>
                <a:latin typeface="UTM Avo" panose="02040603050506020204" pitchFamily="18" charset="0"/>
              </a:rPr>
              <a:t> </a:t>
            </a:r>
            <a:r>
              <a:rPr lang="en-US" sz="2400" dirty="0" err="1">
                <a:solidFill>
                  <a:srgbClr val="002060"/>
                </a:solidFill>
                <a:latin typeface="UTM Avo" panose="02040603050506020204" pitchFamily="18" charset="0"/>
              </a:rPr>
              <a:t>nhất</a:t>
            </a:r>
            <a:r>
              <a:rPr lang="en-US" sz="2400" dirty="0">
                <a:solidFill>
                  <a:srgbClr val="002060"/>
                </a:solidFill>
                <a:latin typeface="UTM Avo" panose="02040603050506020204" pitchFamily="18" charset="0"/>
              </a:rPr>
              <a:t> </a:t>
            </a:r>
            <a:r>
              <a:rPr lang="en-US" sz="2400" dirty="0" err="1">
                <a:solidFill>
                  <a:srgbClr val="002060"/>
                </a:solidFill>
                <a:latin typeface="UTM Avo" panose="02040603050506020204" pitchFamily="18" charset="0"/>
              </a:rPr>
              <a:t>sẽ</a:t>
            </a:r>
            <a:r>
              <a:rPr lang="en-US" sz="2400" dirty="0">
                <a:solidFill>
                  <a:srgbClr val="002060"/>
                </a:solidFill>
                <a:latin typeface="UTM Avo" panose="02040603050506020204" pitchFamily="18" charset="0"/>
              </a:rPr>
              <a:t> </a:t>
            </a:r>
            <a:r>
              <a:rPr lang="en-US" sz="2400" dirty="0" err="1">
                <a:solidFill>
                  <a:srgbClr val="002060"/>
                </a:solidFill>
                <a:latin typeface="UTM Avo" panose="02040603050506020204" pitchFamily="18" charset="0"/>
              </a:rPr>
              <a:t>dành</a:t>
            </a:r>
            <a:r>
              <a:rPr lang="en-US" sz="2400" dirty="0">
                <a:solidFill>
                  <a:srgbClr val="002060"/>
                </a:solidFill>
                <a:latin typeface="UTM Avo" panose="02040603050506020204" pitchFamily="18" charset="0"/>
              </a:rPr>
              <a:t> </a:t>
            </a:r>
            <a:r>
              <a:rPr lang="en-US" sz="2400" dirty="0" err="1">
                <a:solidFill>
                  <a:srgbClr val="002060"/>
                </a:solidFill>
                <a:latin typeface="UTM Avo" panose="02040603050506020204" pitchFamily="18" charset="0"/>
              </a:rPr>
              <a:t>điểm</a:t>
            </a:r>
            <a:r>
              <a:rPr lang="en-US" sz="2400" dirty="0">
                <a:solidFill>
                  <a:srgbClr val="002060"/>
                </a:solidFill>
                <a:latin typeface="UTM Avo" panose="02040603050506020204" pitchFamily="18" charset="0"/>
              </a:rPr>
              <a:t>.</a:t>
            </a:r>
          </a:p>
        </p:txBody>
      </p:sp>
      <p:pic>
        <p:nvPicPr>
          <p:cNvPr id="9" name="Picture 8">
            <a:extLst>
              <a:ext uri="{FF2B5EF4-FFF2-40B4-BE49-F238E27FC236}">
                <a16:creationId xmlns:a16="http://schemas.microsoft.com/office/drawing/2014/main" id="{BAC4470F-3216-9FE1-34BE-77F0196487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0990" y="1654630"/>
            <a:ext cx="3768839" cy="3773844"/>
          </a:xfrm>
          <a:prstGeom prst="ellipse">
            <a:avLst/>
          </a:prstGeom>
        </p:spPr>
      </p:pic>
    </p:spTree>
    <p:extLst>
      <p:ext uri="{BB962C8B-B14F-4D97-AF65-F5344CB8AC3E}">
        <p14:creationId xmlns:p14="http://schemas.microsoft.com/office/powerpoint/2010/main" val="326223358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717BB80-E049-EC3D-661E-4AF41A19B4B1}"/>
              </a:ext>
            </a:extLst>
          </p:cNvPr>
          <p:cNvSpPr txBox="1">
            <a:spLocks/>
          </p:cNvSpPr>
          <p:nvPr/>
        </p:nvSpPr>
        <p:spPr>
          <a:xfrm>
            <a:off x="758757" y="1944991"/>
            <a:ext cx="10523166" cy="1907162"/>
          </a:xfrm>
          <a:prstGeom prst="rect">
            <a:avLst/>
          </a:prstGeom>
          <a:solidFill>
            <a:schemeClr val="accent5">
              <a:lumMod val="20000"/>
              <a:lumOff val="80000"/>
            </a:schemeClr>
          </a:solidFill>
          <a:ln>
            <a:solidFill>
              <a:srgbClr val="0070C0"/>
            </a:solidFill>
          </a:ln>
        </p:spPr>
        <p:txBody>
          <a:bodyPr vert="horz" lIns="60960" tIns="30480" rIns="60960" bIns="3048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lnSpc>
                <a:spcPct val="150000"/>
              </a:lnSpc>
            </a:pPr>
            <a:r>
              <a:rPr lang="en-US" altLang="en-US" sz="2000" b="1" dirty="0">
                <a:latin typeface="UTM Avo" panose="02040603050506020204" pitchFamily="18" charset="0"/>
                <a:cs typeface="Times New Roman" panose="02020603050405020304" pitchFamily="18" charset="0"/>
              </a:rPr>
              <a:t>Câu 1: </a:t>
            </a:r>
            <a:r>
              <a:rPr lang="en-US" altLang="en-US" sz="2000" dirty="0">
                <a:latin typeface="UTM Avo" panose="02040603050506020204" pitchFamily="18" charset="0"/>
                <a:cs typeface="Times New Roman" panose="02020603050405020304" pitchFamily="18" charset="0"/>
              </a:rPr>
              <a:t>Trong </a:t>
            </a:r>
            <a:r>
              <a:rPr lang="en-US" altLang="en-US" sz="2000" dirty="0" err="1">
                <a:latin typeface="UTM Avo" panose="02040603050506020204" pitchFamily="18" charset="0"/>
                <a:cs typeface="Times New Roman" panose="02020603050405020304" pitchFamily="18" charset="0"/>
              </a:rPr>
              <a:t>một</a:t>
            </a:r>
            <a:r>
              <a:rPr lang="en-US" altLang="en-US" sz="2000" dirty="0">
                <a:latin typeface="UTM Avo" panose="02040603050506020204" pitchFamily="18" charset="0"/>
                <a:cs typeface="Times New Roman" panose="02020603050405020304" pitchFamily="18" charset="0"/>
              </a:rPr>
              <a:t> </a:t>
            </a:r>
            <a:r>
              <a:rPr lang="en-US" altLang="en-US" sz="2000" dirty="0" err="1">
                <a:latin typeface="UTM Avo" panose="02040603050506020204" pitchFamily="18" charset="0"/>
                <a:cs typeface="Times New Roman" panose="02020603050405020304" pitchFamily="18" charset="0"/>
              </a:rPr>
              <a:t>lần</a:t>
            </a:r>
            <a:r>
              <a:rPr lang="en-US" altLang="en-US" sz="2000" dirty="0">
                <a:latin typeface="UTM Avo" panose="02040603050506020204" pitchFamily="18" charset="0"/>
                <a:cs typeface="Times New Roman" panose="02020603050405020304" pitchFamily="18" charset="0"/>
              </a:rPr>
              <a:t> </a:t>
            </a:r>
            <a:r>
              <a:rPr lang="en-US" altLang="en-US" sz="2000" dirty="0" err="1">
                <a:latin typeface="UTM Avo" panose="02040603050506020204" pitchFamily="18" charset="0"/>
                <a:cs typeface="Times New Roman" panose="02020603050405020304" pitchFamily="18" charset="0"/>
              </a:rPr>
              <a:t>đi</a:t>
            </a:r>
            <a:r>
              <a:rPr lang="en-US" altLang="en-US" sz="2000" dirty="0">
                <a:latin typeface="UTM Avo" panose="02040603050506020204" pitchFamily="18" charset="0"/>
                <a:cs typeface="Times New Roman" panose="02020603050405020304" pitchFamily="18" charset="0"/>
              </a:rPr>
              <a:t> </a:t>
            </a:r>
            <a:r>
              <a:rPr lang="en-US" altLang="en-US" sz="2000" dirty="0" err="1">
                <a:latin typeface="UTM Avo" panose="02040603050506020204" pitchFamily="18" charset="0"/>
                <a:cs typeface="Times New Roman" panose="02020603050405020304" pitchFamily="18" charset="0"/>
              </a:rPr>
              <a:t>liên</a:t>
            </a:r>
            <a:r>
              <a:rPr lang="en-US" altLang="en-US" sz="2000" dirty="0">
                <a:latin typeface="UTM Avo" panose="02040603050506020204" pitchFamily="18" charset="0"/>
                <a:cs typeface="Times New Roman" panose="02020603050405020304" pitchFamily="18" charset="0"/>
              </a:rPr>
              <a:t> </a:t>
            </a:r>
            <a:r>
              <a:rPr lang="en-US" altLang="en-US" sz="2000" dirty="0" err="1">
                <a:latin typeface="UTM Avo" panose="02040603050506020204" pitchFamily="18" charset="0"/>
                <a:cs typeface="Times New Roman" panose="02020603050405020304" pitchFamily="18" charset="0"/>
              </a:rPr>
              <a:t>lạc</a:t>
            </a:r>
            <a:r>
              <a:rPr lang="en-US" altLang="en-US" sz="2000" dirty="0">
                <a:latin typeface="UTM Avo" panose="02040603050506020204" pitchFamily="18" charset="0"/>
                <a:cs typeface="Times New Roman" panose="02020603050405020304" pitchFamily="18" charset="0"/>
              </a:rPr>
              <a:t> </a:t>
            </a:r>
            <a:r>
              <a:rPr lang="en-US" altLang="en-US" sz="2000" dirty="0" err="1">
                <a:latin typeface="UTM Avo" panose="02040603050506020204" pitchFamily="18" charset="0"/>
                <a:cs typeface="Times New Roman" panose="02020603050405020304" pitchFamily="18" charset="0"/>
              </a:rPr>
              <a:t>về</a:t>
            </a:r>
            <a:r>
              <a:rPr lang="en-US" altLang="en-US" sz="2000" dirty="0">
                <a:latin typeface="UTM Avo" panose="02040603050506020204" pitchFamily="18" charset="0"/>
                <a:cs typeface="Times New Roman" panose="02020603050405020304" pitchFamily="18" charset="0"/>
              </a:rPr>
              <a:t>, </a:t>
            </a:r>
            <a:r>
              <a:rPr lang="en-US" altLang="en-US" sz="2000" dirty="0" err="1">
                <a:latin typeface="UTM Avo" panose="02040603050506020204" pitchFamily="18" charset="0"/>
                <a:cs typeface="Times New Roman" panose="02020603050405020304" pitchFamily="18" charset="0"/>
              </a:rPr>
              <a:t>gặp</a:t>
            </a:r>
            <a:r>
              <a:rPr lang="en-US" altLang="en-US" sz="2000" dirty="0">
                <a:latin typeface="UTM Avo" panose="02040603050506020204" pitchFamily="18" charset="0"/>
                <a:cs typeface="Times New Roman" panose="02020603050405020304" pitchFamily="18" charset="0"/>
              </a:rPr>
              <a:t> </a:t>
            </a:r>
            <a:r>
              <a:rPr lang="en-US" altLang="en-US" sz="2000" dirty="0" err="1">
                <a:latin typeface="UTM Avo" panose="02040603050506020204" pitchFamily="18" charset="0"/>
                <a:cs typeface="Times New Roman" panose="02020603050405020304" pitchFamily="18" charset="0"/>
              </a:rPr>
              <a:t>lính</a:t>
            </a:r>
            <a:r>
              <a:rPr lang="en-US" altLang="en-US" sz="2000" dirty="0">
                <a:latin typeface="UTM Avo" panose="02040603050506020204" pitchFamily="18" charset="0"/>
                <a:cs typeface="Times New Roman" panose="02020603050405020304" pitchFamily="18" charset="0"/>
              </a:rPr>
              <a:t> </a:t>
            </a:r>
            <a:r>
              <a:rPr lang="en-US" altLang="en-US" sz="2000" dirty="0" err="1">
                <a:latin typeface="UTM Avo" panose="02040603050506020204" pitchFamily="18" charset="0"/>
                <a:cs typeface="Times New Roman" panose="02020603050405020304" pitchFamily="18" charset="0"/>
              </a:rPr>
              <a:t>địch</a:t>
            </a:r>
            <a:r>
              <a:rPr lang="en-US" altLang="en-US" sz="2000" dirty="0">
                <a:latin typeface="UTM Avo" panose="02040603050506020204" pitchFamily="18" charset="0"/>
                <a:cs typeface="Times New Roman" panose="02020603050405020304" pitchFamily="18" charset="0"/>
              </a:rPr>
              <a:t> </a:t>
            </a:r>
            <a:r>
              <a:rPr lang="en-US" altLang="en-US" sz="2000" dirty="0" err="1">
                <a:latin typeface="UTM Avo" panose="02040603050506020204" pitchFamily="18" charset="0"/>
                <a:cs typeface="Times New Roman" panose="02020603050405020304" pitchFamily="18" charset="0"/>
              </a:rPr>
              <a:t>phục</a:t>
            </a:r>
            <a:r>
              <a:rPr lang="en-US" altLang="en-US" sz="2000" dirty="0">
                <a:latin typeface="UTM Avo" panose="02040603050506020204" pitchFamily="18" charset="0"/>
                <a:cs typeface="Times New Roman" panose="02020603050405020304" pitchFamily="18" charset="0"/>
              </a:rPr>
              <a:t> </a:t>
            </a:r>
            <a:r>
              <a:rPr lang="en-US" altLang="en-US" sz="2000" dirty="0" err="1">
                <a:latin typeface="UTM Avo" panose="02040603050506020204" pitchFamily="18" charset="0"/>
                <a:cs typeface="Times New Roman" panose="02020603050405020304" pitchFamily="18" charset="0"/>
              </a:rPr>
              <a:t>kích</a:t>
            </a:r>
            <a:r>
              <a:rPr lang="en-US" altLang="en-US" sz="2000" dirty="0">
                <a:latin typeface="UTM Avo" panose="02040603050506020204" pitchFamily="18" charset="0"/>
                <a:cs typeface="Times New Roman" panose="02020603050405020304" pitchFamily="18" charset="0"/>
              </a:rPr>
              <a:t>, </a:t>
            </a:r>
            <a:r>
              <a:rPr lang="en-US" altLang="en-US" sz="2000" dirty="0" err="1">
                <a:latin typeface="UTM Avo" panose="02040603050506020204" pitchFamily="18" charset="0"/>
                <a:cs typeface="Times New Roman" panose="02020603050405020304" pitchFamily="18" charset="0"/>
              </a:rPr>
              <a:t>anh</a:t>
            </a:r>
            <a:r>
              <a:rPr lang="en-US" altLang="en-US" sz="2000" dirty="0">
                <a:latin typeface="UTM Avo" panose="02040603050506020204" pitchFamily="18" charset="0"/>
                <a:cs typeface="Times New Roman" panose="02020603050405020304" pitchFamily="18" charset="0"/>
              </a:rPr>
              <a:t> </a:t>
            </a:r>
            <a:r>
              <a:rPr lang="en-US" altLang="en-US" sz="2000" dirty="0" err="1">
                <a:latin typeface="UTM Avo" panose="02040603050506020204" pitchFamily="18" charset="0"/>
                <a:cs typeface="Times New Roman" panose="02020603050405020304" pitchFamily="18" charset="0"/>
              </a:rPr>
              <a:t>đã</a:t>
            </a:r>
            <a:r>
              <a:rPr lang="en-US" altLang="en-US" sz="2000" dirty="0">
                <a:latin typeface="UTM Avo" panose="02040603050506020204" pitchFamily="18" charset="0"/>
                <a:cs typeface="Times New Roman" panose="02020603050405020304" pitchFamily="18" charset="0"/>
              </a:rPr>
              <a:t> </a:t>
            </a:r>
            <a:r>
              <a:rPr lang="en-US" altLang="en-US" sz="2000" dirty="0" err="1">
                <a:latin typeface="UTM Avo" panose="02040603050506020204" pitchFamily="18" charset="0"/>
                <a:cs typeface="Times New Roman" panose="02020603050405020304" pitchFamily="18" charset="0"/>
              </a:rPr>
              <a:t>nhanh</a:t>
            </a:r>
            <a:r>
              <a:rPr lang="en-US" altLang="en-US" sz="2000" dirty="0">
                <a:latin typeface="UTM Avo" panose="02040603050506020204" pitchFamily="18" charset="0"/>
                <a:cs typeface="Times New Roman" panose="02020603050405020304" pitchFamily="18" charset="0"/>
              </a:rPr>
              <a:t> </a:t>
            </a:r>
            <a:r>
              <a:rPr lang="en-US" altLang="en-US" sz="2000" dirty="0" err="1">
                <a:latin typeface="UTM Avo" panose="02040603050506020204" pitchFamily="18" charset="0"/>
                <a:cs typeface="Times New Roman" panose="02020603050405020304" pitchFamily="18" charset="0"/>
              </a:rPr>
              <a:t>trí</a:t>
            </a:r>
            <a:r>
              <a:rPr lang="en-US" altLang="en-US" sz="2000" dirty="0">
                <a:latin typeface="UTM Avo" panose="02040603050506020204" pitchFamily="18" charset="0"/>
                <a:cs typeface="Times New Roman" panose="02020603050405020304" pitchFamily="18" charset="0"/>
              </a:rPr>
              <a:t> </a:t>
            </a:r>
            <a:r>
              <a:rPr lang="en-US" altLang="en-US" sz="2000" dirty="0" err="1">
                <a:latin typeface="UTM Avo" panose="02040603050506020204" pitchFamily="18" charset="0"/>
                <a:cs typeface="Times New Roman" panose="02020603050405020304" pitchFamily="18" charset="0"/>
              </a:rPr>
              <a:t>bảo</a:t>
            </a:r>
            <a:r>
              <a:rPr lang="en-US" altLang="en-US" sz="2000" dirty="0">
                <a:latin typeface="UTM Avo" panose="02040603050506020204" pitchFamily="18" charset="0"/>
                <a:cs typeface="Times New Roman" panose="02020603050405020304" pitchFamily="18" charset="0"/>
              </a:rPr>
              <a:t> </a:t>
            </a:r>
            <a:r>
              <a:rPr lang="en-US" altLang="en-US" sz="2000" dirty="0" err="1">
                <a:latin typeface="UTM Avo" panose="02040603050506020204" pitchFamily="18" charset="0"/>
                <a:cs typeface="Times New Roman" panose="02020603050405020304" pitchFamily="18" charset="0"/>
              </a:rPr>
              <a:t>bọn</a:t>
            </a:r>
            <a:r>
              <a:rPr lang="en-US" altLang="en-US" sz="2000" dirty="0">
                <a:latin typeface="UTM Avo" panose="02040603050506020204" pitchFamily="18" charset="0"/>
                <a:cs typeface="Times New Roman" panose="02020603050405020304" pitchFamily="18" charset="0"/>
              </a:rPr>
              <a:t> </a:t>
            </a:r>
            <a:r>
              <a:rPr lang="en-US" altLang="en-US" sz="2000" dirty="0" err="1">
                <a:latin typeface="UTM Avo" panose="02040603050506020204" pitchFamily="18" charset="0"/>
                <a:cs typeface="Times New Roman" panose="02020603050405020304" pitchFamily="18" charset="0"/>
              </a:rPr>
              <a:t>địch</a:t>
            </a:r>
            <a:r>
              <a:rPr lang="en-US" altLang="en-US" sz="2000" dirty="0">
                <a:latin typeface="UTM Avo" panose="02040603050506020204" pitchFamily="18" charset="0"/>
                <a:cs typeface="Times New Roman" panose="02020603050405020304" pitchFamily="18" charset="0"/>
              </a:rPr>
              <a:t> </a:t>
            </a:r>
            <a:r>
              <a:rPr lang="en-US" altLang="en-US" sz="2000" dirty="0" err="1">
                <a:latin typeface="UTM Avo" panose="02040603050506020204" pitchFamily="18" charset="0"/>
                <a:cs typeface="Times New Roman" panose="02020603050405020304" pitchFamily="18" charset="0"/>
              </a:rPr>
              <a:t>nổ</a:t>
            </a:r>
            <a:r>
              <a:rPr lang="en-US" altLang="en-US" sz="2000" dirty="0">
                <a:latin typeface="UTM Avo" panose="02040603050506020204" pitchFamily="18" charset="0"/>
                <a:cs typeface="Times New Roman" panose="02020603050405020304" pitchFamily="18" charset="0"/>
              </a:rPr>
              <a:t> </a:t>
            </a:r>
            <a:r>
              <a:rPr lang="en-US" altLang="en-US" sz="2000" dirty="0" err="1">
                <a:latin typeface="UTM Avo" panose="02040603050506020204" pitchFamily="18" charset="0"/>
                <a:cs typeface="Times New Roman" panose="02020603050405020304" pitchFamily="18" charset="0"/>
              </a:rPr>
              <a:t>súng</a:t>
            </a:r>
            <a:r>
              <a:rPr lang="en-US" altLang="en-US" sz="2000" dirty="0">
                <a:latin typeface="UTM Avo" panose="02040603050506020204" pitchFamily="18" charset="0"/>
                <a:cs typeface="Times New Roman" panose="02020603050405020304" pitchFamily="18" charset="0"/>
              </a:rPr>
              <a:t> </a:t>
            </a:r>
            <a:r>
              <a:rPr lang="en-US" altLang="en-US" sz="2000" dirty="0" err="1">
                <a:latin typeface="UTM Avo" panose="02040603050506020204" pitchFamily="18" charset="0"/>
                <a:cs typeface="Times New Roman" panose="02020603050405020304" pitchFamily="18" charset="0"/>
              </a:rPr>
              <a:t>về</a:t>
            </a:r>
            <a:r>
              <a:rPr lang="en-US" altLang="en-US" sz="2000" dirty="0">
                <a:latin typeface="UTM Avo" panose="02040603050506020204" pitchFamily="18" charset="0"/>
                <a:cs typeface="Times New Roman" panose="02020603050405020304" pitchFamily="18" charset="0"/>
              </a:rPr>
              <a:t> </a:t>
            </a:r>
            <a:r>
              <a:rPr lang="en-US" altLang="en-US" sz="2000" dirty="0" err="1">
                <a:latin typeface="UTM Avo" panose="02040603050506020204" pitchFamily="18" charset="0"/>
                <a:cs typeface="Times New Roman" panose="02020603050405020304" pitchFamily="18" charset="0"/>
              </a:rPr>
              <a:t>phía</a:t>
            </a:r>
            <a:r>
              <a:rPr lang="en-US" altLang="en-US" sz="2000" dirty="0">
                <a:latin typeface="UTM Avo" panose="02040603050506020204" pitchFamily="18" charset="0"/>
                <a:cs typeface="Times New Roman" panose="02020603050405020304" pitchFamily="18" charset="0"/>
              </a:rPr>
              <a:t> </a:t>
            </a:r>
            <a:r>
              <a:rPr lang="en-US" altLang="en-US" sz="2000" dirty="0" err="1">
                <a:latin typeface="UTM Avo" panose="02040603050506020204" pitchFamily="18" charset="0"/>
                <a:cs typeface="Times New Roman" panose="02020603050405020304" pitchFamily="18" charset="0"/>
              </a:rPr>
              <a:t>mình</a:t>
            </a:r>
            <a:r>
              <a:rPr lang="en-US" altLang="en-US" sz="2000" dirty="0">
                <a:latin typeface="UTM Avo" panose="02040603050506020204" pitchFamily="18" charset="0"/>
                <a:cs typeface="Times New Roman" panose="02020603050405020304" pitchFamily="18" charset="0"/>
              </a:rPr>
              <a:t>. </a:t>
            </a:r>
            <a:r>
              <a:rPr lang="en-US" altLang="en-US" sz="2000" dirty="0" err="1">
                <a:latin typeface="UTM Avo" panose="02040603050506020204" pitchFamily="18" charset="0"/>
                <a:cs typeface="Times New Roman" panose="02020603050405020304" pitchFamily="18" charset="0"/>
              </a:rPr>
              <a:t>Nhờ</a:t>
            </a:r>
            <a:r>
              <a:rPr lang="en-US" altLang="en-US" sz="2000" dirty="0">
                <a:latin typeface="UTM Avo" panose="02040603050506020204" pitchFamily="18" charset="0"/>
                <a:cs typeface="Times New Roman" panose="02020603050405020304" pitchFamily="18" charset="0"/>
              </a:rPr>
              <a:t> </a:t>
            </a:r>
            <a:r>
              <a:rPr lang="en-US" altLang="en-US" sz="2000" dirty="0" err="1">
                <a:latin typeface="UTM Avo" panose="02040603050506020204" pitchFamily="18" charset="0"/>
                <a:cs typeface="Times New Roman" panose="02020603050405020304" pitchFamily="18" charset="0"/>
              </a:rPr>
              <a:t>tiếng</a:t>
            </a:r>
            <a:r>
              <a:rPr lang="en-US" altLang="en-US" sz="2000" dirty="0">
                <a:latin typeface="UTM Avo" panose="02040603050506020204" pitchFamily="18" charset="0"/>
                <a:cs typeface="Times New Roman" panose="02020603050405020304" pitchFamily="18" charset="0"/>
              </a:rPr>
              <a:t> </a:t>
            </a:r>
            <a:r>
              <a:rPr lang="en-US" altLang="en-US" sz="2000" dirty="0" err="1">
                <a:latin typeface="UTM Avo" panose="02040603050506020204" pitchFamily="18" charset="0"/>
                <a:cs typeface="Times New Roman" panose="02020603050405020304" pitchFamily="18" charset="0"/>
              </a:rPr>
              <a:t>súng</a:t>
            </a:r>
            <a:r>
              <a:rPr lang="en-US" altLang="en-US" sz="2000" dirty="0">
                <a:latin typeface="UTM Avo" panose="02040603050506020204" pitchFamily="18" charset="0"/>
                <a:cs typeface="Times New Roman" panose="02020603050405020304" pitchFamily="18" charset="0"/>
              </a:rPr>
              <a:t> </a:t>
            </a:r>
            <a:r>
              <a:rPr lang="en-US" altLang="en-US" sz="2000" dirty="0" err="1">
                <a:latin typeface="UTM Avo" panose="02040603050506020204" pitchFamily="18" charset="0"/>
                <a:cs typeface="Times New Roman" panose="02020603050405020304" pitchFamily="18" charset="0"/>
              </a:rPr>
              <a:t>báo</a:t>
            </a:r>
            <a:r>
              <a:rPr lang="en-US" altLang="en-US" sz="2000" dirty="0">
                <a:latin typeface="UTM Avo" panose="02040603050506020204" pitchFamily="18" charset="0"/>
                <a:cs typeface="Times New Roman" panose="02020603050405020304" pitchFamily="18" charset="0"/>
              </a:rPr>
              <a:t> </a:t>
            </a:r>
            <a:r>
              <a:rPr lang="en-US" altLang="en-US" sz="2000" dirty="0" err="1">
                <a:latin typeface="UTM Avo" panose="02040603050506020204" pitchFamily="18" charset="0"/>
                <a:cs typeface="Times New Roman" panose="02020603050405020304" pitchFamily="18" charset="0"/>
              </a:rPr>
              <a:t>động</a:t>
            </a:r>
            <a:r>
              <a:rPr lang="en-US" altLang="en-US" sz="2000" dirty="0">
                <a:latin typeface="UTM Avo" panose="02040603050506020204" pitchFamily="18" charset="0"/>
                <a:cs typeface="Times New Roman" panose="02020603050405020304" pitchFamily="18" charset="0"/>
              </a:rPr>
              <a:t> </a:t>
            </a:r>
            <a:r>
              <a:rPr lang="en-US" altLang="en-US" sz="2000" dirty="0" err="1">
                <a:latin typeface="UTM Avo" panose="02040603050506020204" pitchFamily="18" charset="0"/>
                <a:cs typeface="Times New Roman" panose="02020603050405020304" pitchFamily="18" charset="0"/>
              </a:rPr>
              <a:t>ấy</a:t>
            </a:r>
            <a:r>
              <a:rPr lang="en-US" altLang="en-US" sz="2000" dirty="0">
                <a:latin typeface="UTM Avo" panose="02040603050506020204" pitchFamily="18" charset="0"/>
                <a:cs typeface="Times New Roman" panose="02020603050405020304" pitchFamily="18" charset="0"/>
              </a:rPr>
              <a:t>, </a:t>
            </a:r>
            <a:r>
              <a:rPr lang="en-US" altLang="en-US" sz="2000" dirty="0" err="1">
                <a:latin typeface="UTM Avo" panose="02040603050506020204" pitchFamily="18" charset="0"/>
                <a:cs typeface="Times New Roman" panose="02020603050405020304" pitchFamily="18" charset="0"/>
              </a:rPr>
              <a:t>các</a:t>
            </a:r>
            <a:r>
              <a:rPr lang="en-US" altLang="en-US" sz="2000" dirty="0">
                <a:latin typeface="UTM Avo" panose="02040603050506020204" pitchFamily="18" charset="0"/>
                <a:cs typeface="Times New Roman" panose="02020603050405020304" pitchFamily="18" charset="0"/>
              </a:rPr>
              <a:t> </a:t>
            </a:r>
            <a:r>
              <a:rPr lang="en-US" altLang="en-US" sz="2000" dirty="0" err="1">
                <a:latin typeface="UTM Avo" panose="02040603050506020204" pitchFamily="18" charset="0"/>
                <a:cs typeface="Times New Roman" panose="02020603050405020304" pitchFamily="18" charset="0"/>
              </a:rPr>
              <a:t>đồng</a:t>
            </a:r>
            <a:r>
              <a:rPr lang="en-US" altLang="en-US" sz="2000" dirty="0">
                <a:latin typeface="UTM Avo" panose="02040603050506020204" pitchFamily="18" charset="0"/>
                <a:cs typeface="Times New Roman" panose="02020603050405020304" pitchFamily="18" charset="0"/>
              </a:rPr>
              <a:t> </a:t>
            </a:r>
            <a:r>
              <a:rPr lang="en-US" altLang="en-US" sz="2000" dirty="0" err="1">
                <a:latin typeface="UTM Avo" panose="02040603050506020204" pitchFamily="18" charset="0"/>
                <a:cs typeface="Times New Roman" panose="02020603050405020304" pitchFamily="18" charset="0"/>
              </a:rPr>
              <a:t>chí</a:t>
            </a:r>
            <a:r>
              <a:rPr lang="en-US" altLang="en-US" sz="2000" dirty="0">
                <a:latin typeface="UTM Avo" panose="02040603050506020204" pitchFamily="18" charset="0"/>
                <a:cs typeface="Times New Roman" panose="02020603050405020304" pitchFamily="18" charset="0"/>
              </a:rPr>
              <a:t> </a:t>
            </a:r>
            <a:r>
              <a:rPr lang="en-US" altLang="en-US" sz="2000" dirty="0" err="1">
                <a:latin typeface="UTM Avo" panose="02040603050506020204" pitchFamily="18" charset="0"/>
                <a:cs typeface="Times New Roman" panose="02020603050405020304" pitchFamily="18" charset="0"/>
              </a:rPr>
              <a:t>cán</a:t>
            </a:r>
            <a:r>
              <a:rPr lang="en-US" altLang="en-US" sz="2000" dirty="0">
                <a:latin typeface="UTM Avo" panose="02040603050506020204" pitchFamily="18" charset="0"/>
                <a:cs typeface="Times New Roman" panose="02020603050405020304" pitchFamily="18" charset="0"/>
              </a:rPr>
              <a:t> </a:t>
            </a:r>
            <a:r>
              <a:rPr lang="en-US" altLang="en-US" sz="2000" dirty="0" err="1">
                <a:latin typeface="UTM Avo" panose="02040603050506020204" pitchFamily="18" charset="0"/>
                <a:cs typeface="Times New Roman" panose="02020603050405020304" pitchFamily="18" charset="0"/>
              </a:rPr>
              <a:t>bộ</a:t>
            </a:r>
            <a:r>
              <a:rPr lang="en-US" altLang="en-US" sz="2000" dirty="0">
                <a:latin typeface="UTM Avo" panose="02040603050506020204" pitchFamily="18" charset="0"/>
                <a:cs typeface="Times New Roman" panose="02020603050405020304" pitchFamily="18" charset="0"/>
              </a:rPr>
              <a:t> ở </a:t>
            </a:r>
            <a:r>
              <a:rPr lang="en-US" altLang="en-US" sz="2000" dirty="0" err="1">
                <a:latin typeface="UTM Avo" panose="02040603050506020204" pitchFamily="18" charset="0"/>
                <a:cs typeface="Times New Roman" panose="02020603050405020304" pitchFamily="18" charset="0"/>
              </a:rPr>
              <a:t>gần</a:t>
            </a:r>
            <a:r>
              <a:rPr lang="en-US" altLang="en-US" sz="2000" dirty="0">
                <a:latin typeface="UTM Avo" panose="02040603050506020204" pitchFamily="18" charset="0"/>
                <a:cs typeface="Times New Roman" panose="02020603050405020304" pitchFamily="18" charset="0"/>
              </a:rPr>
              <a:t> </a:t>
            </a:r>
            <a:r>
              <a:rPr lang="en-US" altLang="en-US" sz="2000" dirty="0" err="1">
                <a:latin typeface="UTM Avo" panose="02040603050506020204" pitchFamily="18" charset="0"/>
                <a:cs typeface="Times New Roman" panose="02020603050405020304" pitchFamily="18" charset="0"/>
              </a:rPr>
              <a:t>đó</a:t>
            </a:r>
            <a:r>
              <a:rPr lang="en-US" altLang="en-US" sz="2000" dirty="0">
                <a:latin typeface="UTM Avo" panose="02040603050506020204" pitchFamily="18" charset="0"/>
                <a:cs typeface="Times New Roman" panose="02020603050405020304" pitchFamily="18" charset="0"/>
              </a:rPr>
              <a:t> </a:t>
            </a:r>
            <a:r>
              <a:rPr lang="en-US" altLang="en-US" sz="2000" dirty="0" err="1">
                <a:latin typeface="UTM Avo" panose="02040603050506020204" pitchFamily="18" charset="0"/>
                <a:cs typeface="Times New Roman" panose="02020603050405020304" pitchFamily="18" charset="0"/>
              </a:rPr>
              <a:t>tránh</a:t>
            </a:r>
            <a:r>
              <a:rPr lang="en-US" altLang="en-US" sz="2000" dirty="0">
                <a:latin typeface="UTM Avo" panose="02040603050506020204" pitchFamily="18" charset="0"/>
                <a:cs typeface="Times New Roman" panose="02020603050405020304" pitchFamily="18" charset="0"/>
              </a:rPr>
              <a:t> </a:t>
            </a:r>
            <a:r>
              <a:rPr lang="en-US" altLang="en-US" sz="2000" dirty="0" err="1">
                <a:latin typeface="UTM Avo" panose="02040603050506020204" pitchFamily="18" charset="0"/>
                <a:cs typeface="Times New Roman" panose="02020603050405020304" pitchFamily="18" charset="0"/>
              </a:rPr>
              <a:t>thoát</a:t>
            </a:r>
            <a:r>
              <a:rPr lang="en-US" altLang="en-US" sz="2000" dirty="0">
                <a:latin typeface="UTM Avo" panose="02040603050506020204" pitchFamily="18" charset="0"/>
                <a:cs typeface="Times New Roman" panose="02020603050405020304" pitchFamily="18" charset="0"/>
              </a:rPr>
              <a:t> </a:t>
            </a:r>
            <a:r>
              <a:rPr lang="en-US" altLang="en-US" sz="2000" dirty="0" err="1">
                <a:latin typeface="UTM Avo" panose="02040603050506020204" pitchFamily="18" charset="0"/>
                <a:cs typeface="Times New Roman" panose="02020603050405020304" pitchFamily="18" charset="0"/>
              </a:rPr>
              <a:t>lên</a:t>
            </a:r>
            <a:r>
              <a:rPr lang="en-US" altLang="en-US" sz="2000" dirty="0">
                <a:latin typeface="UTM Avo" panose="02040603050506020204" pitchFamily="18" charset="0"/>
                <a:cs typeface="Times New Roman" panose="02020603050405020304" pitchFamily="18" charset="0"/>
              </a:rPr>
              <a:t> </a:t>
            </a:r>
            <a:r>
              <a:rPr lang="en-US" altLang="en-US" sz="2000" dirty="0" err="1">
                <a:latin typeface="UTM Avo" panose="02040603050506020204" pitchFamily="18" charset="0"/>
                <a:cs typeface="Times New Roman" panose="02020603050405020304" pitchFamily="18" charset="0"/>
              </a:rPr>
              <a:t>rừng</a:t>
            </a:r>
            <a:r>
              <a:rPr lang="en-US" altLang="en-US" sz="2000" dirty="0">
                <a:latin typeface="UTM Avo" panose="02040603050506020204" pitchFamily="18" charset="0"/>
                <a:cs typeface="Times New Roman" panose="02020603050405020304" pitchFamily="18" charset="0"/>
              </a:rPr>
              <a:t>. Song, </a:t>
            </a:r>
            <a:r>
              <a:rPr lang="en-US" altLang="en-US" sz="2000" dirty="0" err="1">
                <a:latin typeface="UTM Avo" panose="02040603050506020204" pitchFamily="18" charset="0"/>
                <a:cs typeface="Times New Roman" panose="02020603050405020304" pitchFamily="18" charset="0"/>
              </a:rPr>
              <a:t>anh</a:t>
            </a:r>
            <a:r>
              <a:rPr lang="en-US" altLang="en-US" sz="2000" dirty="0">
                <a:latin typeface="UTM Avo" panose="02040603050506020204" pitchFamily="18" charset="0"/>
                <a:cs typeface="Times New Roman" panose="02020603050405020304" pitchFamily="18" charset="0"/>
              </a:rPr>
              <a:t> </a:t>
            </a:r>
            <a:r>
              <a:rPr lang="en-US" altLang="en-US" sz="2000" dirty="0" err="1">
                <a:latin typeface="UTM Avo" panose="02040603050506020204" pitchFamily="18" charset="0"/>
                <a:cs typeface="Times New Roman" panose="02020603050405020304" pitchFamily="18" charset="0"/>
              </a:rPr>
              <a:t>đã</a:t>
            </a:r>
            <a:r>
              <a:rPr lang="en-US" altLang="en-US" sz="2000" dirty="0">
                <a:latin typeface="UTM Avo" panose="02040603050506020204" pitchFamily="18" charset="0"/>
                <a:cs typeface="Times New Roman" panose="02020603050405020304" pitchFamily="18" charset="0"/>
              </a:rPr>
              <a:t> </a:t>
            </a:r>
            <a:r>
              <a:rPr lang="en-US" altLang="en-US" sz="2000" dirty="0" err="1">
                <a:latin typeface="UTM Avo" panose="02040603050506020204" pitchFamily="18" charset="0"/>
                <a:cs typeface="Times New Roman" panose="02020603050405020304" pitchFamily="18" charset="0"/>
              </a:rPr>
              <a:t>bị</a:t>
            </a:r>
            <a:r>
              <a:rPr lang="en-US" altLang="en-US" sz="2000" dirty="0">
                <a:latin typeface="UTM Avo" panose="02040603050506020204" pitchFamily="18" charset="0"/>
                <a:cs typeface="Times New Roman" panose="02020603050405020304" pitchFamily="18" charset="0"/>
              </a:rPr>
              <a:t> </a:t>
            </a:r>
            <a:r>
              <a:rPr lang="en-US" altLang="en-US" sz="2000" dirty="0" err="1">
                <a:latin typeface="UTM Avo" panose="02040603050506020204" pitchFamily="18" charset="0"/>
                <a:cs typeface="Times New Roman" panose="02020603050405020304" pitchFamily="18" charset="0"/>
              </a:rPr>
              <a:t>trúng</a:t>
            </a:r>
            <a:r>
              <a:rPr lang="en-US" altLang="en-US" sz="2000" dirty="0">
                <a:latin typeface="UTM Avo" panose="02040603050506020204" pitchFamily="18" charset="0"/>
                <a:cs typeface="Times New Roman" panose="02020603050405020304" pitchFamily="18" charset="0"/>
              </a:rPr>
              <a:t> </a:t>
            </a:r>
            <a:r>
              <a:rPr lang="en-US" altLang="en-US" sz="2000" dirty="0" err="1">
                <a:latin typeface="UTM Avo" panose="02040603050506020204" pitchFamily="18" charset="0"/>
                <a:cs typeface="Times New Roman" panose="02020603050405020304" pitchFamily="18" charset="0"/>
              </a:rPr>
              <a:t>đạn</a:t>
            </a:r>
            <a:r>
              <a:rPr lang="en-US" altLang="en-US" sz="2000" dirty="0">
                <a:latin typeface="UTM Avo" panose="02040603050506020204" pitchFamily="18" charset="0"/>
                <a:cs typeface="Times New Roman" panose="02020603050405020304" pitchFamily="18" charset="0"/>
              </a:rPr>
              <a:t> </a:t>
            </a:r>
            <a:r>
              <a:rPr lang="en-US" altLang="en-US" sz="2000" dirty="0" err="1">
                <a:latin typeface="UTM Avo" panose="02040603050506020204" pitchFamily="18" charset="0"/>
                <a:cs typeface="Times New Roman" panose="02020603050405020304" pitchFamily="18" charset="0"/>
              </a:rPr>
              <a:t>và</a:t>
            </a:r>
            <a:r>
              <a:rPr lang="en-US" altLang="en-US" sz="2000" dirty="0">
                <a:latin typeface="UTM Avo" panose="02040603050506020204" pitchFamily="18" charset="0"/>
                <a:cs typeface="Times New Roman" panose="02020603050405020304" pitchFamily="18" charset="0"/>
              </a:rPr>
              <a:t> hi </a:t>
            </a:r>
            <a:r>
              <a:rPr lang="en-US" altLang="en-US" sz="2000" dirty="0" err="1">
                <a:latin typeface="UTM Avo" panose="02040603050506020204" pitchFamily="18" charset="0"/>
                <a:cs typeface="Times New Roman" panose="02020603050405020304" pitchFamily="18" charset="0"/>
              </a:rPr>
              <a:t>sinh</a:t>
            </a:r>
            <a:r>
              <a:rPr lang="en-US" altLang="en-US" sz="2000" dirty="0">
                <a:latin typeface="UTM Avo" panose="02040603050506020204" pitchFamily="18" charset="0"/>
                <a:cs typeface="Times New Roman" panose="02020603050405020304" pitchFamily="18" charset="0"/>
              </a:rPr>
              <a:t> </a:t>
            </a:r>
            <a:r>
              <a:rPr lang="en-US" altLang="en-US" sz="2000" dirty="0" err="1">
                <a:latin typeface="UTM Avo" panose="02040603050506020204" pitchFamily="18" charset="0"/>
                <a:cs typeface="Times New Roman" panose="02020603050405020304" pitchFamily="18" charset="0"/>
              </a:rPr>
              <a:t>tại</a:t>
            </a:r>
            <a:r>
              <a:rPr lang="en-US" altLang="en-US" sz="2000" dirty="0">
                <a:latin typeface="UTM Avo" panose="02040603050506020204" pitchFamily="18" charset="0"/>
                <a:cs typeface="Times New Roman" panose="02020603050405020304" pitchFamily="18" charset="0"/>
              </a:rPr>
              <a:t> </a:t>
            </a:r>
            <a:r>
              <a:rPr lang="en-US" altLang="en-US" sz="2000" dirty="0" err="1">
                <a:latin typeface="UTM Avo" panose="02040603050506020204" pitchFamily="18" charset="0"/>
                <a:cs typeface="Times New Roman" panose="02020603050405020304" pitchFamily="18" charset="0"/>
              </a:rPr>
              <a:t>chỗ</a:t>
            </a:r>
            <a:r>
              <a:rPr lang="en-US" altLang="en-US" sz="2000" dirty="0">
                <a:latin typeface="UTM Avo" panose="02040603050506020204" pitchFamily="18" charset="0"/>
                <a:cs typeface="Times New Roman" panose="02020603050405020304" pitchFamily="18" charset="0"/>
              </a:rPr>
              <a:t>, </a:t>
            </a:r>
            <a:r>
              <a:rPr lang="en-US" altLang="en-US" sz="2000" dirty="0" err="1">
                <a:latin typeface="UTM Avo" panose="02040603050506020204" pitchFamily="18" charset="0"/>
                <a:cs typeface="Times New Roman" panose="02020603050405020304" pitchFamily="18" charset="0"/>
              </a:rPr>
              <a:t>ngay</a:t>
            </a:r>
            <a:r>
              <a:rPr lang="en-US" altLang="en-US" sz="2000" dirty="0">
                <a:latin typeface="UTM Avo" panose="02040603050506020204" pitchFamily="18" charset="0"/>
                <a:cs typeface="Times New Roman" panose="02020603050405020304" pitchFamily="18" charset="0"/>
              </a:rPr>
              <a:t> </a:t>
            </a:r>
            <a:r>
              <a:rPr lang="en-US" altLang="en-US" sz="2000" dirty="0" err="1">
                <a:latin typeface="UTM Avo" panose="02040603050506020204" pitchFamily="18" charset="0"/>
                <a:cs typeface="Times New Roman" panose="02020603050405020304" pitchFamily="18" charset="0"/>
              </a:rPr>
              <a:t>bờ</a:t>
            </a:r>
            <a:r>
              <a:rPr lang="en-US" altLang="en-US" sz="2000" dirty="0">
                <a:latin typeface="UTM Avo" panose="02040603050506020204" pitchFamily="18" charset="0"/>
                <a:cs typeface="Times New Roman" panose="02020603050405020304" pitchFamily="18" charset="0"/>
              </a:rPr>
              <a:t> </a:t>
            </a:r>
            <a:r>
              <a:rPr lang="en-US" altLang="en-US" sz="2000" dirty="0" err="1">
                <a:latin typeface="UTM Avo" panose="02040603050506020204" pitchFamily="18" charset="0"/>
                <a:cs typeface="Times New Roman" panose="02020603050405020304" pitchFamily="18" charset="0"/>
              </a:rPr>
              <a:t>suối</a:t>
            </a:r>
            <a:r>
              <a:rPr lang="en-US" altLang="en-US" sz="2000" dirty="0">
                <a:latin typeface="UTM Avo" panose="02040603050506020204" pitchFamily="18" charset="0"/>
                <a:cs typeface="Times New Roman" panose="02020603050405020304" pitchFamily="18" charset="0"/>
              </a:rPr>
              <a:t> Lê-</a:t>
            </a:r>
            <a:r>
              <a:rPr lang="en-US" altLang="en-US" sz="2000" dirty="0" err="1">
                <a:latin typeface="UTM Avo" panose="02040603050506020204" pitchFamily="18" charset="0"/>
                <a:cs typeface="Times New Roman" panose="02020603050405020304" pitchFamily="18" charset="0"/>
              </a:rPr>
              <a:t>nin</a:t>
            </a:r>
            <a:r>
              <a:rPr lang="en-US" altLang="en-US" sz="2000" dirty="0">
                <a:latin typeface="UTM Avo" panose="02040603050506020204" pitchFamily="18" charset="0"/>
                <a:cs typeface="Times New Roman" panose="02020603050405020304" pitchFamily="18" charset="0"/>
              </a:rPr>
              <a:t>. </a:t>
            </a:r>
            <a:r>
              <a:rPr lang="en-US" altLang="en-US" sz="2000" dirty="0" err="1">
                <a:latin typeface="UTM Avo" panose="02040603050506020204" pitchFamily="18" charset="0"/>
                <a:cs typeface="Times New Roman" panose="02020603050405020304" pitchFamily="18" charset="0"/>
              </a:rPr>
              <a:t>Năm</a:t>
            </a:r>
            <a:r>
              <a:rPr lang="en-US" altLang="en-US" sz="2000" dirty="0">
                <a:latin typeface="UTM Avo" panose="02040603050506020204" pitchFamily="18" charset="0"/>
                <a:cs typeface="Times New Roman" panose="02020603050405020304" pitchFamily="18" charset="0"/>
              </a:rPr>
              <a:t> </a:t>
            </a:r>
            <a:r>
              <a:rPr lang="en-US" altLang="en-US" sz="2000" dirty="0" err="1">
                <a:latin typeface="UTM Avo" panose="02040603050506020204" pitchFamily="18" charset="0"/>
                <a:cs typeface="Times New Roman" panose="02020603050405020304" pitchFamily="18" charset="0"/>
              </a:rPr>
              <a:t>ấy</a:t>
            </a:r>
            <a:r>
              <a:rPr lang="en-US" altLang="en-US" sz="2000" dirty="0">
                <a:latin typeface="UTM Avo" panose="02040603050506020204" pitchFamily="18" charset="0"/>
                <a:cs typeface="Times New Roman" panose="02020603050405020304" pitchFamily="18" charset="0"/>
              </a:rPr>
              <a:t> </a:t>
            </a:r>
            <a:r>
              <a:rPr lang="en-US" altLang="en-US" sz="2000" dirty="0" err="1">
                <a:latin typeface="UTM Avo" panose="02040603050506020204" pitchFamily="18" charset="0"/>
                <a:cs typeface="Times New Roman" panose="02020603050405020304" pitchFamily="18" charset="0"/>
              </a:rPr>
              <a:t>anh</a:t>
            </a:r>
            <a:r>
              <a:rPr lang="en-US" altLang="en-US" sz="2000" dirty="0">
                <a:latin typeface="UTM Avo" panose="02040603050506020204" pitchFamily="18" charset="0"/>
                <a:cs typeface="Times New Roman" panose="02020603050405020304" pitchFamily="18" charset="0"/>
              </a:rPr>
              <a:t> </a:t>
            </a:r>
            <a:r>
              <a:rPr lang="en-US" altLang="en-US" sz="2000" dirty="0" err="1">
                <a:latin typeface="UTM Avo" panose="02040603050506020204" pitchFamily="18" charset="0"/>
                <a:cs typeface="Times New Roman" panose="02020603050405020304" pitchFamily="18" charset="0"/>
              </a:rPr>
              <a:t>vừa</a:t>
            </a:r>
            <a:r>
              <a:rPr lang="en-US" altLang="en-US" sz="2000" dirty="0">
                <a:latin typeface="UTM Avo" panose="02040603050506020204" pitchFamily="18" charset="0"/>
                <a:cs typeface="Times New Roman" panose="02020603050405020304" pitchFamily="18" charset="0"/>
              </a:rPr>
              <a:t> </a:t>
            </a:r>
            <a:r>
              <a:rPr lang="en-US" altLang="en-US" sz="2000" dirty="0" err="1">
                <a:latin typeface="UTM Avo" panose="02040603050506020204" pitchFamily="18" charset="0"/>
                <a:cs typeface="Times New Roman" panose="02020603050405020304" pitchFamily="18" charset="0"/>
              </a:rPr>
              <a:t>tròn</a:t>
            </a:r>
            <a:r>
              <a:rPr lang="en-US" altLang="en-US" sz="2000" dirty="0">
                <a:latin typeface="UTM Avo" panose="02040603050506020204" pitchFamily="18" charset="0"/>
                <a:cs typeface="Times New Roman" panose="02020603050405020304" pitchFamily="18" charset="0"/>
              </a:rPr>
              <a:t> </a:t>
            </a:r>
            <a:r>
              <a:rPr lang="en-US" altLang="en-US" sz="2000">
                <a:latin typeface="UTM Avo" panose="02040603050506020204" pitchFamily="18" charset="0"/>
                <a:cs typeface="Times New Roman" panose="02020603050405020304" pitchFamily="18" charset="0"/>
              </a:rPr>
              <a:t>14 tuổi</a:t>
            </a:r>
            <a:r>
              <a:rPr lang="en-US" altLang="en-US" sz="2000" dirty="0">
                <a:latin typeface="UTM Avo" panose="02040603050506020204" pitchFamily="18" charset="0"/>
                <a:cs typeface="Times New Roman" panose="02020603050405020304" pitchFamily="18" charset="0"/>
              </a:rPr>
              <a:t>, </a:t>
            </a:r>
            <a:r>
              <a:rPr lang="en-US" altLang="en-US" sz="2000" dirty="0" err="1">
                <a:latin typeface="UTM Avo" panose="02040603050506020204" pitchFamily="18" charset="0"/>
                <a:cs typeface="Times New Roman" panose="02020603050405020304" pitchFamily="18" charset="0"/>
              </a:rPr>
              <a:t>anh</a:t>
            </a:r>
            <a:r>
              <a:rPr lang="en-US" altLang="en-US" sz="2000" dirty="0">
                <a:latin typeface="UTM Avo" panose="02040603050506020204" pitchFamily="18" charset="0"/>
                <a:cs typeface="Times New Roman" panose="02020603050405020304" pitchFamily="18" charset="0"/>
              </a:rPr>
              <a:t> </a:t>
            </a:r>
            <a:r>
              <a:rPr lang="en-US" altLang="en-US" sz="2000" dirty="0" err="1">
                <a:latin typeface="UTM Avo" panose="02040603050506020204" pitchFamily="18" charset="0"/>
                <a:cs typeface="Times New Roman" panose="02020603050405020304" pitchFamily="18" charset="0"/>
              </a:rPr>
              <a:t>là</a:t>
            </a:r>
            <a:r>
              <a:rPr lang="en-US" altLang="en-US" sz="2000" dirty="0">
                <a:latin typeface="UTM Avo" panose="02040603050506020204" pitchFamily="18" charset="0"/>
                <a:cs typeface="Times New Roman" panose="02020603050405020304" pitchFamily="18" charset="0"/>
              </a:rPr>
              <a:t> ai?</a:t>
            </a:r>
          </a:p>
        </p:txBody>
      </p:sp>
      <p:pic>
        <p:nvPicPr>
          <p:cNvPr id="6" name="Picture 5" descr="kim%20dong">
            <a:extLst>
              <a:ext uri="{FF2B5EF4-FFF2-40B4-BE49-F238E27FC236}">
                <a16:creationId xmlns:a16="http://schemas.microsoft.com/office/drawing/2014/main" id="{89CC9F9E-83E2-2E92-A9E3-03B16C72932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2631" b="12359"/>
          <a:stretch/>
        </p:blipFill>
        <p:spPr bwMode="auto">
          <a:xfrm>
            <a:off x="1835285" y="4187757"/>
            <a:ext cx="5032443" cy="233154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8">
            <a:extLst>
              <a:ext uri="{FF2B5EF4-FFF2-40B4-BE49-F238E27FC236}">
                <a16:creationId xmlns:a16="http://schemas.microsoft.com/office/drawing/2014/main" id="{F4E6FA6C-3BA2-3691-D34C-F008E33A3971}"/>
              </a:ext>
            </a:extLst>
          </p:cNvPr>
          <p:cNvSpPr txBox="1">
            <a:spLocks noChangeArrowheads="1"/>
          </p:cNvSpPr>
          <p:nvPr/>
        </p:nvSpPr>
        <p:spPr bwMode="auto">
          <a:xfrm>
            <a:off x="7212519" y="5032049"/>
            <a:ext cx="2235200" cy="543675"/>
          </a:xfrm>
          <a:prstGeom prst="rect">
            <a:avLst/>
          </a:prstGeom>
          <a:noFill/>
          <a:ln>
            <a:noFill/>
          </a:ln>
          <a:effectLst>
            <a:prstShdw prst="shdw13" dist="53882" dir="13500000">
              <a:schemeClr val="bg2">
                <a:alpha val="50000"/>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a:solidFill>
                  <a:schemeClr val="tx1"/>
                </a:solidFill>
                <a:latin typeface=".VnTime" panose="020B7200000000000000" pitchFamily="34" charset="0"/>
              </a:defRPr>
            </a:lvl1pPr>
            <a:lvl2pPr marL="742950" indent="-285750">
              <a:defRPr>
                <a:solidFill>
                  <a:schemeClr val="tx1"/>
                </a:solidFill>
                <a:latin typeface=".VnTime" panose="020B7200000000000000" pitchFamily="34" charset="0"/>
              </a:defRPr>
            </a:lvl2pPr>
            <a:lvl3pPr marL="1143000" indent="-228600">
              <a:defRPr>
                <a:solidFill>
                  <a:schemeClr val="tx1"/>
                </a:solidFill>
                <a:latin typeface=".VnTime" panose="020B7200000000000000" pitchFamily="34" charset="0"/>
              </a:defRPr>
            </a:lvl3pPr>
            <a:lvl4pPr marL="1600200" indent="-228600">
              <a:defRPr>
                <a:solidFill>
                  <a:schemeClr val="tx1"/>
                </a:solidFill>
                <a:latin typeface=".VnTime" panose="020B7200000000000000" pitchFamily="34" charset="0"/>
              </a:defRPr>
            </a:lvl4pPr>
            <a:lvl5pPr marL="2057400" indent="-228600">
              <a:defRPr>
                <a:solidFill>
                  <a:schemeClr val="tx1"/>
                </a:solidFill>
                <a:latin typeface=".VnTime" panose="020B7200000000000000" pitchFamily="34" charset="0"/>
              </a:defRPr>
            </a:lvl5pPr>
            <a:lvl6pPr marL="2514600" indent="-228600" eaLnBrk="0" fontAlgn="base" hangingPunct="0">
              <a:spcBef>
                <a:spcPct val="0"/>
              </a:spcBef>
              <a:spcAft>
                <a:spcPct val="0"/>
              </a:spcAft>
              <a:defRPr>
                <a:solidFill>
                  <a:schemeClr val="tx1"/>
                </a:solidFill>
                <a:latin typeface=".VnTime" panose="020B7200000000000000" pitchFamily="34" charset="0"/>
              </a:defRPr>
            </a:lvl6pPr>
            <a:lvl7pPr marL="2971800" indent="-228600" eaLnBrk="0" fontAlgn="base" hangingPunct="0">
              <a:spcBef>
                <a:spcPct val="0"/>
              </a:spcBef>
              <a:spcAft>
                <a:spcPct val="0"/>
              </a:spcAft>
              <a:defRPr>
                <a:solidFill>
                  <a:schemeClr val="tx1"/>
                </a:solidFill>
                <a:latin typeface=".VnTime" panose="020B7200000000000000" pitchFamily="34" charset="0"/>
              </a:defRPr>
            </a:lvl7pPr>
            <a:lvl8pPr marL="3429000" indent="-228600" eaLnBrk="0" fontAlgn="base" hangingPunct="0">
              <a:spcBef>
                <a:spcPct val="0"/>
              </a:spcBef>
              <a:spcAft>
                <a:spcPct val="0"/>
              </a:spcAft>
              <a:defRPr>
                <a:solidFill>
                  <a:schemeClr val="tx1"/>
                </a:solidFill>
                <a:latin typeface=".VnTime" panose="020B7200000000000000" pitchFamily="34" charset="0"/>
              </a:defRPr>
            </a:lvl8pPr>
            <a:lvl9pPr marL="3886200" indent="-228600" eaLnBrk="0" fontAlgn="base" hangingPunct="0">
              <a:spcBef>
                <a:spcPct val="0"/>
              </a:spcBef>
              <a:spcAft>
                <a:spcPct val="0"/>
              </a:spcAft>
              <a:defRPr>
                <a:solidFill>
                  <a:schemeClr val="tx1"/>
                </a:solidFill>
                <a:latin typeface=".VnTime" panose="020B7200000000000000" pitchFamily="34" charset="0"/>
              </a:defRPr>
            </a:lvl9pPr>
          </a:lstStyle>
          <a:p>
            <a:pPr algn="ctr" eaLnBrk="1" hangingPunct="1">
              <a:spcBef>
                <a:spcPct val="50000"/>
              </a:spcBef>
            </a:pPr>
            <a:r>
              <a:rPr lang="en-US" altLang="en-US" sz="2933" b="1" dirty="0">
                <a:solidFill>
                  <a:srgbClr val="FF0000"/>
                </a:solidFill>
                <a:latin typeface="UTM Avo" panose="02040603050506020204" pitchFamily="18" charset="0"/>
              </a:rPr>
              <a:t>KIM ĐỒNG</a:t>
            </a:r>
          </a:p>
        </p:txBody>
      </p:sp>
    </p:spTree>
    <p:extLst>
      <p:ext uri="{BB962C8B-B14F-4D97-AF65-F5344CB8AC3E}">
        <p14:creationId xmlns:p14="http://schemas.microsoft.com/office/powerpoint/2010/main" val="29396805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717BB80-E049-EC3D-661E-4AF41A19B4B1}"/>
              </a:ext>
            </a:extLst>
          </p:cNvPr>
          <p:cNvSpPr txBox="1">
            <a:spLocks/>
          </p:cNvSpPr>
          <p:nvPr/>
        </p:nvSpPr>
        <p:spPr>
          <a:xfrm>
            <a:off x="585020" y="2255887"/>
            <a:ext cx="6467813" cy="2879928"/>
          </a:xfrm>
          <a:prstGeom prst="rect">
            <a:avLst/>
          </a:prstGeom>
          <a:solidFill>
            <a:schemeClr val="accent5">
              <a:lumMod val="20000"/>
              <a:lumOff val="80000"/>
            </a:schemeClr>
          </a:solidFill>
          <a:ln>
            <a:solidFill>
              <a:srgbClr val="0070C0"/>
            </a:solidFill>
          </a:ln>
        </p:spPr>
        <p:txBody>
          <a:bodyPr vert="horz" lIns="60960" tIns="30480" rIns="60960" bIns="3048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lnSpc>
                <a:spcPct val="150000"/>
              </a:lnSpc>
            </a:pPr>
            <a:r>
              <a:rPr lang="vi-VN" altLang="en-US" sz="2000" b="1" dirty="0">
                <a:latin typeface="UTM Avo" panose="02040603050506020204" pitchFamily="18" charset="0"/>
                <a:cs typeface="Times New Roman" panose="02020603050405020304" pitchFamily="18" charset="0"/>
              </a:rPr>
              <a:t>Câu 2: </a:t>
            </a:r>
            <a:r>
              <a:rPr lang="vi-VN" altLang="en-US" sz="2000" dirty="0">
                <a:latin typeface="UTM Avo" panose="02040603050506020204" pitchFamily="18" charset="0"/>
                <a:cs typeface="Times New Roman" panose="02020603050405020304" pitchFamily="18" charset="0"/>
              </a:rPr>
              <a:t>Anh là người đã cứu bạn mình và các em nhỏ trong trận ném bom tàn khốc của giặc Mĩ. Trên đường đưa các em nhỏ về hầm trú ẩn, anh đã bị một viên bom bi bắn vào lưng. Vết thương quá nặng, anh đã hi sinh vào lúc 2 giờ sáng ngày 5-4-1965. Anh là ai?</a:t>
            </a:r>
          </a:p>
        </p:txBody>
      </p:sp>
      <p:sp>
        <p:nvSpPr>
          <p:cNvPr id="2" name="Text Box 6">
            <a:extLst>
              <a:ext uri="{FF2B5EF4-FFF2-40B4-BE49-F238E27FC236}">
                <a16:creationId xmlns:a16="http://schemas.microsoft.com/office/drawing/2014/main" id="{E6F461AD-5325-4918-C573-060D9D25841F}"/>
              </a:ext>
            </a:extLst>
          </p:cNvPr>
          <p:cNvSpPr txBox="1">
            <a:spLocks noChangeArrowheads="1"/>
          </p:cNvSpPr>
          <p:nvPr/>
        </p:nvSpPr>
        <p:spPr bwMode="auto">
          <a:xfrm>
            <a:off x="7226569" y="5831781"/>
            <a:ext cx="3556000" cy="502766"/>
          </a:xfrm>
          <a:prstGeom prst="rect">
            <a:avLst/>
          </a:prstGeom>
          <a:noFill/>
          <a:ln>
            <a:noFill/>
          </a:ln>
          <a:effectLst>
            <a:prstShdw prst="shdw13" dist="53882" dir="13500000">
              <a:schemeClr val="bg2">
                <a:alpha val="50000"/>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defRPr>
                <a:solidFill>
                  <a:schemeClr val="tx1"/>
                </a:solidFill>
                <a:latin typeface=".VnTime" panose="020B7200000000000000" pitchFamily="34" charset="0"/>
              </a:defRPr>
            </a:lvl1pPr>
            <a:lvl2pPr marL="742950" indent="-285750">
              <a:defRPr>
                <a:solidFill>
                  <a:schemeClr val="tx1"/>
                </a:solidFill>
                <a:latin typeface=".VnTime" panose="020B7200000000000000" pitchFamily="34" charset="0"/>
              </a:defRPr>
            </a:lvl2pPr>
            <a:lvl3pPr marL="1143000" indent="-228600">
              <a:defRPr>
                <a:solidFill>
                  <a:schemeClr val="tx1"/>
                </a:solidFill>
                <a:latin typeface=".VnTime" panose="020B7200000000000000" pitchFamily="34" charset="0"/>
              </a:defRPr>
            </a:lvl3pPr>
            <a:lvl4pPr marL="1600200" indent="-228600">
              <a:defRPr>
                <a:solidFill>
                  <a:schemeClr val="tx1"/>
                </a:solidFill>
                <a:latin typeface=".VnTime" panose="020B7200000000000000" pitchFamily="34" charset="0"/>
              </a:defRPr>
            </a:lvl4pPr>
            <a:lvl5pPr marL="2057400" indent="-228600">
              <a:defRPr>
                <a:solidFill>
                  <a:schemeClr val="tx1"/>
                </a:solidFill>
                <a:latin typeface=".VnTime" panose="020B7200000000000000" pitchFamily="34" charset="0"/>
              </a:defRPr>
            </a:lvl5pPr>
            <a:lvl6pPr marL="2514600" indent="-228600" eaLnBrk="0" fontAlgn="base" hangingPunct="0">
              <a:spcBef>
                <a:spcPct val="0"/>
              </a:spcBef>
              <a:spcAft>
                <a:spcPct val="0"/>
              </a:spcAft>
              <a:defRPr>
                <a:solidFill>
                  <a:schemeClr val="tx1"/>
                </a:solidFill>
                <a:latin typeface=".VnTime" panose="020B7200000000000000" pitchFamily="34" charset="0"/>
              </a:defRPr>
            </a:lvl6pPr>
            <a:lvl7pPr marL="2971800" indent="-228600" eaLnBrk="0" fontAlgn="base" hangingPunct="0">
              <a:spcBef>
                <a:spcPct val="0"/>
              </a:spcBef>
              <a:spcAft>
                <a:spcPct val="0"/>
              </a:spcAft>
              <a:defRPr>
                <a:solidFill>
                  <a:schemeClr val="tx1"/>
                </a:solidFill>
                <a:latin typeface=".VnTime" panose="020B7200000000000000" pitchFamily="34" charset="0"/>
              </a:defRPr>
            </a:lvl7pPr>
            <a:lvl8pPr marL="3429000" indent="-228600" eaLnBrk="0" fontAlgn="base" hangingPunct="0">
              <a:spcBef>
                <a:spcPct val="0"/>
              </a:spcBef>
              <a:spcAft>
                <a:spcPct val="0"/>
              </a:spcAft>
              <a:defRPr>
                <a:solidFill>
                  <a:schemeClr val="tx1"/>
                </a:solidFill>
                <a:latin typeface=".VnTime" panose="020B7200000000000000" pitchFamily="34" charset="0"/>
              </a:defRPr>
            </a:lvl8pPr>
            <a:lvl9pPr marL="3886200" indent="-228600" eaLnBrk="0" fontAlgn="base" hangingPunct="0">
              <a:spcBef>
                <a:spcPct val="0"/>
              </a:spcBef>
              <a:spcAft>
                <a:spcPct val="0"/>
              </a:spcAft>
              <a:defRPr>
                <a:solidFill>
                  <a:schemeClr val="tx1"/>
                </a:solidFill>
                <a:latin typeface=".VnTime" panose="020B7200000000000000" pitchFamily="34" charset="0"/>
              </a:defRPr>
            </a:lvl9pPr>
          </a:lstStyle>
          <a:p>
            <a:pPr eaLnBrk="1" hangingPunct="1">
              <a:spcBef>
                <a:spcPct val="50000"/>
              </a:spcBef>
            </a:pPr>
            <a:r>
              <a:rPr lang="en-US" altLang="en-US" sz="2667" b="1" dirty="0">
                <a:solidFill>
                  <a:srgbClr val="FF0000"/>
                </a:solidFill>
                <a:latin typeface="UTM Avo" panose="02040603050506020204" pitchFamily="18" charset="0"/>
              </a:rPr>
              <a:t>NGUYỄN BÁ NGỌC</a:t>
            </a:r>
          </a:p>
        </p:txBody>
      </p:sp>
      <p:pic>
        <p:nvPicPr>
          <p:cNvPr id="3" name="Picture 2" descr="Anh hùng Nguyễn Bá Ngọc - THƯ VIỆN HÌNH ẢNH - Liên đội THCS Quỳnh Tân -  Website của Liên Đội THCS Thanh Mai - Thanh Chương - Nghệ An">
            <a:extLst>
              <a:ext uri="{FF2B5EF4-FFF2-40B4-BE49-F238E27FC236}">
                <a16:creationId xmlns:a16="http://schemas.microsoft.com/office/drawing/2014/main" id="{A173D4C5-0DF2-9A75-3210-3699DC5FC4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79490" y="1965433"/>
            <a:ext cx="2931051" cy="3773886"/>
          </a:xfrm>
          <a:prstGeom prst="rect">
            <a:avLst/>
          </a:prstGeom>
          <a:noFill/>
        </p:spPr>
      </p:pic>
    </p:spTree>
    <p:extLst>
      <p:ext uri="{BB962C8B-B14F-4D97-AF65-F5344CB8AC3E}">
        <p14:creationId xmlns:p14="http://schemas.microsoft.com/office/powerpoint/2010/main" val="40757663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717BB80-E049-EC3D-661E-4AF41A19B4B1}"/>
              </a:ext>
            </a:extLst>
          </p:cNvPr>
          <p:cNvSpPr txBox="1">
            <a:spLocks/>
          </p:cNvSpPr>
          <p:nvPr/>
        </p:nvSpPr>
        <p:spPr>
          <a:xfrm>
            <a:off x="758756" y="1944991"/>
            <a:ext cx="6459167" cy="2860474"/>
          </a:xfrm>
          <a:prstGeom prst="rect">
            <a:avLst/>
          </a:prstGeom>
          <a:solidFill>
            <a:schemeClr val="accent5">
              <a:lumMod val="20000"/>
              <a:lumOff val="80000"/>
            </a:schemeClr>
          </a:solidFill>
          <a:ln>
            <a:solidFill>
              <a:srgbClr val="0070C0"/>
            </a:solidFill>
          </a:ln>
        </p:spPr>
        <p:txBody>
          <a:bodyPr vert="horz" lIns="60960" tIns="30480" rIns="60960" bIns="3048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lnSpc>
                <a:spcPct val="150000"/>
              </a:lnSpc>
            </a:pPr>
            <a:r>
              <a:rPr lang="vi-VN" altLang="en-US" sz="2000" b="1" dirty="0">
                <a:latin typeface="UTM Avo" panose="02040603050506020204" pitchFamily="18" charset="0"/>
                <a:cs typeface="Times New Roman" panose="02020603050405020304" pitchFamily="18" charset="0"/>
              </a:rPr>
              <a:t>Câu 3: </a:t>
            </a:r>
            <a:r>
              <a:rPr lang="vi-VN" altLang="en-US" sz="2000" dirty="0">
                <a:latin typeface="UTM Avo" panose="02040603050506020204" pitchFamily="18" charset="0"/>
                <a:cs typeface="Times New Roman" panose="02020603050405020304" pitchFamily="18" charset="0"/>
              </a:rPr>
              <a:t>Mới 12 tuổi, chị đã theo anh trai tham gia hoạt động cách mạng. Năm 14 tuổi (1949) chị đã dùng lựu đạn giết một tên quan ba Pháp và làm bị thương 20 tên lính ngay tại vùng Đất Đỏ. Chị bị địch bắt, tra tấn dã man nhưng vẫn hồn nhiên, ngay cả khi bị đưa ra trường bắn. Chị là ai?</a:t>
            </a:r>
          </a:p>
          <a:p>
            <a:pPr algn="just">
              <a:lnSpc>
                <a:spcPct val="150000"/>
              </a:lnSpc>
            </a:pPr>
            <a:endParaRPr lang="vi-VN" altLang="en-US" sz="2000" b="1" dirty="0">
              <a:latin typeface="UTM Avo" panose="020406030505060202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62366A45-0FC8-D7AA-4FEF-0C57C5FEBC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87489" y="1926078"/>
            <a:ext cx="2613701" cy="3307403"/>
          </a:xfrm>
          <a:prstGeom prst="rect">
            <a:avLst/>
          </a:prstGeom>
          <a:noFill/>
        </p:spPr>
      </p:pic>
      <p:sp>
        <p:nvSpPr>
          <p:cNvPr id="6" name="Text Box 6">
            <a:extLst>
              <a:ext uri="{FF2B5EF4-FFF2-40B4-BE49-F238E27FC236}">
                <a16:creationId xmlns:a16="http://schemas.microsoft.com/office/drawing/2014/main" id="{28CE3836-96ED-4707-8D40-471E86AFEC4C}"/>
              </a:ext>
            </a:extLst>
          </p:cNvPr>
          <p:cNvSpPr txBox="1">
            <a:spLocks noChangeArrowheads="1"/>
          </p:cNvSpPr>
          <p:nvPr/>
        </p:nvSpPr>
        <p:spPr bwMode="auto">
          <a:xfrm>
            <a:off x="8137727" y="5382243"/>
            <a:ext cx="2270868" cy="502766"/>
          </a:xfrm>
          <a:prstGeom prst="rect">
            <a:avLst/>
          </a:prstGeom>
          <a:noFill/>
          <a:ln>
            <a:noFill/>
          </a:ln>
          <a:effectLst>
            <a:prstShdw prst="shdw13" dist="53882" dir="13500000">
              <a:schemeClr val="bg2">
                <a:alpha val="50000"/>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defRPr>
                <a:solidFill>
                  <a:schemeClr val="tx1"/>
                </a:solidFill>
                <a:latin typeface=".VnTime" panose="020B7200000000000000" pitchFamily="34" charset="0"/>
              </a:defRPr>
            </a:lvl1pPr>
            <a:lvl2pPr marL="742950" indent="-285750">
              <a:defRPr>
                <a:solidFill>
                  <a:schemeClr val="tx1"/>
                </a:solidFill>
                <a:latin typeface=".VnTime" panose="020B7200000000000000" pitchFamily="34" charset="0"/>
              </a:defRPr>
            </a:lvl2pPr>
            <a:lvl3pPr marL="1143000" indent="-228600">
              <a:defRPr>
                <a:solidFill>
                  <a:schemeClr val="tx1"/>
                </a:solidFill>
                <a:latin typeface=".VnTime" panose="020B7200000000000000" pitchFamily="34" charset="0"/>
              </a:defRPr>
            </a:lvl3pPr>
            <a:lvl4pPr marL="1600200" indent="-228600">
              <a:defRPr>
                <a:solidFill>
                  <a:schemeClr val="tx1"/>
                </a:solidFill>
                <a:latin typeface=".VnTime" panose="020B7200000000000000" pitchFamily="34" charset="0"/>
              </a:defRPr>
            </a:lvl4pPr>
            <a:lvl5pPr marL="2057400" indent="-228600">
              <a:defRPr>
                <a:solidFill>
                  <a:schemeClr val="tx1"/>
                </a:solidFill>
                <a:latin typeface=".VnTime" panose="020B7200000000000000" pitchFamily="34" charset="0"/>
              </a:defRPr>
            </a:lvl5pPr>
            <a:lvl6pPr marL="2514600" indent="-228600" eaLnBrk="0" fontAlgn="base" hangingPunct="0">
              <a:spcBef>
                <a:spcPct val="0"/>
              </a:spcBef>
              <a:spcAft>
                <a:spcPct val="0"/>
              </a:spcAft>
              <a:defRPr>
                <a:solidFill>
                  <a:schemeClr val="tx1"/>
                </a:solidFill>
                <a:latin typeface=".VnTime" panose="020B7200000000000000" pitchFamily="34" charset="0"/>
              </a:defRPr>
            </a:lvl6pPr>
            <a:lvl7pPr marL="2971800" indent="-228600" eaLnBrk="0" fontAlgn="base" hangingPunct="0">
              <a:spcBef>
                <a:spcPct val="0"/>
              </a:spcBef>
              <a:spcAft>
                <a:spcPct val="0"/>
              </a:spcAft>
              <a:defRPr>
                <a:solidFill>
                  <a:schemeClr val="tx1"/>
                </a:solidFill>
                <a:latin typeface=".VnTime" panose="020B7200000000000000" pitchFamily="34" charset="0"/>
              </a:defRPr>
            </a:lvl7pPr>
            <a:lvl8pPr marL="3429000" indent="-228600" eaLnBrk="0" fontAlgn="base" hangingPunct="0">
              <a:spcBef>
                <a:spcPct val="0"/>
              </a:spcBef>
              <a:spcAft>
                <a:spcPct val="0"/>
              </a:spcAft>
              <a:defRPr>
                <a:solidFill>
                  <a:schemeClr val="tx1"/>
                </a:solidFill>
                <a:latin typeface=".VnTime" panose="020B7200000000000000" pitchFamily="34" charset="0"/>
              </a:defRPr>
            </a:lvl8pPr>
            <a:lvl9pPr marL="3886200" indent="-228600" eaLnBrk="0" fontAlgn="base" hangingPunct="0">
              <a:spcBef>
                <a:spcPct val="0"/>
              </a:spcBef>
              <a:spcAft>
                <a:spcPct val="0"/>
              </a:spcAft>
              <a:defRPr>
                <a:solidFill>
                  <a:schemeClr val="tx1"/>
                </a:solidFill>
                <a:latin typeface=".VnTime" panose="020B7200000000000000" pitchFamily="34" charset="0"/>
              </a:defRPr>
            </a:lvl9pPr>
          </a:lstStyle>
          <a:p>
            <a:pPr algn="ctr" eaLnBrk="1" hangingPunct="1">
              <a:spcBef>
                <a:spcPct val="50000"/>
              </a:spcBef>
            </a:pPr>
            <a:r>
              <a:rPr lang="en-US" altLang="en-US" sz="2667" b="1" dirty="0">
                <a:solidFill>
                  <a:srgbClr val="FF0000"/>
                </a:solidFill>
                <a:latin typeface="UTM Avo" panose="02040603050506020204" pitchFamily="18" charset="0"/>
              </a:rPr>
              <a:t>VÕ THỊ SÁU</a:t>
            </a:r>
          </a:p>
        </p:txBody>
      </p:sp>
    </p:spTree>
    <p:extLst>
      <p:ext uri="{BB962C8B-B14F-4D97-AF65-F5344CB8AC3E}">
        <p14:creationId xmlns:p14="http://schemas.microsoft.com/office/powerpoint/2010/main" val="30492563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717BB80-E049-EC3D-661E-4AF41A19B4B1}"/>
              </a:ext>
            </a:extLst>
          </p:cNvPr>
          <p:cNvSpPr txBox="1">
            <a:spLocks/>
          </p:cNvSpPr>
          <p:nvPr/>
        </p:nvSpPr>
        <p:spPr>
          <a:xfrm>
            <a:off x="850197" y="2155303"/>
            <a:ext cx="6181540" cy="2860474"/>
          </a:xfrm>
          <a:prstGeom prst="rect">
            <a:avLst/>
          </a:prstGeom>
          <a:solidFill>
            <a:schemeClr val="accent5">
              <a:lumMod val="20000"/>
              <a:lumOff val="80000"/>
            </a:schemeClr>
          </a:solidFill>
          <a:ln>
            <a:solidFill>
              <a:srgbClr val="0070C0"/>
            </a:solidFill>
          </a:ln>
        </p:spPr>
        <p:txBody>
          <a:bodyPr vert="horz" lIns="60960" tIns="30480" rIns="60960" bIns="3048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lnSpc>
                <a:spcPct val="150000"/>
              </a:lnSpc>
            </a:pPr>
            <a:r>
              <a:rPr lang="vi-VN" altLang="en-US" sz="2000" b="1" dirty="0">
                <a:latin typeface="UTM Avo" panose="02040603050506020204" pitchFamily="18" charset="0"/>
                <a:cs typeface="Times New Roman" panose="02020603050405020304" pitchFamily="18" charset="0"/>
              </a:rPr>
              <a:t>Câu 4: </a:t>
            </a:r>
            <a:r>
              <a:rPr lang="vi-VN" altLang="en-US" sz="2000" dirty="0">
                <a:latin typeface="UTM Avo" panose="02040603050506020204" pitchFamily="18" charset="0"/>
                <a:cs typeface="Times New Roman" panose="02020603050405020304" pitchFamily="18" charset="0"/>
              </a:rPr>
              <a:t>Tên thật là Lê Hữu Trọng, là Việt kiều tại Thái Lan, tham gia hoạt động cách mạng từ khi lên 10 tuổi. Trong một buổi mít tinh tại Sài Gòn, để bảo vệ đồng chí của mình, anh đã bắn chết mật thám Le Grand. Anh bị bắt và bị thực dân Pháp kết án tử hình khi mới 17 tuổi. Anh là ai?</a:t>
            </a:r>
          </a:p>
        </p:txBody>
      </p:sp>
      <p:pic>
        <p:nvPicPr>
          <p:cNvPr id="2" name="Picture 2" descr="Lý Tự Trọng - Người truyền lửa">
            <a:extLst>
              <a:ext uri="{FF2B5EF4-FFF2-40B4-BE49-F238E27FC236}">
                <a16:creationId xmlns:a16="http://schemas.microsoft.com/office/drawing/2014/main" id="{B33D6046-D39D-6594-3661-8D83FE5A2F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30724" y="1890950"/>
            <a:ext cx="2050071" cy="3050702"/>
          </a:xfrm>
          <a:prstGeom prst="rect">
            <a:avLst/>
          </a:prstGeom>
          <a:noFill/>
        </p:spPr>
      </p:pic>
      <p:sp>
        <p:nvSpPr>
          <p:cNvPr id="3" name="TextBox 2">
            <a:extLst>
              <a:ext uri="{FF2B5EF4-FFF2-40B4-BE49-F238E27FC236}">
                <a16:creationId xmlns:a16="http://schemas.microsoft.com/office/drawing/2014/main" id="{6F099975-CA74-1BC5-DEBE-701B1DFB3655}"/>
              </a:ext>
            </a:extLst>
          </p:cNvPr>
          <p:cNvSpPr txBox="1"/>
          <p:nvPr/>
        </p:nvSpPr>
        <p:spPr>
          <a:xfrm>
            <a:off x="6794848" y="5223831"/>
            <a:ext cx="4572000" cy="523220"/>
          </a:xfrm>
          <a:prstGeom prst="rect">
            <a:avLst/>
          </a:prstGeom>
          <a:noFill/>
        </p:spPr>
        <p:txBody>
          <a:bodyPr wrap="square" rtlCol="0">
            <a:spAutoFit/>
          </a:bodyPr>
          <a:lstStyle/>
          <a:p>
            <a:pPr algn="ctr"/>
            <a:r>
              <a:rPr lang="en-US" sz="2800" b="1" dirty="0">
                <a:solidFill>
                  <a:srgbClr val="FF0000"/>
                </a:solidFill>
                <a:latin typeface="UTM Avo" panose="02040603050506020204" pitchFamily="18" charset="0"/>
              </a:rPr>
              <a:t>LÝ TỰ TRỌNG</a:t>
            </a:r>
          </a:p>
        </p:txBody>
      </p:sp>
    </p:spTree>
    <p:extLst>
      <p:ext uri="{BB962C8B-B14F-4D97-AF65-F5344CB8AC3E}">
        <p14:creationId xmlns:p14="http://schemas.microsoft.com/office/powerpoint/2010/main" val="41849237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171BE0C1-D64D-2561-43A7-C5389796C44F}"/>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2789671939"/>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4" name="Group 3">
            <a:extLst>
              <a:ext uri="{FF2B5EF4-FFF2-40B4-BE49-F238E27FC236}">
                <a16:creationId xmlns:a16="http://schemas.microsoft.com/office/drawing/2014/main" id="{29FA7E34-6001-C6CD-F6CB-072A86B211A5}"/>
              </a:ext>
            </a:extLst>
          </p:cNvPr>
          <p:cNvGrpSpPr/>
          <p:nvPr/>
        </p:nvGrpSpPr>
        <p:grpSpPr>
          <a:xfrm>
            <a:off x="3333122" y="2359096"/>
            <a:ext cx="5804976" cy="1909190"/>
            <a:chOff x="0" y="0"/>
            <a:chExt cx="15479936" cy="5091174"/>
          </a:xfrm>
        </p:grpSpPr>
        <p:grpSp>
          <p:nvGrpSpPr>
            <p:cNvPr id="25" name="Group 4">
              <a:extLst>
                <a:ext uri="{FF2B5EF4-FFF2-40B4-BE49-F238E27FC236}">
                  <a16:creationId xmlns:a16="http://schemas.microsoft.com/office/drawing/2014/main" id="{4CDBDF00-19A6-6C5F-110A-F328B29C5B76}"/>
                </a:ext>
              </a:extLst>
            </p:cNvPr>
            <p:cNvGrpSpPr/>
            <p:nvPr/>
          </p:nvGrpSpPr>
          <p:grpSpPr>
            <a:xfrm>
              <a:off x="0" y="0"/>
              <a:ext cx="15479936" cy="5091174"/>
              <a:chOff x="0" y="0"/>
              <a:chExt cx="9029400" cy="2969667"/>
            </a:xfrm>
          </p:grpSpPr>
          <p:sp>
            <p:nvSpPr>
              <p:cNvPr id="27" name="Freeform 5">
                <a:extLst>
                  <a:ext uri="{FF2B5EF4-FFF2-40B4-BE49-F238E27FC236}">
                    <a16:creationId xmlns:a16="http://schemas.microsoft.com/office/drawing/2014/main" id="{562B1177-8A9A-31BD-3749-E9D4CEA2E14D}"/>
                  </a:ext>
                </a:extLst>
              </p:cNvPr>
              <p:cNvSpPr/>
              <p:nvPr/>
            </p:nvSpPr>
            <p:spPr>
              <a:xfrm>
                <a:off x="0" y="-4073"/>
                <a:ext cx="9035790" cy="2976270"/>
              </a:xfrm>
              <a:custGeom>
                <a:avLst/>
                <a:gdLst/>
                <a:ahLst/>
                <a:cxnLst/>
                <a:rect l="l" t="t" r="r" b="b"/>
                <a:pathLst>
                  <a:path w="9035790" h="2976270">
                    <a:moveTo>
                      <a:pt x="8408013" y="2921792"/>
                    </a:moveTo>
                    <a:cubicBezTo>
                      <a:pt x="8408013" y="2921792"/>
                      <a:pt x="7677138" y="2976270"/>
                      <a:pt x="6479604" y="2973648"/>
                    </a:cubicBezTo>
                    <a:cubicBezTo>
                      <a:pt x="3433785" y="2971485"/>
                      <a:pt x="1057074" y="2963661"/>
                      <a:pt x="1057074" y="2963661"/>
                    </a:cubicBezTo>
                    <a:cubicBezTo>
                      <a:pt x="812932" y="2954827"/>
                      <a:pt x="449110" y="2933596"/>
                      <a:pt x="282371" y="2875419"/>
                    </a:cubicBezTo>
                    <a:cubicBezTo>
                      <a:pt x="4469" y="2778456"/>
                      <a:pt x="0" y="2605177"/>
                      <a:pt x="0" y="2094084"/>
                    </a:cubicBezTo>
                    <a:lnTo>
                      <a:pt x="0" y="2094065"/>
                    </a:lnTo>
                    <a:cubicBezTo>
                      <a:pt x="8536" y="491230"/>
                      <a:pt x="0" y="345608"/>
                      <a:pt x="77597" y="223930"/>
                    </a:cubicBezTo>
                    <a:cubicBezTo>
                      <a:pt x="217372" y="4759"/>
                      <a:pt x="519255" y="4073"/>
                      <a:pt x="937909" y="4073"/>
                    </a:cubicBezTo>
                    <a:cubicBezTo>
                      <a:pt x="937909" y="4073"/>
                      <a:pt x="2155789" y="15681"/>
                      <a:pt x="5356508" y="7673"/>
                    </a:cubicBezTo>
                    <a:cubicBezTo>
                      <a:pt x="7458211" y="0"/>
                      <a:pt x="8174944" y="6979"/>
                      <a:pt x="8174944" y="6979"/>
                    </a:cubicBezTo>
                    <a:cubicBezTo>
                      <a:pt x="8543251" y="14458"/>
                      <a:pt x="8681511" y="42638"/>
                      <a:pt x="8879252" y="165219"/>
                    </a:cubicBezTo>
                    <a:cubicBezTo>
                      <a:pt x="9030269" y="258836"/>
                      <a:pt x="9035790" y="476157"/>
                      <a:pt x="9026651" y="2094065"/>
                    </a:cubicBezTo>
                    <a:lnTo>
                      <a:pt x="9026651" y="2094084"/>
                    </a:lnTo>
                    <a:cubicBezTo>
                      <a:pt x="9026649" y="2723142"/>
                      <a:pt x="8983866" y="2871730"/>
                      <a:pt x="8408013" y="2921792"/>
                    </a:cubicBezTo>
                    <a:close/>
                  </a:path>
                </a:pathLst>
              </a:custGeom>
              <a:solidFill>
                <a:srgbClr val="F1EEE1"/>
              </a:solidFill>
            </p:spPr>
          </p:sp>
        </p:grpSp>
        <p:sp>
          <p:nvSpPr>
            <p:cNvPr id="26" name="TextBox 6">
              <a:extLst>
                <a:ext uri="{FF2B5EF4-FFF2-40B4-BE49-F238E27FC236}">
                  <a16:creationId xmlns:a16="http://schemas.microsoft.com/office/drawing/2014/main" id="{B495DA2F-93FE-E9C9-C01E-9D0A545D4E41}"/>
                </a:ext>
              </a:extLst>
            </p:cNvPr>
            <p:cNvSpPr txBox="1"/>
            <p:nvPr/>
          </p:nvSpPr>
          <p:spPr>
            <a:xfrm>
              <a:off x="809259" y="1611358"/>
              <a:ext cx="13872376" cy="1849568"/>
            </a:xfrm>
            <a:prstGeom prst="rect">
              <a:avLst/>
            </a:prstGeom>
          </p:spPr>
          <p:txBody>
            <a:bodyPr lIns="0" tIns="0" rIns="0" bIns="0" rtlCol="0" anchor="t">
              <a:spAutoFit/>
            </a:bodyPr>
            <a:lstStyle/>
            <a:p>
              <a:pPr algn="ctr" defTabSz="475440">
                <a:lnSpc>
                  <a:spcPts val="6000"/>
                </a:lnSpc>
              </a:pPr>
              <a:r>
                <a:rPr lang="en-US" sz="4200" b="1" dirty="0">
                  <a:solidFill>
                    <a:srgbClr val="000000"/>
                  </a:solidFill>
                  <a:latin typeface="UTM Avo" panose="02040603050506020204" pitchFamily="18" charset="0"/>
                  <a:cs typeface="Arial" panose="020B0604020202020204" pitchFamily="34" charset="0"/>
                </a:rPr>
                <a:t>I. TÌM HIỂU CHUNG</a:t>
              </a:r>
            </a:p>
          </p:txBody>
        </p:sp>
      </p:grpSp>
      <p:grpSp>
        <p:nvGrpSpPr>
          <p:cNvPr id="28" name="Group 10">
            <a:extLst>
              <a:ext uri="{FF2B5EF4-FFF2-40B4-BE49-F238E27FC236}">
                <a16:creationId xmlns:a16="http://schemas.microsoft.com/office/drawing/2014/main" id="{F42A36D3-8512-F0F7-4018-47E00DBC50CC}"/>
              </a:ext>
            </a:extLst>
          </p:cNvPr>
          <p:cNvGrpSpPr/>
          <p:nvPr/>
        </p:nvGrpSpPr>
        <p:grpSpPr>
          <a:xfrm>
            <a:off x="7410819" y="3892958"/>
            <a:ext cx="1214992" cy="218262"/>
            <a:chOff x="0" y="0"/>
            <a:chExt cx="3206648" cy="576044"/>
          </a:xfrm>
        </p:grpSpPr>
        <p:sp>
          <p:nvSpPr>
            <p:cNvPr id="29" name="Freeform 11">
              <a:extLst>
                <a:ext uri="{FF2B5EF4-FFF2-40B4-BE49-F238E27FC236}">
                  <a16:creationId xmlns:a16="http://schemas.microsoft.com/office/drawing/2014/main" id="{78A39DE5-8CAD-2CEA-8EE9-98455717A955}"/>
                </a:ext>
              </a:extLst>
            </p:cNvPr>
            <p:cNvSpPr/>
            <p:nvPr/>
          </p:nvSpPr>
          <p:spPr>
            <a:xfrm>
              <a:off x="-32211" y="-26290"/>
              <a:ext cx="3246589" cy="625806"/>
            </a:xfrm>
            <a:custGeom>
              <a:avLst/>
              <a:gdLst/>
              <a:ahLst/>
              <a:cxnLst/>
              <a:rect l="l" t="t" r="r" b="b"/>
              <a:pathLst>
                <a:path w="3246589" h="625806">
                  <a:moveTo>
                    <a:pt x="3221929" y="372290"/>
                  </a:moveTo>
                  <a:cubicBezTo>
                    <a:pt x="3219533" y="381385"/>
                    <a:pt x="3215395" y="389662"/>
                    <a:pt x="3209165" y="396247"/>
                  </a:cubicBezTo>
                  <a:cubicBezTo>
                    <a:pt x="3170451" y="437149"/>
                    <a:pt x="3105205" y="456956"/>
                    <a:pt x="3054413" y="477309"/>
                  </a:cubicBezTo>
                  <a:cubicBezTo>
                    <a:pt x="2955171" y="517079"/>
                    <a:pt x="2855391" y="555140"/>
                    <a:pt x="2757555" y="598364"/>
                  </a:cubicBezTo>
                  <a:cubicBezTo>
                    <a:pt x="2695441" y="625806"/>
                    <a:pt x="2666851" y="502884"/>
                    <a:pt x="2722333" y="478373"/>
                  </a:cubicBezTo>
                  <a:cubicBezTo>
                    <a:pt x="2795616" y="445997"/>
                    <a:pt x="2869941" y="416381"/>
                    <a:pt x="2944388" y="386938"/>
                  </a:cubicBezTo>
                  <a:cubicBezTo>
                    <a:pt x="2549712" y="370924"/>
                    <a:pt x="2155799" y="338448"/>
                    <a:pt x="1712940" y="329642"/>
                  </a:cubicBezTo>
                  <a:cubicBezTo>
                    <a:pt x="1387138" y="324123"/>
                    <a:pt x="1090535" y="324318"/>
                    <a:pt x="842846" y="319859"/>
                  </a:cubicBezTo>
                  <a:cubicBezTo>
                    <a:pt x="595353" y="315407"/>
                    <a:pt x="347463" y="314557"/>
                    <a:pt x="100842" y="338580"/>
                  </a:cubicBezTo>
                  <a:cubicBezTo>
                    <a:pt x="28260" y="345652"/>
                    <a:pt x="0" y="250505"/>
                    <a:pt x="82406" y="242478"/>
                  </a:cubicBezTo>
                  <a:cubicBezTo>
                    <a:pt x="329029" y="218455"/>
                    <a:pt x="576918" y="219303"/>
                    <a:pt x="824409" y="223757"/>
                  </a:cubicBezTo>
                  <a:cubicBezTo>
                    <a:pt x="1072100" y="228212"/>
                    <a:pt x="1362884" y="228017"/>
                    <a:pt x="1688684" y="233540"/>
                  </a:cubicBezTo>
                  <a:cubicBezTo>
                    <a:pt x="2156977" y="242783"/>
                    <a:pt x="2570394" y="278144"/>
                    <a:pt x="2984754" y="293126"/>
                  </a:cubicBezTo>
                  <a:cubicBezTo>
                    <a:pt x="2971369" y="286471"/>
                    <a:pt x="2958359" y="279915"/>
                    <a:pt x="2946188" y="273294"/>
                  </a:cubicBezTo>
                  <a:cubicBezTo>
                    <a:pt x="2865255" y="229260"/>
                    <a:pt x="2782417" y="187395"/>
                    <a:pt x="2705252" y="136880"/>
                  </a:cubicBezTo>
                  <a:cubicBezTo>
                    <a:pt x="2648015" y="99413"/>
                    <a:pt x="2724465" y="0"/>
                    <a:pt x="2774637" y="32843"/>
                  </a:cubicBezTo>
                  <a:cubicBezTo>
                    <a:pt x="2856276" y="86284"/>
                    <a:pt x="2944140" y="130245"/>
                    <a:pt x="3029696" y="176945"/>
                  </a:cubicBezTo>
                  <a:cubicBezTo>
                    <a:pt x="3093793" y="211931"/>
                    <a:pt x="3177109" y="246121"/>
                    <a:pt x="3227515" y="300887"/>
                  </a:cubicBezTo>
                  <a:cubicBezTo>
                    <a:pt x="3246589" y="321611"/>
                    <a:pt x="3239477" y="350498"/>
                    <a:pt x="3221929" y="372290"/>
                  </a:cubicBezTo>
                  <a:close/>
                </a:path>
              </a:pathLst>
            </a:custGeom>
            <a:solidFill>
              <a:srgbClr val="000000"/>
            </a:solidFill>
          </p:spPr>
        </p:sp>
      </p:grpSp>
      <p:pic>
        <p:nvPicPr>
          <p:cNvPr id="30" name="Picture 12">
            <a:extLst>
              <a:ext uri="{FF2B5EF4-FFF2-40B4-BE49-F238E27FC236}">
                <a16:creationId xmlns:a16="http://schemas.microsoft.com/office/drawing/2014/main" id="{F44CDFE4-AC9F-70A1-2544-0CADBAAFB54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044140">
            <a:off x="3255963" y="2190348"/>
            <a:ext cx="468145" cy="671222"/>
          </a:xfrm>
          <a:prstGeom prst="rect">
            <a:avLst/>
          </a:prstGeom>
        </p:spPr>
      </p:pic>
      <p:pic>
        <p:nvPicPr>
          <p:cNvPr id="31" name="Picture 13">
            <a:extLst>
              <a:ext uri="{FF2B5EF4-FFF2-40B4-BE49-F238E27FC236}">
                <a16:creationId xmlns:a16="http://schemas.microsoft.com/office/drawing/2014/main" id="{435B3012-8681-7F65-9200-9DEA5937335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0806345">
            <a:off x="8716335" y="3873207"/>
            <a:ext cx="468145" cy="671222"/>
          </a:xfrm>
          <a:prstGeom prst="rect">
            <a:avLst/>
          </a:prstGeom>
        </p:spPr>
      </p:pic>
      <p:pic>
        <p:nvPicPr>
          <p:cNvPr id="32" name="Picture 13">
            <a:extLst>
              <a:ext uri="{FF2B5EF4-FFF2-40B4-BE49-F238E27FC236}">
                <a16:creationId xmlns:a16="http://schemas.microsoft.com/office/drawing/2014/main" id="{40882D83-4182-7C8F-D20F-84DC17E84E47}"/>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993513" y="2743200"/>
            <a:ext cx="1396895" cy="3371850"/>
          </a:xfrm>
          <a:prstGeom prst="rect">
            <a:avLst/>
          </a:prstGeom>
        </p:spPr>
      </p:pic>
      <p:pic>
        <p:nvPicPr>
          <p:cNvPr id="33" name="Picture 8">
            <a:extLst>
              <a:ext uri="{FF2B5EF4-FFF2-40B4-BE49-F238E27FC236}">
                <a16:creationId xmlns:a16="http://schemas.microsoft.com/office/drawing/2014/main" id="{879A4A18-37AD-C247-15FB-0EB6809D698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8358413" y="1928634"/>
            <a:ext cx="1567588" cy="987581"/>
          </a:xfrm>
          <a:prstGeom prst="rect">
            <a:avLst/>
          </a:prstGeom>
        </p:spPr>
      </p:pic>
    </p:spTree>
    <p:extLst>
      <p:ext uri="{BB962C8B-B14F-4D97-AF65-F5344CB8AC3E}">
        <p14:creationId xmlns:p14="http://schemas.microsoft.com/office/powerpoint/2010/main" val="3649150763"/>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EA40E8F-4A71-4E17-B7D7-2C7EDBAA9FB1}"/>
              </a:ext>
            </a:extLst>
          </p:cNvPr>
          <p:cNvSpPr txBox="1"/>
          <p:nvPr/>
        </p:nvSpPr>
        <p:spPr>
          <a:xfrm>
            <a:off x="672998" y="1854293"/>
            <a:ext cx="2000098" cy="492443"/>
          </a:xfrm>
          <a:prstGeom prst="rect">
            <a:avLst/>
          </a:prstGeom>
          <a:solidFill>
            <a:schemeClr val="accent2">
              <a:lumMod val="20000"/>
              <a:lumOff val="80000"/>
            </a:schemeClr>
          </a:solidFill>
        </p:spPr>
        <p:txBody>
          <a:bodyPr wrap="square" rtlCol="0">
            <a:spAutoFit/>
          </a:bodyPr>
          <a:lstStyle/>
          <a:p>
            <a:pPr defTabSz="609630">
              <a:defRPr/>
            </a:pPr>
            <a:r>
              <a:rPr lang="en-US" sz="2600" b="1" dirty="0">
                <a:solidFill>
                  <a:prstClr val="black"/>
                </a:solidFill>
                <a:latin typeface="UTM Avo" panose="02040603050506020204" pitchFamily="18" charset="0"/>
                <a:cs typeface="Arial" panose="020B0604020202020204" pitchFamily="34" charset="0"/>
              </a:rPr>
              <a:t>1. Tác </a:t>
            </a:r>
            <a:r>
              <a:rPr lang="en-US" sz="2600" b="1" dirty="0" err="1">
                <a:solidFill>
                  <a:prstClr val="black"/>
                </a:solidFill>
                <a:latin typeface="UTM Avo" panose="02040603050506020204" pitchFamily="18" charset="0"/>
                <a:cs typeface="Arial" panose="020B0604020202020204" pitchFamily="34" charset="0"/>
              </a:rPr>
              <a:t>giả</a:t>
            </a:r>
            <a:endParaRPr lang="en-US" sz="2600" b="1" dirty="0">
              <a:solidFill>
                <a:prstClr val="black"/>
              </a:solidFill>
              <a:latin typeface="UTM Avo" panose="02040603050506020204" pitchFamily="18" charset="0"/>
              <a:cs typeface="Arial" panose="020B0604020202020204" pitchFamily="34" charset="0"/>
            </a:endParaRPr>
          </a:p>
        </p:txBody>
      </p:sp>
      <p:sp>
        <p:nvSpPr>
          <p:cNvPr id="2" name="TextBox 1">
            <a:extLst>
              <a:ext uri="{FF2B5EF4-FFF2-40B4-BE49-F238E27FC236}">
                <a16:creationId xmlns:a16="http://schemas.microsoft.com/office/drawing/2014/main" id="{C04D3C0A-D17A-B40F-04A5-449AC9FFD76A}"/>
              </a:ext>
            </a:extLst>
          </p:cNvPr>
          <p:cNvSpPr txBox="1"/>
          <p:nvPr/>
        </p:nvSpPr>
        <p:spPr>
          <a:xfrm>
            <a:off x="942702" y="2596946"/>
            <a:ext cx="5897009" cy="2790379"/>
          </a:xfrm>
          <a:prstGeom prst="rect">
            <a:avLst/>
          </a:prstGeom>
          <a:solidFill>
            <a:schemeClr val="accent6">
              <a:lumMod val="40000"/>
              <a:lumOff val="60000"/>
            </a:schemeClr>
          </a:solidFill>
          <a:ln w="38100">
            <a:solidFill>
              <a:schemeClr val="accent6">
                <a:lumMod val="75000"/>
              </a:schemeClr>
            </a:solidFill>
          </a:ln>
        </p:spPr>
        <p:txBody>
          <a:bodyPr wrap="square">
            <a:spAutoFit/>
          </a:bodyPr>
          <a:lstStyle/>
          <a:p>
            <a:pPr>
              <a:lnSpc>
                <a:spcPct val="150000"/>
              </a:lnSpc>
            </a:pPr>
            <a:r>
              <a:rPr lang="vi-VN" sz="2400" b="1" dirty="0">
                <a:solidFill>
                  <a:prstClr val="black"/>
                </a:solidFill>
                <a:latin typeface="UTM Avo" panose="02040603050506020204" pitchFamily="18" charset="0"/>
                <a:cs typeface="Arial" panose="020B0604020202020204" pitchFamily="34" charset="0"/>
              </a:rPr>
              <a:t>- Tên: </a:t>
            </a:r>
            <a:r>
              <a:rPr lang="vi-VN" sz="2400" dirty="0">
                <a:solidFill>
                  <a:prstClr val="black"/>
                </a:solidFill>
                <a:latin typeface="UTM Avo" panose="02040603050506020204" pitchFamily="18" charset="0"/>
                <a:cs typeface="Arial" panose="020B0604020202020204" pitchFamily="34" charset="0"/>
              </a:rPr>
              <a:t>Tố Hữu</a:t>
            </a:r>
          </a:p>
          <a:p>
            <a:pPr>
              <a:lnSpc>
                <a:spcPct val="150000"/>
              </a:lnSpc>
            </a:pPr>
            <a:r>
              <a:rPr lang="vi-VN" sz="2400" b="1" dirty="0">
                <a:solidFill>
                  <a:prstClr val="black"/>
                </a:solidFill>
                <a:latin typeface="UTM Avo" panose="02040603050506020204" pitchFamily="18" charset="0"/>
                <a:cs typeface="Arial" panose="020B0604020202020204" pitchFamily="34" charset="0"/>
              </a:rPr>
              <a:t>- Năm sinh – năm mất: </a:t>
            </a:r>
            <a:r>
              <a:rPr lang="vi-VN" sz="2400" dirty="0">
                <a:solidFill>
                  <a:prstClr val="black"/>
                </a:solidFill>
                <a:latin typeface="UTM Avo" panose="02040603050506020204" pitchFamily="18" charset="0"/>
                <a:cs typeface="Arial" panose="020B0604020202020204" pitchFamily="34" charset="0"/>
              </a:rPr>
              <a:t>1920</a:t>
            </a:r>
            <a:r>
              <a:rPr lang="en-US" sz="2400" dirty="0">
                <a:solidFill>
                  <a:prstClr val="black"/>
                </a:solidFill>
                <a:latin typeface="UTM Avo" panose="02040603050506020204" pitchFamily="18" charset="0"/>
                <a:cs typeface="Arial" panose="020B0604020202020204" pitchFamily="34" charset="0"/>
              </a:rPr>
              <a:t> </a:t>
            </a:r>
            <a:r>
              <a:rPr lang="vi-VN" sz="2400" dirty="0">
                <a:solidFill>
                  <a:prstClr val="black"/>
                </a:solidFill>
                <a:latin typeface="UTM Avo" panose="02040603050506020204" pitchFamily="18" charset="0"/>
                <a:cs typeface="Arial" panose="020B0604020202020204" pitchFamily="34" charset="0"/>
              </a:rPr>
              <a:t>- 2002</a:t>
            </a:r>
          </a:p>
          <a:p>
            <a:pPr>
              <a:lnSpc>
                <a:spcPct val="150000"/>
              </a:lnSpc>
            </a:pPr>
            <a:r>
              <a:rPr lang="vi-VN" sz="2400" b="1" dirty="0">
                <a:solidFill>
                  <a:prstClr val="black"/>
                </a:solidFill>
                <a:latin typeface="UTM Avo" panose="02040603050506020204" pitchFamily="18" charset="0"/>
                <a:cs typeface="Arial" panose="020B0604020202020204" pitchFamily="34" charset="0"/>
              </a:rPr>
              <a:t>- Quê: </a:t>
            </a:r>
            <a:r>
              <a:rPr lang="vi-VN" sz="2400" dirty="0">
                <a:solidFill>
                  <a:prstClr val="black"/>
                </a:solidFill>
                <a:latin typeface="UTM Avo" panose="02040603050506020204" pitchFamily="18" charset="0"/>
                <a:cs typeface="Arial" panose="020B0604020202020204" pitchFamily="34" charset="0"/>
              </a:rPr>
              <a:t>Thừa Thiên Huế</a:t>
            </a:r>
          </a:p>
          <a:p>
            <a:pPr>
              <a:lnSpc>
                <a:spcPct val="150000"/>
              </a:lnSpc>
            </a:pPr>
            <a:r>
              <a:rPr lang="vi-VN" sz="2400" dirty="0">
                <a:solidFill>
                  <a:prstClr val="black"/>
                </a:solidFill>
                <a:latin typeface="UTM Avo" panose="02040603050506020204" pitchFamily="18" charset="0"/>
                <a:cs typeface="Arial" panose="020B0604020202020204" pitchFamily="34" charset="0"/>
              </a:rPr>
              <a:t>- Ông là nhà cách mạng, </a:t>
            </a:r>
            <a:r>
              <a:rPr lang="vi-VN" sz="2400">
                <a:solidFill>
                  <a:prstClr val="black"/>
                </a:solidFill>
                <a:latin typeface="UTM Avo" panose="02040603050506020204" pitchFamily="18" charset="0"/>
                <a:cs typeface="Arial" panose="020B0604020202020204" pitchFamily="34" charset="0"/>
              </a:rPr>
              <a:t>nhà thơ</a:t>
            </a:r>
            <a:r>
              <a:rPr lang="en-US" sz="2400">
                <a:solidFill>
                  <a:prstClr val="black"/>
                </a:solidFill>
                <a:latin typeface="UTM Avo" panose="02040603050506020204" pitchFamily="18" charset="0"/>
                <a:cs typeface="Arial" panose="020B0604020202020204" pitchFamily="34" charset="0"/>
              </a:rPr>
              <a:t> </a:t>
            </a:r>
            <a:r>
              <a:rPr lang="vi-VN" sz="2400">
                <a:solidFill>
                  <a:prstClr val="black"/>
                </a:solidFill>
                <a:latin typeface="UTM Avo" panose="02040603050506020204" pitchFamily="18" charset="0"/>
                <a:cs typeface="Arial" panose="020B0604020202020204" pitchFamily="34" charset="0"/>
              </a:rPr>
              <a:t>lớn </a:t>
            </a:r>
            <a:r>
              <a:rPr lang="vi-VN" sz="2400" dirty="0">
                <a:solidFill>
                  <a:prstClr val="black"/>
                </a:solidFill>
                <a:latin typeface="UTM Avo" panose="02040603050506020204" pitchFamily="18" charset="0"/>
                <a:cs typeface="Arial" panose="020B0604020202020204" pitchFamily="34" charset="0"/>
              </a:rPr>
              <a:t>của thơ ca hiện </a:t>
            </a:r>
            <a:r>
              <a:rPr lang="vi-VN" sz="2400">
                <a:solidFill>
                  <a:prstClr val="black"/>
                </a:solidFill>
                <a:latin typeface="UTM Avo" panose="02040603050506020204" pitchFamily="18" charset="0"/>
                <a:cs typeface="Arial" panose="020B0604020202020204" pitchFamily="34" charset="0"/>
              </a:rPr>
              <a:t>đại V</a:t>
            </a:r>
            <a:r>
              <a:rPr lang="en-US" sz="2400">
                <a:solidFill>
                  <a:prstClr val="black"/>
                </a:solidFill>
                <a:latin typeface="UTM Avo" panose="02040603050506020204" pitchFamily="18" charset="0"/>
                <a:cs typeface="Arial" panose="020B0604020202020204" pitchFamily="34" charset="0"/>
              </a:rPr>
              <a:t>iệt Nam.</a:t>
            </a:r>
            <a:endParaRPr lang="vi-VN" sz="2400" dirty="0">
              <a:solidFill>
                <a:prstClr val="black"/>
              </a:solidFill>
              <a:latin typeface="UTM Avo" panose="02040603050506020204" pitchFamily="18" charset="0"/>
              <a:cs typeface="Arial" panose="020B0604020202020204" pitchFamily="34" charset="0"/>
            </a:endParaRPr>
          </a:p>
        </p:txBody>
      </p:sp>
      <p:pic>
        <p:nvPicPr>
          <p:cNvPr id="5" name="Picture 4" descr="Giới Thiệu Nhà Thơ Trần Đăng Khoa">
            <a:extLst>
              <a:ext uri="{FF2B5EF4-FFF2-40B4-BE49-F238E27FC236}">
                <a16:creationId xmlns:a16="http://schemas.microsoft.com/office/drawing/2014/main" id="{772E92D6-D4EB-F32F-DA11-91365E96848F}"/>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10096" y="2309487"/>
            <a:ext cx="2667759" cy="3227824"/>
          </a:xfrm>
          <a:prstGeom prst="rect">
            <a:avLst/>
          </a:prstGeom>
          <a:noFill/>
        </p:spPr>
      </p:pic>
    </p:spTree>
    <p:extLst>
      <p:ext uri="{BB962C8B-B14F-4D97-AF65-F5344CB8AC3E}">
        <p14:creationId xmlns:p14="http://schemas.microsoft.com/office/powerpoint/2010/main" val="2000892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EA40E8F-4A71-4E17-B7D7-2C7EDBAA9FB1}"/>
              </a:ext>
            </a:extLst>
          </p:cNvPr>
          <p:cNvSpPr txBox="1"/>
          <p:nvPr/>
        </p:nvSpPr>
        <p:spPr>
          <a:xfrm>
            <a:off x="672997" y="1854293"/>
            <a:ext cx="2433059" cy="492443"/>
          </a:xfrm>
          <a:prstGeom prst="rect">
            <a:avLst/>
          </a:prstGeom>
          <a:solidFill>
            <a:schemeClr val="accent2">
              <a:lumMod val="20000"/>
              <a:lumOff val="80000"/>
            </a:schemeClr>
          </a:solidFill>
        </p:spPr>
        <p:txBody>
          <a:bodyPr wrap="square" rtlCol="0">
            <a:spAutoFit/>
          </a:bodyPr>
          <a:lstStyle/>
          <a:p>
            <a:pPr defTabSz="609630">
              <a:defRPr/>
            </a:pPr>
            <a:r>
              <a:rPr lang="en-US" sz="2600" b="1" dirty="0">
                <a:solidFill>
                  <a:prstClr val="black"/>
                </a:solidFill>
                <a:latin typeface="UTM Avo" panose="02040603050506020204" pitchFamily="18" charset="0"/>
                <a:cs typeface="Arial" panose="020B0604020202020204" pitchFamily="34" charset="0"/>
              </a:rPr>
              <a:t>2. Tác </a:t>
            </a:r>
            <a:r>
              <a:rPr lang="en-US" sz="2600" b="1" dirty="0" err="1">
                <a:solidFill>
                  <a:prstClr val="black"/>
                </a:solidFill>
                <a:latin typeface="UTM Avo" panose="02040603050506020204" pitchFamily="18" charset="0"/>
                <a:cs typeface="Arial" panose="020B0604020202020204" pitchFamily="34" charset="0"/>
              </a:rPr>
              <a:t>phẩm</a:t>
            </a:r>
            <a:endParaRPr lang="en-US" sz="2600" b="1" dirty="0">
              <a:solidFill>
                <a:prstClr val="black"/>
              </a:solidFill>
              <a:latin typeface="UTM Avo" panose="02040603050506020204" pitchFamily="18" charset="0"/>
              <a:cs typeface="Arial" panose="020B0604020202020204" pitchFamily="34" charset="0"/>
            </a:endParaRPr>
          </a:p>
        </p:txBody>
      </p:sp>
      <p:sp>
        <p:nvSpPr>
          <p:cNvPr id="7" name="Rectangle: Rounded Corners 6">
            <a:extLst>
              <a:ext uri="{FF2B5EF4-FFF2-40B4-BE49-F238E27FC236}">
                <a16:creationId xmlns:a16="http://schemas.microsoft.com/office/drawing/2014/main" id="{77E46F3B-C339-FFD5-C846-87CCE48242C2}"/>
              </a:ext>
            </a:extLst>
          </p:cNvPr>
          <p:cNvSpPr/>
          <p:nvPr/>
        </p:nvSpPr>
        <p:spPr>
          <a:xfrm>
            <a:off x="618629" y="2677973"/>
            <a:ext cx="7955121" cy="1982242"/>
          </a:xfrm>
          <a:prstGeom prst="roundRect">
            <a:avLst/>
          </a:prstGeom>
          <a:solidFill>
            <a:schemeClr val="bg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400" dirty="0">
                <a:solidFill>
                  <a:schemeClr val="tx1"/>
                </a:solidFill>
                <a:latin typeface="UTM Avo" panose="02040603050506020204" pitchFamily="18" charset="0"/>
                <a:cs typeface="Arial" panose="020B0604020202020204" pitchFamily="34" charset="0"/>
              </a:rPr>
              <a:t>- </a:t>
            </a:r>
            <a:r>
              <a:rPr lang="en-US" sz="2400" b="1" dirty="0" err="1">
                <a:solidFill>
                  <a:schemeClr val="tx1"/>
                </a:solidFill>
                <a:latin typeface="UTM Avo" panose="02040603050506020204" pitchFamily="18" charset="0"/>
                <a:cs typeface="Arial" panose="020B0604020202020204" pitchFamily="34" charset="0"/>
              </a:rPr>
              <a:t>Xuất</a:t>
            </a:r>
            <a:r>
              <a:rPr lang="en-US" sz="2400" b="1" dirty="0">
                <a:solidFill>
                  <a:schemeClr val="tx1"/>
                </a:solidFill>
                <a:latin typeface="UTM Avo" panose="02040603050506020204" pitchFamily="18" charset="0"/>
                <a:cs typeface="Arial" panose="020B0604020202020204" pitchFamily="34" charset="0"/>
              </a:rPr>
              <a:t> </a:t>
            </a:r>
            <a:r>
              <a:rPr lang="en-US" sz="2400" b="1" dirty="0" err="1">
                <a:solidFill>
                  <a:schemeClr val="tx1"/>
                </a:solidFill>
                <a:latin typeface="UTM Avo" panose="02040603050506020204" pitchFamily="18" charset="0"/>
                <a:cs typeface="Arial" panose="020B0604020202020204" pitchFamily="34" charset="0"/>
              </a:rPr>
              <a:t>xứ</a:t>
            </a:r>
            <a:r>
              <a:rPr lang="en-US" sz="2400" b="1" dirty="0">
                <a:solidFill>
                  <a:schemeClr val="tx1"/>
                </a:solidFill>
                <a:latin typeface="UTM Avo" panose="02040603050506020204" pitchFamily="18" charset="0"/>
                <a:cs typeface="Arial" panose="020B0604020202020204" pitchFamily="34" charset="0"/>
              </a:rPr>
              <a:t>: </a:t>
            </a:r>
            <a:r>
              <a:rPr lang="en-US" sz="2400" err="1">
                <a:solidFill>
                  <a:schemeClr val="tx1"/>
                </a:solidFill>
                <a:latin typeface="UTM Avo" panose="02040603050506020204" pitchFamily="18" charset="0"/>
                <a:cs typeface="Arial" panose="020B0604020202020204" pitchFamily="34" charset="0"/>
              </a:rPr>
              <a:t>Sáng</a:t>
            </a:r>
            <a:r>
              <a:rPr lang="en-US" sz="2400">
                <a:solidFill>
                  <a:schemeClr val="tx1"/>
                </a:solidFill>
                <a:latin typeface="UTM Avo" panose="02040603050506020204" pitchFamily="18" charset="0"/>
                <a:cs typeface="Arial" panose="020B0604020202020204" pitchFamily="34" charset="0"/>
              </a:rPr>
              <a:t> tác năm 1949, </a:t>
            </a:r>
            <a:r>
              <a:rPr lang="en-US" sz="2400" dirty="0" err="1">
                <a:solidFill>
                  <a:schemeClr val="tx1"/>
                </a:solidFill>
                <a:latin typeface="UTM Avo" panose="02040603050506020204" pitchFamily="18" charset="0"/>
                <a:cs typeface="Arial" panose="020B0604020202020204" pitchFamily="34" charset="0"/>
              </a:rPr>
              <a:t>trích</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trong</a:t>
            </a:r>
            <a:r>
              <a:rPr lang="en-US" sz="2400" dirty="0">
                <a:solidFill>
                  <a:schemeClr val="tx1"/>
                </a:solidFill>
                <a:latin typeface="UTM Avo" panose="02040603050506020204" pitchFamily="18" charset="0"/>
                <a:cs typeface="Arial" panose="020B0604020202020204" pitchFamily="34" charset="0"/>
              </a:rPr>
              <a:t> </a:t>
            </a:r>
            <a:r>
              <a:rPr lang="en-US" sz="2400" i="1" dirty="0" err="1">
                <a:solidFill>
                  <a:schemeClr val="tx1"/>
                </a:solidFill>
                <a:latin typeface="UTM Avo" panose="02040603050506020204" pitchFamily="18" charset="0"/>
                <a:cs typeface="Arial" panose="020B0604020202020204" pitchFamily="34" charset="0"/>
              </a:rPr>
              <a:t>Việt</a:t>
            </a:r>
            <a:r>
              <a:rPr lang="en-US" sz="2400" i="1" dirty="0">
                <a:solidFill>
                  <a:schemeClr val="tx1"/>
                </a:solidFill>
                <a:latin typeface="UTM Avo" panose="02040603050506020204" pitchFamily="18" charset="0"/>
                <a:cs typeface="Arial" panose="020B0604020202020204" pitchFamily="34" charset="0"/>
              </a:rPr>
              <a:t> </a:t>
            </a:r>
            <a:r>
              <a:rPr lang="en-US" sz="2400" i="1" dirty="0" err="1">
                <a:solidFill>
                  <a:schemeClr val="tx1"/>
                </a:solidFill>
                <a:latin typeface="UTM Avo" panose="02040603050506020204" pitchFamily="18" charset="0"/>
                <a:cs typeface="Arial" panose="020B0604020202020204" pitchFamily="34" charset="0"/>
              </a:rPr>
              <a:t>Bắc</a:t>
            </a:r>
            <a:endParaRPr lang="en-US" sz="2400" i="1" dirty="0">
              <a:solidFill>
                <a:schemeClr val="tx1"/>
              </a:solidFill>
              <a:latin typeface="UTM Avo" panose="02040603050506020204" pitchFamily="18" charset="0"/>
              <a:cs typeface="Arial" panose="020B0604020202020204" pitchFamily="34" charset="0"/>
            </a:endParaRPr>
          </a:p>
          <a:p>
            <a:pPr algn="just">
              <a:lnSpc>
                <a:spcPct val="150000"/>
              </a:lnSpc>
            </a:pPr>
            <a:r>
              <a:rPr lang="vi-VN" sz="2400" dirty="0">
                <a:solidFill>
                  <a:schemeClr val="tx1"/>
                </a:solidFill>
                <a:latin typeface="UTM Avo" panose="02040603050506020204" pitchFamily="18" charset="0"/>
                <a:cs typeface="Arial" panose="020B0604020202020204" pitchFamily="34" charset="0"/>
              </a:rPr>
              <a:t>- </a:t>
            </a:r>
            <a:r>
              <a:rPr lang="vi-VN" sz="2400" b="1" dirty="0">
                <a:solidFill>
                  <a:schemeClr val="tx1"/>
                </a:solidFill>
                <a:latin typeface="UTM Avo" panose="02040603050506020204" pitchFamily="18" charset="0"/>
                <a:cs typeface="Arial" panose="020B0604020202020204" pitchFamily="34" charset="0"/>
              </a:rPr>
              <a:t>Thể thơ: </a:t>
            </a:r>
            <a:r>
              <a:rPr lang="vi-VN" sz="2400" dirty="0">
                <a:solidFill>
                  <a:schemeClr val="tx1"/>
                </a:solidFill>
                <a:latin typeface="UTM Avo" panose="02040603050506020204" pitchFamily="18" charset="0"/>
                <a:cs typeface="Arial" panose="020B0604020202020204" pitchFamily="34" charset="0"/>
              </a:rPr>
              <a:t>4 chữ</a:t>
            </a:r>
          </a:p>
          <a:p>
            <a:pPr algn="just">
              <a:lnSpc>
                <a:spcPct val="150000"/>
              </a:lnSpc>
            </a:pPr>
            <a:r>
              <a:rPr lang="nl-NL" sz="2400" dirty="0">
                <a:solidFill>
                  <a:srgbClr val="000000"/>
                </a:solidFill>
                <a:latin typeface="UTM Avo" panose="02040603050506020204" pitchFamily="18" charset="0"/>
                <a:ea typeface="Times New Roman" panose="02020603050405020304" pitchFamily="18" charset="0"/>
                <a:cs typeface="Times New Roman" panose="02020603050405020304" pitchFamily="18" charset="0"/>
              </a:rPr>
              <a:t>-</a:t>
            </a:r>
            <a:r>
              <a:rPr lang="nl-NL" sz="2400" b="1" dirty="0">
                <a:solidFill>
                  <a:srgbClr val="000000"/>
                </a:solidFill>
                <a:latin typeface="UTM Avo" panose="02040603050506020204" pitchFamily="18" charset="0"/>
                <a:ea typeface="Times New Roman" panose="02020603050405020304" pitchFamily="18" charset="0"/>
                <a:cs typeface="Times New Roman" panose="02020603050405020304" pitchFamily="18" charset="0"/>
              </a:rPr>
              <a:t> PTBĐ: </a:t>
            </a:r>
            <a:r>
              <a:rPr lang="en-US" sz="2400" dirty="0" err="1">
                <a:solidFill>
                  <a:srgbClr val="000000"/>
                </a:solidFill>
                <a:latin typeface="UTM Avo" panose="02040603050506020204" pitchFamily="18" charset="0"/>
                <a:ea typeface="Times New Roman" panose="02020603050405020304" pitchFamily="18" charset="0"/>
                <a:cs typeface="Times New Roman" panose="02020603050405020304" pitchFamily="18" charset="0"/>
              </a:rPr>
              <a:t>Biểu</a:t>
            </a:r>
            <a:r>
              <a:rPr lang="en-US" sz="2400" dirty="0">
                <a:solidFill>
                  <a:srgbClr val="000000"/>
                </a:solidFill>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UTM Avo" panose="02040603050506020204" pitchFamily="18" charset="0"/>
                <a:ea typeface="Times New Roman" panose="02020603050405020304" pitchFamily="18" charset="0"/>
                <a:cs typeface="Times New Roman" panose="02020603050405020304" pitchFamily="18" charset="0"/>
              </a:rPr>
              <a:t>cảm</a:t>
            </a:r>
            <a:r>
              <a:rPr lang="en-US" sz="2400" dirty="0">
                <a:solidFill>
                  <a:srgbClr val="000000"/>
                </a:solidFill>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UTM Avo" panose="02040603050506020204" pitchFamily="18" charset="0"/>
                <a:ea typeface="Times New Roman" panose="02020603050405020304" pitchFamily="18" charset="0"/>
                <a:cs typeface="Times New Roman" panose="02020603050405020304" pitchFamily="18" charset="0"/>
              </a:rPr>
              <a:t>kết</a:t>
            </a:r>
            <a:r>
              <a:rPr lang="en-US" sz="2400" dirty="0">
                <a:solidFill>
                  <a:srgbClr val="000000"/>
                </a:solidFill>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UTM Avo" panose="02040603050506020204" pitchFamily="18" charset="0"/>
                <a:ea typeface="Times New Roman" panose="02020603050405020304" pitchFamily="18" charset="0"/>
                <a:cs typeface="Times New Roman" panose="02020603050405020304" pitchFamily="18" charset="0"/>
              </a:rPr>
              <a:t>hợp</a:t>
            </a:r>
            <a:r>
              <a:rPr lang="en-US" sz="2400" dirty="0">
                <a:solidFill>
                  <a:srgbClr val="000000"/>
                </a:solidFill>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UTM Avo" panose="02040603050506020204" pitchFamily="18" charset="0"/>
                <a:ea typeface="Times New Roman" panose="02020603050405020304" pitchFamily="18" charset="0"/>
                <a:cs typeface="Times New Roman" panose="02020603050405020304" pitchFamily="18" charset="0"/>
              </a:rPr>
              <a:t>tự</a:t>
            </a:r>
            <a:r>
              <a:rPr lang="en-US" sz="2400" dirty="0">
                <a:solidFill>
                  <a:srgbClr val="000000"/>
                </a:solidFill>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UTM Avo" panose="02040603050506020204" pitchFamily="18" charset="0"/>
                <a:ea typeface="Times New Roman" panose="02020603050405020304" pitchFamily="18" charset="0"/>
                <a:cs typeface="Times New Roman" panose="02020603050405020304" pitchFamily="18" charset="0"/>
              </a:rPr>
              <a:t>sự</a:t>
            </a:r>
            <a:r>
              <a:rPr lang="en-US" sz="2400" dirty="0">
                <a:solidFill>
                  <a:srgbClr val="000000"/>
                </a:solidFill>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UTM Avo" panose="02040603050506020204" pitchFamily="18" charset="0"/>
                <a:ea typeface="Times New Roman" panose="02020603050405020304" pitchFamily="18" charset="0"/>
                <a:cs typeface="Times New Roman" panose="02020603050405020304" pitchFamily="18" charset="0"/>
              </a:rPr>
              <a:t>miêu</a:t>
            </a:r>
            <a:r>
              <a:rPr lang="en-US" sz="2400" dirty="0">
                <a:solidFill>
                  <a:srgbClr val="000000"/>
                </a:solidFill>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UTM Avo" panose="02040603050506020204" pitchFamily="18" charset="0"/>
                <a:ea typeface="Times New Roman" panose="02020603050405020304" pitchFamily="18" charset="0"/>
                <a:cs typeface="Times New Roman" panose="02020603050405020304" pitchFamily="18" charset="0"/>
              </a:rPr>
              <a:t>tả</a:t>
            </a:r>
            <a:endParaRPr lang="en-US" sz="2400" dirty="0">
              <a:latin typeface="UTM Avo" panose="02040603050506020204" pitchFamily="18" charset="0"/>
              <a:ea typeface="Times New Roman" panose="02020603050405020304" pitchFamily="18" charset="0"/>
              <a:cs typeface="Times New Roman" panose="02020603050405020304" pitchFamily="18" charset="0"/>
            </a:endParaRPr>
          </a:p>
        </p:txBody>
      </p:sp>
      <p:pic>
        <p:nvPicPr>
          <p:cNvPr id="2" name="Picture 2" descr="Tả hình ảnh chú bé Lượm - Văn 6 (8 mẫu)">
            <a:extLst>
              <a:ext uri="{FF2B5EF4-FFF2-40B4-BE49-F238E27FC236}">
                <a16:creationId xmlns:a16="http://schemas.microsoft.com/office/drawing/2014/main" id="{A8FB269E-08B7-CC87-8EEA-C41F94172E8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995" r="13560"/>
          <a:stretch/>
        </p:blipFill>
        <p:spPr bwMode="auto">
          <a:xfrm>
            <a:off x="8573750" y="2197785"/>
            <a:ext cx="3489003" cy="246243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026125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EA40E8F-4A71-4E17-B7D7-2C7EDBAA9FB1}"/>
              </a:ext>
            </a:extLst>
          </p:cNvPr>
          <p:cNvSpPr txBox="1"/>
          <p:nvPr/>
        </p:nvSpPr>
        <p:spPr>
          <a:xfrm>
            <a:off x="672997" y="1854293"/>
            <a:ext cx="2433059" cy="492443"/>
          </a:xfrm>
          <a:prstGeom prst="rect">
            <a:avLst/>
          </a:prstGeom>
          <a:solidFill>
            <a:schemeClr val="accent2">
              <a:lumMod val="20000"/>
              <a:lumOff val="80000"/>
            </a:schemeClr>
          </a:solidFill>
        </p:spPr>
        <p:txBody>
          <a:bodyPr wrap="square" rtlCol="0">
            <a:spAutoFit/>
          </a:bodyPr>
          <a:lstStyle/>
          <a:p>
            <a:pPr defTabSz="609630">
              <a:defRPr/>
            </a:pPr>
            <a:r>
              <a:rPr lang="en-US" sz="2600" b="1" dirty="0">
                <a:solidFill>
                  <a:prstClr val="black"/>
                </a:solidFill>
                <a:latin typeface="UTM Avo" panose="02040603050506020204" pitchFamily="18" charset="0"/>
                <a:cs typeface="Arial" panose="020B0604020202020204" pitchFamily="34" charset="0"/>
              </a:rPr>
              <a:t>2. Tác </a:t>
            </a:r>
            <a:r>
              <a:rPr lang="en-US" sz="2600" b="1" dirty="0" err="1">
                <a:solidFill>
                  <a:prstClr val="black"/>
                </a:solidFill>
                <a:latin typeface="UTM Avo" panose="02040603050506020204" pitchFamily="18" charset="0"/>
                <a:cs typeface="Arial" panose="020B0604020202020204" pitchFamily="34" charset="0"/>
              </a:rPr>
              <a:t>phẩm</a:t>
            </a:r>
            <a:endParaRPr lang="en-US" sz="2600" b="1" dirty="0">
              <a:solidFill>
                <a:prstClr val="black"/>
              </a:solidFill>
              <a:latin typeface="UTM Avo" panose="02040603050506020204" pitchFamily="18" charset="0"/>
              <a:cs typeface="Arial" panose="020B0604020202020204" pitchFamily="34" charset="0"/>
            </a:endParaRPr>
          </a:p>
        </p:txBody>
      </p:sp>
      <p:graphicFrame>
        <p:nvGraphicFramePr>
          <p:cNvPr id="18" name="Diagram 17">
            <a:extLst>
              <a:ext uri="{FF2B5EF4-FFF2-40B4-BE49-F238E27FC236}">
                <a16:creationId xmlns:a16="http://schemas.microsoft.com/office/drawing/2014/main" id="{1EAB49C5-7A6C-771D-CA86-1423D06AAD08}"/>
              </a:ext>
            </a:extLst>
          </p:cNvPr>
          <p:cNvGraphicFramePr/>
          <p:nvPr>
            <p:extLst>
              <p:ext uri="{D42A27DB-BD31-4B8C-83A1-F6EECF244321}">
                <p14:modId xmlns:p14="http://schemas.microsoft.com/office/powerpoint/2010/main" val="901938051"/>
              </p:ext>
            </p:extLst>
          </p:nvPr>
        </p:nvGraphicFramePr>
        <p:xfrm>
          <a:off x="698474" y="2605363"/>
          <a:ext cx="6807200" cy="38465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9" name="Picture 2" descr="Tả hình ảnh chú bé Lượm - Văn 6 (8 mẫu)">
            <a:extLst>
              <a:ext uri="{FF2B5EF4-FFF2-40B4-BE49-F238E27FC236}">
                <a16:creationId xmlns:a16="http://schemas.microsoft.com/office/drawing/2014/main" id="{28781C92-A20A-BE83-8F6E-9368B9826C9D}"/>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2995" r="13560"/>
          <a:stretch/>
        </p:blipFill>
        <p:spPr bwMode="auto">
          <a:xfrm>
            <a:off x="8326862" y="2226302"/>
            <a:ext cx="3489003" cy="246243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87749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8" grpId="0">
        <p:bldAsOne/>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hlinkClick r:id="rId3"/>
            <a:extLst>
              <a:ext uri="{FF2B5EF4-FFF2-40B4-BE49-F238E27FC236}">
                <a16:creationId xmlns:a16="http://schemas.microsoft.com/office/drawing/2014/main" id="{3E02A372-6B1D-4942-B9F7-C44586943B6F}"/>
              </a:ext>
            </a:extLst>
          </p:cNvPr>
          <p:cNvPicPr>
            <a:picLocks noChangeAspect="1"/>
          </p:cNvPicPr>
          <p:nvPr/>
        </p:nvPicPr>
        <p:blipFill>
          <a:blip r:embed="rId4"/>
          <a:stretch>
            <a:fillRect/>
          </a:stretch>
        </p:blipFill>
        <p:spPr>
          <a:xfrm>
            <a:off x="10726057" y="564087"/>
            <a:ext cx="1465943" cy="1681369"/>
          </a:xfrm>
          <a:prstGeom prst="rect">
            <a:avLst/>
          </a:prstGeom>
        </p:spPr>
      </p:pic>
      <p:grpSp>
        <p:nvGrpSpPr>
          <p:cNvPr id="4" name="Group 3">
            <a:extLst>
              <a:ext uri="{FF2B5EF4-FFF2-40B4-BE49-F238E27FC236}">
                <a16:creationId xmlns:a16="http://schemas.microsoft.com/office/drawing/2014/main" id="{565448F9-2E2D-D2C8-4623-79F1CB0FC99A}"/>
              </a:ext>
            </a:extLst>
          </p:cNvPr>
          <p:cNvGrpSpPr/>
          <p:nvPr/>
        </p:nvGrpSpPr>
        <p:grpSpPr>
          <a:xfrm>
            <a:off x="3427882" y="2413524"/>
            <a:ext cx="5809549" cy="1909190"/>
            <a:chOff x="-12193" y="0"/>
            <a:chExt cx="15492129" cy="5091174"/>
          </a:xfrm>
        </p:grpSpPr>
        <p:grpSp>
          <p:nvGrpSpPr>
            <p:cNvPr id="7" name="Group 4">
              <a:extLst>
                <a:ext uri="{FF2B5EF4-FFF2-40B4-BE49-F238E27FC236}">
                  <a16:creationId xmlns:a16="http://schemas.microsoft.com/office/drawing/2014/main" id="{B040A258-6DD0-431D-E68F-37605487DD2E}"/>
                </a:ext>
              </a:extLst>
            </p:cNvPr>
            <p:cNvGrpSpPr/>
            <p:nvPr/>
          </p:nvGrpSpPr>
          <p:grpSpPr>
            <a:xfrm>
              <a:off x="0" y="0"/>
              <a:ext cx="15479936" cy="5091174"/>
              <a:chOff x="0" y="0"/>
              <a:chExt cx="9029400" cy="2969667"/>
            </a:xfrm>
          </p:grpSpPr>
          <p:sp>
            <p:nvSpPr>
              <p:cNvPr id="9" name="Freeform 5">
                <a:extLst>
                  <a:ext uri="{FF2B5EF4-FFF2-40B4-BE49-F238E27FC236}">
                    <a16:creationId xmlns:a16="http://schemas.microsoft.com/office/drawing/2014/main" id="{F355A21A-88FD-12C4-9283-F69349A706B5}"/>
                  </a:ext>
                </a:extLst>
              </p:cNvPr>
              <p:cNvSpPr/>
              <p:nvPr/>
            </p:nvSpPr>
            <p:spPr>
              <a:xfrm>
                <a:off x="0" y="-4073"/>
                <a:ext cx="9035790" cy="2976270"/>
              </a:xfrm>
              <a:custGeom>
                <a:avLst/>
                <a:gdLst/>
                <a:ahLst/>
                <a:cxnLst/>
                <a:rect l="l" t="t" r="r" b="b"/>
                <a:pathLst>
                  <a:path w="9035790" h="2976270">
                    <a:moveTo>
                      <a:pt x="8408013" y="2921792"/>
                    </a:moveTo>
                    <a:cubicBezTo>
                      <a:pt x="8408013" y="2921792"/>
                      <a:pt x="7677138" y="2976270"/>
                      <a:pt x="6479604" y="2973648"/>
                    </a:cubicBezTo>
                    <a:cubicBezTo>
                      <a:pt x="3433785" y="2971485"/>
                      <a:pt x="1057074" y="2963661"/>
                      <a:pt x="1057074" y="2963661"/>
                    </a:cubicBezTo>
                    <a:cubicBezTo>
                      <a:pt x="812932" y="2954827"/>
                      <a:pt x="449110" y="2933596"/>
                      <a:pt x="282371" y="2875419"/>
                    </a:cubicBezTo>
                    <a:cubicBezTo>
                      <a:pt x="4469" y="2778456"/>
                      <a:pt x="0" y="2605177"/>
                      <a:pt x="0" y="2094084"/>
                    </a:cubicBezTo>
                    <a:lnTo>
                      <a:pt x="0" y="2094065"/>
                    </a:lnTo>
                    <a:cubicBezTo>
                      <a:pt x="8536" y="491230"/>
                      <a:pt x="0" y="345608"/>
                      <a:pt x="77597" y="223930"/>
                    </a:cubicBezTo>
                    <a:cubicBezTo>
                      <a:pt x="217372" y="4759"/>
                      <a:pt x="519255" y="4073"/>
                      <a:pt x="937909" y="4073"/>
                    </a:cubicBezTo>
                    <a:cubicBezTo>
                      <a:pt x="937909" y="4073"/>
                      <a:pt x="2155789" y="15681"/>
                      <a:pt x="5356508" y="7673"/>
                    </a:cubicBezTo>
                    <a:cubicBezTo>
                      <a:pt x="7458211" y="0"/>
                      <a:pt x="8174944" y="6979"/>
                      <a:pt x="8174944" y="6979"/>
                    </a:cubicBezTo>
                    <a:cubicBezTo>
                      <a:pt x="8543251" y="14458"/>
                      <a:pt x="8681511" y="42638"/>
                      <a:pt x="8879252" y="165219"/>
                    </a:cubicBezTo>
                    <a:cubicBezTo>
                      <a:pt x="9030269" y="258836"/>
                      <a:pt x="9035790" y="476157"/>
                      <a:pt x="9026651" y="2094065"/>
                    </a:cubicBezTo>
                    <a:lnTo>
                      <a:pt x="9026651" y="2094084"/>
                    </a:lnTo>
                    <a:cubicBezTo>
                      <a:pt x="9026649" y="2723142"/>
                      <a:pt x="8983866" y="2871730"/>
                      <a:pt x="8408013" y="2921792"/>
                    </a:cubicBezTo>
                    <a:close/>
                  </a:path>
                </a:pathLst>
              </a:custGeom>
              <a:solidFill>
                <a:srgbClr val="F1EEE1"/>
              </a:solidFill>
            </p:spPr>
          </p:sp>
        </p:grpSp>
        <p:sp>
          <p:nvSpPr>
            <p:cNvPr id="8" name="TextBox 6">
              <a:extLst>
                <a:ext uri="{FF2B5EF4-FFF2-40B4-BE49-F238E27FC236}">
                  <a16:creationId xmlns:a16="http://schemas.microsoft.com/office/drawing/2014/main" id="{1ACE3A74-121F-8D20-D710-FEDDCFA769AE}"/>
                </a:ext>
              </a:extLst>
            </p:cNvPr>
            <p:cNvSpPr txBox="1"/>
            <p:nvPr/>
          </p:nvSpPr>
          <p:spPr>
            <a:xfrm>
              <a:off x="-12193" y="1584011"/>
              <a:ext cx="15490889" cy="1827339"/>
            </a:xfrm>
            <a:prstGeom prst="rect">
              <a:avLst/>
            </a:prstGeom>
          </p:spPr>
          <p:txBody>
            <a:bodyPr wrap="square" lIns="0" tIns="0" rIns="0" bIns="0" rtlCol="0" anchor="t">
              <a:spAutoFit/>
            </a:bodyPr>
            <a:lstStyle/>
            <a:p>
              <a:pPr algn="ctr">
                <a:lnSpc>
                  <a:spcPts val="6000"/>
                </a:lnSpc>
              </a:pPr>
              <a:r>
                <a:rPr lang="en-US" sz="3900" b="1" dirty="0">
                  <a:solidFill>
                    <a:srgbClr val="000000"/>
                  </a:solidFill>
                  <a:latin typeface="UTM Avo" panose="02040603050506020204" pitchFamily="18" charset="0"/>
                  <a:cs typeface="Arial" panose="020B0604020202020204" pitchFamily="34" charset="0"/>
                </a:rPr>
                <a:t>II. ĐỌC HIỂU VĂN BẢN</a:t>
              </a:r>
            </a:p>
          </p:txBody>
        </p:sp>
      </p:grpSp>
      <p:grpSp>
        <p:nvGrpSpPr>
          <p:cNvPr id="10" name="Group 10">
            <a:extLst>
              <a:ext uri="{FF2B5EF4-FFF2-40B4-BE49-F238E27FC236}">
                <a16:creationId xmlns:a16="http://schemas.microsoft.com/office/drawing/2014/main" id="{B0882649-3FD6-B874-750B-E1A7FC95FE00}"/>
              </a:ext>
            </a:extLst>
          </p:cNvPr>
          <p:cNvGrpSpPr/>
          <p:nvPr/>
        </p:nvGrpSpPr>
        <p:grpSpPr>
          <a:xfrm>
            <a:off x="7510151" y="3947386"/>
            <a:ext cx="1214992" cy="218262"/>
            <a:chOff x="0" y="0"/>
            <a:chExt cx="3206648" cy="576044"/>
          </a:xfrm>
        </p:grpSpPr>
        <p:sp>
          <p:nvSpPr>
            <p:cNvPr id="11" name="Freeform 11">
              <a:extLst>
                <a:ext uri="{FF2B5EF4-FFF2-40B4-BE49-F238E27FC236}">
                  <a16:creationId xmlns:a16="http://schemas.microsoft.com/office/drawing/2014/main" id="{4D6B7E6E-AC5F-FB0D-549D-F3C0867FF84A}"/>
                </a:ext>
              </a:extLst>
            </p:cNvPr>
            <p:cNvSpPr/>
            <p:nvPr/>
          </p:nvSpPr>
          <p:spPr>
            <a:xfrm>
              <a:off x="-32211" y="-26290"/>
              <a:ext cx="3246589" cy="625806"/>
            </a:xfrm>
            <a:custGeom>
              <a:avLst/>
              <a:gdLst/>
              <a:ahLst/>
              <a:cxnLst/>
              <a:rect l="l" t="t" r="r" b="b"/>
              <a:pathLst>
                <a:path w="3246589" h="625806">
                  <a:moveTo>
                    <a:pt x="3221929" y="372290"/>
                  </a:moveTo>
                  <a:cubicBezTo>
                    <a:pt x="3219533" y="381385"/>
                    <a:pt x="3215395" y="389662"/>
                    <a:pt x="3209165" y="396247"/>
                  </a:cubicBezTo>
                  <a:cubicBezTo>
                    <a:pt x="3170451" y="437149"/>
                    <a:pt x="3105205" y="456956"/>
                    <a:pt x="3054413" y="477309"/>
                  </a:cubicBezTo>
                  <a:cubicBezTo>
                    <a:pt x="2955171" y="517079"/>
                    <a:pt x="2855391" y="555140"/>
                    <a:pt x="2757555" y="598364"/>
                  </a:cubicBezTo>
                  <a:cubicBezTo>
                    <a:pt x="2695441" y="625806"/>
                    <a:pt x="2666851" y="502884"/>
                    <a:pt x="2722333" y="478373"/>
                  </a:cubicBezTo>
                  <a:cubicBezTo>
                    <a:pt x="2795616" y="445997"/>
                    <a:pt x="2869941" y="416381"/>
                    <a:pt x="2944388" y="386938"/>
                  </a:cubicBezTo>
                  <a:cubicBezTo>
                    <a:pt x="2549712" y="370924"/>
                    <a:pt x="2155799" y="338448"/>
                    <a:pt x="1712940" y="329642"/>
                  </a:cubicBezTo>
                  <a:cubicBezTo>
                    <a:pt x="1387138" y="324123"/>
                    <a:pt x="1090535" y="324318"/>
                    <a:pt x="842846" y="319859"/>
                  </a:cubicBezTo>
                  <a:cubicBezTo>
                    <a:pt x="595353" y="315407"/>
                    <a:pt x="347463" y="314557"/>
                    <a:pt x="100842" y="338580"/>
                  </a:cubicBezTo>
                  <a:cubicBezTo>
                    <a:pt x="28260" y="345652"/>
                    <a:pt x="0" y="250505"/>
                    <a:pt x="82406" y="242478"/>
                  </a:cubicBezTo>
                  <a:cubicBezTo>
                    <a:pt x="329029" y="218455"/>
                    <a:pt x="576918" y="219303"/>
                    <a:pt x="824409" y="223757"/>
                  </a:cubicBezTo>
                  <a:cubicBezTo>
                    <a:pt x="1072100" y="228212"/>
                    <a:pt x="1362884" y="228017"/>
                    <a:pt x="1688684" y="233540"/>
                  </a:cubicBezTo>
                  <a:cubicBezTo>
                    <a:pt x="2156977" y="242783"/>
                    <a:pt x="2570394" y="278144"/>
                    <a:pt x="2984754" y="293126"/>
                  </a:cubicBezTo>
                  <a:cubicBezTo>
                    <a:pt x="2971369" y="286471"/>
                    <a:pt x="2958359" y="279915"/>
                    <a:pt x="2946188" y="273294"/>
                  </a:cubicBezTo>
                  <a:cubicBezTo>
                    <a:pt x="2865255" y="229260"/>
                    <a:pt x="2782417" y="187395"/>
                    <a:pt x="2705252" y="136880"/>
                  </a:cubicBezTo>
                  <a:cubicBezTo>
                    <a:pt x="2648015" y="99413"/>
                    <a:pt x="2724465" y="0"/>
                    <a:pt x="2774637" y="32843"/>
                  </a:cubicBezTo>
                  <a:cubicBezTo>
                    <a:pt x="2856276" y="86284"/>
                    <a:pt x="2944140" y="130245"/>
                    <a:pt x="3029696" y="176945"/>
                  </a:cubicBezTo>
                  <a:cubicBezTo>
                    <a:pt x="3093793" y="211931"/>
                    <a:pt x="3177109" y="246121"/>
                    <a:pt x="3227515" y="300887"/>
                  </a:cubicBezTo>
                  <a:cubicBezTo>
                    <a:pt x="3246589" y="321611"/>
                    <a:pt x="3239477" y="350498"/>
                    <a:pt x="3221929" y="372290"/>
                  </a:cubicBezTo>
                  <a:close/>
                </a:path>
              </a:pathLst>
            </a:custGeom>
            <a:solidFill>
              <a:srgbClr val="000000"/>
            </a:solidFill>
          </p:spPr>
        </p:sp>
      </p:grpSp>
      <p:pic>
        <p:nvPicPr>
          <p:cNvPr id="12" name="Picture 12">
            <a:extLst>
              <a:ext uri="{FF2B5EF4-FFF2-40B4-BE49-F238E27FC236}">
                <a16:creationId xmlns:a16="http://schemas.microsoft.com/office/drawing/2014/main" id="{A21E3519-749F-DC9B-2007-B6CBA198D1E3}"/>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044140">
            <a:off x="3355295" y="2244776"/>
            <a:ext cx="468145" cy="671222"/>
          </a:xfrm>
          <a:prstGeom prst="rect">
            <a:avLst/>
          </a:prstGeom>
        </p:spPr>
      </p:pic>
      <p:pic>
        <p:nvPicPr>
          <p:cNvPr id="13" name="Picture 13">
            <a:extLst>
              <a:ext uri="{FF2B5EF4-FFF2-40B4-BE49-F238E27FC236}">
                <a16:creationId xmlns:a16="http://schemas.microsoft.com/office/drawing/2014/main" id="{E11F5FBE-EDD9-E296-62E5-FA51A0541B50}"/>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20806345">
            <a:off x="8815667" y="3927635"/>
            <a:ext cx="468145" cy="671222"/>
          </a:xfrm>
          <a:prstGeom prst="rect">
            <a:avLst/>
          </a:prstGeom>
        </p:spPr>
      </p:pic>
      <p:pic>
        <p:nvPicPr>
          <p:cNvPr id="14" name="Picture 13">
            <a:extLst>
              <a:ext uri="{FF2B5EF4-FFF2-40B4-BE49-F238E27FC236}">
                <a16:creationId xmlns:a16="http://schemas.microsoft.com/office/drawing/2014/main" id="{B8886993-A387-3F84-FD5F-5AA00AC685CC}"/>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2092845" y="2797628"/>
            <a:ext cx="1396895" cy="3371850"/>
          </a:xfrm>
          <a:prstGeom prst="rect">
            <a:avLst/>
          </a:prstGeom>
        </p:spPr>
      </p:pic>
      <p:pic>
        <p:nvPicPr>
          <p:cNvPr id="15" name="Picture 8">
            <a:extLst>
              <a:ext uri="{FF2B5EF4-FFF2-40B4-BE49-F238E27FC236}">
                <a16:creationId xmlns:a16="http://schemas.microsoft.com/office/drawing/2014/main" id="{A74B93A5-9FF8-0EA6-461F-C5D11FD62A4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8457745" y="1983062"/>
            <a:ext cx="1567588" cy="987581"/>
          </a:xfrm>
          <a:prstGeom prst="rect">
            <a:avLst/>
          </a:prstGeom>
        </p:spPr>
      </p:pic>
    </p:spTree>
    <p:extLst>
      <p:ext uri="{BB962C8B-B14F-4D97-AF65-F5344CB8AC3E}">
        <p14:creationId xmlns:p14="http://schemas.microsoft.com/office/powerpoint/2010/main" val="3278747858"/>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EA40E8F-4A71-4E17-B7D7-2C7EDBAA9FB1}"/>
              </a:ext>
            </a:extLst>
          </p:cNvPr>
          <p:cNvSpPr txBox="1"/>
          <p:nvPr/>
        </p:nvSpPr>
        <p:spPr>
          <a:xfrm>
            <a:off x="567267" y="1863911"/>
            <a:ext cx="5514219" cy="461665"/>
          </a:xfrm>
          <a:prstGeom prst="rect">
            <a:avLst/>
          </a:prstGeom>
          <a:solidFill>
            <a:schemeClr val="accent4">
              <a:lumMod val="20000"/>
              <a:lumOff val="80000"/>
            </a:schemeClr>
          </a:solidFill>
        </p:spPr>
        <p:txBody>
          <a:bodyPr wrap="square" rtlCol="0">
            <a:spAutoFit/>
          </a:bodyPr>
          <a:lstStyle/>
          <a:p>
            <a:pPr defTabSz="609630">
              <a:defRPr/>
            </a:pPr>
            <a:r>
              <a:rPr lang="vi-VN" sz="2400" b="1" dirty="0">
                <a:solidFill>
                  <a:prstClr val="black"/>
                </a:solidFill>
                <a:latin typeface="UTM Avo" panose="02040603050506020204" pitchFamily="18" charset="0"/>
                <a:cs typeface="Arial" panose="020B0604020202020204" pitchFamily="34" charset="0"/>
              </a:rPr>
              <a:t>1. Hình ảnh Lượm trong công việc</a:t>
            </a:r>
          </a:p>
        </p:txBody>
      </p:sp>
      <p:sp>
        <p:nvSpPr>
          <p:cNvPr id="4" name="Thought Bubble: Cloud 3">
            <a:extLst>
              <a:ext uri="{FF2B5EF4-FFF2-40B4-BE49-F238E27FC236}">
                <a16:creationId xmlns:a16="http://schemas.microsoft.com/office/drawing/2014/main" id="{EBC995B7-80C1-C3EF-2628-0F87AC3EE2CA}"/>
              </a:ext>
            </a:extLst>
          </p:cNvPr>
          <p:cNvSpPr/>
          <p:nvPr/>
        </p:nvSpPr>
        <p:spPr>
          <a:xfrm>
            <a:off x="5642043" y="2440627"/>
            <a:ext cx="5047058" cy="3006862"/>
          </a:xfrm>
          <a:prstGeom prst="cloudCallout">
            <a:avLst>
              <a:gd name="adj1" fmla="val -56389"/>
              <a:gd name="adj2" fmla="val 48129"/>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dirty="0">
                <a:solidFill>
                  <a:schemeClr val="tx1"/>
                </a:solidFill>
                <a:latin typeface="UTM Avo" panose="02040603050506020204" pitchFamily="18" charset="0"/>
                <a:cs typeface="Arial" panose="020B0604020202020204" pitchFamily="34" charset="0"/>
              </a:rPr>
              <a:t>Lượm và người chú gặp nhau trong hoàn cảnh lịch sử nào của dân tộc?</a:t>
            </a:r>
          </a:p>
        </p:txBody>
      </p:sp>
      <p:sp>
        <p:nvSpPr>
          <p:cNvPr id="2" name="TextBox 1">
            <a:extLst>
              <a:ext uri="{FF2B5EF4-FFF2-40B4-BE49-F238E27FC236}">
                <a16:creationId xmlns:a16="http://schemas.microsoft.com/office/drawing/2014/main" id="{D6E16225-6BA5-03E0-7FAC-72877DD5BD8C}"/>
              </a:ext>
            </a:extLst>
          </p:cNvPr>
          <p:cNvSpPr txBox="1"/>
          <p:nvPr/>
        </p:nvSpPr>
        <p:spPr>
          <a:xfrm>
            <a:off x="567267" y="2357397"/>
            <a:ext cx="3685419" cy="461665"/>
          </a:xfrm>
          <a:prstGeom prst="rect">
            <a:avLst/>
          </a:prstGeom>
          <a:noFill/>
        </p:spPr>
        <p:txBody>
          <a:bodyPr wrap="square" rtlCol="0">
            <a:spAutoFit/>
          </a:bodyPr>
          <a:lstStyle/>
          <a:p>
            <a:pPr defTabSz="609630">
              <a:defRPr/>
            </a:pPr>
            <a:r>
              <a:rPr lang="vi-VN" sz="2400" b="1" dirty="0">
                <a:solidFill>
                  <a:prstClr val="black"/>
                </a:solidFill>
                <a:latin typeface="UTM Avo" panose="02040603050506020204" pitchFamily="18" charset="0"/>
                <a:cs typeface="Arial" panose="020B0604020202020204" pitchFamily="34" charset="0"/>
              </a:rPr>
              <a:t>a. Hoàn cảnh gặp gỡ</a:t>
            </a:r>
          </a:p>
        </p:txBody>
      </p:sp>
      <p:pic>
        <p:nvPicPr>
          <p:cNvPr id="7" name="Picture 6">
            <a:extLst>
              <a:ext uri="{FF2B5EF4-FFF2-40B4-BE49-F238E27FC236}">
                <a16:creationId xmlns:a16="http://schemas.microsoft.com/office/drawing/2014/main" id="{432DAFDB-FD30-BE57-B991-39247F20D6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3546" y="3544775"/>
            <a:ext cx="2638312" cy="2638312"/>
          </a:xfrm>
          <a:prstGeom prst="rect">
            <a:avLst/>
          </a:prstGeom>
        </p:spPr>
      </p:pic>
    </p:spTree>
    <p:extLst>
      <p:ext uri="{BB962C8B-B14F-4D97-AF65-F5344CB8AC3E}">
        <p14:creationId xmlns:p14="http://schemas.microsoft.com/office/powerpoint/2010/main" val="3459884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10" presetClass="entr" presetSubtype="0"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EA40E8F-4A71-4E17-B7D7-2C7EDBAA9FB1}"/>
              </a:ext>
            </a:extLst>
          </p:cNvPr>
          <p:cNvSpPr txBox="1"/>
          <p:nvPr/>
        </p:nvSpPr>
        <p:spPr>
          <a:xfrm>
            <a:off x="567267" y="1863911"/>
            <a:ext cx="5514219" cy="461665"/>
          </a:xfrm>
          <a:prstGeom prst="rect">
            <a:avLst/>
          </a:prstGeom>
          <a:solidFill>
            <a:schemeClr val="accent4">
              <a:lumMod val="20000"/>
              <a:lumOff val="80000"/>
            </a:schemeClr>
          </a:solidFill>
        </p:spPr>
        <p:txBody>
          <a:bodyPr wrap="square" rtlCol="0">
            <a:spAutoFit/>
          </a:bodyPr>
          <a:lstStyle/>
          <a:p>
            <a:pPr defTabSz="609630">
              <a:defRPr/>
            </a:pPr>
            <a:r>
              <a:rPr lang="vi-VN" sz="2400" b="1" dirty="0">
                <a:solidFill>
                  <a:prstClr val="black"/>
                </a:solidFill>
                <a:latin typeface="UTM Avo" panose="02040603050506020204" pitchFamily="18" charset="0"/>
                <a:cs typeface="Arial" panose="020B0604020202020204" pitchFamily="34" charset="0"/>
              </a:rPr>
              <a:t>1. Hình ảnh Lượm trong công việc</a:t>
            </a:r>
          </a:p>
        </p:txBody>
      </p:sp>
      <p:sp>
        <p:nvSpPr>
          <p:cNvPr id="2" name="TextBox 1">
            <a:extLst>
              <a:ext uri="{FF2B5EF4-FFF2-40B4-BE49-F238E27FC236}">
                <a16:creationId xmlns:a16="http://schemas.microsoft.com/office/drawing/2014/main" id="{D6E16225-6BA5-03E0-7FAC-72877DD5BD8C}"/>
              </a:ext>
            </a:extLst>
          </p:cNvPr>
          <p:cNvSpPr txBox="1"/>
          <p:nvPr/>
        </p:nvSpPr>
        <p:spPr>
          <a:xfrm>
            <a:off x="567267" y="2357397"/>
            <a:ext cx="3685419" cy="461665"/>
          </a:xfrm>
          <a:prstGeom prst="rect">
            <a:avLst/>
          </a:prstGeom>
          <a:noFill/>
        </p:spPr>
        <p:txBody>
          <a:bodyPr wrap="square" rtlCol="0">
            <a:spAutoFit/>
          </a:bodyPr>
          <a:lstStyle/>
          <a:p>
            <a:pPr defTabSz="609630">
              <a:defRPr/>
            </a:pPr>
            <a:r>
              <a:rPr lang="vi-VN" sz="2400" b="1" dirty="0">
                <a:solidFill>
                  <a:prstClr val="black"/>
                </a:solidFill>
                <a:latin typeface="UTM Avo" panose="02040603050506020204" pitchFamily="18" charset="0"/>
                <a:cs typeface="Arial" panose="020B0604020202020204" pitchFamily="34" charset="0"/>
              </a:rPr>
              <a:t>a. Hoàn cảnh gặp gỡ</a:t>
            </a:r>
          </a:p>
        </p:txBody>
      </p:sp>
      <p:sp>
        <p:nvSpPr>
          <p:cNvPr id="5" name="Rectangle: Rounded Corners 4">
            <a:extLst>
              <a:ext uri="{FF2B5EF4-FFF2-40B4-BE49-F238E27FC236}">
                <a16:creationId xmlns:a16="http://schemas.microsoft.com/office/drawing/2014/main" id="{7A7D5705-CE5C-4871-B0AA-23904EC3D970}"/>
              </a:ext>
            </a:extLst>
          </p:cNvPr>
          <p:cNvSpPr/>
          <p:nvPr/>
        </p:nvSpPr>
        <p:spPr>
          <a:xfrm>
            <a:off x="496381" y="2874881"/>
            <a:ext cx="11137900" cy="2806073"/>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400" dirty="0">
                <a:solidFill>
                  <a:srgbClr val="002060"/>
                </a:solidFill>
                <a:latin typeface="UTM Avo" panose="02040603050506020204" pitchFamily="18" charset="0"/>
              </a:rPr>
              <a:t>- </a:t>
            </a:r>
            <a:r>
              <a:rPr lang="vi-VN" sz="2400" b="1" dirty="0">
                <a:solidFill>
                  <a:srgbClr val="002060"/>
                </a:solidFill>
                <a:latin typeface="UTM Avo" panose="02040603050506020204" pitchFamily="18" charset="0"/>
              </a:rPr>
              <a:t>Xưng hô: </a:t>
            </a:r>
            <a:r>
              <a:rPr lang="vi-VN" sz="2400" dirty="0">
                <a:solidFill>
                  <a:srgbClr val="002060"/>
                </a:solidFill>
                <a:latin typeface="UTM Avo" panose="02040603050506020204" pitchFamily="18" charset="0"/>
              </a:rPr>
              <a:t>chú – cháu, thể hiện tình cảm thân thiết, trìu mến của những người chiến sĩ.</a:t>
            </a:r>
          </a:p>
          <a:p>
            <a:pPr algn="just">
              <a:lnSpc>
                <a:spcPct val="150000"/>
              </a:lnSpc>
            </a:pPr>
            <a:r>
              <a:rPr lang="vi-VN" sz="2400" dirty="0">
                <a:solidFill>
                  <a:srgbClr val="002060"/>
                </a:solidFill>
                <a:latin typeface="UTM Avo" panose="02040603050506020204" pitchFamily="18" charset="0"/>
              </a:rPr>
              <a:t>-  </a:t>
            </a:r>
            <a:r>
              <a:rPr lang="vi-VN" sz="2400" b="1" dirty="0">
                <a:solidFill>
                  <a:srgbClr val="002060"/>
                </a:solidFill>
                <a:latin typeface="UTM Avo" panose="02040603050506020204" pitchFamily="18" charset="0"/>
              </a:rPr>
              <a:t>Hoàn cảnh cuộc gặp gỡ: </a:t>
            </a:r>
            <a:r>
              <a:rPr lang="vi-VN" sz="2400" dirty="0">
                <a:solidFill>
                  <a:srgbClr val="002060"/>
                </a:solidFill>
                <a:latin typeface="UTM Avo" panose="02040603050506020204" pitchFamily="18" charset="0"/>
              </a:rPr>
              <a:t>Tác giả từ Hà Nội vào Huế công tác.</a:t>
            </a:r>
          </a:p>
          <a:p>
            <a:pPr algn="just">
              <a:lnSpc>
                <a:spcPct val="150000"/>
              </a:lnSpc>
            </a:pPr>
            <a:r>
              <a:rPr lang="vi-VN" sz="2400" dirty="0">
                <a:solidFill>
                  <a:srgbClr val="002060"/>
                </a:solidFill>
                <a:latin typeface="UTM Avo" panose="02040603050506020204" pitchFamily="18" charset="0"/>
              </a:rPr>
              <a:t>- </a:t>
            </a:r>
            <a:r>
              <a:rPr lang="vi-VN" sz="2400" b="1" dirty="0">
                <a:solidFill>
                  <a:srgbClr val="002060"/>
                </a:solidFill>
                <a:latin typeface="UTM Avo" panose="02040603050506020204" pitchFamily="18" charset="0"/>
              </a:rPr>
              <a:t>Nghệ thuật hoán dụ: </a:t>
            </a:r>
            <a:r>
              <a:rPr lang="vi-VN" sz="2400" dirty="0">
                <a:solidFill>
                  <a:srgbClr val="002060"/>
                </a:solidFill>
                <a:latin typeface="UTM Avo" panose="02040603050506020204" pitchFamily="18" charset="0"/>
              </a:rPr>
              <a:t>"Ngày Huế đổ máu".</a:t>
            </a:r>
          </a:p>
          <a:p>
            <a:pPr algn="just">
              <a:lnSpc>
                <a:spcPct val="150000"/>
              </a:lnSpc>
            </a:pPr>
            <a:r>
              <a:rPr lang="vi-VN" sz="2400" dirty="0">
                <a:solidFill>
                  <a:srgbClr val="002060"/>
                </a:solidFill>
                <a:latin typeface="UTM Avo" panose="02040603050506020204" pitchFamily="18" charset="0"/>
              </a:rPr>
              <a:t>→ Gợi sự kiện lịch sử: bắt đầu cuộc kháng chiến chống Pháp (1947). </a:t>
            </a:r>
          </a:p>
        </p:txBody>
      </p:sp>
    </p:spTree>
    <p:extLst>
      <p:ext uri="{BB962C8B-B14F-4D97-AF65-F5344CB8AC3E}">
        <p14:creationId xmlns:p14="http://schemas.microsoft.com/office/powerpoint/2010/main" val="6358426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6E16225-6BA5-03E0-7FAC-72877DD5BD8C}"/>
              </a:ext>
            </a:extLst>
          </p:cNvPr>
          <p:cNvSpPr txBox="1"/>
          <p:nvPr/>
        </p:nvSpPr>
        <p:spPr>
          <a:xfrm>
            <a:off x="586722" y="1772927"/>
            <a:ext cx="5288784" cy="461665"/>
          </a:xfrm>
          <a:prstGeom prst="rect">
            <a:avLst/>
          </a:prstGeom>
          <a:noFill/>
        </p:spPr>
        <p:txBody>
          <a:bodyPr wrap="square" rtlCol="0">
            <a:spAutoFit/>
          </a:bodyPr>
          <a:lstStyle/>
          <a:p>
            <a:pPr defTabSz="609630">
              <a:defRPr/>
            </a:pPr>
            <a:r>
              <a:rPr lang="vi-VN" sz="2400" b="1" dirty="0">
                <a:solidFill>
                  <a:prstClr val="black"/>
                </a:solidFill>
                <a:latin typeface="UTM Avo" panose="02040603050506020204" pitchFamily="18" charset="0"/>
                <a:cs typeface="Arial" panose="020B0604020202020204" pitchFamily="34" charset="0"/>
              </a:rPr>
              <a:t>b. Chân dung chú bé Lượm</a:t>
            </a:r>
          </a:p>
        </p:txBody>
      </p:sp>
      <p:sp>
        <p:nvSpPr>
          <p:cNvPr id="4" name="TextBox 3">
            <a:extLst>
              <a:ext uri="{FF2B5EF4-FFF2-40B4-BE49-F238E27FC236}">
                <a16:creationId xmlns:a16="http://schemas.microsoft.com/office/drawing/2014/main" id="{80F392EE-5E6C-32C6-DD8F-C853FD5A94E8}"/>
              </a:ext>
            </a:extLst>
          </p:cNvPr>
          <p:cNvSpPr txBox="1"/>
          <p:nvPr/>
        </p:nvSpPr>
        <p:spPr>
          <a:xfrm>
            <a:off x="3102853" y="2073771"/>
            <a:ext cx="6096000" cy="574388"/>
          </a:xfrm>
          <a:prstGeom prst="rect">
            <a:avLst/>
          </a:prstGeom>
          <a:noFill/>
        </p:spPr>
        <p:txBody>
          <a:bodyPr wrap="square">
            <a:spAutoFit/>
          </a:bodyPr>
          <a:lstStyle/>
          <a:p>
            <a:pPr algn="ctr">
              <a:lnSpc>
                <a:spcPct val="150000"/>
              </a:lnSpc>
            </a:pPr>
            <a:r>
              <a:rPr lang="en-US" sz="2400" b="1" dirty="0">
                <a:solidFill>
                  <a:schemeClr val="accent5"/>
                </a:solidFill>
                <a:latin typeface="UTM Avo" panose="02040603050506020204" pitchFamily="18" charset="0"/>
                <a:ea typeface="Times New Roman" panose="02020603050405020304" pitchFamily="18" charset="0"/>
                <a:cs typeface="Arial" panose="020B0604020202020204" pitchFamily="34" charset="0"/>
              </a:rPr>
              <a:t>THẢO LUẬN NHÓM</a:t>
            </a:r>
          </a:p>
        </p:txBody>
      </p:sp>
      <p:graphicFrame>
        <p:nvGraphicFramePr>
          <p:cNvPr id="6" name="Table 5">
            <a:extLst>
              <a:ext uri="{FF2B5EF4-FFF2-40B4-BE49-F238E27FC236}">
                <a16:creationId xmlns:a16="http://schemas.microsoft.com/office/drawing/2014/main" id="{A12422BE-3AA6-9E61-4F35-FBE64C456DE9}"/>
              </a:ext>
            </a:extLst>
          </p:cNvPr>
          <p:cNvGraphicFramePr>
            <a:graphicFrameLocks noGrp="1"/>
          </p:cNvGraphicFramePr>
          <p:nvPr>
            <p:extLst>
              <p:ext uri="{D42A27DB-BD31-4B8C-83A1-F6EECF244321}">
                <p14:modId xmlns:p14="http://schemas.microsoft.com/office/powerpoint/2010/main" val="838181348"/>
              </p:ext>
            </p:extLst>
          </p:nvPr>
        </p:nvGraphicFramePr>
        <p:xfrm>
          <a:off x="623110" y="2727199"/>
          <a:ext cx="11218371" cy="3857968"/>
        </p:xfrm>
        <a:graphic>
          <a:graphicData uri="http://schemas.openxmlformats.org/drawingml/2006/table">
            <a:tbl>
              <a:tblPr firstRow="1" firstCol="1" bandRow="1">
                <a:tableStyleId>{FABFCF23-3B69-468F-B69F-88F6DE6A72F2}</a:tableStyleId>
              </a:tblPr>
              <a:tblGrid>
                <a:gridCol w="1362699">
                  <a:extLst>
                    <a:ext uri="{9D8B030D-6E8A-4147-A177-3AD203B41FA5}">
                      <a16:colId xmlns:a16="http://schemas.microsoft.com/office/drawing/2014/main" val="2126011902"/>
                    </a:ext>
                  </a:extLst>
                </a:gridCol>
                <a:gridCol w="6727145">
                  <a:extLst>
                    <a:ext uri="{9D8B030D-6E8A-4147-A177-3AD203B41FA5}">
                      <a16:colId xmlns:a16="http://schemas.microsoft.com/office/drawing/2014/main" val="808354734"/>
                    </a:ext>
                  </a:extLst>
                </a:gridCol>
                <a:gridCol w="3128527">
                  <a:extLst>
                    <a:ext uri="{9D8B030D-6E8A-4147-A177-3AD203B41FA5}">
                      <a16:colId xmlns:a16="http://schemas.microsoft.com/office/drawing/2014/main" val="2636694642"/>
                    </a:ext>
                  </a:extLst>
                </a:gridCol>
              </a:tblGrid>
              <a:tr h="584927">
                <a:tc>
                  <a:txBody>
                    <a:bodyPr/>
                    <a:lstStyle/>
                    <a:p>
                      <a:pPr algn="ctr">
                        <a:lnSpc>
                          <a:spcPct val="150000"/>
                        </a:lnSpc>
                      </a:pPr>
                      <a:r>
                        <a:rPr lang="en-US" sz="1600" dirty="0" err="1">
                          <a:effectLst/>
                          <a:latin typeface="UTM Avo" panose="02040603050506020204" pitchFamily="18" charset="0"/>
                          <a:ea typeface="Times New Roman" panose="02020603050405020304" pitchFamily="18" charset="0"/>
                          <a:cs typeface="Times New Roman" panose="02020603050405020304" pitchFamily="18" charset="0"/>
                        </a:rPr>
                        <a:t>Các</a:t>
                      </a:r>
                      <a:r>
                        <a:rPr lang="en-US" sz="1600" dirty="0">
                          <a:effectLst/>
                          <a:latin typeface="UTM Avo" panose="02040603050506020204" pitchFamily="18" charset="0"/>
                          <a:ea typeface="Times New Roman" panose="02020603050405020304" pitchFamily="18" charset="0"/>
                          <a:cs typeface="Times New Roman" panose="02020603050405020304" pitchFamily="18" charset="0"/>
                        </a:rPr>
                        <a:t> chi </a:t>
                      </a:r>
                      <a:r>
                        <a:rPr lang="en-US" sz="1600" dirty="0" err="1">
                          <a:effectLst/>
                          <a:latin typeface="UTM Avo" panose="02040603050506020204" pitchFamily="18" charset="0"/>
                          <a:ea typeface="Times New Roman" panose="02020603050405020304" pitchFamily="18" charset="0"/>
                          <a:cs typeface="Times New Roman" panose="02020603050405020304" pitchFamily="18" charset="0"/>
                        </a:rPr>
                        <a:t>tiết</a:t>
                      </a:r>
                      <a:r>
                        <a:rPr lang="en-US" sz="1600" dirty="0">
                          <a:effectLst/>
                          <a:latin typeface="UTM Avo" panose="02040603050506020204" pitchFamily="18" charset="0"/>
                          <a:ea typeface="Times New Roman" panose="02020603050405020304" pitchFamily="18" charset="0"/>
                          <a:cs typeface="Times New Roman" panose="02020603050405020304" pitchFamily="18" charset="0"/>
                        </a:rPr>
                        <a:t> </a:t>
                      </a:r>
                      <a:r>
                        <a:rPr lang="en-US" sz="1600" dirty="0" err="1">
                          <a:effectLst/>
                          <a:latin typeface="UTM Avo" panose="02040603050506020204" pitchFamily="18" charset="0"/>
                          <a:ea typeface="Times New Roman" panose="02020603050405020304" pitchFamily="18" charset="0"/>
                          <a:cs typeface="Times New Roman" panose="02020603050405020304" pitchFamily="18" charset="0"/>
                        </a:rPr>
                        <a:t>miêu</a:t>
                      </a:r>
                      <a:r>
                        <a:rPr lang="en-US" sz="1600" dirty="0">
                          <a:effectLst/>
                          <a:latin typeface="UTM Avo" panose="02040603050506020204" pitchFamily="18" charset="0"/>
                          <a:ea typeface="Times New Roman" panose="02020603050405020304" pitchFamily="18" charset="0"/>
                          <a:cs typeface="Times New Roman" panose="02020603050405020304" pitchFamily="18" charset="0"/>
                        </a:rPr>
                        <a:t> </a:t>
                      </a:r>
                      <a:r>
                        <a:rPr lang="en-US" sz="1600" dirty="0" err="1">
                          <a:effectLst/>
                          <a:latin typeface="UTM Avo" panose="02040603050506020204" pitchFamily="18" charset="0"/>
                          <a:ea typeface="Times New Roman" panose="02020603050405020304" pitchFamily="18" charset="0"/>
                          <a:cs typeface="Times New Roman" panose="02020603050405020304" pitchFamily="18" charset="0"/>
                        </a:rPr>
                        <a:t>tả</a:t>
                      </a:r>
                      <a:endParaRPr lang="en-US" sz="1600" dirty="0">
                        <a:effectLst/>
                        <a:latin typeface="UTM Avo" panose="02040603050506020204" pitchFamily="18" charset="0"/>
                        <a:ea typeface="Times New Roman" panose="02020603050405020304" pitchFamily="18" charset="0"/>
                        <a:cs typeface="Times New Roman" panose="02020603050405020304" pitchFamily="18" charset="0"/>
                      </a:endParaRPr>
                    </a:p>
                  </a:txBody>
                  <a:tcPr marL="68269" marR="68269" marT="45513" marB="455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pPr>
                      <a:r>
                        <a:rPr lang="en-US" sz="1600" dirty="0" err="1">
                          <a:effectLst/>
                          <a:latin typeface="UTM Avo" panose="02040603050506020204" pitchFamily="18" charset="0"/>
                          <a:ea typeface="Times New Roman" panose="02020603050405020304" pitchFamily="18" charset="0"/>
                          <a:cs typeface="Times New Roman" panose="02020603050405020304" pitchFamily="18" charset="0"/>
                        </a:rPr>
                        <a:t>Từ</a:t>
                      </a:r>
                      <a:r>
                        <a:rPr lang="en-US" sz="1600" dirty="0">
                          <a:effectLst/>
                          <a:latin typeface="UTM Avo" panose="02040603050506020204" pitchFamily="18" charset="0"/>
                          <a:ea typeface="Times New Roman" panose="02020603050405020304" pitchFamily="18" charset="0"/>
                          <a:cs typeface="Times New Roman" panose="02020603050405020304" pitchFamily="18" charset="0"/>
                        </a:rPr>
                        <a:t> </a:t>
                      </a:r>
                      <a:r>
                        <a:rPr lang="en-US" sz="1600" dirty="0" err="1">
                          <a:effectLst/>
                          <a:latin typeface="UTM Avo" panose="02040603050506020204" pitchFamily="18" charset="0"/>
                          <a:ea typeface="Times New Roman" panose="02020603050405020304" pitchFamily="18" charset="0"/>
                          <a:cs typeface="Times New Roman" panose="02020603050405020304" pitchFamily="18" charset="0"/>
                        </a:rPr>
                        <a:t>ngữ</a:t>
                      </a:r>
                      <a:r>
                        <a:rPr lang="en-US" sz="1600" dirty="0">
                          <a:effectLst/>
                          <a:latin typeface="UTM Avo" panose="02040603050506020204" pitchFamily="18" charset="0"/>
                          <a:ea typeface="Times New Roman" panose="02020603050405020304" pitchFamily="18" charset="0"/>
                          <a:cs typeface="Times New Roman" panose="02020603050405020304" pitchFamily="18" charset="0"/>
                        </a:rPr>
                        <a:t> </a:t>
                      </a:r>
                      <a:r>
                        <a:rPr lang="en-US" sz="1600" dirty="0" err="1">
                          <a:effectLst/>
                          <a:latin typeface="UTM Avo" panose="02040603050506020204" pitchFamily="18" charset="0"/>
                          <a:ea typeface="Times New Roman" panose="02020603050405020304" pitchFamily="18" charset="0"/>
                          <a:cs typeface="Times New Roman" panose="02020603050405020304" pitchFamily="18" charset="0"/>
                        </a:rPr>
                        <a:t>hình</a:t>
                      </a:r>
                      <a:r>
                        <a:rPr lang="en-US" sz="1600" dirty="0">
                          <a:effectLst/>
                          <a:latin typeface="UTM Avo" panose="02040603050506020204" pitchFamily="18" charset="0"/>
                          <a:ea typeface="Times New Roman" panose="02020603050405020304" pitchFamily="18" charset="0"/>
                          <a:cs typeface="Times New Roman" panose="02020603050405020304" pitchFamily="18" charset="0"/>
                        </a:rPr>
                        <a:t> </a:t>
                      </a:r>
                      <a:r>
                        <a:rPr lang="en-US" sz="1600" dirty="0" err="1">
                          <a:effectLst/>
                          <a:latin typeface="UTM Avo" panose="02040603050506020204" pitchFamily="18" charset="0"/>
                          <a:ea typeface="Times New Roman" panose="02020603050405020304" pitchFamily="18" charset="0"/>
                          <a:cs typeface="Times New Roman" panose="02020603050405020304" pitchFamily="18" charset="0"/>
                        </a:rPr>
                        <a:t>ảnh</a:t>
                      </a:r>
                      <a:endParaRPr lang="en-US" sz="1600" dirty="0">
                        <a:effectLst/>
                        <a:latin typeface="UTM Avo" panose="02040603050506020204" pitchFamily="18" charset="0"/>
                        <a:ea typeface="Times New Roman" panose="02020603050405020304" pitchFamily="18" charset="0"/>
                        <a:cs typeface="Times New Roman" panose="02020603050405020304" pitchFamily="18" charset="0"/>
                      </a:endParaRPr>
                    </a:p>
                  </a:txBody>
                  <a:tcPr marL="68269" marR="68269" marT="45513" marB="455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pPr>
                      <a:r>
                        <a:rPr lang="en-US" sz="1600" dirty="0" err="1">
                          <a:effectLst/>
                          <a:latin typeface="UTM Avo" panose="02040603050506020204" pitchFamily="18" charset="0"/>
                          <a:ea typeface="Times New Roman" panose="02020603050405020304" pitchFamily="18" charset="0"/>
                          <a:cs typeface="Times New Roman" panose="02020603050405020304" pitchFamily="18" charset="0"/>
                        </a:rPr>
                        <a:t>Nhận</a:t>
                      </a:r>
                      <a:r>
                        <a:rPr lang="en-US" sz="1600" dirty="0">
                          <a:effectLst/>
                          <a:latin typeface="UTM Avo" panose="02040603050506020204" pitchFamily="18" charset="0"/>
                          <a:ea typeface="Times New Roman" panose="02020603050405020304" pitchFamily="18" charset="0"/>
                          <a:cs typeface="Times New Roman" panose="02020603050405020304" pitchFamily="18" charset="0"/>
                        </a:rPr>
                        <a:t> </a:t>
                      </a:r>
                      <a:r>
                        <a:rPr lang="en-US" sz="1600" dirty="0" err="1">
                          <a:effectLst/>
                          <a:latin typeface="UTM Avo" panose="02040603050506020204" pitchFamily="18" charset="0"/>
                          <a:ea typeface="Times New Roman" panose="02020603050405020304" pitchFamily="18" charset="0"/>
                          <a:cs typeface="Times New Roman" panose="02020603050405020304" pitchFamily="18" charset="0"/>
                        </a:rPr>
                        <a:t>xét</a:t>
                      </a:r>
                      <a:endParaRPr lang="en-US" sz="1600" dirty="0">
                        <a:effectLst/>
                        <a:latin typeface="UTM Avo" panose="02040603050506020204" pitchFamily="18" charset="0"/>
                        <a:ea typeface="Times New Roman" panose="02020603050405020304" pitchFamily="18" charset="0"/>
                        <a:cs typeface="Times New Roman" panose="02020603050405020304" pitchFamily="18" charset="0"/>
                      </a:endParaRPr>
                    </a:p>
                  </a:txBody>
                  <a:tcPr marL="68269" marR="68269" marT="45513" marB="455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18951714"/>
                  </a:ext>
                </a:extLst>
              </a:tr>
              <a:tr h="581668">
                <a:tc>
                  <a:txBody>
                    <a:bodyPr/>
                    <a:lstStyle/>
                    <a:p>
                      <a:pPr>
                        <a:lnSpc>
                          <a:spcPct val="150000"/>
                        </a:lnSpc>
                      </a:pPr>
                      <a:r>
                        <a:rPr lang="en-US" sz="1600" dirty="0">
                          <a:effectLst/>
                          <a:latin typeface="UTM Avo" panose="02040603050506020204" pitchFamily="18" charset="0"/>
                        </a:rPr>
                        <a:t>Trang </a:t>
                      </a:r>
                      <a:r>
                        <a:rPr lang="en-US" sz="1600" dirty="0" err="1">
                          <a:effectLst/>
                          <a:latin typeface="UTM Avo" panose="02040603050506020204" pitchFamily="18" charset="0"/>
                        </a:rPr>
                        <a:t>phục</a:t>
                      </a:r>
                      <a:r>
                        <a:rPr lang="en-US" sz="1600" dirty="0">
                          <a:effectLst/>
                          <a:latin typeface="UTM Avo" panose="02040603050506020204" pitchFamily="18" charset="0"/>
                        </a:rPr>
                        <a:t> </a:t>
                      </a:r>
                      <a:endParaRPr lang="en-US" sz="1600" dirty="0">
                        <a:effectLst/>
                        <a:latin typeface="UTM Avo" panose="02040603050506020204" pitchFamily="18" charset="0"/>
                        <a:ea typeface="Times New Roman" panose="02020603050405020304" pitchFamily="18" charset="0"/>
                        <a:cs typeface="Times New Roman" panose="02020603050405020304" pitchFamily="18" charset="0"/>
                      </a:endParaRPr>
                    </a:p>
                  </a:txBody>
                  <a:tcPr marL="68269" marR="68269" marT="45513" marB="455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pPr>
                      <a:r>
                        <a:rPr lang="en-US" sz="1600" dirty="0">
                          <a:effectLst/>
                          <a:latin typeface="UTM Avo" panose="02040603050506020204" pitchFamily="18" charset="0"/>
                        </a:rPr>
                        <a:t>- </a:t>
                      </a:r>
                      <a:r>
                        <a:rPr lang="en-US" sz="1600" dirty="0" err="1">
                          <a:effectLst/>
                          <a:latin typeface="UTM Avo" panose="02040603050506020204" pitchFamily="18" charset="0"/>
                        </a:rPr>
                        <a:t>Cái</a:t>
                      </a:r>
                      <a:r>
                        <a:rPr lang="en-US" sz="1600" dirty="0">
                          <a:effectLst/>
                          <a:latin typeface="UTM Avo" panose="02040603050506020204" pitchFamily="18" charset="0"/>
                        </a:rPr>
                        <a:t> </a:t>
                      </a:r>
                      <a:r>
                        <a:rPr lang="en-US" sz="1600" dirty="0" err="1">
                          <a:effectLst/>
                          <a:latin typeface="UTM Avo" panose="02040603050506020204" pitchFamily="18" charset="0"/>
                        </a:rPr>
                        <a:t>xắc</a:t>
                      </a:r>
                      <a:r>
                        <a:rPr lang="en-US" sz="1600" dirty="0">
                          <a:effectLst/>
                          <a:latin typeface="UTM Avo" panose="02040603050506020204" pitchFamily="18" charset="0"/>
                        </a:rPr>
                        <a:t> </a:t>
                      </a:r>
                      <a:r>
                        <a:rPr lang="en-US" sz="1600" dirty="0" err="1">
                          <a:effectLst/>
                          <a:latin typeface="UTM Avo" panose="02040603050506020204" pitchFamily="18" charset="0"/>
                        </a:rPr>
                        <a:t>xinh</a:t>
                      </a:r>
                      <a:r>
                        <a:rPr lang="en-US" sz="1600" dirty="0">
                          <a:effectLst/>
                          <a:latin typeface="UTM Avo" panose="02040603050506020204" pitchFamily="18" charset="0"/>
                        </a:rPr>
                        <a:t> </a:t>
                      </a:r>
                      <a:r>
                        <a:rPr lang="en-US" sz="1600" dirty="0" err="1">
                          <a:effectLst/>
                          <a:latin typeface="UTM Avo" panose="02040603050506020204" pitchFamily="18" charset="0"/>
                        </a:rPr>
                        <a:t>xinh</a:t>
                      </a:r>
                      <a:r>
                        <a:rPr lang="en-US" sz="1600" dirty="0">
                          <a:effectLst/>
                          <a:latin typeface="UTM Avo" panose="02040603050506020204" pitchFamily="18" charset="0"/>
                        </a:rPr>
                        <a:t>. (</a:t>
                      </a:r>
                      <a:r>
                        <a:rPr lang="en-US" sz="1600" dirty="0" err="1">
                          <a:effectLst/>
                          <a:latin typeface="UTM Avo" panose="02040603050506020204" pitchFamily="18" charset="0"/>
                        </a:rPr>
                        <a:t>Từ</a:t>
                      </a:r>
                      <a:r>
                        <a:rPr lang="en-US" sz="1600" dirty="0">
                          <a:effectLst/>
                          <a:latin typeface="UTM Avo" panose="02040603050506020204" pitchFamily="18" charset="0"/>
                        </a:rPr>
                        <a:t> </a:t>
                      </a:r>
                      <a:r>
                        <a:rPr lang="en-US" sz="1600" dirty="0" err="1">
                          <a:effectLst/>
                          <a:latin typeface="UTM Avo" panose="02040603050506020204" pitchFamily="18" charset="0"/>
                        </a:rPr>
                        <a:t>láy</a:t>
                      </a:r>
                      <a:r>
                        <a:rPr lang="en-US" sz="1600" dirty="0">
                          <a:effectLst/>
                          <a:latin typeface="UTM Avo" panose="02040603050506020204" pitchFamily="18" charset="0"/>
                        </a:rPr>
                        <a:t>)</a:t>
                      </a:r>
                      <a:br>
                        <a:rPr lang="en-US" sz="1600" dirty="0">
                          <a:effectLst/>
                          <a:latin typeface="UTM Avo" panose="02040603050506020204" pitchFamily="18" charset="0"/>
                        </a:rPr>
                      </a:br>
                      <a:r>
                        <a:rPr lang="en-US" sz="1600" dirty="0">
                          <a:effectLst/>
                          <a:latin typeface="UTM Avo" panose="02040603050506020204" pitchFamily="18" charset="0"/>
                        </a:rPr>
                        <a:t>- Ca </a:t>
                      </a:r>
                      <a:r>
                        <a:rPr lang="en-US" sz="1600" dirty="0" err="1">
                          <a:effectLst/>
                          <a:latin typeface="UTM Avo" panose="02040603050506020204" pitchFamily="18" charset="0"/>
                        </a:rPr>
                        <a:t>lô</a:t>
                      </a:r>
                      <a:r>
                        <a:rPr lang="en-US" sz="1600" dirty="0">
                          <a:effectLst/>
                          <a:latin typeface="UTM Avo" panose="02040603050506020204" pitchFamily="18" charset="0"/>
                        </a:rPr>
                        <a:t> </a:t>
                      </a:r>
                      <a:r>
                        <a:rPr lang="en-US" sz="1600" dirty="0" err="1">
                          <a:effectLst/>
                          <a:latin typeface="UTM Avo" panose="02040603050506020204" pitchFamily="18" charset="0"/>
                        </a:rPr>
                        <a:t>đội</a:t>
                      </a:r>
                      <a:r>
                        <a:rPr lang="en-US" sz="1600" dirty="0">
                          <a:effectLst/>
                          <a:latin typeface="UTM Avo" panose="02040603050506020204" pitchFamily="18" charset="0"/>
                        </a:rPr>
                        <a:t> </a:t>
                      </a:r>
                      <a:r>
                        <a:rPr lang="en-US" sz="1600" dirty="0" err="1">
                          <a:effectLst/>
                          <a:latin typeface="UTM Avo" panose="02040603050506020204" pitchFamily="18" charset="0"/>
                        </a:rPr>
                        <a:t>lệch</a:t>
                      </a:r>
                      <a:r>
                        <a:rPr lang="en-US" sz="1600" dirty="0">
                          <a:effectLst/>
                          <a:latin typeface="UTM Avo" panose="02040603050506020204" pitchFamily="18" charset="0"/>
                        </a:rPr>
                        <a:t>.</a:t>
                      </a:r>
                      <a:endParaRPr lang="en-US" sz="1600" dirty="0">
                        <a:effectLst/>
                        <a:latin typeface="UTM Avo" panose="02040603050506020204" pitchFamily="18" charset="0"/>
                        <a:ea typeface="Times New Roman" panose="02020603050405020304" pitchFamily="18" charset="0"/>
                        <a:cs typeface="Times New Roman" panose="02020603050405020304" pitchFamily="18" charset="0"/>
                      </a:endParaRPr>
                    </a:p>
                  </a:txBody>
                  <a:tcPr marL="68269" marR="68269" marT="45513" marB="455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pPr>
                      <a:r>
                        <a:rPr lang="en-US" sz="1600" dirty="0" err="1">
                          <a:effectLst/>
                          <a:latin typeface="UTM Avo" panose="02040603050506020204" pitchFamily="18" charset="0"/>
                        </a:rPr>
                        <a:t>Gọn</a:t>
                      </a:r>
                      <a:r>
                        <a:rPr lang="en-US" sz="1600" dirty="0">
                          <a:effectLst/>
                          <a:latin typeface="UTM Avo" panose="02040603050506020204" pitchFamily="18" charset="0"/>
                        </a:rPr>
                        <a:t> </a:t>
                      </a:r>
                      <a:r>
                        <a:rPr lang="en-US" sz="1600" dirty="0" err="1">
                          <a:effectLst/>
                          <a:latin typeface="UTM Avo" panose="02040603050506020204" pitchFamily="18" charset="0"/>
                        </a:rPr>
                        <a:t>gàng</a:t>
                      </a:r>
                      <a:r>
                        <a:rPr lang="en-US" sz="1600" dirty="0">
                          <a:effectLst/>
                          <a:latin typeface="UTM Avo" panose="02040603050506020204" pitchFamily="18" charset="0"/>
                        </a:rPr>
                        <a:t>, </a:t>
                      </a:r>
                      <a:r>
                        <a:rPr lang="en-US" sz="1600" dirty="0" err="1">
                          <a:effectLst/>
                          <a:latin typeface="UTM Avo" panose="02040603050506020204" pitchFamily="18" charset="0"/>
                        </a:rPr>
                        <a:t>giống</a:t>
                      </a:r>
                      <a:r>
                        <a:rPr lang="en-US" sz="1600" dirty="0">
                          <a:effectLst/>
                          <a:latin typeface="UTM Avo" panose="02040603050506020204" pitchFamily="18" charset="0"/>
                        </a:rPr>
                        <a:t> </a:t>
                      </a:r>
                      <a:r>
                        <a:rPr lang="en-US" sz="1600" dirty="0" err="1">
                          <a:effectLst/>
                          <a:latin typeface="UTM Avo" panose="02040603050506020204" pitchFamily="18" charset="0"/>
                        </a:rPr>
                        <a:t>các</a:t>
                      </a:r>
                      <a:r>
                        <a:rPr lang="en-US" sz="1600" dirty="0">
                          <a:effectLst/>
                          <a:latin typeface="UTM Avo" panose="02040603050506020204" pitchFamily="18" charset="0"/>
                        </a:rPr>
                        <a:t> </a:t>
                      </a:r>
                      <a:r>
                        <a:rPr lang="en-US" sz="1600" dirty="0" err="1">
                          <a:effectLst/>
                          <a:latin typeface="UTM Avo" panose="02040603050506020204" pitchFamily="18" charset="0"/>
                        </a:rPr>
                        <a:t>chiến</a:t>
                      </a:r>
                      <a:r>
                        <a:rPr lang="en-US" sz="1600" dirty="0">
                          <a:effectLst/>
                          <a:latin typeface="UTM Avo" panose="02040603050506020204" pitchFamily="18" charset="0"/>
                        </a:rPr>
                        <a:t> </a:t>
                      </a:r>
                      <a:r>
                        <a:rPr lang="en-US" sz="1600" dirty="0" err="1">
                          <a:effectLst/>
                          <a:latin typeface="UTM Avo" panose="02040603050506020204" pitchFamily="18" charset="0"/>
                        </a:rPr>
                        <a:t>sĩ</a:t>
                      </a:r>
                      <a:r>
                        <a:rPr lang="en-US" sz="1600" dirty="0">
                          <a:effectLst/>
                          <a:latin typeface="UTM Avo" panose="02040603050506020204" pitchFamily="18" charset="0"/>
                        </a:rPr>
                        <a:t> </a:t>
                      </a:r>
                      <a:r>
                        <a:rPr lang="en-US" sz="1600" dirty="0" err="1">
                          <a:effectLst/>
                          <a:latin typeface="UTM Avo" panose="02040603050506020204" pitchFamily="18" charset="0"/>
                        </a:rPr>
                        <a:t>vệ</a:t>
                      </a:r>
                      <a:r>
                        <a:rPr lang="en-US" sz="1600" dirty="0">
                          <a:effectLst/>
                          <a:latin typeface="UTM Avo" panose="02040603050506020204" pitchFamily="18" charset="0"/>
                        </a:rPr>
                        <a:t> </a:t>
                      </a:r>
                      <a:r>
                        <a:rPr lang="en-US" sz="1600" dirty="0" err="1">
                          <a:effectLst/>
                          <a:latin typeface="UTM Avo" panose="02040603050506020204" pitchFamily="18" charset="0"/>
                        </a:rPr>
                        <a:t>quốc</a:t>
                      </a:r>
                      <a:r>
                        <a:rPr lang="en-US" sz="1600" dirty="0">
                          <a:effectLst/>
                          <a:latin typeface="UTM Avo" panose="02040603050506020204" pitchFamily="18" charset="0"/>
                        </a:rPr>
                        <a:t>.</a:t>
                      </a:r>
                      <a:endParaRPr lang="en-US" sz="1600" dirty="0">
                        <a:effectLst/>
                        <a:latin typeface="UTM Avo" panose="02040603050506020204" pitchFamily="18" charset="0"/>
                        <a:ea typeface="Times New Roman" panose="02020603050405020304" pitchFamily="18" charset="0"/>
                        <a:cs typeface="Times New Roman" panose="02020603050405020304" pitchFamily="18" charset="0"/>
                      </a:endParaRPr>
                    </a:p>
                  </a:txBody>
                  <a:tcPr marL="68269" marR="68269" marT="45513" marB="455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73701548"/>
                  </a:ext>
                </a:extLst>
              </a:tr>
              <a:tr h="581668">
                <a:tc>
                  <a:txBody>
                    <a:bodyPr/>
                    <a:lstStyle/>
                    <a:p>
                      <a:pPr>
                        <a:lnSpc>
                          <a:spcPct val="150000"/>
                        </a:lnSpc>
                      </a:pPr>
                      <a:r>
                        <a:rPr lang="en-US" sz="1600" dirty="0" err="1">
                          <a:effectLst/>
                          <a:latin typeface="UTM Avo" panose="02040603050506020204" pitchFamily="18" charset="0"/>
                        </a:rPr>
                        <a:t>Hình</a:t>
                      </a:r>
                      <a:r>
                        <a:rPr lang="en-US" sz="1600" dirty="0">
                          <a:effectLst/>
                          <a:latin typeface="UTM Avo" panose="02040603050506020204" pitchFamily="18" charset="0"/>
                        </a:rPr>
                        <a:t> </a:t>
                      </a:r>
                      <a:r>
                        <a:rPr lang="en-US" sz="1600" dirty="0" err="1">
                          <a:effectLst/>
                          <a:latin typeface="UTM Avo" panose="02040603050506020204" pitchFamily="18" charset="0"/>
                        </a:rPr>
                        <a:t>dáng</a:t>
                      </a:r>
                      <a:endParaRPr lang="en-US" sz="1600" dirty="0">
                        <a:effectLst/>
                        <a:latin typeface="UTM Avo" panose="02040603050506020204" pitchFamily="18" charset="0"/>
                        <a:ea typeface="Times New Roman" panose="02020603050405020304" pitchFamily="18" charset="0"/>
                        <a:cs typeface="Times New Roman" panose="02020603050405020304" pitchFamily="18" charset="0"/>
                      </a:endParaRPr>
                    </a:p>
                  </a:txBody>
                  <a:tcPr marL="68269" marR="68269" marT="45513" marB="455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pPr>
                      <a:r>
                        <a:rPr lang="en-US" sz="1600" dirty="0">
                          <a:effectLst/>
                          <a:latin typeface="UTM Avo" panose="02040603050506020204" pitchFamily="18" charset="0"/>
                        </a:rPr>
                        <a:t>- </a:t>
                      </a:r>
                      <a:r>
                        <a:rPr lang="en-US" sz="1600" dirty="0" err="1">
                          <a:effectLst/>
                          <a:latin typeface="UTM Avo" panose="02040603050506020204" pitchFamily="18" charset="0"/>
                        </a:rPr>
                        <a:t>Từ</a:t>
                      </a:r>
                      <a:r>
                        <a:rPr lang="en-US" sz="1600" dirty="0">
                          <a:effectLst/>
                          <a:latin typeface="UTM Avo" panose="02040603050506020204" pitchFamily="18" charset="0"/>
                        </a:rPr>
                        <a:t> </a:t>
                      </a:r>
                      <a:r>
                        <a:rPr lang="en-US" sz="1600" dirty="0" err="1">
                          <a:effectLst/>
                          <a:latin typeface="UTM Avo" panose="02040603050506020204" pitchFamily="18" charset="0"/>
                        </a:rPr>
                        <a:t>láy</a:t>
                      </a:r>
                      <a:r>
                        <a:rPr lang="en-US" sz="1600" dirty="0">
                          <a:effectLst/>
                          <a:latin typeface="UTM Avo" panose="02040603050506020204" pitchFamily="18" charset="0"/>
                        </a:rPr>
                        <a:t>: </a:t>
                      </a:r>
                      <a:r>
                        <a:rPr lang="en-US" sz="1600" dirty="0" err="1">
                          <a:effectLst/>
                          <a:latin typeface="UTM Avo" panose="02040603050506020204" pitchFamily="18" charset="0"/>
                        </a:rPr>
                        <a:t>loắt</a:t>
                      </a:r>
                      <a:r>
                        <a:rPr lang="en-US" sz="1600" dirty="0">
                          <a:effectLst/>
                          <a:latin typeface="UTM Avo" panose="02040603050506020204" pitchFamily="18" charset="0"/>
                        </a:rPr>
                        <a:t> </a:t>
                      </a:r>
                      <a:r>
                        <a:rPr lang="en-US" sz="1600" dirty="0" err="1">
                          <a:effectLst/>
                          <a:latin typeface="UTM Avo" panose="02040603050506020204" pitchFamily="18" charset="0"/>
                        </a:rPr>
                        <a:t>choắt</a:t>
                      </a:r>
                      <a:r>
                        <a:rPr lang="en-US" sz="1600" dirty="0">
                          <a:effectLst/>
                          <a:latin typeface="UTM Avo" panose="02040603050506020204" pitchFamily="18" charset="0"/>
                        </a:rPr>
                        <a:t>, </a:t>
                      </a:r>
                      <a:r>
                        <a:rPr lang="en-US" sz="1600" dirty="0" err="1">
                          <a:effectLst/>
                          <a:latin typeface="UTM Avo" panose="02040603050506020204" pitchFamily="18" charset="0"/>
                        </a:rPr>
                        <a:t>thoăn</a:t>
                      </a:r>
                      <a:r>
                        <a:rPr lang="en-US" sz="1600" dirty="0">
                          <a:effectLst/>
                          <a:latin typeface="UTM Avo" panose="02040603050506020204" pitchFamily="18" charset="0"/>
                        </a:rPr>
                        <a:t> </a:t>
                      </a:r>
                      <a:r>
                        <a:rPr lang="en-US" sz="1600" dirty="0" err="1">
                          <a:effectLst/>
                          <a:latin typeface="UTM Avo" panose="02040603050506020204" pitchFamily="18" charset="0"/>
                        </a:rPr>
                        <a:t>thoắt</a:t>
                      </a:r>
                      <a:r>
                        <a:rPr lang="en-US" sz="1600" dirty="0">
                          <a:effectLst/>
                          <a:latin typeface="UTM Avo" panose="02040603050506020204" pitchFamily="18" charset="0"/>
                        </a:rPr>
                        <a:t>, </a:t>
                      </a:r>
                      <a:r>
                        <a:rPr lang="en-US" sz="1600" dirty="0" err="1">
                          <a:effectLst/>
                          <a:latin typeface="UTM Avo" panose="02040603050506020204" pitchFamily="18" charset="0"/>
                        </a:rPr>
                        <a:t>nghênh</a:t>
                      </a:r>
                      <a:r>
                        <a:rPr lang="en-US" sz="1600" dirty="0">
                          <a:effectLst/>
                          <a:latin typeface="UTM Avo" panose="02040603050506020204" pitchFamily="18" charset="0"/>
                        </a:rPr>
                        <a:t> </a:t>
                      </a:r>
                      <a:r>
                        <a:rPr lang="en-US" sz="1600" dirty="0" err="1">
                          <a:effectLst/>
                          <a:latin typeface="UTM Avo" panose="02040603050506020204" pitchFamily="18" charset="0"/>
                        </a:rPr>
                        <a:t>nghênh</a:t>
                      </a:r>
                      <a:r>
                        <a:rPr lang="en-US" sz="1600" dirty="0">
                          <a:effectLst/>
                          <a:latin typeface="UTM Avo" panose="02040603050506020204" pitchFamily="18" charset="0"/>
                        </a:rPr>
                        <a:t>.</a:t>
                      </a:r>
                      <a:endParaRPr lang="en-US" sz="1600" dirty="0">
                        <a:effectLst/>
                        <a:latin typeface="UTM Avo" panose="02040603050506020204" pitchFamily="18" charset="0"/>
                        <a:ea typeface="Times New Roman" panose="02020603050405020304" pitchFamily="18" charset="0"/>
                        <a:cs typeface="Times New Roman" panose="02020603050405020304" pitchFamily="18" charset="0"/>
                      </a:endParaRPr>
                    </a:p>
                  </a:txBody>
                  <a:tcPr marL="68269" marR="68269" marT="45513" marB="455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pPr>
                      <a:r>
                        <a:rPr lang="en-US" sz="1600" dirty="0" err="1">
                          <a:effectLst/>
                          <a:latin typeface="UTM Avo" panose="02040603050506020204" pitchFamily="18" charset="0"/>
                        </a:rPr>
                        <a:t>Nhỏ</a:t>
                      </a:r>
                      <a:r>
                        <a:rPr lang="en-US" sz="1600" dirty="0">
                          <a:effectLst/>
                          <a:latin typeface="UTM Avo" panose="02040603050506020204" pitchFamily="18" charset="0"/>
                        </a:rPr>
                        <a:t> </a:t>
                      </a:r>
                      <a:r>
                        <a:rPr lang="en-US" sz="1600" dirty="0" err="1">
                          <a:effectLst/>
                          <a:latin typeface="UTM Avo" panose="02040603050506020204" pitchFamily="18" charset="0"/>
                        </a:rPr>
                        <a:t>nhắn</a:t>
                      </a:r>
                      <a:r>
                        <a:rPr lang="en-US" sz="1600" dirty="0">
                          <a:effectLst/>
                          <a:latin typeface="UTM Avo" panose="02040603050506020204" pitchFamily="18" charset="0"/>
                        </a:rPr>
                        <a:t> </a:t>
                      </a:r>
                      <a:r>
                        <a:rPr lang="en-US" sz="1600" dirty="0" err="1">
                          <a:effectLst/>
                          <a:latin typeface="UTM Avo" panose="02040603050506020204" pitchFamily="18" charset="0"/>
                        </a:rPr>
                        <a:t>nhưng</a:t>
                      </a:r>
                      <a:r>
                        <a:rPr lang="en-US" sz="1600" dirty="0">
                          <a:effectLst/>
                          <a:latin typeface="UTM Avo" panose="02040603050506020204" pitchFamily="18" charset="0"/>
                        </a:rPr>
                        <a:t> </a:t>
                      </a:r>
                      <a:r>
                        <a:rPr lang="en-US" sz="1600" dirty="0" err="1">
                          <a:effectLst/>
                          <a:latin typeface="UTM Avo" panose="02040603050506020204" pitchFamily="18" charset="0"/>
                        </a:rPr>
                        <a:t>nhanh</a:t>
                      </a:r>
                      <a:r>
                        <a:rPr lang="en-US" sz="1600" dirty="0">
                          <a:effectLst/>
                          <a:latin typeface="UTM Avo" panose="02040603050506020204" pitchFamily="18" charset="0"/>
                        </a:rPr>
                        <a:t> </a:t>
                      </a:r>
                      <a:r>
                        <a:rPr lang="en-US" sz="1600" dirty="0" err="1">
                          <a:effectLst/>
                          <a:latin typeface="UTM Avo" panose="02040603050506020204" pitchFamily="18" charset="0"/>
                        </a:rPr>
                        <a:t>nhẹn</a:t>
                      </a:r>
                      <a:r>
                        <a:rPr lang="en-US" sz="1600" dirty="0">
                          <a:effectLst/>
                          <a:latin typeface="UTM Avo" panose="02040603050506020204" pitchFamily="18" charset="0"/>
                        </a:rPr>
                        <a:t>, </a:t>
                      </a:r>
                      <a:r>
                        <a:rPr lang="en-US" sz="1600" dirty="0" err="1">
                          <a:effectLst/>
                          <a:latin typeface="UTM Avo" panose="02040603050506020204" pitchFamily="18" charset="0"/>
                        </a:rPr>
                        <a:t>tinh</a:t>
                      </a:r>
                      <a:r>
                        <a:rPr lang="en-US" sz="1600" dirty="0">
                          <a:effectLst/>
                          <a:latin typeface="UTM Avo" panose="02040603050506020204" pitchFamily="18" charset="0"/>
                        </a:rPr>
                        <a:t> </a:t>
                      </a:r>
                      <a:r>
                        <a:rPr lang="en-US" sz="1600" dirty="0" err="1">
                          <a:effectLst/>
                          <a:latin typeface="UTM Avo" panose="02040603050506020204" pitchFamily="18" charset="0"/>
                        </a:rPr>
                        <a:t>nghịch</a:t>
                      </a:r>
                      <a:r>
                        <a:rPr lang="en-US" sz="1600" dirty="0">
                          <a:effectLst/>
                          <a:latin typeface="UTM Avo" panose="02040603050506020204" pitchFamily="18" charset="0"/>
                        </a:rPr>
                        <a:t>, </a:t>
                      </a:r>
                      <a:r>
                        <a:rPr lang="en-US" sz="1600" dirty="0" err="1">
                          <a:effectLst/>
                          <a:latin typeface="UTM Avo" panose="02040603050506020204" pitchFamily="18" charset="0"/>
                        </a:rPr>
                        <a:t>hiếu</a:t>
                      </a:r>
                      <a:r>
                        <a:rPr lang="en-US" sz="1600" dirty="0">
                          <a:effectLst/>
                          <a:latin typeface="UTM Avo" panose="02040603050506020204" pitchFamily="18" charset="0"/>
                        </a:rPr>
                        <a:t> </a:t>
                      </a:r>
                      <a:r>
                        <a:rPr lang="en-US" sz="1600" dirty="0" err="1">
                          <a:effectLst/>
                          <a:latin typeface="UTM Avo" panose="02040603050506020204" pitchFamily="18" charset="0"/>
                        </a:rPr>
                        <a:t>động</a:t>
                      </a:r>
                      <a:r>
                        <a:rPr lang="en-US" sz="1600" dirty="0">
                          <a:effectLst/>
                          <a:latin typeface="UTM Avo" panose="02040603050506020204" pitchFamily="18" charset="0"/>
                        </a:rPr>
                        <a:t>.</a:t>
                      </a:r>
                      <a:endParaRPr lang="en-US" sz="1600" dirty="0">
                        <a:effectLst/>
                        <a:latin typeface="UTM Avo" panose="02040603050506020204" pitchFamily="18" charset="0"/>
                        <a:ea typeface="Times New Roman" panose="02020603050405020304" pitchFamily="18" charset="0"/>
                        <a:cs typeface="Times New Roman" panose="02020603050405020304" pitchFamily="18" charset="0"/>
                      </a:endParaRPr>
                    </a:p>
                  </a:txBody>
                  <a:tcPr marL="68269" marR="68269" marT="45513" marB="455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47432874"/>
                  </a:ext>
                </a:extLst>
              </a:tr>
              <a:tr h="581668">
                <a:tc>
                  <a:txBody>
                    <a:bodyPr/>
                    <a:lstStyle/>
                    <a:p>
                      <a:pPr>
                        <a:lnSpc>
                          <a:spcPct val="150000"/>
                        </a:lnSpc>
                      </a:pPr>
                      <a:r>
                        <a:rPr lang="en-US" sz="1600" dirty="0" err="1">
                          <a:effectLst/>
                          <a:latin typeface="UTM Avo" panose="02040603050506020204" pitchFamily="18" charset="0"/>
                        </a:rPr>
                        <a:t>Cử</a:t>
                      </a:r>
                      <a:r>
                        <a:rPr lang="en-US" sz="1600" dirty="0">
                          <a:effectLst/>
                          <a:latin typeface="UTM Avo" panose="02040603050506020204" pitchFamily="18" charset="0"/>
                        </a:rPr>
                        <a:t> </a:t>
                      </a:r>
                      <a:r>
                        <a:rPr lang="en-US" sz="1600" dirty="0" err="1">
                          <a:effectLst/>
                          <a:latin typeface="UTM Avo" panose="02040603050506020204" pitchFamily="18" charset="0"/>
                        </a:rPr>
                        <a:t>chỉ</a:t>
                      </a:r>
                      <a:endParaRPr lang="en-US" sz="1600" dirty="0">
                        <a:effectLst/>
                        <a:latin typeface="UTM Avo" panose="02040603050506020204" pitchFamily="18" charset="0"/>
                        <a:ea typeface="Times New Roman" panose="02020603050405020304" pitchFamily="18" charset="0"/>
                        <a:cs typeface="Times New Roman" panose="02020603050405020304" pitchFamily="18" charset="0"/>
                      </a:endParaRPr>
                    </a:p>
                  </a:txBody>
                  <a:tcPr marL="68269" marR="68269" marT="45513" marB="455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pPr>
                      <a:r>
                        <a:rPr lang="en-US" sz="1600" dirty="0">
                          <a:effectLst/>
                          <a:latin typeface="UTM Avo" panose="02040603050506020204" pitchFamily="18" charset="0"/>
                        </a:rPr>
                        <a:t>- </a:t>
                      </a:r>
                      <a:r>
                        <a:rPr lang="en-US" sz="1600" dirty="0" err="1">
                          <a:effectLst/>
                          <a:latin typeface="UTM Avo" panose="02040603050506020204" pitchFamily="18" charset="0"/>
                        </a:rPr>
                        <a:t>Huýt</a:t>
                      </a:r>
                      <a:r>
                        <a:rPr lang="en-US" sz="1600" dirty="0">
                          <a:effectLst/>
                          <a:latin typeface="UTM Avo" panose="02040603050506020204" pitchFamily="18" charset="0"/>
                        </a:rPr>
                        <a:t> </a:t>
                      </a:r>
                      <a:r>
                        <a:rPr lang="en-US" sz="1600" dirty="0" err="1">
                          <a:effectLst/>
                          <a:latin typeface="UTM Avo" panose="02040603050506020204" pitchFamily="18" charset="0"/>
                        </a:rPr>
                        <a:t>sáo</a:t>
                      </a:r>
                      <a:r>
                        <a:rPr lang="en-US" sz="1600" dirty="0">
                          <a:effectLst/>
                          <a:latin typeface="UTM Avo" panose="02040603050506020204" pitchFamily="18" charset="0"/>
                        </a:rPr>
                        <a:t>, </a:t>
                      </a:r>
                      <a:r>
                        <a:rPr lang="en-US" sz="1600">
                          <a:effectLst/>
                          <a:latin typeface="UTM Avo" panose="02040603050506020204" pitchFamily="18" charset="0"/>
                        </a:rPr>
                        <a:t>so sánh “như </a:t>
                      </a:r>
                      <a:r>
                        <a:rPr lang="en-US" sz="1600" dirty="0">
                          <a:effectLst/>
                          <a:latin typeface="UTM Avo" panose="02040603050506020204" pitchFamily="18" charset="0"/>
                        </a:rPr>
                        <a:t>con </a:t>
                      </a:r>
                      <a:r>
                        <a:rPr lang="en-US" sz="1600" err="1">
                          <a:effectLst/>
                          <a:latin typeface="UTM Avo" panose="02040603050506020204" pitchFamily="18" charset="0"/>
                        </a:rPr>
                        <a:t>chim</a:t>
                      </a:r>
                      <a:r>
                        <a:rPr lang="en-US" sz="1600">
                          <a:effectLst/>
                          <a:latin typeface="UTM Avo" panose="02040603050506020204" pitchFamily="18" charset="0"/>
                        </a:rPr>
                        <a:t> chích”.</a:t>
                      </a:r>
                      <a:endParaRPr lang="en-US" sz="1600" dirty="0">
                        <a:effectLst/>
                        <a:latin typeface="UTM Avo" panose="02040603050506020204" pitchFamily="18" charset="0"/>
                      </a:endParaRPr>
                    </a:p>
                    <a:p>
                      <a:pPr>
                        <a:lnSpc>
                          <a:spcPct val="150000"/>
                        </a:lnSpc>
                      </a:pPr>
                      <a:r>
                        <a:rPr lang="en-US" sz="1600" dirty="0">
                          <a:effectLst/>
                          <a:latin typeface="UTM Avo" panose="02040603050506020204" pitchFamily="18" charset="0"/>
                        </a:rPr>
                        <a:t>- </a:t>
                      </a:r>
                      <a:r>
                        <a:rPr lang="en-US" sz="1600" dirty="0" err="1">
                          <a:effectLst/>
                          <a:latin typeface="UTM Avo" panose="02040603050506020204" pitchFamily="18" charset="0"/>
                        </a:rPr>
                        <a:t>Cười</a:t>
                      </a:r>
                      <a:r>
                        <a:rPr lang="en-US" sz="1600" dirty="0">
                          <a:effectLst/>
                          <a:latin typeface="UTM Avo" panose="02040603050506020204" pitchFamily="18" charset="0"/>
                        </a:rPr>
                        <a:t> </a:t>
                      </a:r>
                      <a:r>
                        <a:rPr lang="en-US" sz="1600" dirty="0" err="1">
                          <a:effectLst/>
                          <a:latin typeface="UTM Avo" panose="02040603050506020204" pitchFamily="18" charset="0"/>
                        </a:rPr>
                        <a:t>híp</a:t>
                      </a:r>
                      <a:r>
                        <a:rPr lang="en-US" sz="1600" dirty="0">
                          <a:effectLst/>
                          <a:latin typeface="UTM Avo" panose="02040603050506020204" pitchFamily="18" charset="0"/>
                        </a:rPr>
                        <a:t> </a:t>
                      </a:r>
                      <a:r>
                        <a:rPr lang="en-US" sz="1600" dirty="0" err="1">
                          <a:effectLst/>
                          <a:latin typeface="UTM Avo" panose="02040603050506020204" pitchFamily="18" charset="0"/>
                        </a:rPr>
                        <a:t>mí</a:t>
                      </a:r>
                      <a:r>
                        <a:rPr lang="en-US" sz="1600" dirty="0">
                          <a:effectLst/>
                          <a:latin typeface="UTM Avo" panose="02040603050506020204" pitchFamily="18" charset="0"/>
                        </a:rPr>
                        <a:t>.</a:t>
                      </a:r>
                      <a:endParaRPr lang="en-US" sz="1600" dirty="0">
                        <a:effectLst/>
                        <a:latin typeface="UTM Avo" panose="02040603050506020204" pitchFamily="18" charset="0"/>
                        <a:ea typeface="Times New Roman" panose="02020603050405020304" pitchFamily="18" charset="0"/>
                        <a:cs typeface="Times New Roman" panose="02020603050405020304" pitchFamily="18" charset="0"/>
                      </a:endParaRPr>
                    </a:p>
                  </a:txBody>
                  <a:tcPr marL="68269" marR="68269" marT="45513" marB="455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pPr>
                      <a:r>
                        <a:rPr lang="en-US" sz="1600" dirty="0" err="1">
                          <a:effectLst/>
                          <a:latin typeface="UTM Avo" panose="02040603050506020204" pitchFamily="18" charset="0"/>
                        </a:rPr>
                        <a:t>Hoạt</a:t>
                      </a:r>
                      <a:r>
                        <a:rPr lang="en-US" sz="1600" dirty="0">
                          <a:effectLst/>
                          <a:latin typeface="UTM Avo" panose="02040603050506020204" pitchFamily="18" charset="0"/>
                        </a:rPr>
                        <a:t> </a:t>
                      </a:r>
                      <a:r>
                        <a:rPr lang="en-US" sz="1600" dirty="0" err="1">
                          <a:effectLst/>
                          <a:latin typeface="UTM Avo" panose="02040603050506020204" pitchFamily="18" charset="0"/>
                        </a:rPr>
                        <a:t>bát</a:t>
                      </a:r>
                      <a:r>
                        <a:rPr lang="en-US" sz="1600" dirty="0">
                          <a:effectLst/>
                          <a:latin typeface="UTM Avo" panose="02040603050506020204" pitchFamily="18" charset="0"/>
                        </a:rPr>
                        <a:t>, </a:t>
                      </a:r>
                      <a:r>
                        <a:rPr lang="en-US" sz="1600" dirty="0" err="1">
                          <a:effectLst/>
                          <a:latin typeface="UTM Avo" panose="02040603050506020204" pitchFamily="18" charset="0"/>
                        </a:rPr>
                        <a:t>yêu</a:t>
                      </a:r>
                      <a:r>
                        <a:rPr lang="en-US" sz="1600" dirty="0">
                          <a:effectLst/>
                          <a:latin typeface="UTM Avo" panose="02040603050506020204" pitchFamily="18" charset="0"/>
                        </a:rPr>
                        <a:t> </a:t>
                      </a:r>
                      <a:r>
                        <a:rPr lang="en-US" sz="1600" dirty="0" err="1">
                          <a:effectLst/>
                          <a:latin typeface="UTM Avo" panose="02040603050506020204" pitchFamily="18" charset="0"/>
                        </a:rPr>
                        <a:t>đời</a:t>
                      </a:r>
                      <a:r>
                        <a:rPr lang="en-US" sz="1600" dirty="0">
                          <a:effectLst/>
                          <a:latin typeface="UTM Avo" panose="02040603050506020204" pitchFamily="18" charset="0"/>
                        </a:rPr>
                        <a:t>.</a:t>
                      </a:r>
                      <a:endParaRPr lang="en-US" sz="1600" dirty="0">
                        <a:effectLst/>
                        <a:latin typeface="UTM Avo" panose="02040603050506020204" pitchFamily="18" charset="0"/>
                        <a:ea typeface="Times New Roman" panose="02020603050405020304" pitchFamily="18" charset="0"/>
                        <a:cs typeface="Times New Roman" panose="02020603050405020304" pitchFamily="18" charset="0"/>
                      </a:endParaRPr>
                    </a:p>
                  </a:txBody>
                  <a:tcPr marL="68269" marR="68269" marT="45513" marB="455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98336440"/>
                  </a:ext>
                </a:extLst>
              </a:tr>
              <a:tr h="581668">
                <a:tc>
                  <a:txBody>
                    <a:bodyPr/>
                    <a:lstStyle/>
                    <a:p>
                      <a:pPr>
                        <a:lnSpc>
                          <a:spcPct val="150000"/>
                        </a:lnSpc>
                      </a:pPr>
                      <a:r>
                        <a:rPr lang="en-US" sz="1600" dirty="0" err="1">
                          <a:effectLst/>
                          <a:latin typeface="UTM Avo" panose="02040603050506020204" pitchFamily="18" charset="0"/>
                        </a:rPr>
                        <a:t>Lời</a:t>
                      </a:r>
                      <a:r>
                        <a:rPr lang="en-US" sz="1600" dirty="0">
                          <a:effectLst/>
                          <a:latin typeface="UTM Avo" panose="02040603050506020204" pitchFamily="18" charset="0"/>
                        </a:rPr>
                        <a:t> </a:t>
                      </a:r>
                      <a:r>
                        <a:rPr lang="en-US" sz="1600" dirty="0" err="1">
                          <a:effectLst/>
                          <a:latin typeface="UTM Avo" panose="02040603050506020204" pitchFamily="18" charset="0"/>
                        </a:rPr>
                        <a:t>nói</a:t>
                      </a:r>
                      <a:endParaRPr lang="en-US" sz="1600" dirty="0">
                        <a:effectLst/>
                        <a:latin typeface="UTM Avo" panose="02040603050506020204" pitchFamily="18" charset="0"/>
                        <a:ea typeface="Times New Roman" panose="02020603050405020304" pitchFamily="18" charset="0"/>
                        <a:cs typeface="Times New Roman" panose="02020603050405020304" pitchFamily="18" charset="0"/>
                      </a:endParaRPr>
                    </a:p>
                  </a:txBody>
                  <a:tcPr marL="68269" marR="68269" marT="45513" marB="455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pPr>
                      <a:r>
                        <a:rPr lang="en-US" sz="1600" dirty="0">
                          <a:effectLst/>
                          <a:latin typeface="UTM Avo" panose="02040603050506020204" pitchFamily="18" charset="0"/>
                        </a:rPr>
                        <a:t>- </a:t>
                      </a:r>
                      <a:r>
                        <a:rPr lang="en-US" sz="1600" dirty="0" err="1">
                          <a:effectLst/>
                          <a:latin typeface="UTM Avo" panose="02040603050506020204" pitchFamily="18" charset="0"/>
                        </a:rPr>
                        <a:t>Cháu</a:t>
                      </a:r>
                      <a:r>
                        <a:rPr lang="en-US" sz="1600" dirty="0">
                          <a:effectLst/>
                          <a:latin typeface="UTM Avo" panose="02040603050506020204" pitchFamily="18" charset="0"/>
                        </a:rPr>
                        <a:t> </a:t>
                      </a:r>
                      <a:r>
                        <a:rPr lang="en-US" sz="1600" dirty="0" err="1">
                          <a:effectLst/>
                          <a:latin typeface="UTM Avo" panose="02040603050506020204" pitchFamily="18" charset="0"/>
                        </a:rPr>
                        <a:t>đi</a:t>
                      </a:r>
                      <a:r>
                        <a:rPr lang="en-US" sz="1600" dirty="0">
                          <a:effectLst/>
                          <a:latin typeface="UTM Avo" panose="02040603050506020204" pitchFamily="18" charset="0"/>
                        </a:rPr>
                        <a:t> </a:t>
                      </a:r>
                      <a:r>
                        <a:rPr lang="en-US" sz="1600" dirty="0" err="1">
                          <a:effectLst/>
                          <a:latin typeface="UTM Avo" panose="02040603050506020204" pitchFamily="18" charset="0"/>
                        </a:rPr>
                        <a:t>liên</a:t>
                      </a:r>
                      <a:r>
                        <a:rPr lang="en-US" sz="1600" dirty="0">
                          <a:effectLst/>
                          <a:latin typeface="UTM Avo" panose="02040603050506020204" pitchFamily="18" charset="0"/>
                        </a:rPr>
                        <a:t> </a:t>
                      </a:r>
                      <a:r>
                        <a:rPr lang="en-US" sz="1600" dirty="0" err="1">
                          <a:effectLst/>
                          <a:latin typeface="UTM Avo" panose="02040603050506020204" pitchFamily="18" charset="0"/>
                        </a:rPr>
                        <a:t>lạc</a:t>
                      </a:r>
                      <a:r>
                        <a:rPr lang="en-US" sz="1600" dirty="0">
                          <a:effectLst/>
                          <a:latin typeface="UTM Avo" panose="02040603050506020204" pitchFamily="18" charset="0"/>
                        </a:rPr>
                        <a:t>/ </a:t>
                      </a:r>
                      <a:r>
                        <a:rPr lang="en-US" sz="1600" dirty="0" err="1">
                          <a:effectLst/>
                          <a:latin typeface="UTM Avo" panose="02040603050506020204" pitchFamily="18" charset="0"/>
                        </a:rPr>
                        <a:t>Vui</a:t>
                      </a:r>
                      <a:r>
                        <a:rPr lang="en-US" sz="1600" dirty="0">
                          <a:effectLst/>
                          <a:latin typeface="UTM Avo" panose="02040603050506020204" pitchFamily="18" charset="0"/>
                        </a:rPr>
                        <a:t> </a:t>
                      </a:r>
                      <a:r>
                        <a:rPr lang="en-US" sz="1600" dirty="0" err="1">
                          <a:effectLst/>
                          <a:latin typeface="UTM Avo" panose="02040603050506020204" pitchFamily="18" charset="0"/>
                        </a:rPr>
                        <a:t>lắm</a:t>
                      </a:r>
                      <a:r>
                        <a:rPr lang="en-US" sz="1600" dirty="0">
                          <a:effectLst/>
                          <a:latin typeface="UTM Avo" panose="02040603050506020204" pitchFamily="18" charset="0"/>
                        </a:rPr>
                        <a:t> </a:t>
                      </a:r>
                      <a:r>
                        <a:rPr lang="en-US" sz="1600" dirty="0" err="1">
                          <a:effectLst/>
                          <a:latin typeface="UTM Avo" panose="02040603050506020204" pitchFamily="18" charset="0"/>
                        </a:rPr>
                        <a:t>chú</a:t>
                      </a:r>
                      <a:r>
                        <a:rPr lang="en-US" sz="1600" dirty="0">
                          <a:effectLst/>
                          <a:latin typeface="UTM Avo" panose="02040603050506020204" pitchFamily="18" charset="0"/>
                        </a:rPr>
                        <a:t> à/ Ở </a:t>
                      </a:r>
                      <a:r>
                        <a:rPr lang="en-US" sz="1600" dirty="0" err="1">
                          <a:effectLst/>
                          <a:latin typeface="UTM Avo" panose="02040603050506020204" pitchFamily="18" charset="0"/>
                        </a:rPr>
                        <a:t>đồn</a:t>
                      </a:r>
                      <a:r>
                        <a:rPr lang="en-US" sz="1600" dirty="0">
                          <a:effectLst/>
                          <a:latin typeface="UTM Avo" panose="02040603050506020204" pitchFamily="18" charset="0"/>
                        </a:rPr>
                        <a:t> </a:t>
                      </a:r>
                      <a:r>
                        <a:rPr lang="en-US" sz="1600" dirty="0" err="1">
                          <a:effectLst/>
                          <a:latin typeface="UTM Avo" panose="02040603050506020204" pitchFamily="18" charset="0"/>
                        </a:rPr>
                        <a:t>Mang</a:t>
                      </a:r>
                      <a:r>
                        <a:rPr lang="en-US" sz="1600" dirty="0">
                          <a:effectLst/>
                          <a:latin typeface="UTM Avo" panose="02040603050506020204" pitchFamily="18" charset="0"/>
                        </a:rPr>
                        <a:t> </a:t>
                      </a:r>
                      <a:r>
                        <a:rPr lang="en-US" sz="1600" dirty="0" err="1">
                          <a:effectLst/>
                          <a:latin typeface="UTM Avo" panose="02040603050506020204" pitchFamily="18" charset="0"/>
                        </a:rPr>
                        <a:t>Cá</a:t>
                      </a:r>
                      <a:r>
                        <a:rPr lang="en-US" sz="1600" dirty="0">
                          <a:effectLst/>
                          <a:latin typeface="UTM Avo" panose="02040603050506020204" pitchFamily="18" charset="0"/>
                        </a:rPr>
                        <a:t>/ </a:t>
                      </a:r>
                      <a:r>
                        <a:rPr lang="en-US" sz="1600" dirty="0" err="1">
                          <a:effectLst/>
                          <a:latin typeface="UTM Avo" panose="02040603050506020204" pitchFamily="18" charset="0"/>
                        </a:rPr>
                        <a:t>Thích</a:t>
                      </a:r>
                      <a:r>
                        <a:rPr lang="en-US" sz="1600" dirty="0">
                          <a:effectLst/>
                          <a:latin typeface="UTM Avo" panose="02040603050506020204" pitchFamily="18" charset="0"/>
                        </a:rPr>
                        <a:t> </a:t>
                      </a:r>
                      <a:r>
                        <a:rPr lang="en-US" sz="1600" dirty="0" err="1">
                          <a:effectLst/>
                          <a:latin typeface="UTM Avo" panose="02040603050506020204" pitchFamily="18" charset="0"/>
                        </a:rPr>
                        <a:t>hơn</a:t>
                      </a:r>
                      <a:r>
                        <a:rPr lang="en-US" sz="1600" dirty="0">
                          <a:effectLst/>
                          <a:latin typeface="UTM Avo" panose="02040603050506020204" pitchFamily="18" charset="0"/>
                        </a:rPr>
                        <a:t> ở </a:t>
                      </a:r>
                      <a:r>
                        <a:rPr lang="en-US" sz="1600" dirty="0" err="1">
                          <a:effectLst/>
                          <a:latin typeface="UTM Avo" panose="02040603050506020204" pitchFamily="18" charset="0"/>
                        </a:rPr>
                        <a:t>nhà</a:t>
                      </a:r>
                      <a:r>
                        <a:rPr lang="en-US" sz="1600" dirty="0">
                          <a:effectLst/>
                          <a:latin typeface="UTM Avo" panose="02040603050506020204" pitchFamily="18" charset="0"/>
                        </a:rPr>
                        <a:t>.</a:t>
                      </a:r>
                      <a:endParaRPr lang="en-US" sz="1600" dirty="0">
                        <a:effectLst/>
                        <a:latin typeface="UTM Avo" panose="02040603050506020204" pitchFamily="18" charset="0"/>
                        <a:ea typeface="Times New Roman" panose="02020603050405020304" pitchFamily="18" charset="0"/>
                        <a:cs typeface="Times New Roman" panose="02020603050405020304" pitchFamily="18" charset="0"/>
                      </a:endParaRPr>
                    </a:p>
                  </a:txBody>
                  <a:tcPr marL="68269" marR="68269" marT="45513" marB="455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pPr>
                      <a:r>
                        <a:rPr lang="en-US" sz="1600" dirty="0" err="1">
                          <a:effectLst/>
                          <a:latin typeface="UTM Avo" panose="02040603050506020204" pitchFamily="18" charset="0"/>
                        </a:rPr>
                        <a:t>Hồn</a:t>
                      </a:r>
                      <a:r>
                        <a:rPr lang="en-US" sz="1600" dirty="0">
                          <a:effectLst/>
                          <a:latin typeface="UTM Avo" panose="02040603050506020204" pitchFamily="18" charset="0"/>
                        </a:rPr>
                        <a:t> </a:t>
                      </a:r>
                      <a:r>
                        <a:rPr lang="en-US" sz="1600" dirty="0" err="1">
                          <a:effectLst/>
                          <a:latin typeface="UTM Avo" panose="02040603050506020204" pitchFamily="18" charset="0"/>
                        </a:rPr>
                        <a:t>nhiên</a:t>
                      </a:r>
                      <a:r>
                        <a:rPr lang="en-US" sz="1600" dirty="0">
                          <a:effectLst/>
                          <a:latin typeface="UTM Avo" panose="02040603050506020204" pitchFamily="18" charset="0"/>
                        </a:rPr>
                        <a:t>, </a:t>
                      </a:r>
                      <a:r>
                        <a:rPr lang="en-US" sz="1600" dirty="0" err="1">
                          <a:effectLst/>
                          <a:latin typeface="UTM Avo" panose="02040603050506020204" pitchFamily="18" charset="0"/>
                        </a:rPr>
                        <a:t>chân</a:t>
                      </a:r>
                      <a:r>
                        <a:rPr lang="en-US" sz="1600" dirty="0">
                          <a:effectLst/>
                          <a:latin typeface="UTM Avo" panose="02040603050506020204" pitchFamily="18" charset="0"/>
                        </a:rPr>
                        <a:t> </a:t>
                      </a:r>
                      <a:r>
                        <a:rPr lang="en-US" sz="1600" dirty="0" err="1">
                          <a:effectLst/>
                          <a:latin typeface="UTM Avo" panose="02040603050506020204" pitchFamily="18" charset="0"/>
                        </a:rPr>
                        <a:t>thật</a:t>
                      </a:r>
                      <a:r>
                        <a:rPr lang="en-US" sz="1600" dirty="0">
                          <a:effectLst/>
                          <a:latin typeface="UTM Avo" panose="02040603050506020204" pitchFamily="18" charset="0"/>
                        </a:rPr>
                        <a:t>.</a:t>
                      </a:r>
                      <a:endParaRPr lang="en-US" sz="1600" dirty="0">
                        <a:effectLst/>
                        <a:latin typeface="UTM Avo" panose="02040603050506020204" pitchFamily="18" charset="0"/>
                        <a:ea typeface="Times New Roman" panose="02020603050405020304" pitchFamily="18" charset="0"/>
                        <a:cs typeface="Times New Roman" panose="02020603050405020304" pitchFamily="18" charset="0"/>
                      </a:endParaRPr>
                    </a:p>
                  </a:txBody>
                  <a:tcPr marL="68269" marR="68269" marT="45513" marB="455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01524091"/>
                  </a:ext>
                </a:extLst>
              </a:tr>
            </a:tbl>
          </a:graphicData>
        </a:graphic>
      </p:graphicFrame>
    </p:spTree>
    <p:extLst>
      <p:ext uri="{BB962C8B-B14F-4D97-AF65-F5344CB8AC3E}">
        <p14:creationId xmlns:p14="http://schemas.microsoft.com/office/powerpoint/2010/main" val="176592894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6E16225-6BA5-03E0-7FAC-72877DD5BD8C}"/>
              </a:ext>
            </a:extLst>
          </p:cNvPr>
          <p:cNvSpPr txBox="1"/>
          <p:nvPr/>
        </p:nvSpPr>
        <p:spPr>
          <a:xfrm>
            <a:off x="586722" y="1772927"/>
            <a:ext cx="5288784" cy="461665"/>
          </a:xfrm>
          <a:prstGeom prst="rect">
            <a:avLst/>
          </a:prstGeom>
          <a:noFill/>
        </p:spPr>
        <p:txBody>
          <a:bodyPr wrap="square" rtlCol="0">
            <a:spAutoFit/>
          </a:bodyPr>
          <a:lstStyle/>
          <a:p>
            <a:pPr defTabSz="609630">
              <a:defRPr/>
            </a:pPr>
            <a:r>
              <a:rPr lang="vi-VN" sz="2400" b="1" dirty="0">
                <a:solidFill>
                  <a:prstClr val="black"/>
                </a:solidFill>
                <a:latin typeface="UTM Avo" panose="02040603050506020204" pitchFamily="18" charset="0"/>
                <a:cs typeface="Arial" panose="020B0604020202020204" pitchFamily="34" charset="0"/>
              </a:rPr>
              <a:t>b. Chân dung chú bé Lượm</a:t>
            </a:r>
          </a:p>
        </p:txBody>
      </p:sp>
      <p:sp>
        <p:nvSpPr>
          <p:cNvPr id="3" name="Rectangle 2">
            <a:extLst>
              <a:ext uri="{FF2B5EF4-FFF2-40B4-BE49-F238E27FC236}">
                <a16:creationId xmlns:a16="http://schemas.microsoft.com/office/drawing/2014/main" id="{B9BA4A17-22C4-D199-5478-D196CB72295C}"/>
              </a:ext>
            </a:extLst>
          </p:cNvPr>
          <p:cNvSpPr/>
          <p:nvPr/>
        </p:nvSpPr>
        <p:spPr>
          <a:xfrm>
            <a:off x="666750" y="2321241"/>
            <a:ext cx="6191250" cy="2796984"/>
          </a:xfrm>
          <a:prstGeom prst="rect">
            <a:avLst/>
          </a:prstGeom>
          <a:solidFill>
            <a:schemeClr val="accent6">
              <a:lumMod val="20000"/>
              <a:lumOff val="80000"/>
            </a:schemeClr>
          </a:solidFill>
          <a:ln>
            <a:noFill/>
          </a:ln>
        </p:spPr>
        <p:txBody>
          <a:bodyPr wrap="square">
            <a:spAutoFit/>
          </a:bodyPr>
          <a:lstStyle/>
          <a:p>
            <a:pPr marL="190510" indent="-190510">
              <a:lnSpc>
                <a:spcPct val="150000"/>
              </a:lnSpc>
              <a:buFont typeface="Arial" panose="020B0604020202020204" pitchFamily="34" charset="0"/>
              <a:buChar char="•"/>
            </a:pPr>
            <a:r>
              <a:rPr lang="en-US" sz="2000" b="1" dirty="0" err="1">
                <a:latin typeface="UTM Avo" panose="02040603050506020204" pitchFamily="18" charset="0"/>
                <a:cs typeface="Arial" panose="020B0604020202020204" pitchFamily="34" charset="0"/>
              </a:rPr>
              <a:t>Hình</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dáng</a:t>
            </a:r>
            <a:r>
              <a:rPr lang="en-US" sz="2000" b="1"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loắt</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choắt</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nhỏ</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nhắn</a:t>
            </a:r>
            <a:r>
              <a:rPr lang="en-US" sz="2000" dirty="0">
                <a:latin typeface="UTM Avo" panose="02040603050506020204" pitchFamily="18" charset="0"/>
                <a:cs typeface="Arial" panose="020B0604020202020204" pitchFamily="34" charset="0"/>
              </a:rPr>
              <a:t>.</a:t>
            </a:r>
          </a:p>
          <a:p>
            <a:pPr marL="190510" indent="-190510">
              <a:lnSpc>
                <a:spcPct val="150000"/>
              </a:lnSpc>
              <a:buFont typeface="Arial" panose="020B0604020202020204" pitchFamily="34" charset="0"/>
              <a:buChar char="•"/>
            </a:pPr>
            <a:r>
              <a:rPr lang="en-US" sz="2000" b="1" dirty="0">
                <a:latin typeface="UTM Avo" panose="02040603050506020204" pitchFamily="18" charset="0"/>
                <a:cs typeface="Arial" panose="020B0604020202020204" pitchFamily="34" charset="0"/>
              </a:rPr>
              <a:t>Trang </a:t>
            </a:r>
            <a:r>
              <a:rPr lang="en-US" sz="2000" b="1" dirty="0" err="1">
                <a:latin typeface="UTM Avo" panose="02040603050506020204" pitchFamily="18" charset="0"/>
                <a:cs typeface="Arial" panose="020B0604020202020204" pitchFamily="34" charset="0"/>
              </a:rPr>
              <a:t>phục</a:t>
            </a:r>
            <a:r>
              <a:rPr lang="en-US" sz="2000" b="1"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Cái</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xắc</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xinh</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xinh</a:t>
            </a:r>
            <a:r>
              <a:rPr lang="en-US" sz="2000" dirty="0">
                <a:latin typeface="UTM Avo" panose="02040603050506020204" pitchFamily="18" charset="0"/>
                <a:cs typeface="Arial" panose="020B0604020202020204" pitchFamily="34" charset="0"/>
              </a:rPr>
              <a:t>, ca </a:t>
            </a:r>
            <a:r>
              <a:rPr lang="en-US" sz="2000" dirty="0" err="1">
                <a:latin typeface="UTM Avo" panose="02040603050506020204" pitchFamily="18" charset="0"/>
                <a:cs typeface="Arial" panose="020B0604020202020204" pitchFamily="34" charset="0"/>
              </a:rPr>
              <a:t>lô</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đội</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lệch</a:t>
            </a:r>
            <a:r>
              <a:rPr lang="en-US" sz="2000" dirty="0">
                <a:latin typeface="UTM Avo" panose="02040603050506020204" pitchFamily="18" charset="0"/>
                <a:cs typeface="Arial" panose="020B0604020202020204" pitchFamily="34" charset="0"/>
              </a:rPr>
              <a:t>. </a:t>
            </a:r>
          </a:p>
          <a:p>
            <a:pPr>
              <a:lnSpc>
                <a:spcPct val="150000"/>
              </a:lnSpc>
            </a:pPr>
            <a:r>
              <a:rPr lang="en-US" sz="2000" dirty="0">
                <a:latin typeface="UTM Avo" panose="02040603050506020204" pitchFamily="18" charset="0"/>
                <a:cs typeface="Arial" panose="020B0604020202020204" pitchFamily="34" charset="0"/>
              </a:rPr>
              <a:t>=&gt; </a:t>
            </a:r>
            <a:r>
              <a:rPr lang="en-US" sz="2000" dirty="0" err="1">
                <a:latin typeface="UTM Avo" panose="02040603050506020204" pitchFamily="18" charset="0"/>
                <a:cs typeface="Arial" panose="020B0604020202020204" pitchFamily="34" charset="0"/>
              </a:rPr>
              <a:t>đặc</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biệt</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tiêu</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biểu</a:t>
            </a:r>
            <a:r>
              <a:rPr lang="en-US" sz="2000" dirty="0">
                <a:latin typeface="UTM Avo" panose="02040603050506020204" pitchFamily="18" charset="0"/>
                <a:cs typeface="Arial" panose="020B0604020202020204" pitchFamily="34" charset="0"/>
              </a:rPr>
              <a:t>.</a:t>
            </a:r>
          </a:p>
          <a:p>
            <a:pPr marL="190510" indent="-190510">
              <a:lnSpc>
                <a:spcPct val="150000"/>
              </a:lnSpc>
              <a:buFont typeface="Arial" panose="020B0604020202020204" pitchFamily="34" charset="0"/>
              <a:buChar char="•"/>
            </a:pPr>
            <a:r>
              <a:rPr lang="en-US" sz="2000" b="1" dirty="0" err="1">
                <a:latin typeface="UTM Avo" panose="02040603050506020204" pitchFamily="18" charset="0"/>
                <a:cs typeface="Arial" panose="020B0604020202020204" pitchFamily="34" charset="0"/>
              </a:rPr>
              <a:t>Tính</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cách</a:t>
            </a:r>
            <a:r>
              <a:rPr lang="en-US" sz="2000" b="1"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Nghịch</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ngợm</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yêu</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đời</a:t>
            </a:r>
            <a:r>
              <a:rPr lang="en-US" sz="2000" dirty="0">
                <a:latin typeface="UTM Avo" panose="02040603050506020204" pitchFamily="18" charset="0"/>
                <a:cs typeface="Arial" panose="020B0604020202020204" pitchFamily="34" charset="0"/>
              </a:rPr>
              <a:t>.</a:t>
            </a:r>
          </a:p>
          <a:p>
            <a:pPr marL="190510" indent="-190510">
              <a:lnSpc>
                <a:spcPct val="150000"/>
              </a:lnSpc>
              <a:buFont typeface="Arial" panose="020B0604020202020204" pitchFamily="34" charset="0"/>
              <a:buChar char="•"/>
            </a:pPr>
            <a:r>
              <a:rPr lang="en-US" sz="2000" b="1" dirty="0" err="1">
                <a:latin typeface="UTM Avo" panose="02040603050506020204" pitchFamily="18" charset="0"/>
                <a:cs typeface="Arial" panose="020B0604020202020204" pitchFamily="34" charset="0"/>
              </a:rPr>
              <a:t>Cử</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chỉ</a:t>
            </a:r>
            <a:r>
              <a:rPr lang="en-US" sz="2000" b="1"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nhanh</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nhẹn</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tinh</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nghịch</a:t>
            </a:r>
            <a:r>
              <a:rPr lang="en-US" sz="2000" dirty="0">
                <a:latin typeface="UTM Avo" panose="02040603050506020204" pitchFamily="18" charset="0"/>
                <a:cs typeface="Arial" panose="020B0604020202020204" pitchFamily="34" charset="0"/>
              </a:rPr>
              <a:t>.</a:t>
            </a:r>
          </a:p>
          <a:p>
            <a:pPr marL="190510" indent="-190510">
              <a:lnSpc>
                <a:spcPct val="150000"/>
              </a:lnSpc>
              <a:buFont typeface="Arial" panose="020B0604020202020204" pitchFamily="34" charset="0"/>
              <a:buChar char="•"/>
            </a:pPr>
            <a:r>
              <a:rPr lang="en-US" sz="2000" b="1" dirty="0" err="1">
                <a:latin typeface="UTM Avo" panose="02040603050506020204" pitchFamily="18" charset="0"/>
                <a:cs typeface="Arial" panose="020B0604020202020204" pitchFamily="34" charset="0"/>
              </a:rPr>
              <a:t>Lời</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nói</a:t>
            </a:r>
            <a:r>
              <a:rPr lang="en-US" sz="2000" b="1"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tự</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nhiên</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chân</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thật</a:t>
            </a:r>
            <a:r>
              <a:rPr lang="en-US" sz="2000" dirty="0">
                <a:latin typeface="UTM Avo" panose="02040603050506020204" pitchFamily="18" charset="0"/>
                <a:cs typeface="Arial" panose="020B0604020202020204" pitchFamily="34" charset="0"/>
              </a:rPr>
              <a:t>.</a:t>
            </a:r>
          </a:p>
        </p:txBody>
      </p:sp>
      <p:sp>
        <p:nvSpPr>
          <p:cNvPr id="5" name="Right Brace 4">
            <a:extLst>
              <a:ext uri="{FF2B5EF4-FFF2-40B4-BE49-F238E27FC236}">
                <a16:creationId xmlns:a16="http://schemas.microsoft.com/office/drawing/2014/main" id="{8ACE85BD-B207-74EB-AD92-32C96DE9B97C}"/>
              </a:ext>
            </a:extLst>
          </p:cNvPr>
          <p:cNvSpPr/>
          <p:nvPr/>
        </p:nvSpPr>
        <p:spPr>
          <a:xfrm>
            <a:off x="7091136" y="2969833"/>
            <a:ext cx="216807" cy="1420739"/>
          </a:xfrm>
          <a:prstGeom prst="righ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800" dirty="0">
              <a:latin typeface="UTM Avo" panose="02040603050506020204" pitchFamily="18" charset="0"/>
            </a:endParaRPr>
          </a:p>
        </p:txBody>
      </p:sp>
      <p:sp>
        <p:nvSpPr>
          <p:cNvPr id="7" name="TextBox 6">
            <a:extLst>
              <a:ext uri="{FF2B5EF4-FFF2-40B4-BE49-F238E27FC236}">
                <a16:creationId xmlns:a16="http://schemas.microsoft.com/office/drawing/2014/main" id="{372F2E24-717F-8CAB-70D6-4400F0E3AFCD}"/>
              </a:ext>
            </a:extLst>
          </p:cNvPr>
          <p:cNvSpPr txBox="1"/>
          <p:nvPr/>
        </p:nvSpPr>
        <p:spPr>
          <a:xfrm>
            <a:off x="7338423" y="2875002"/>
            <a:ext cx="4612785" cy="1446550"/>
          </a:xfrm>
          <a:prstGeom prst="rect">
            <a:avLst/>
          </a:prstGeom>
          <a:noFill/>
        </p:spPr>
        <p:txBody>
          <a:bodyPr wrap="square" rtlCol="0">
            <a:spAutoFit/>
          </a:bodyPr>
          <a:lstStyle/>
          <a:p>
            <a:pPr algn="ctr"/>
            <a:r>
              <a:rPr lang="nl-NL" sz="2200" b="1">
                <a:solidFill>
                  <a:srgbClr val="FF0000"/>
                </a:solidFill>
                <a:latin typeface="UTM Avo" panose="02040603050506020204" pitchFamily="18" charset="0"/>
                <a:ea typeface="Times New Roman" panose="02020603050405020304" pitchFamily="18" charset="0"/>
                <a:cs typeface="Arial" panose="020B0604020202020204" pitchFamily="34" charset="0"/>
                <a:sym typeface="Wingdings" panose="05000000000000000000" pitchFamily="2" charset="2"/>
              </a:rPr>
              <a:t></a:t>
            </a:r>
            <a:r>
              <a:rPr lang="nl-NL" sz="2200" b="1">
                <a:solidFill>
                  <a:srgbClr val="FF0000"/>
                </a:solidFill>
                <a:latin typeface="UTM Avo" panose="02040603050506020204" pitchFamily="18" charset="0"/>
                <a:ea typeface="Times New Roman" panose="02020603050405020304" pitchFamily="18" charset="0"/>
                <a:cs typeface="Arial" panose="020B0604020202020204" pitchFamily="34" charset="0"/>
              </a:rPr>
              <a:t> Lượm </a:t>
            </a:r>
            <a:r>
              <a:rPr lang="nl-NL" sz="2200" b="1" dirty="0">
                <a:solidFill>
                  <a:srgbClr val="FF0000"/>
                </a:solidFill>
                <a:latin typeface="UTM Avo" panose="02040603050506020204" pitchFamily="18" charset="0"/>
                <a:ea typeface="Times New Roman" panose="02020603050405020304" pitchFamily="18" charset="0"/>
                <a:cs typeface="Arial" panose="020B0604020202020204" pitchFamily="34" charset="0"/>
              </a:rPr>
              <a:t>hồn nhiên, vui tươi, say mê tham gia kháng chiến, yêu thích </a:t>
            </a:r>
            <a:r>
              <a:rPr lang="nl-NL" sz="2200" b="1">
                <a:solidFill>
                  <a:srgbClr val="FF0000"/>
                </a:solidFill>
                <a:latin typeface="UTM Avo" panose="02040603050506020204" pitchFamily="18" charset="0"/>
                <a:ea typeface="Times New Roman" panose="02020603050405020304" pitchFamily="18" charset="0"/>
                <a:cs typeface="Arial" panose="020B0604020202020204" pitchFamily="34" charset="0"/>
              </a:rPr>
              <a:t>hoạt động</a:t>
            </a:r>
          </a:p>
          <a:p>
            <a:pPr algn="ctr"/>
            <a:r>
              <a:rPr lang="nl-NL" sz="2200" b="1">
                <a:solidFill>
                  <a:srgbClr val="FF0000"/>
                </a:solidFill>
                <a:latin typeface="UTM Avo" panose="02040603050506020204" pitchFamily="18" charset="0"/>
                <a:ea typeface="Times New Roman" panose="02020603050405020304" pitchFamily="18" charset="0"/>
                <a:cs typeface="Arial" panose="020B0604020202020204" pitchFamily="34" charset="0"/>
              </a:rPr>
              <a:t> </a:t>
            </a:r>
            <a:r>
              <a:rPr lang="nl-NL" sz="2200" b="1" dirty="0">
                <a:solidFill>
                  <a:srgbClr val="FF0000"/>
                </a:solidFill>
                <a:latin typeface="UTM Avo" panose="02040603050506020204" pitchFamily="18" charset="0"/>
                <a:ea typeface="Times New Roman" panose="02020603050405020304" pitchFamily="18" charset="0"/>
                <a:cs typeface="Arial" panose="020B0604020202020204" pitchFamily="34" charset="0"/>
              </a:rPr>
              <a:t>cách mạng</a:t>
            </a:r>
            <a:r>
              <a:rPr lang="vi-VN" sz="2200" b="1" dirty="0">
                <a:solidFill>
                  <a:srgbClr val="FF0000"/>
                </a:solidFill>
                <a:latin typeface="Arial" panose="020B0604020202020204" pitchFamily="34" charset="0"/>
                <a:ea typeface="Times New Roman" panose="02020603050405020304" pitchFamily="18" charset="0"/>
                <a:cs typeface="Arial" panose="020B0604020202020204" pitchFamily="34" charset="0"/>
              </a:rPr>
              <a:t>.</a:t>
            </a:r>
            <a:endParaRPr lang="en-US" sz="2200" b="1" dirty="0">
              <a:solidFill>
                <a:srgbClr val="FF0000"/>
              </a:solidFill>
              <a:latin typeface="UTM Avo" panose="020406030505060202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9832746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500"/>
                                        <p:tgtEl>
                                          <p:spTgt spid="5"/>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fade">
                                      <p:cBhvr>
                                        <p:cTn id="4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EA40E8F-4A71-4E17-B7D7-2C7EDBAA9FB1}"/>
              </a:ext>
            </a:extLst>
          </p:cNvPr>
          <p:cNvSpPr txBox="1"/>
          <p:nvPr/>
        </p:nvSpPr>
        <p:spPr>
          <a:xfrm>
            <a:off x="567267" y="1863911"/>
            <a:ext cx="8862483" cy="461665"/>
          </a:xfrm>
          <a:prstGeom prst="rect">
            <a:avLst/>
          </a:prstGeom>
          <a:solidFill>
            <a:schemeClr val="accent4">
              <a:lumMod val="20000"/>
              <a:lumOff val="80000"/>
            </a:schemeClr>
          </a:solidFill>
        </p:spPr>
        <p:txBody>
          <a:bodyPr wrap="square" rtlCol="0">
            <a:spAutoFit/>
          </a:bodyPr>
          <a:lstStyle/>
          <a:p>
            <a:pPr defTabSz="609630">
              <a:defRPr/>
            </a:pPr>
            <a:r>
              <a:rPr lang="vi-VN" sz="2400" b="1" dirty="0">
                <a:solidFill>
                  <a:prstClr val="black"/>
                </a:solidFill>
                <a:latin typeface="UTM Avo" panose="02040603050506020204" pitchFamily="18" charset="0"/>
                <a:cs typeface="Arial" panose="020B0604020202020204" pitchFamily="34" charset="0"/>
              </a:rPr>
              <a:t>2. Chuyến đi liên lạc cuối cùng và sự hi sinh của Lượm</a:t>
            </a:r>
          </a:p>
        </p:txBody>
      </p:sp>
      <p:sp>
        <p:nvSpPr>
          <p:cNvPr id="4" name="Rectangle: Rounded Corners 3">
            <a:extLst>
              <a:ext uri="{FF2B5EF4-FFF2-40B4-BE49-F238E27FC236}">
                <a16:creationId xmlns:a16="http://schemas.microsoft.com/office/drawing/2014/main" id="{96A8EF28-552A-9652-E145-6B4A2BDF3881}"/>
              </a:ext>
            </a:extLst>
          </p:cNvPr>
          <p:cNvSpPr/>
          <p:nvPr/>
        </p:nvSpPr>
        <p:spPr>
          <a:xfrm>
            <a:off x="567267" y="2667000"/>
            <a:ext cx="5962883" cy="2983353"/>
          </a:xfrm>
          <a:prstGeom prst="round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133" b="1" dirty="0">
                <a:solidFill>
                  <a:srgbClr val="002060"/>
                </a:solidFill>
                <a:latin typeface="UTM Avo" panose="02040603050506020204" pitchFamily="18" charset="0"/>
                <a:ea typeface="Times New Roman" panose="02020603050405020304" pitchFamily="18" charset="0"/>
                <a:cs typeface="Arial" panose="020B0604020202020204" pitchFamily="34" charset="0"/>
              </a:rPr>
              <a:t>THẢO LUẬN CẶP ĐÔI</a:t>
            </a:r>
          </a:p>
          <a:p>
            <a:pPr algn="just"/>
            <a:r>
              <a:rPr lang="vi-VN" sz="1867" dirty="0">
                <a:solidFill>
                  <a:srgbClr val="002060"/>
                </a:solidFill>
                <a:latin typeface="Arial" panose="020B0604020202020204" pitchFamily="34" charset="0"/>
                <a:cs typeface="Arial" panose="020B0604020202020204" pitchFamily="34" charset="0"/>
              </a:rPr>
              <a:t>+ </a:t>
            </a:r>
            <a:r>
              <a:rPr lang="nl-NL" sz="1867" dirty="0">
                <a:solidFill>
                  <a:srgbClr val="002060"/>
                </a:solidFill>
                <a:latin typeface="UTM Avo" panose="02040603050506020204" pitchFamily="18" charset="0"/>
                <a:cs typeface="Arial" panose="020B0604020202020204" pitchFamily="34" charset="0"/>
              </a:rPr>
              <a:t>Lượm đưa thư trong hoàn cảnh? (cấp bách, nguy hiểm hay bình yên?)</a:t>
            </a:r>
            <a:endParaRPr lang="en-US" sz="1867" dirty="0">
              <a:solidFill>
                <a:srgbClr val="002060"/>
              </a:solidFill>
              <a:latin typeface="UTM Avo" panose="02040603050506020204" pitchFamily="18" charset="0"/>
              <a:cs typeface="Arial" panose="020B0604020202020204" pitchFamily="34" charset="0"/>
            </a:endParaRPr>
          </a:p>
          <a:p>
            <a:pPr algn="just"/>
            <a:r>
              <a:rPr lang="vi-VN" sz="1867" dirty="0">
                <a:solidFill>
                  <a:srgbClr val="002060"/>
                </a:solidFill>
                <a:latin typeface="Arial" panose="020B0604020202020204" pitchFamily="34" charset="0"/>
                <a:cs typeface="Arial" panose="020B0604020202020204" pitchFamily="34" charset="0"/>
              </a:rPr>
              <a:t>+ </a:t>
            </a:r>
            <a:r>
              <a:rPr lang="nl-NL" sz="1867" dirty="0">
                <a:solidFill>
                  <a:srgbClr val="002060"/>
                </a:solidFill>
                <a:latin typeface="UTM Avo" panose="02040603050506020204" pitchFamily="18" charset="0"/>
                <a:cs typeface="Arial" panose="020B0604020202020204" pitchFamily="34" charset="0"/>
              </a:rPr>
              <a:t>Đoạn thơ tái hiện lại hình ảnh nào?</a:t>
            </a:r>
            <a:endParaRPr lang="en-US" sz="1867" dirty="0">
              <a:solidFill>
                <a:srgbClr val="002060"/>
              </a:solidFill>
              <a:latin typeface="UTM Avo" panose="02040603050506020204" pitchFamily="18" charset="0"/>
              <a:cs typeface="Arial" panose="020B0604020202020204" pitchFamily="34" charset="0"/>
            </a:endParaRPr>
          </a:p>
          <a:p>
            <a:pPr algn="just"/>
            <a:r>
              <a:rPr lang="vi-VN" sz="1867" dirty="0">
                <a:solidFill>
                  <a:srgbClr val="002060"/>
                </a:solidFill>
                <a:latin typeface="Arial" panose="020B0604020202020204" pitchFamily="34" charset="0"/>
                <a:cs typeface="Arial" panose="020B0604020202020204" pitchFamily="34" charset="0"/>
              </a:rPr>
              <a:t>+ </a:t>
            </a:r>
            <a:r>
              <a:rPr lang="nl-NL" sz="1867" dirty="0">
                <a:solidFill>
                  <a:srgbClr val="002060"/>
                </a:solidFill>
                <a:latin typeface="UTM Avo" panose="02040603050506020204" pitchFamily="18" charset="0"/>
                <a:cs typeface="Arial" panose="020B0604020202020204" pitchFamily="34" charset="0"/>
              </a:rPr>
              <a:t>Những lời thơ nào miêu tả hình ảnh Lượm đưa thư trong hoàn cảnh ấy?</a:t>
            </a:r>
            <a:endParaRPr lang="en-US" sz="1867" dirty="0">
              <a:solidFill>
                <a:srgbClr val="002060"/>
              </a:solidFill>
              <a:latin typeface="UTM Avo" panose="02040603050506020204" pitchFamily="18" charset="0"/>
              <a:cs typeface="Arial" panose="020B0604020202020204" pitchFamily="34" charset="0"/>
            </a:endParaRPr>
          </a:p>
          <a:p>
            <a:pPr algn="just"/>
            <a:r>
              <a:rPr lang="vi-VN" sz="1867" dirty="0">
                <a:solidFill>
                  <a:srgbClr val="002060"/>
                </a:solidFill>
                <a:latin typeface="Arial" panose="020B0604020202020204" pitchFamily="34" charset="0"/>
                <a:cs typeface="Arial" panose="020B0604020202020204" pitchFamily="34" charset="0"/>
              </a:rPr>
              <a:t>+ </a:t>
            </a:r>
            <a:r>
              <a:rPr lang="nl-NL" sz="1867" dirty="0">
                <a:solidFill>
                  <a:srgbClr val="002060"/>
                </a:solidFill>
                <a:latin typeface="UTM Avo" panose="02040603050506020204" pitchFamily="18" charset="0"/>
                <a:cs typeface="Arial" panose="020B0604020202020204" pitchFamily="34" charset="0"/>
              </a:rPr>
              <a:t>Qua hành động ấy cho biết Lượm là chú bé như thế nào?</a:t>
            </a:r>
            <a:endParaRPr lang="en-US" sz="3200" b="1" dirty="0">
              <a:solidFill>
                <a:srgbClr val="002060"/>
              </a:solidFill>
              <a:latin typeface="UTM Avo" panose="02040603050506020204" pitchFamily="18" charset="0"/>
              <a:ea typeface="Times New Roman" panose="02020603050405020304" pitchFamily="18" charset="0"/>
              <a:cs typeface="Arial" panose="020B0604020202020204" pitchFamily="34" charset="0"/>
            </a:endParaRPr>
          </a:p>
        </p:txBody>
      </p:sp>
      <p:pic>
        <p:nvPicPr>
          <p:cNvPr id="7" name="Picture 2" descr="Không có mô tả ảnh.">
            <a:extLst>
              <a:ext uri="{FF2B5EF4-FFF2-40B4-BE49-F238E27FC236}">
                <a16:creationId xmlns:a16="http://schemas.microsoft.com/office/drawing/2014/main" id="{049E234A-114F-AF53-6057-BC58E7CAC2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1350" y="2667000"/>
            <a:ext cx="4191000" cy="279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958893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EA40E8F-4A71-4E17-B7D7-2C7EDBAA9FB1}"/>
              </a:ext>
            </a:extLst>
          </p:cNvPr>
          <p:cNvSpPr txBox="1"/>
          <p:nvPr/>
        </p:nvSpPr>
        <p:spPr>
          <a:xfrm>
            <a:off x="567267" y="1863911"/>
            <a:ext cx="8862483" cy="461665"/>
          </a:xfrm>
          <a:prstGeom prst="rect">
            <a:avLst/>
          </a:prstGeom>
          <a:solidFill>
            <a:schemeClr val="accent4">
              <a:lumMod val="20000"/>
              <a:lumOff val="80000"/>
            </a:schemeClr>
          </a:solidFill>
        </p:spPr>
        <p:txBody>
          <a:bodyPr wrap="square" rtlCol="0">
            <a:spAutoFit/>
          </a:bodyPr>
          <a:lstStyle/>
          <a:p>
            <a:pPr defTabSz="609630">
              <a:defRPr/>
            </a:pPr>
            <a:r>
              <a:rPr lang="vi-VN" sz="2400" b="1" dirty="0">
                <a:solidFill>
                  <a:prstClr val="black"/>
                </a:solidFill>
                <a:latin typeface="UTM Avo" panose="02040603050506020204" pitchFamily="18" charset="0"/>
                <a:cs typeface="Arial" panose="020B0604020202020204" pitchFamily="34" charset="0"/>
              </a:rPr>
              <a:t>2. Chuyến đi liên lạc cuối cùng và sự hi sinh của Lượm</a:t>
            </a:r>
          </a:p>
        </p:txBody>
      </p:sp>
      <p:sp>
        <p:nvSpPr>
          <p:cNvPr id="2" name="TextBox 1">
            <a:extLst>
              <a:ext uri="{FF2B5EF4-FFF2-40B4-BE49-F238E27FC236}">
                <a16:creationId xmlns:a16="http://schemas.microsoft.com/office/drawing/2014/main" id="{854F867E-7C42-4AB2-C7E4-EEA3ED610FE0}"/>
              </a:ext>
            </a:extLst>
          </p:cNvPr>
          <p:cNvSpPr txBox="1"/>
          <p:nvPr/>
        </p:nvSpPr>
        <p:spPr>
          <a:xfrm>
            <a:off x="473460" y="2330325"/>
            <a:ext cx="6868509" cy="1121846"/>
          </a:xfrm>
          <a:prstGeom prst="rect">
            <a:avLst/>
          </a:prstGeom>
          <a:noFill/>
        </p:spPr>
        <p:txBody>
          <a:bodyPr wrap="square">
            <a:spAutoFit/>
          </a:bodyPr>
          <a:lstStyle/>
          <a:p>
            <a:pPr algn="just">
              <a:lnSpc>
                <a:spcPct val="150000"/>
              </a:lnSpc>
            </a:pPr>
            <a:r>
              <a:rPr lang="vi-VN" sz="2400" dirty="0">
                <a:latin typeface="UTM Avo" panose="02040603050506020204" pitchFamily="18" charset="0"/>
                <a:ea typeface="Times New Roman" panose="02020603050405020304" pitchFamily="18" charset="0"/>
                <a:cs typeface="Arial" panose="020B0604020202020204" pitchFamily="34" charset="0"/>
              </a:rPr>
              <a:t>- Hoàn cảnh đưa thư: nguy hiểm, cấp bách.</a:t>
            </a:r>
          </a:p>
          <a:p>
            <a:pPr algn="just">
              <a:lnSpc>
                <a:spcPct val="150000"/>
              </a:lnSpc>
            </a:pPr>
            <a:r>
              <a:rPr lang="vi-VN" sz="2400" dirty="0">
                <a:latin typeface="UTM Avo" panose="02040603050506020204" pitchFamily="18" charset="0"/>
                <a:ea typeface="Times New Roman" panose="02020603050405020304" pitchFamily="18" charset="0"/>
                <a:cs typeface="Arial" panose="020B0604020202020204" pitchFamily="34" charset="0"/>
              </a:rPr>
              <a:t>- Mặt trận: nguy hiểm, ác liệt</a:t>
            </a:r>
            <a:r>
              <a:rPr lang="en-US" sz="2400" dirty="0">
                <a:latin typeface="UTM Avo" panose="02040603050506020204" pitchFamily="18" charset="0"/>
                <a:ea typeface="Times New Roman" panose="02020603050405020304" pitchFamily="18" charset="0"/>
                <a:cs typeface="Arial" panose="020B0604020202020204" pitchFamily="34" charset="0"/>
              </a:rPr>
              <a:t>.</a:t>
            </a:r>
            <a:endParaRPr lang="vi-VN" sz="2400" dirty="0">
              <a:latin typeface="UTM Avo" panose="02040603050506020204" pitchFamily="18" charset="0"/>
              <a:ea typeface="Times New Roman" panose="02020603050405020304" pitchFamily="18" charset="0"/>
              <a:cs typeface="Arial" panose="020B0604020202020204" pitchFamily="34" charset="0"/>
            </a:endParaRPr>
          </a:p>
        </p:txBody>
      </p:sp>
      <p:sp>
        <p:nvSpPr>
          <p:cNvPr id="5" name="Text Box 30">
            <a:extLst>
              <a:ext uri="{FF2B5EF4-FFF2-40B4-BE49-F238E27FC236}">
                <a16:creationId xmlns:a16="http://schemas.microsoft.com/office/drawing/2014/main" id="{7248A12E-5228-F1A9-250D-3461C8CA5E87}"/>
              </a:ext>
            </a:extLst>
          </p:cNvPr>
          <p:cNvSpPr txBox="1">
            <a:spLocks noChangeArrowheads="1"/>
          </p:cNvSpPr>
          <p:nvPr/>
        </p:nvSpPr>
        <p:spPr bwMode="auto">
          <a:xfrm>
            <a:off x="1644650" y="4154010"/>
            <a:ext cx="3384550" cy="2123658"/>
          </a:xfrm>
          <a:prstGeom prst="rect">
            <a:avLst/>
          </a:prstGeom>
          <a:noFill/>
          <a:ln>
            <a:noFill/>
          </a:ln>
          <a:effectLst>
            <a:prstShdw prst="shdw13" dist="53882" dir="13500000">
              <a:schemeClr val="bg2">
                <a:alpha val="50000"/>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2400" b="1" dirty="0" err="1">
                <a:latin typeface="UTM Avo" panose="02040603050506020204" pitchFamily="18" charset="0"/>
                <a:cs typeface="Arial" panose="020B0604020202020204" pitchFamily="34" charset="0"/>
              </a:rPr>
              <a:t>Vụt</a:t>
            </a:r>
            <a:r>
              <a:rPr lang="en-US" altLang="en-US" sz="2400" b="1" dirty="0">
                <a:latin typeface="UTM Avo" panose="02040603050506020204" pitchFamily="18" charset="0"/>
                <a:cs typeface="Arial" panose="020B0604020202020204" pitchFamily="34" charset="0"/>
              </a:rPr>
              <a:t> </a:t>
            </a:r>
            <a:r>
              <a:rPr lang="en-US" altLang="en-US" sz="2400" dirty="0">
                <a:latin typeface="UTM Avo" panose="02040603050506020204" pitchFamily="18" charset="0"/>
                <a:cs typeface="Arial" panose="020B0604020202020204" pitchFamily="34" charset="0"/>
              </a:rPr>
              <a:t>qua </a:t>
            </a:r>
            <a:r>
              <a:rPr lang="en-US" altLang="en-US" sz="2400" dirty="0" err="1">
                <a:latin typeface="UTM Avo" panose="02040603050506020204" pitchFamily="18" charset="0"/>
                <a:cs typeface="Arial" panose="020B0604020202020204" pitchFamily="34" charset="0"/>
              </a:rPr>
              <a:t>mặt</a:t>
            </a:r>
            <a:r>
              <a:rPr lang="en-US" altLang="en-US" sz="2400" dirty="0">
                <a:latin typeface="UTM Avo" panose="02040603050506020204" pitchFamily="18" charset="0"/>
                <a:cs typeface="Arial" panose="020B0604020202020204" pitchFamily="34" charset="0"/>
              </a:rPr>
              <a:t> </a:t>
            </a:r>
            <a:r>
              <a:rPr lang="en-US" altLang="en-US" sz="2400" dirty="0" err="1">
                <a:latin typeface="UTM Avo" panose="02040603050506020204" pitchFamily="18" charset="0"/>
                <a:cs typeface="Arial" panose="020B0604020202020204" pitchFamily="34" charset="0"/>
              </a:rPr>
              <a:t>trận</a:t>
            </a:r>
            <a:r>
              <a:rPr lang="en-US" altLang="en-US" sz="2400" dirty="0">
                <a:latin typeface="UTM Avo" panose="02040603050506020204" pitchFamily="18" charset="0"/>
                <a:cs typeface="Arial" panose="020B0604020202020204" pitchFamily="34" charset="0"/>
              </a:rPr>
              <a:t> </a:t>
            </a:r>
          </a:p>
          <a:p>
            <a:pPr eaLnBrk="1" hangingPunct="1">
              <a:spcBef>
                <a:spcPct val="50000"/>
              </a:spcBef>
              <a:buFontTx/>
              <a:buNone/>
            </a:pPr>
            <a:r>
              <a:rPr lang="en-US" altLang="en-US" sz="2400" dirty="0" err="1">
                <a:latin typeface="UTM Avo" panose="02040603050506020204" pitchFamily="18" charset="0"/>
                <a:cs typeface="Arial" panose="020B0604020202020204" pitchFamily="34" charset="0"/>
              </a:rPr>
              <a:t>Đạn</a:t>
            </a:r>
            <a:r>
              <a:rPr lang="en-US" altLang="en-US" sz="2400" dirty="0">
                <a:latin typeface="UTM Avo" panose="02040603050506020204" pitchFamily="18" charset="0"/>
                <a:cs typeface="Arial" panose="020B0604020202020204" pitchFamily="34" charset="0"/>
              </a:rPr>
              <a:t> </a:t>
            </a:r>
            <a:r>
              <a:rPr lang="en-US" altLang="en-US" sz="2400" b="1" dirty="0">
                <a:latin typeface="UTM Avo" panose="02040603050506020204" pitchFamily="18" charset="0"/>
                <a:cs typeface="Arial" panose="020B0604020202020204" pitchFamily="34" charset="0"/>
              </a:rPr>
              <a:t>bay</a:t>
            </a:r>
            <a:r>
              <a:rPr lang="en-US" altLang="en-US" sz="2400" dirty="0">
                <a:latin typeface="UTM Avo" panose="02040603050506020204" pitchFamily="18" charset="0"/>
                <a:cs typeface="Arial" panose="020B0604020202020204" pitchFamily="34" charset="0"/>
              </a:rPr>
              <a:t> </a:t>
            </a:r>
            <a:r>
              <a:rPr lang="en-US" altLang="en-US" sz="2400" dirty="0" err="1">
                <a:latin typeface="UTM Avo" panose="02040603050506020204" pitchFamily="18" charset="0"/>
                <a:cs typeface="Arial" panose="020B0604020202020204" pitchFamily="34" charset="0"/>
              </a:rPr>
              <a:t>vèo</a:t>
            </a:r>
            <a:r>
              <a:rPr lang="en-US" altLang="en-US" sz="2400" dirty="0">
                <a:latin typeface="UTM Avo" panose="02040603050506020204" pitchFamily="18" charset="0"/>
                <a:cs typeface="Arial" panose="020B0604020202020204" pitchFamily="34" charset="0"/>
              </a:rPr>
              <a:t> </a:t>
            </a:r>
            <a:r>
              <a:rPr lang="en-US" altLang="en-US" sz="2400" dirty="0" err="1">
                <a:latin typeface="UTM Avo" panose="02040603050506020204" pitchFamily="18" charset="0"/>
                <a:cs typeface="Arial" panose="020B0604020202020204" pitchFamily="34" charset="0"/>
              </a:rPr>
              <a:t>vèo</a:t>
            </a:r>
            <a:endParaRPr lang="en-US" altLang="en-US" sz="2400" dirty="0">
              <a:latin typeface="UTM Avo" panose="02040603050506020204" pitchFamily="18" charset="0"/>
              <a:cs typeface="Arial" panose="020B0604020202020204" pitchFamily="34" charset="0"/>
            </a:endParaRPr>
          </a:p>
          <a:p>
            <a:pPr eaLnBrk="1" hangingPunct="1">
              <a:spcBef>
                <a:spcPct val="50000"/>
              </a:spcBef>
              <a:buFontTx/>
              <a:buNone/>
            </a:pPr>
            <a:r>
              <a:rPr lang="en-US" altLang="en-US" sz="2400" dirty="0" err="1">
                <a:latin typeface="UTM Avo" panose="02040603050506020204" pitchFamily="18" charset="0"/>
                <a:cs typeface="Arial" panose="020B0604020202020204" pitchFamily="34" charset="0"/>
              </a:rPr>
              <a:t>Thư</a:t>
            </a:r>
            <a:r>
              <a:rPr lang="en-US" altLang="en-US" sz="2400" dirty="0">
                <a:latin typeface="UTM Avo" panose="02040603050506020204" pitchFamily="18" charset="0"/>
                <a:cs typeface="Arial" panose="020B0604020202020204" pitchFamily="34" charset="0"/>
              </a:rPr>
              <a:t> </a:t>
            </a:r>
            <a:r>
              <a:rPr lang="en-US" altLang="en-US" sz="2400" dirty="0" err="1">
                <a:latin typeface="UTM Avo" panose="02040603050506020204" pitchFamily="18" charset="0"/>
                <a:cs typeface="Arial" panose="020B0604020202020204" pitchFamily="34" charset="0"/>
              </a:rPr>
              <a:t>để</a:t>
            </a:r>
            <a:r>
              <a:rPr lang="en-US" altLang="en-US" sz="2400" dirty="0">
                <a:latin typeface="UTM Avo" panose="02040603050506020204" pitchFamily="18" charset="0"/>
                <a:cs typeface="Arial" panose="020B0604020202020204" pitchFamily="34" charset="0"/>
              </a:rPr>
              <a:t> </a:t>
            </a:r>
            <a:r>
              <a:rPr lang="en-US" altLang="en-US" sz="2400" dirty="0" err="1">
                <a:latin typeface="UTM Avo" panose="02040603050506020204" pitchFamily="18" charset="0"/>
                <a:cs typeface="Arial" panose="020B0604020202020204" pitchFamily="34" charset="0"/>
              </a:rPr>
              <a:t>thượng</a:t>
            </a:r>
            <a:r>
              <a:rPr lang="en-US" altLang="en-US" sz="2400" dirty="0">
                <a:latin typeface="UTM Avo" panose="02040603050506020204" pitchFamily="18" charset="0"/>
                <a:cs typeface="Arial" panose="020B0604020202020204" pitchFamily="34" charset="0"/>
              </a:rPr>
              <a:t> </a:t>
            </a:r>
            <a:r>
              <a:rPr lang="en-US" altLang="en-US" sz="2400" dirty="0" err="1">
                <a:latin typeface="UTM Avo" panose="02040603050506020204" pitchFamily="18" charset="0"/>
                <a:cs typeface="Arial" panose="020B0604020202020204" pitchFamily="34" charset="0"/>
              </a:rPr>
              <a:t>khẩn</a:t>
            </a:r>
            <a:endParaRPr lang="en-US" altLang="en-US" sz="2400" dirty="0">
              <a:latin typeface="UTM Avo" panose="02040603050506020204" pitchFamily="18" charset="0"/>
              <a:cs typeface="Arial" panose="020B0604020202020204" pitchFamily="34" charset="0"/>
            </a:endParaRPr>
          </a:p>
          <a:p>
            <a:pPr eaLnBrk="1" hangingPunct="1">
              <a:spcBef>
                <a:spcPct val="50000"/>
              </a:spcBef>
              <a:buFontTx/>
              <a:buNone/>
            </a:pPr>
            <a:r>
              <a:rPr lang="en-US" altLang="en-US" sz="2400" b="1" dirty="0" err="1">
                <a:latin typeface="UTM Avo" panose="02040603050506020204" pitchFamily="18" charset="0"/>
                <a:cs typeface="Arial" panose="020B0604020202020204" pitchFamily="34" charset="0"/>
              </a:rPr>
              <a:t>Sợ</a:t>
            </a:r>
            <a:r>
              <a:rPr lang="en-US" altLang="en-US" sz="2400" b="1" dirty="0">
                <a:latin typeface="UTM Avo" panose="02040603050506020204" pitchFamily="18" charset="0"/>
                <a:cs typeface="Arial" panose="020B0604020202020204" pitchFamily="34" charset="0"/>
              </a:rPr>
              <a:t> chi </a:t>
            </a:r>
            <a:r>
              <a:rPr lang="en-US" altLang="en-US" sz="2400" dirty="0" err="1">
                <a:latin typeface="UTM Avo" panose="02040603050506020204" pitchFamily="18" charset="0"/>
                <a:cs typeface="Arial" panose="020B0604020202020204" pitchFamily="34" charset="0"/>
              </a:rPr>
              <a:t>hiểm</a:t>
            </a:r>
            <a:r>
              <a:rPr lang="en-US" altLang="en-US" sz="2400" dirty="0">
                <a:latin typeface="UTM Avo" panose="02040603050506020204" pitchFamily="18" charset="0"/>
                <a:cs typeface="Arial" panose="020B0604020202020204" pitchFamily="34" charset="0"/>
              </a:rPr>
              <a:t> </a:t>
            </a:r>
            <a:r>
              <a:rPr lang="en-US" altLang="en-US" sz="2400" dirty="0" err="1">
                <a:latin typeface="UTM Avo" panose="02040603050506020204" pitchFamily="18" charset="0"/>
                <a:cs typeface="Arial" panose="020B0604020202020204" pitchFamily="34" charset="0"/>
              </a:rPr>
              <a:t>nghèo</a:t>
            </a:r>
            <a:endParaRPr lang="en-US" altLang="en-US" sz="2400" dirty="0">
              <a:latin typeface="UTM Avo" panose="02040603050506020204" pitchFamily="18" charset="0"/>
              <a:cs typeface="Arial" panose="020B0604020202020204" pitchFamily="34" charset="0"/>
            </a:endParaRPr>
          </a:p>
        </p:txBody>
      </p:sp>
      <p:sp>
        <p:nvSpPr>
          <p:cNvPr id="6" name="TextBox 5">
            <a:extLst>
              <a:ext uri="{FF2B5EF4-FFF2-40B4-BE49-F238E27FC236}">
                <a16:creationId xmlns:a16="http://schemas.microsoft.com/office/drawing/2014/main" id="{9B7A33FC-3A49-3C14-1D03-48DC1E770644}"/>
              </a:ext>
            </a:extLst>
          </p:cNvPr>
          <p:cNvSpPr txBox="1"/>
          <p:nvPr/>
        </p:nvSpPr>
        <p:spPr>
          <a:xfrm>
            <a:off x="457858" y="3538903"/>
            <a:ext cx="6859064" cy="461665"/>
          </a:xfrm>
          <a:prstGeom prst="rect">
            <a:avLst/>
          </a:prstGeom>
          <a:noFill/>
        </p:spPr>
        <p:txBody>
          <a:bodyPr wrap="square">
            <a:spAutoFit/>
          </a:bodyPr>
          <a:lstStyle/>
          <a:p>
            <a:r>
              <a:rPr lang="vi-VN" sz="2400" dirty="0">
                <a:latin typeface="UTM Avo" panose="02040603050506020204" pitchFamily="18" charset="0"/>
                <a:cs typeface="Arial" panose="020B0604020202020204" pitchFamily="34" charset="0"/>
              </a:rPr>
              <a:t>- Hành động của Lượm: </a:t>
            </a:r>
          </a:p>
        </p:txBody>
      </p:sp>
      <p:sp>
        <p:nvSpPr>
          <p:cNvPr id="8" name="Right Brace 7">
            <a:extLst>
              <a:ext uri="{FF2B5EF4-FFF2-40B4-BE49-F238E27FC236}">
                <a16:creationId xmlns:a16="http://schemas.microsoft.com/office/drawing/2014/main" id="{414CA96F-EF01-F382-F0BA-FFC3F8DACC06}"/>
              </a:ext>
            </a:extLst>
          </p:cNvPr>
          <p:cNvSpPr/>
          <p:nvPr/>
        </p:nvSpPr>
        <p:spPr>
          <a:xfrm>
            <a:off x="5111750" y="4362451"/>
            <a:ext cx="355600" cy="1753987"/>
          </a:xfrm>
          <a:prstGeom prst="righ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dirty="0">
              <a:latin typeface="UTM Avo" panose="02040603050506020204" pitchFamily="18" charset="0"/>
            </a:endParaRPr>
          </a:p>
        </p:txBody>
      </p:sp>
      <p:sp>
        <p:nvSpPr>
          <p:cNvPr id="9" name="TextBox 8">
            <a:extLst>
              <a:ext uri="{FF2B5EF4-FFF2-40B4-BE49-F238E27FC236}">
                <a16:creationId xmlns:a16="http://schemas.microsoft.com/office/drawing/2014/main" id="{12E98D15-88FF-061F-1E88-F2F12E02D9E9}"/>
              </a:ext>
            </a:extLst>
          </p:cNvPr>
          <p:cNvSpPr txBox="1"/>
          <p:nvPr/>
        </p:nvSpPr>
        <p:spPr>
          <a:xfrm>
            <a:off x="5703356" y="4246343"/>
            <a:ext cx="4092629" cy="1938992"/>
          </a:xfrm>
          <a:prstGeom prst="rect">
            <a:avLst/>
          </a:prstGeom>
          <a:noFill/>
        </p:spPr>
        <p:txBody>
          <a:bodyPr wrap="square">
            <a:spAutoFit/>
          </a:bodyPr>
          <a:lstStyle/>
          <a:p>
            <a:pPr algn="just"/>
            <a:r>
              <a:rPr lang="en-US" sz="2400">
                <a:latin typeface="UTM Avo" panose="02040603050506020204" pitchFamily="18" charset="0"/>
                <a:cs typeface="Arial" panose="020B0604020202020204" pitchFamily="34" charset="0"/>
              </a:rPr>
              <a:t>T</a:t>
            </a:r>
            <a:r>
              <a:rPr lang="vi-VN" sz="2400">
                <a:latin typeface="UTM Avo" panose="02040603050506020204" pitchFamily="18" charset="0"/>
                <a:cs typeface="Arial" panose="020B0604020202020204" pitchFamily="34" charset="0"/>
              </a:rPr>
              <a:t>hể</a:t>
            </a:r>
            <a:r>
              <a:rPr lang="en-US" sz="2400">
                <a:latin typeface="UTM Avo" panose="02040603050506020204" pitchFamily="18" charset="0"/>
                <a:cs typeface="Arial" panose="020B0604020202020204" pitchFamily="34" charset="0"/>
              </a:rPr>
              <a:t> </a:t>
            </a:r>
            <a:r>
              <a:rPr lang="vi-VN" sz="2400">
                <a:latin typeface="UTM Avo" panose="02040603050506020204" pitchFamily="18" charset="0"/>
                <a:cs typeface="Arial" panose="020B0604020202020204" pitchFamily="34" charset="0"/>
              </a:rPr>
              <a:t>hiện hành động </a:t>
            </a:r>
            <a:r>
              <a:rPr lang="vi-VN" sz="2400" dirty="0">
                <a:latin typeface="UTM Avo" panose="02040603050506020204" pitchFamily="18" charset="0"/>
                <a:cs typeface="Arial" panose="020B0604020202020204" pitchFamily="34" charset="0"/>
              </a:rPr>
              <a:t>nhanh, dứt khoát, thái độ bất chấp hiểm nguy, đặt nhiệm vụ và đất nước lên trên tính mạng.</a:t>
            </a:r>
          </a:p>
        </p:txBody>
      </p:sp>
    </p:spTree>
    <p:extLst>
      <p:ext uri="{BB962C8B-B14F-4D97-AF65-F5344CB8AC3E}">
        <p14:creationId xmlns:p14="http://schemas.microsoft.com/office/powerpoint/2010/main" val="29934111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fade">
                                      <p:cBhvr>
                                        <p:cTn id="21" dur="1000"/>
                                        <p:tgtEl>
                                          <p:spTgt spid="6">
                                            <p:txEl>
                                              <p:pRg st="0" end="0"/>
                                            </p:txEl>
                                          </p:spTgt>
                                        </p:tgtEl>
                                      </p:cBhvr>
                                    </p:animEffect>
                                    <p:anim calcmode="lin" valueType="num">
                                      <p:cBhvr>
                                        <p:cTn id="22"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500"/>
                                        <p:tgtEl>
                                          <p:spTgt spid="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animBg="1"/>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EA40E8F-4A71-4E17-B7D7-2C7EDBAA9FB1}"/>
              </a:ext>
            </a:extLst>
          </p:cNvPr>
          <p:cNvSpPr txBox="1"/>
          <p:nvPr/>
        </p:nvSpPr>
        <p:spPr>
          <a:xfrm>
            <a:off x="567267" y="1863911"/>
            <a:ext cx="8862483" cy="461665"/>
          </a:xfrm>
          <a:prstGeom prst="rect">
            <a:avLst/>
          </a:prstGeom>
          <a:solidFill>
            <a:schemeClr val="accent4">
              <a:lumMod val="20000"/>
              <a:lumOff val="80000"/>
            </a:schemeClr>
          </a:solidFill>
        </p:spPr>
        <p:txBody>
          <a:bodyPr wrap="square" rtlCol="0">
            <a:spAutoFit/>
          </a:bodyPr>
          <a:lstStyle/>
          <a:p>
            <a:pPr defTabSz="609630">
              <a:defRPr/>
            </a:pPr>
            <a:r>
              <a:rPr lang="vi-VN" sz="2400" b="1" dirty="0">
                <a:solidFill>
                  <a:prstClr val="black"/>
                </a:solidFill>
                <a:latin typeface="UTM Avo" panose="02040603050506020204" pitchFamily="18" charset="0"/>
                <a:cs typeface="Arial" panose="020B0604020202020204" pitchFamily="34" charset="0"/>
              </a:rPr>
              <a:t>2. Chuyến đi liên lạc cuối cùng và sự hi sinh của Lượm</a:t>
            </a:r>
          </a:p>
        </p:txBody>
      </p:sp>
      <p:sp>
        <p:nvSpPr>
          <p:cNvPr id="4" name="Cloud 3">
            <a:extLst>
              <a:ext uri="{FF2B5EF4-FFF2-40B4-BE49-F238E27FC236}">
                <a16:creationId xmlns:a16="http://schemas.microsoft.com/office/drawing/2014/main" id="{87C7B23B-E8AB-9D25-25B6-A26E47EF3CE6}"/>
              </a:ext>
            </a:extLst>
          </p:cNvPr>
          <p:cNvSpPr/>
          <p:nvPr/>
        </p:nvSpPr>
        <p:spPr>
          <a:xfrm>
            <a:off x="2896362" y="2732585"/>
            <a:ext cx="8021574" cy="3226401"/>
          </a:xfrm>
          <a:prstGeom prst="cloud">
            <a:avLst/>
          </a:prstGeom>
          <a:solidFill>
            <a:schemeClr val="accent4">
              <a:lumMod val="20000"/>
              <a:lumOff val="80000"/>
            </a:schemeClr>
          </a:solid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33" dirty="0">
                <a:solidFill>
                  <a:schemeClr val="tx1"/>
                </a:solidFill>
                <a:latin typeface="UTM Avo" panose="02040603050506020204" pitchFamily="18" charset="0"/>
                <a:cs typeface="Arial" panose="020B0604020202020204" pitchFamily="34" charset="0"/>
              </a:rPr>
              <a:t>Khi </a:t>
            </a:r>
            <a:r>
              <a:rPr lang="en-US" sz="2133" dirty="0" err="1">
                <a:solidFill>
                  <a:schemeClr val="tx1"/>
                </a:solidFill>
                <a:latin typeface="UTM Avo" panose="02040603050506020204" pitchFamily="18" charset="0"/>
                <a:cs typeface="Arial" panose="020B0604020202020204" pitchFamily="34" charset="0"/>
              </a:rPr>
              <a:t>nghe</a:t>
            </a:r>
            <a:r>
              <a:rPr lang="en-US" sz="2133" dirty="0">
                <a:solidFill>
                  <a:schemeClr val="tx1"/>
                </a:solidFill>
                <a:latin typeface="UTM Avo" panose="02040603050506020204" pitchFamily="18" charset="0"/>
                <a:cs typeface="Arial" panose="020B0604020202020204" pitchFamily="34" charset="0"/>
              </a:rPr>
              <a:t> tin </a:t>
            </a:r>
            <a:r>
              <a:rPr lang="en-US" sz="2133" dirty="0" err="1">
                <a:solidFill>
                  <a:schemeClr val="tx1"/>
                </a:solidFill>
                <a:latin typeface="UTM Avo" panose="02040603050506020204" pitchFamily="18" charset="0"/>
                <a:cs typeface="Arial" panose="020B0604020202020204" pitchFamily="34" charset="0"/>
              </a:rPr>
              <a:t>Lượm</a:t>
            </a:r>
            <a:r>
              <a:rPr lang="en-US" sz="2133" dirty="0">
                <a:solidFill>
                  <a:schemeClr val="tx1"/>
                </a:solidFill>
                <a:latin typeface="UTM Avo" panose="02040603050506020204" pitchFamily="18" charset="0"/>
                <a:cs typeface="Arial" panose="020B0604020202020204" pitchFamily="34" charset="0"/>
              </a:rPr>
              <a:t> hi </a:t>
            </a:r>
            <a:r>
              <a:rPr lang="en-US" sz="2133" dirty="0" err="1">
                <a:solidFill>
                  <a:schemeClr val="tx1"/>
                </a:solidFill>
                <a:latin typeface="UTM Avo" panose="02040603050506020204" pitchFamily="18" charset="0"/>
                <a:cs typeface="Arial" panose="020B0604020202020204" pitchFamily="34" charset="0"/>
              </a:rPr>
              <a:t>sinh</a:t>
            </a:r>
            <a:r>
              <a:rPr lang="en-US" sz="2133" dirty="0">
                <a:solidFill>
                  <a:schemeClr val="tx1"/>
                </a:solidFill>
                <a:latin typeface="UTM Avo" panose="02040603050506020204" pitchFamily="18" charset="0"/>
                <a:cs typeface="Arial" panose="020B0604020202020204" pitchFamily="34" charset="0"/>
              </a:rPr>
              <a:t>, </a:t>
            </a:r>
            <a:r>
              <a:rPr lang="en-US" sz="2133" dirty="0" err="1">
                <a:solidFill>
                  <a:schemeClr val="tx1"/>
                </a:solidFill>
                <a:latin typeface="UTM Avo" panose="02040603050506020204" pitchFamily="18" charset="0"/>
                <a:cs typeface="Arial" panose="020B0604020202020204" pitchFamily="34" charset="0"/>
              </a:rPr>
              <a:t>tác</a:t>
            </a:r>
            <a:r>
              <a:rPr lang="en-US" sz="2133" dirty="0">
                <a:solidFill>
                  <a:schemeClr val="tx1"/>
                </a:solidFill>
                <a:latin typeface="UTM Avo" panose="02040603050506020204" pitchFamily="18" charset="0"/>
                <a:cs typeface="Arial" panose="020B0604020202020204" pitchFamily="34" charset="0"/>
              </a:rPr>
              <a:t> </a:t>
            </a:r>
            <a:r>
              <a:rPr lang="en-US" sz="2133" dirty="0" err="1">
                <a:solidFill>
                  <a:schemeClr val="tx1"/>
                </a:solidFill>
                <a:latin typeface="UTM Avo" panose="02040603050506020204" pitchFamily="18" charset="0"/>
                <a:cs typeface="Arial" panose="020B0604020202020204" pitchFamily="34" charset="0"/>
              </a:rPr>
              <a:t>giả</a:t>
            </a:r>
            <a:r>
              <a:rPr lang="en-US" sz="2133" dirty="0">
                <a:solidFill>
                  <a:schemeClr val="tx1"/>
                </a:solidFill>
                <a:latin typeface="UTM Avo" panose="02040603050506020204" pitchFamily="18" charset="0"/>
                <a:cs typeface="Arial" panose="020B0604020202020204" pitchFamily="34" charset="0"/>
              </a:rPr>
              <a:t> </a:t>
            </a:r>
            <a:r>
              <a:rPr lang="en-US" sz="2133" dirty="0" err="1">
                <a:solidFill>
                  <a:schemeClr val="tx1"/>
                </a:solidFill>
                <a:latin typeface="UTM Avo" panose="02040603050506020204" pitchFamily="18" charset="0"/>
                <a:cs typeface="Arial" panose="020B0604020202020204" pitchFamily="34" charset="0"/>
              </a:rPr>
              <a:t>không</a:t>
            </a:r>
            <a:r>
              <a:rPr lang="en-US" sz="2133" dirty="0">
                <a:solidFill>
                  <a:schemeClr val="tx1"/>
                </a:solidFill>
                <a:latin typeface="UTM Avo" panose="02040603050506020204" pitchFamily="18" charset="0"/>
                <a:cs typeface="Arial" panose="020B0604020202020204" pitchFamily="34" charset="0"/>
              </a:rPr>
              <a:t> </a:t>
            </a:r>
            <a:r>
              <a:rPr lang="en-US" sz="2133" dirty="0" err="1">
                <a:solidFill>
                  <a:schemeClr val="tx1"/>
                </a:solidFill>
                <a:latin typeface="UTM Avo" panose="02040603050506020204" pitchFamily="18" charset="0"/>
                <a:cs typeface="Arial" panose="020B0604020202020204" pitchFamily="34" charset="0"/>
              </a:rPr>
              <a:t>khỏi</a:t>
            </a:r>
            <a:r>
              <a:rPr lang="en-US" sz="2133" dirty="0">
                <a:solidFill>
                  <a:schemeClr val="tx1"/>
                </a:solidFill>
                <a:latin typeface="UTM Avo" panose="02040603050506020204" pitchFamily="18" charset="0"/>
                <a:cs typeface="Arial" panose="020B0604020202020204" pitchFamily="34" charset="0"/>
              </a:rPr>
              <a:t> </a:t>
            </a:r>
            <a:r>
              <a:rPr lang="en-US" sz="2133" dirty="0" err="1">
                <a:solidFill>
                  <a:schemeClr val="tx1"/>
                </a:solidFill>
                <a:latin typeface="UTM Avo" panose="02040603050506020204" pitchFamily="18" charset="0"/>
                <a:cs typeface="Arial" panose="020B0604020202020204" pitchFamily="34" charset="0"/>
              </a:rPr>
              <a:t>ngỡ</a:t>
            </a:r>
            <a:r>
              <a:rPr lang="en-US" sz="2133" dirty="0">
                <a:solidFill>
                  <a:schemeClr val="tx1"/>
                </a:solidFill>
                <a:latin typeface="UTM Avo" panose="02040603050506020204" pitchFamily="18" charset="0"/>
                <a:cs typeface="Arial" panose="020B0604020202020204" pitchFamily="34" charset="0"/>
              </a:rPr>
              <a:t> </a:t>
            </a:r>
            <a:r>
              <a:rPr lang="en-US" sz="2133" dirty="0" err="1">
                <a:solidFill>
                  <a:schemeClr val="tx1"/>
                </a:solidFill>
                <a:latin typeface="UTM Avo" panose="02040603050506020204" pitchFamily="18" charset="0"/>
                <a:cs typeface="Arial" panose="020B0604020202020204" pitchFamily="34" charset="0"/>
              </a:rPr>
              <a:t>ngàng</a:t>
            </a:r>
            <a:r>
              <a:rPr lang="en-US" sz="2133" dirty="0">
                <a:solidFill>
                  <a:schemeClr val="tx1"/>
                </a:solidFill>
                <a:latin typeface="UTM Avo" panose="02040603050506020204" pitchFamily="18" charset="0"/>
                <a:cs typeface="Arial" panose="020B0604020202020204" pitchFamily="34" charset="0"/>
              </a:rPr>
              <a:t>, </a:t>
            </a:r>
            <a:r>
              <a:rPr lang="en-US" sz="2133" dirty="0" err="1">
                <a:solidFill>
                  <a:schemeClr val="tx1"/>
                </a:solidFill>
                <a:latin typeface="UTM Avo" panose="02040603050506020204" pitchFamily="18" charset="0"/>
                <a:cs typeface="Arial" panose="020B0604020202020204" pitchFamily="34" charset="0"/>
              </a:rPr>
              <a:t>bàng</a:t>
            </a:r>
            <a:r>
              <a:rPr lang="en-US" sz="2133" dirty="0">
                <a:solidFill>
                  <a:schemeClr val="tx1"/>
                </a:solidFill>
                <a:latin typeface="UTM Avo" panose="02040603050506020204" pitchFamily="18" charset="0"/>
                <a:cs typeface="Arial" panose="020B0604020202020204" pitchFamily="34" charset="0"/>
              </a:rPr>
              <a:t> </a:t>
            </a:r>
            <a:r>
              <a:rPr lang="en-US" sz="2133" dirty="0" err="1">
                <a:solidFill>
                  <a:schemeClr val="tx1"/>
                </a:solidFill>
                <a:latin typeface="UTM Avo" panose="02040603050506020204" pitchFamily="18" charset="0"/>
                <a:cs typeface="Arial" panose="020B0604020202020204" pitchFamily="34" charset="0"/>
              </a:rPr>
              <a:t>hoàng</a:t>
            </a:r>
            <a:r>
              <a:rPr lang="en-US" sz="2133" dirty="0">
                <a:solidFill>
                  <a:schemeClr val="tx1"/>
                </a:solidFill>
                <a:latin typeface="UTM Avo" panose="02040603050506020204" pitchFamily="18" charset="0"/>
                <a:cs typeface="Arial" panose="020B0604020202020204" pitchFamily="34" charset="0"/>
              </a:rPr>
              <a:t>, </a:t>
            </a:r>
            <a:r>
              <a:rPr lang="en-US" sz="2133" dirty="0" err="1">
                <a:solidFill>
                  <a:schemeClr val="tx1"/>
                </a:solidFill>
                <a:latin typeface="UTM Avo" panose="02040603050506020204" pitchFamily="18" charset="0"/>
                <a:cs typeface="Arial" panose="020B0604020202020204" pitchFamily="34" charset="0"/>
              </a:rPr>
              <a:t>đau</a:t>
            </a:r>
            <a:r>
              <a:rPr lang="en-US" sz="2133" dirty="0">
                <a:solidFill>
                  <a:schemeClr val="tx1"/>
                </a:solidFill>
                <a:latin typeface="UTM Avo" panose="02040603050506020204" pitchFamily="18" charset="0"/>
                <a:cs typeface="Arial" panose="020B0604020202020204" pitchFamily="34" charset="0"/>
              </a:rPr>
              <a:t> </a:t>
            </a:r>
            <a:r>
              <a:rPr lang="en-US" sz="2133" dirty="0" err="1">
                <a:solidFill>
                  <a:schemeClr val="tx1"/>
                </a:solidFill>
                <a:latin typeface="UTM Avo" panose="02040603050506020204" pitchFamily="18" charset="0"/>
                <a:cs typeface="Arial" panose="020B0604020202020204" pitchFamily="34" charset="0"/>
              </a:rPr>
              <a:t>xót</a:t>
            </a:r>
            <a:r>
              <a:rPr lang="en-US" sz="2133" dirty="0">
                <a:solidFill>
                  <a:schemeClr val="tx1"/>
                </a:solidFill>
                <a:latin typeface="UTM Avo" panose="02040603050506020204" pitchFamily="18" charset="0"/>
                <a:cs typeface="Arial" panose="020B0604020202020204" pitchFamily="34" charset="0"/>
              </a:rPr>
              <a:t>? </a:t>
            </a:r>
            <a:r>
              <a:rPr lang="en-US" sz="2133" dirty="0" err="1">
                <a:solidFill>
                  <a:schemeClr val="tx1"/>
                </a:solidFill>
                <a:latin typeface="UTM Avo" panose="02040603050506020204" pitchFamily="18" charset="0"/>
                <a:cs typeface="Arial" panose="020B0604020202020204" pitchFamily="34" charset="0"/>
              </a:rPr>
              <a:t>Nhận</a:t>
            </a:r>
            <a:r>
              <a:rPr lang="en-US" sz="2133" dirty="0">
                <a:solidFill>
                  <a:schemeClr val="tx1"/>
                </a:solidFill>
                <a:latin typeface="UTM Avo" panose="02040603050506020204" pitchFamily="18" charset="0"/>
                <a:cs typeface="Arial" panose="020B0604020202020204" pitchFamily="34" charset="0"/>
              </a:rPr>
              <a:t> </a:t>
            </a:r>
            <a:r>
              <a:rPr lang="en-US" sz="2133" dirty="0" err="1">
                <a:solidFill>
                  <a:schemeClr val="tx1"/>
                </a:solidFill>
                <a:latin typeface="UTM Avo" panose="02040603050506020204" pitchFamily="18" charset="0"/>
                <a:cs typeface="Arial" panose="020B0604020202020204" pitchFamily="34" charset="0"/>
              </a:rPr>
              <a:t>xét</a:t>
            </a:r>
            <a:r>
              <a:rPr lang="en-US" sz="2133" dirty="0">
                <a:solidFill>
                  <a:schemeClr val="tx1"/>
                </a:solidFill>
                <a:latin typeface="UTM Avo" panose="02040603050506020204" pitchFamily="18" charset="0"/>
                <a:cs typeface="Arial" panose="020B0604020202020204" pitchFamily="34" charset="0"/>
              </a:rPr>
              <a:t> </a:t>
            </a:r>
            <a:r>
              <a:rPr lang="en-US" sz="2133" dirty="0" err="1">
                <a:solidFill>
                  <a:schemeClr val="tx1"/>
                </a:solidFill>
                <a:latin typeface="UTM Avo" panose="02040603050506020204" pitchFamily="18" charset="0"/>
                <a:cs typeface="Arial" panose="020B0604020202020204" pitchFamily="34" charset="0"/>
              </a:rPr>
              <a:t>cấu</a:t>
            </a:r>
            <a:r>
              <a:rPr lang="en-US" sz="2133" dirty="0">
                <a:solidFill>
                  <a:schemeClr val="tx1"/>
                </a:solidFill>
                <a:latin typeface="UTM Avo" panose="02040603050506020204" pitchFamily="18" charset="0"/>
                <a:cs typeface="Arial" panose="020B0604020202020204" pitchFamily="34" charset="0"/>
              </a:rPr>
              <a:t> </a:t>
            </a:r>
            <a:r>
              <a:rPr lang="en-US" sz="2133" dirty="0" err="1">
                <a:solidFill>
                  <a:schemeClr val="tx1"/>
                </a:solidFill>
                <a:latin typeface="UTM Avo" panose="02040603050506020204" pitchFamily="18" charset="0"/>
                <a:cs typeface="Arial" panose="020B0604020202020204" pitchFamily="34" charset="0"/>
              </a:rPr>
              <a:t>tạo</a:t>
            </a:r>
            <a:r>
              <a:rPr lang="en-US" sz="2133" dirty="0">
                <a:solidFill>
                  <a:schemeClr val="tx1"/>
                </a:solidFill>
                <a:latin typeface="UTM Avo" panose="02040603050506020204" pitchFamily="18" charset="0"/>
                <a:cs typeface="Arial" panose="020B0604020202020204" pitchFamily="34" charset="0"/>
              </a:rPr>
              <a:t> </a:t>
            </a:r>
            <a:r>
              <a:rPr lang="en-US" sz="2133" dirty="0" err="1">
                <a:solidFill>
                  <a:schemeClr val="tx1"/>
                </a:solidFill>
                <a:latin typeface="UTM Avo" panose="02040603050506020204" pitchFamily="18" charset="0"/>
                <a:cs typeface="Arial" panose="020B0604020202020204" pitchFamily="34" charset="0"/>
              </a:rPr>
              <a:t>của</a:t>
            </a:r>
            <a:r>
              <a:rPr lang="en-US" sz="2133" dirty="0">
                <a:solidFill>
                  <a:schemeClr val="tx1"/>
                </a:solidFill>
                <a:latin typeface="UTM Avo" panose="02040603050506020204" pitchFamily="18" charset="0"/>
                <a:cs typeface="Arial" panose="020B0604020202020204" pitchFamily="34" charset="0"/>
              </a:rPr>
              <a:t> </a:t>
            </a:r>
            <a:r>
              <a:rPr lang="en-US" sz="2133" dirty="0" err="1">
                <a:solidFill>
                  <a:schemeClr val="tx1"/>
                </a:solidFill>
                <a:latin typeface="UTM Avo" panose="02040603050506020204" pitchFamily="18" charset="0"/>
                <a:cs typeface="Arial" panose="020B0604020202020204" pitchFamily="34" charset="0"/>
              </a:rPr>
              <a:t>các</a:t>
            </a:r>
            <a:r>
              <a:rPr lang="en-US" sz="2133" dirty="0">
                <a:solidFill>
                  <a:schemeClr val="tx1"/>
                </a:solidFill>
                <a:latin typeface="UTM Avo" panose="02040603050506020204" pitchFamily="18" charset="0"/>
                <a:cs typeface="Arial" panose="020B0604020202020204" pitchFamily="34" charset="0"/>
              </a:rPr>
              <a:t> </a:t>
            </a:r>
            <a:r>
              <a:rPr lang="en-US" sz="2133" dirty="0" err="1">
                <a:solidFill>
                  <a:schemeClr val="tx1"/>
                </a:solidFill>
                <a:latin typeface="UTM Avo" panose="02040603050506020204" pitchFamily="18" charset="0"/>
                <a:cs typeface="Arial" panose="020B0604020202020204" pitchFamily="34" charset="0"/>
              </a:rPr>
              <a:t>câu</a:t>
            </a:r>
            <a:r>
              <a:rPr lang="en-US" sz="2133" dirty="0">
                <a:solidFill>
                  <a:schemeClr val="tx1"/>
                </a:solidFill>
                <a:latin typeface="UTM Avo" panose="02040603050506020204" pitchFamily="18" charset="0"/>
                <a:cs typeface="Arial" panose="020B0604020202020204" pitchFamily="34" charset="0"/>
              </a:rPr>
              <a:t> </a:t>
            </a:r>
            <a:r>
              <a:rPr lang="en-US" sz="2133" dirty="0" err="1">
                <a:solidFill>
                  <a:schemeClr val="tx1"/>
                </a:solidFill>
                <a:latin typeface="UTM Avo" panose="02040603050506020204" pitchFamily="18" charset="0"/>
                <a:cs typeface="Arial" panose="020B0604020202020204" pitchFamily="34" charset="0"/>
              </a:rPr>
              <a:t>thơ</a:t>
            </a:r>
            <a:r>
              <a:rPr lang="en-US" sz="2133" dirty="0">
                <a:solidFill>
                  <a:schemeClr val="tx1"/>
                </a:solidFill>
                <a:latin typeface="UTM Avo" panose="02040603050506020204" pitchFamily="18" charset="0"/>
                <a:cs typeface="Arial" panose="020B0604020202020204" pitchFamily="34" charset="0"/>
              </a:rPr>
              <a:t> </a:t>
            </a:r>
            <a:r>
              <a:rPr lang="en-US" sz="2133" dirty="0" err="1">
                <a:solidFill>
                  <a:schemeClr val="tx1"/>
                </a:solidFill>
                <a:latin typeface="UTM Avo" panose="02040603050506020204" pitchFamily="18" charset="0"/>
                <a:cs typeface="Arial" panose="020B0604020202020204" pitchFamily="34" charset="0"/>
              </a:rPr>
              <a:t>và</a:t>
            </a:r>
            <a:r>
              <a:rPr lang="en-US" sz="2133" dirty="0">
                <a:solidFill>
                  <a:schemeClr val="tx1"/>
                </a:solidFill>
                <a:latin typeface="UTM Avo" panose="02040603050506020204" pitchFamily="18" charset="0"/>
                <a:cs typeface="Arial" panose="020B0604020202020204" pitchFamily="34" charset="0"/>
              </a:rPr>
              <a:t> </a:t>
            </a:r>
            <a:r>
              <a:rPr lang="en-US" sz="2133" dirty="0" err="1">
                <a:solidFill>
                  <a:schemeClr val="tx1"/>
                </a:solidFill>
                <a:latin typeface="UTM Avo" panose="02040603050506020204" pitchFamily="18" charset="0"/>
                <a:cs typeface="Arial" panose="020B0604020202020204" pitchFamily="34" charset="0"/>
              </a:rPr>
              <a:t>nêu</a:t>
            </a:r>
            <a:r>
              <a:rPr lang="en-US" sz="2133" dirty="0">
                <a:solidFill>
                  <a:schemeClr val="tx1"/>
                </a:solidFill>
                <a:latin typeface="UTM Avo" panose="02040603050506020204" pitchFamily="18" charset="0"/>
                <a:cs typeface="Arial" panose="020B0604020202020204" pitchFamily="34" charset="0"/>
              </a:rPr>
              <a:t> </a:t>
            </a:r>
            <a:r>
              <a:rPr lang="en-US" sz="2133" dirty="0" err="1">
                <a:solidFill>
                  <a:schemeClr val="tx1"/>
                </a:solidFill>
                <a:latin typeface="UTM Avo" panose="02040603050506020204" pitchFamily="18" charset="0"/>
                <a:cs typeface="Arial" panose="020B0604020202020204" pitchFamily="34" charset="0"/>
              </a:rPr>
              <a:t>tác</a:t>
            </a:r>
            <a:r>
              <a:rPr lang="en-US" sz="2133" dirty="0">
                <a:solidFill>
                  <a:schemeClr val="tx1"/>
                </a:solidFill>
                <a:latin typeface="UTM Avo" panose="02040603050506020204" pitchFamily="18" charset="0"/>
                <a:cs typeface="Arial" panose="020B0604020202020204" pitchFamily="34" charset="0"/>
              </a:rPr>
              <a:t> </a:t>
            </a:r>
            <a:r>
              <a:rPr lang="en-US" sz="2133" dirty="0" err="1">
                <a:solidFill>
                  <a:schemeClr val="tx1"/>
                </a:solidFill>
                <a:latin typeface="UTM Avo" panose="02040603050506020204" pitchFamily="18" charset="0"/>
                <a:cs typeface="Arial" panose="020B0604020202020204" pitchFamily="34" charset="0"/>
              </a:rPr>
              <a:t>dụng</a:t>
            </a:r>
            <a:r>
              <a:rPr lang="en-US" sz="2133" dirty="0">
                <a:solidFill>
                  <a:schemeClr val="tx1"/>
                </a:solidFill>
                <a:latin typeface="UTM Avo" panose="02040603050506020204" pitchFamily="18" charset="0"/>
                <a:cs typeface="Arial" panose="020B0604020202020204" pitchFamily="34" charset="0"/>
              </a:rPr>
              <a:t> </a:t>
            </a:r>
            <a:r>
              <a:rPr lang="en-US" sz="2133" dirty="0" err="1">
                <a:solidFill>
                  <a:schemeClr val="tx1"/>
                </a:solidFill>
                <a:latin typeface="UTM Avo" panose="02040603050506020204" pitchFamily="18" charset="0"/>
                <a:cs typeface="Arial" panose="020B0604020202020204" pitchFamily="34" charset="0"/>
              </a:rPr>
              <a:t>trong</a:t>
            </a:r>
            <a:r>
              <a:rPr lang="en-US" sz="2133" dirty="0">
                <a:solidFill>
                  <a:schemeClr val="tx1"/>
                </a:solidFill>
                <a:latin typeface="UTM Avo" panose="02040603050506020204" pitchFamily="18" charset="0"/>
                <a:cs typeface="Arial" panose="020B0604020202020204" pitchFamily="34" charset="0"/>
              </a:rPr>
              <a:t> </a:t>
            </a:r>
            <a:r>
              <a:rPr lang="en-US" sz="2133" dirty="0" err="1">
                <a:solidFill>
                  <a:schemeClr val="tx1"/>
                </a:solidFill>
                <a:latin typeface="UTM Avo" panose="02040603050506020204" pitchFamily="18" charset="0"/>
                <a:cs typeface="Arial" panose="020B0604020202020204" pitchFamily="34" charset="0"/>
              </a:rPr>
              <a:t>việc</a:t>
            </a:r>
            <a:r>
              <a:rPr lang="en-US" sz="2133" dirty="0">
                <a:solidFill>
                  <a:schemeClr val="tx1"/>
                </a:solidFill>
                <a:latin typeface="UTM Avo" panose="02040603050506020204" pitchFamily="18" charset="0"/>
                <a:cs typeface="Arial" panose="020B0604020202020204" pitchFamily="34" charset="0"/>
              </a:rPr>
              <a:t> </a:t>
            </a:r>
            <a:r>
              <a:rPr lang="en-US" sz="2133" dirty="0" err="1">
                <a:solidFill>
                  <a:schemeClr val="tx1"/>
                </a:solidFill>
                <a:latin typeface="UTM Avo" panose="02040603050506020204" pitchFamily="18" charset="0"/>
                <a:cs typeface="Arial" panose="020B0604020202020204" pitchFamily="34" charset="0"/>
              </a:rPr>
              <a:t>bộc</a:t>
            </a:r>
            <a:r>
              <a:rPr lang="en-US" sz="2133" dirty="0">
                <a:solidFill>
                  <a:schemeClr val="tx1"/>
                </a:solidFill>
                <a:latin typeface="UTM Avo" panose="02040603050506020204" pitchFamily="18" charset="0"/>
                <a:cs typeface="Arial" panose="020B0604020202020204" pitchFamily="34" charset="0"/>
              </a:rPr>
              <a:t> </a:t>
            </a:r>
            <a:r>
              <a:rPr lang="en-US" sz="2133" dirty="0" err="1">
                <a:solidFill>
                  <a:schemeClr val="tx1"/>
                </a:solidFill>
                <a:latin typeface="UTM Avo" panose="02040603050506020204" pitchFamily="18" charset="0"/>
                <a:cs typeface="Arial" panose="020B0604020202020204" pitchFamily="34" charset="0"/>
              </a:rPr>
              <a:t>lộ</a:t>
            </a:r>
            <a:r>
              <a:rPr lang="en-US" sz="2133" dirty="0">
                <a:solidFill>
                  <a:schemeClr val="tx1"/>
                </a:solidFill>
                <a:latin typeface="UTM Avo" panose="02040603050506020204" pitchFamily="18" charset="0"/>
                <a:cs typeface="Arial" panose="020B0604020202020204" pitchFamily="34" charset="0"/>
              </a:rPr>
              <a:t> </a:t>
            </a:r>
            <a:r>
              <a:rPr lang="en-US" sz="2133" dirty="0" err="1">
                <a:solidFill>
                  <a:schemeClr val="tx1"/>
                </a:solidFill>
                <a:latin typeface="UTM Avo" panose="02040603050506020204" pitchFamily="18" charset="0"/>
                <a:cs typeface="Arial" panose="020B0604020202020204" pitchFamily="34" charset="0"/>
              </a:rPr>
              <a:t>cảm</a:t>
            </a:r>
            <a:r>
              <a:rPr lang="en-US" sz="2133" dirty="0">
                <a:solidFill>
                  <a:schemeClr val="tx1"/>
                </a:solidFill>
                <a:latin typeface="UTM Avo" panose="02040603050506020204" pitchFamily="18" charset="0"/>
                <a:cs typeface="Arial" panose="020B0604020202020204" pitchFamily="34" charset="0"/>
              </a:rPr>
              <a:t> </a:t>
            </a:r>
            <a:r>
              <a:rPr lang="en-US" sz="2133" dirty="0" err="1">
                <a:solidFill>
                  <a:schemeClr val="tx1"/>
                </a:solidFill>
                <a:latin typeface="UTM Avo" panose="02040603050506020204" pitchFamily="18" charset="0"/>
                <a:cs typeface="Arial" panose="020B0604020202020204" pitchFamily="34" charset="0"/>
              </a:rPr>
              <a:t>xúc</a:t>
            </a:r>
            <a:r>
              <a:rPr lang="en-US" sz="2133" dirty="0">
                <a:solidFill>
                  <a:schemeClr val="tx1"/>
                </a:solidFill>
                <a:latin typeface="UTM Avo" panose="02040603050506020204" pitchFamily="18" charset="0"/>
                <a:cs typeface="Arial" panose="020B0604020202020204" pitchFamily="34" charset="0"/>
              </a:rPr>
              <a:t> </a:t>
            </a:r>
            <a:r>
              <a:rPr lang="en-US" sz="2133" dirty="0" err="1">
                <a:solidFill>
                  <a:schemeClr val="tx1"/>
                </a:solidFill>
                <a:latin typeface="UTM Avo" panose="02040603050506020204" pitchFamily="18" charset="0"/>
                <a:cs typeface="Arial" panose="020B0604020202020204" pitchFamily="34" charset="0"/>
              </a:rPr>
              <a:t>tác</a:t>
            </a:r>
            <a:r>
              <a:rPr lang="en-US" sz="2133" dirty="0">
                <a:solidFill>
                  <a:schemeClr val="tx1"/>
                </a:solidFill>
                <a:latin typeface="UTM Avo" panose="02040603050506020204" pitchFamily="18" charset="0"/>
                <a:cs typeface="Arial" panose="020B0604020202020204" pitchFamily="34" charset="0"/>
              </a:rPr>
              <a:t> </a:t>
            </a:r>
            <a:r>
              <a:rPr lang="en-US" sz="2133" dirty="0" err="1">
                <a:solidFill>
                  <a:schemeClr val="tx1"/>
                </a:solidFill>
                <a:latin typeface="UTM Avo" panose="02040603050506020204" pitchFamily="18" charset="0"/>
                <a:cs typeface="Arial" panose="020B0604020202020204" pitchFamily="34" charset="0"/>
              </a:rPr>
              <a:t>giả</a:t>
            </a:r>
            <a:r>
              <a:rPr lang="en-US" sz="2133" dirty="0">
                <a:solidFill>
                  <a:schemeClr val="tx1"/>
                </a:solidFill>
                <a:latin typeface="UTM Avo" panose="02040603050506020204" pitchFamily="18" charset="0"/>
                <a:cs typeface="Arial" panose="020B0604020202020204" pitchFamily="34" charset="0"/>
              </a:rPr>
              <a:t>.</a:t>
            </a:r>
          </a:p>
        </p:txBody>
      </p:sp>
      <p:pic>
        <p:nvPicPr>
          <p:cNvPr id="10" name="Picture 9">
            <a:extLst>
              <a:ext uri="{FF2B5EF4-FFF2-40B4-BE49-F238E27FC236}">
                <a16:creationId xmlns:a16="http://schemas.microsoft.com/office/drawing/2014/main" id="{53746CD0-19B6-035F-3D21-F3BE882880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457" y="3247910"/>
            <a:ext cx="2569029" cy="2569029"/>
          </a:xfrm>
          <a:prstGeom prst="rect">
            <a:avLst/>
          </a:prstGeom>
        </p:spPr>
      </p:pic>
    </p:spTree>
    <p:extLst>
      <p:ext uri="{BB962C8B-B14F-4D97-AF65-F5344CB8AC3E}">
        <p14:creationId xmlns:p14="http://schemas.microsoft.com/office/powerpoint/2010/main" val="380233525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EA40E8F-4A71-4E17-B7D7-2C7EDBAA9FB1}"/>
              </a:ext>
            </a:extLst>
          </p:cNvPr>
          <p:cNvSpPr txBox="1"/>
          <p:nvPr/>
        </p:nvSpPr>
        <p:spPr>
          <a:xfrm>
            <a:off x="567267" y="1863911"/>
            <a:ext cx="8862483" cy="461665"/>
          </a:xfrm>
          <a:prstGeom prst="rect">
            <a:avLst/>
          </a:prstGeom>
          <a:solidFill>
            <a:schemeClr val="accent4">
              <a:lumMod val="20000"/>
              <a:lumOff val="80000"/>
            </a:schemeClr>
          </a:solidFill>
        </p:spPr>
        <p:txBody>
          <a:bodyPr wrap="square" rtlCol="0">
            <a:spAutoFit/>
          </a:bodyPr>
          <a:lstStyle/>
          <a:p>
            <a:pPr defTabSz="609630">
              <a:defRPr/>
            </a:pPr>
            <a:r>
              <a:rPr lang="vi-VN" sz="2400" b="1" dirty="0">
                <a:solidFill>
                  <a:prstClr val="black"/>
                </a:solidFill>
                <a:latin typeface="UTM Avo" panose="02040603050506020204" pitchFamily="18" charset="0"/>
                <a:cs typeface="Arial" panose="020B0604020202020204" pitchFamily="34" charset="0"/>
              </a:rPr>
              <a:t>2. Chuyến đi liên lạc cuối cùng và sự hi sinh của Lượm</a:t>
            </a:r>
          </a:p>
        </p:txBody>
      </p:sp>
      <p:sp>
        <p:nvSpPr>
          <p:cNvPr id="2" name="Text Box 3">
            <a:extLst>
              <a:ext uri="{FF2B5EF4-FFF2-40B4-BE49-F238E27FC236}">
                <a16:creationId xmlns:a16="http://schemas.microsoft.com/office/drawing/2014/main" id="{EEE1C86B-E9E3-18AB-EC25-543BD9B7F505}"/>
              </a:ext>
            </a:extLst>
          </p:cNvPr>
          <p:cNvSpPr txBox="1">
            <a:spLocks noChangeArrowheads="1"/>
          </p:cNvSpPr>
          <p:nvPr/>
        </p:nvSpPr>
        <p:spPr bwMode="auto">
          <a:xfrm>
            <a:off x="495300" y="2715835"/>
            <a:ext cx="3157552"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ct val="90000"/>
              </a:lnSpc>
              <a:spcBef>
                <a:spcPct val="50000"/>
              </a:spcBef>
              <a:buClr>
                <a:schemeClr val="accent2"/>
              </a:buClr>
              <a:buSzPct val="80000"/>
              <a:buFont typeface="Wingdings" panose="05000000000000000000" pitchFamily="2" charset="2"/>
              <a:buNone/>
            </a:pPr>
            <a:r>
              <a:rPr kumimoji="1" lang="en-US" altLang="en-US" sz="2400" b="1" dirty="0">
                <a:solidFill>
                  <a:schemeClr val="tx1">
                    <a:lumMod val="95000"/>
                    <a:lumOff val="5000"/>
                  </a:schemeClr>
                </a:solidFill>
                <a:latin typeface="UTM Avo" panose="02040603050506020204" pitchFamily="18" charset="0"/>
                <a:cs typeface="Arial" panose="020B0604020202020204" pitchFamily="34" charset="0"/>
              </a:rPr>
              <a:t>Ra </a:t>
            </a:r>
            <a:r>
              <a:rPr kumimoji="1" lang="en-US" altLang="en-US" sz="2400" b="1" dirty="0" err="1">
                <a:solidFill>
                  <a:schemeClr val="tx1">
                    <a:lumMod val="95000"/>
                    <a:lumOff val="5000"/>
                  </a:schemeClr>
                </a:solidFill>
                <a:latin typeface="UTM Avo" panose="02040603050506020204" pitchFamily="18" charset="0"/>
                <a:cs typeface="Arial" panose="020B0604020202020204" pitchFamily="34" charset="0"/>
              </a:rPr>
              <a:t>thế</a:t>
            </a:r>
            <a:r>
              <a:rPr kumimoji="1" lang="en-US" altLang="en-US" sz="2400" b="1" dirty="0">
                <a:solidFill>
                  <a:schemeClr val="tx1">
                    <a:lumMod val="95000"/>
                    <a:lumOff val="5000"/>
                  </a:schemeClr>
                </a:solidFill>
                <a:latin typeface="UTM Avo" panose="02040603050506020204" pitchFamily="18" charset="0"/>
                <a:cs typeface="Arial" panose="020B0604020202020204" pitchFamily="34" charset="0"/>
              </a:rPr>
              <a:t> </a:t>
            </a:r>
            <a:r>
              <a:rPr kumimoji="1" lang="en-US" altLang="en-US" sz="2400" b="1" dirty="0" err="1">
                <a:solidFill>
                  <a:schemeClr val="tx1">
                    <a:lumMod val="95000"/>
                    <a:lumOff val="5000"/>
                  </a:schemeClr>
                </a:solidFill>
                <a:latin typeface="UTM Avo" panose="02040603050506020204" pitchFamily="18" charset="0"/>
                <a:cs typeface="Arial" panose="020B0604020202020204" pitchFamily="34" charset="0"/>
              </a:rPr>
              <a:t>Lượm</a:t>
            </a:r>
            <a:r>
              <a:rPr kumimoji="1" lang="en-US" altLang="en-US" sz="2400" b="1" dirty="0">
                <a:solidFill>
                  <a:schemeClr val="tx1">
                    <a:lumMod val="95000"/>
                    <a:lumOff val="5000"/>
                  </a:schemeClr>
                </a:solidFill>
                <a:latin typeface="UTM Avo" panose="02040603050506020204" pitchFamily="18" charset="0"/>
                <a:cs typeface="Arial" panose="020B0604020202020204" pitchFamily="34" charset="0"/>
              </a:rPr>
              <a:t> </a:t>
            </a:r>
            <a:r>
              <a:rPr kumimoji="1" lang="en-US" altLang="en-US" sz="2400" b="1" dirty="0" err="1">
                <a:solidFill>
                  <a:schemeClr val="tx1">
                    <a:lumMod val="95000"/>
                    <a:lumOff val="5000"/>
                  </a:schemeClr>
                </a:solidFill>
                <a:latin typeface="UTM Avo" panose="02040603050506020204" pitchFamily="18" charset="0"/>
                <a:cs typeface="Arial" panose="020B0604020202020204" pitchFamily="34" charset="0"/>
              </a:rPr>
              <a:t>ơi</a:t>
            </a:r>
            <a:r>
              <a:rPr kumimoji="1" lang="en-US" altLang="en-US" sz="2400" b="1" dirty="0">
                <a:solidFill>
                  <a:schemeClr val="tx1">
                    <a:lumMod val="95000"/>
                    <a:lumOff val="5000"/>
                  </a:schemeClr>
                </a:solidFill>
                <a:latin typeface="UTM Avo" panose="02040603050506020204" pitchFamily="18" charset="0"/>
                <a:cs typeface="Arial" panose="020B0604020202020204" pitchFamily="34" charset="0"/>
              </a:rPr>
              <a:t>!</a:t>
            </a:r>
          </a:p>
        </p:txBody>
      </p:sp>
      <p:sp>
        <p:nvSpPr>
          <p:cNvPr id="5" name="Text Box 4">
            <a:extLst>
              <a:ext uri="{FF2B5EF4-FFF2-40B4-BE49-F238E27FC236}">
                <a16:creationId xmlns:a16="http://schemas.microsoft.com/office/drawing/2014/main" id="{55189095-4C9F-9AC4-6312-2EE39211AD85}"/>
              </a:ext>
            </a:extLst>
          </p:cNvPr>
          <p:cNvSpPr txBox="1">
            <a:spLocks noChangeArrowheads="1"/>
          </p:cNvSpPr>
          <p:nvPr/>
        </p:nvSpPr>
        <p:spPr bwMode="auto">
          <a:xfrm>
            <a:off x="469899" y="3650451"/>
            <a:ext cx="3298059"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ct val="90000"/>
              </a:lnSpc>
              <a:spcBef>
                <a:spcPct val="50000"/>
              </a:spcBef>
              <a:buClr>
                <a:schemeClr val="accent2"/>
              </a:buClr>
              <a:buSzPct val="80000"/>
              <a:buFont typeface="Wingdings" panose="05000000000000000000" pitchFamily="2" charset="2"/>
              <a:buNone/>
            </a:pPr>
            <a:r>
              <a:rPr kumimoji="1" lang="en-US" altLang="en-US" sz="2400" b="1" dirty="0">
                <a:solidFill>
                  <a:schemeClr val="tx1">
                    <a:lumMod val="95000"/>
                    <a:lumOff val="5000"/>
                  </a:schemeClr>
                </a:solidFill>
                <a:latin typeface="UTM Avo" panose="02040603050506020204" pitchFamily="18" charset="0"/>
                <a:cs typeface="Arial" panose="020B0604020202020204" pitchFamily="34" charset="0"/>
              </a:rPr>
              <a:t>- </a:t>
            </a:r>
            <a:r>
              <a:rPr kumimoji="1" lang="en-US" altLang="en-US" sz="2400" b="1" dirty="0" err="1">
                <a:solidFill>
                  <a:schemeClr val="tx1">
                    <a:lumMod val="95000"/>
                    <a:lumOff val="5000"/>
                  </a:schemeClr>
                </a:solidFill>
                <a:latin typeface="UTM Avo" panose="02040603050506020204" pitchFamily="18" charset="0"/>
                <a:cs typeface="Arial" panose="020B0604020202020204" pitchFamily="34" charset="0"/>
              </a:rPr>
              <a:t>Thôi</a:t>
            </a:r>
            <a:r>
              <a:rPr kumimoji="1" lang="en-US" altLang="en-US" sz="2400" b="1" dirty="0">
                <a:solidFill>
                  <a:schemeClr val="tx1">
                    <a:lumMod val="95000"/>
                    <a:lumOff val="5000"/>
                  </a:schemeClr>
                </a:solidFill>
                <a:latin typeface="UTM Avo" panose="02040603050506020204" pitchFamily="18" charset="0"/>
                <a:cs typeface="Arial" panose="020B0604020202020204" pitchFamily="34" charset="0"/>
              </a:rPr>
              <a:t> </a:t>
            </a:r>
            <a:r>
              <a:rPr kumimoji="1" lang="en-US" altLang="en-US" sz="2400" b="1" dirty="0" err="1">
                <a:solidFill>
                  <a:schemeClr val="tx1">
                    <a:lumMod val="95000"/>
                    <a:lumOff val="5000"/>
                  </a:schemeClr>
                </a:solidFill>
                <a:latin typeface="UTM Avo" panose="02040603050506020204" pitchFamily="18" charset="0"/>
                <a:cs typeface="Arial" panose="020B0604020202020204" pitchFamily="34" charset="0"/>
              </a:rPr>
              <a:t>rồi</a:t>
            </a:r>
            <a:r>
              <a:rPr kumimoji="1" lang="en-US" altLang="en-US" sz="2400" b="1" dirty="0">
                <a:solidFill>
                  <a:schemeClr val="tx1">
                    <a:lumMod val="95000"/>
                    <a:lumOff val="5000"/>
                  </a:schemeClr>
                </a:solidFill>
                <a:latin typeface="UTM Avo" panose="02040603050506020204" pitchFamily="18" charset="0"/>
                <a:cs typeface="Arial" panose="020B0604020202020204" pitchFamily="34" charset="0"/>
              </a:rPr>
              <a:t>, </a:t>
            </a:r>
            <a:r>
              <a:rPr kumimoji="1" lang="en-US" altLang="en-US" sz="2400" b="1" dirty="0" err="1">
                <a:solidFill>
                  <a:schemeClr val="tx1">
                    <a:lumMod val="95000"/>
                    <a:lumOff val="5000"/>
                  </a:schemeClr>
                </a:solidFill>
                <a:latin typeface="UTM Avo" panose="02040603050506020204" pitchFamily="18" charset="0"/>
                <a:cs typeface="Arial" panose="020B0604020202020204" pitchFamily="34" charset="0"/>
              </a:rPr>
              <a:t>Lượm</a:t>
            </a:r>
            <a:r>
              <a:rPr kumimoji="1" lang="en-US" altLang="en-US" sz="2400" b="1" dirty="0">
                <a:solidFill>
                  <a:schemeClr val="tx1">
                    <a:lumMod val="95000"/>
                    <a:lumOff val="5000"/>
                  </a:schemeClr>
                </a:solidFill>
                <a:latin typeface="UTM Avo" panose="02040603050506020204" pitchFamily="18" charset="0"/>
                <a:cs typeface="Arial" panose="020B0604020202020204" pitchFamily="34" charset="0"/>
              </a:rPr>
              <a:t> </a:t>
            </a:r>
            <a:r>
              <a:rPr kumimoji="1" lang="en-US" altLang="en-US" sz="2400" b="1" dirty="0" err="1">
                <a:solidFill>
                  <a:schemeClr val="tx1">
                    <a:lumMod val="95000"/>
                    <a:lumOff val="5000"/>
                  </a:schemeClr>
                </a:solidFill>
                <a:latin typeface="UTM Avo" panose="02040603050506020204" pitchFamily="18" charset="0"/>
                <a:cs typeface="Arial" panose="020B0604020202020204" pitchFamily="34" charset="0"/>
              </a:rPr>
              <a:t>ơi</a:t>
            </a:r>
            <a:r>
              <a:rPr kumimoji="1" lang="en-US" altLang="en-US" sz="2400" b="1" dirty="0">
                <a:solidFill>
                  <a:schemeClr val="tx1">
                    <a:lumMod val="95000"/>
                    <a:lumOff val="5000"/>
                  </a:schemeClr>
                </a:solidFill>
                <a:latin typeface="UTM Avo" panose="02040603050506020204" pitchFamily="18" charset="0"/>
                <a:cs typeface="Arial" panose="020B0604020202020204" pitchFamily="34" charset="0"/>
              </a:rPr>
              <a:t>!</a:t>
            </a:r>
          </a:p>
        </p:txBody>
      </p:sp>
      <p:sp>
        <p:nvSpPr>
          <p:cNvPr id="6" name="Text Box 5">
            <a:extLst>
              <a:ext uri="{FF2B5EF4-FFF2-40B4-BE49-F238E27FC236}">
                <a16:creationId xmlns:a16="http://schemas.microsoft.com/office/drawing/2014/main" id="{ECF4B621-E7A5-30E2-C495-8764E12B1903}"/>
              </a:ext>
            </a:extLst>
          </p:cNvPr>
          <p:cNvSpPr txBox="1">
            <a:spLocks noChangeArrowheads="1"/>
          </p:cNvSpPr>
          <p:nvPr/>
        </p:nvSpPr>
        <p:spPr bwMode="auto">
          <a:xfrm>
            <a:off x="463550" y="4762744"/>
            <a:ext cx="3771104"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ct val="90000"/>
              </a:lnSpc>
              <a:spcBef>
                <a:spcPct val="50000"/>
              </a:spcBef>
              <a:buClr>
                <a:schemeClr val="accent2"/>
              </a:buClr>
              <a:buSzPct val="80000"/>
              <a:buFont typeface="Wingdings" panose="05000000000000000000" pitchFamily="2" charset="2"/>
              <a:buNone/>
            </a:pPr>
            <a:r>
              <a:rPr kumimoji="1" lang="en-US" altLang="en-US" sz="2400" b="1" dirty="0">
                <a:solidFill>
                  <a:schemeClr val="tx1">
                    <a:lumMod val="95000"/>
                    <a:lumOff val="5000"/>
                  </a:schemeClr>
                </a:solidFill>
                <a:latin typeface="UTM Avo" panose="02040603050506020204" pitchFamily="18" charset="0"/>
                <a:cs typeface="Arial" panose="020B0604020202020204" pitchFamily="34" charset="0"/>
              </a:rPr>
              <a:t>- </a:t>
            </a:r>
            <a:r>
              <a:rPr kumimoji="1" lang="en-US" altLang="en-US" sz="2400" b="1" dirty="0" err="1">
                <a:solidFill>
                  <a:schemeClr val="tx1">
                    <a:lumMod val="95000"/>
                    <a:lumOff val="5000"/>
                  </a:schemeClr>
                </a:solidFill>
                <a:latin typeface="UTM Avo" panose="02040603050506020204" pitchFamily="18" charset="0"/>
                <a:cs typeface="Arial" panose="020B0604020202020204" pitchFamily="34" charset="0"/>
              </a:rPr>
              <a:t>Lượm</a:t>
            </a:r>
            <a:r>
              <a:rPr kumimoji="1" lang="en-US" altLang="en-US" sz="2400" b="1" dirty="0">
                <a:solidFill>
                  <a:schemeClr val="tx1">
                    <a:lumMod val="95000"/>
                    <a:lumOff val="5000"/>
                  </a:schemeClr>
                </a:solidFill>
                <a:latin typeface="UTM Avo" panose="02040603050506020204" pitchFamily="18" charset="0"/>
                <a:cs typeface="Arial" panose="020B0604020202020204" pitchFamily="34" charset="0"/>
              </a:rPr>
              <a:t> </a:t>
            </a:r>
            <a:r>
              <a:rPr kumimoji="1" lang="en-US" altLang="en-US" sz="2400" b="1" dirty="0" err="1">
                <a:solidFill>
                  <a:schemeClr val="tx1">
                    <a:lumMod val="95000"/>
                    <a:lumOff val="5000"/>
                  </a:schemeClr>
                </a:solidFill>
                <a:latin typeface="UTM Avo" panose="02040603050506020204" pitchFamily="18" charset="0"/>
                <a:cs typeface="Arial" panose="020B0604020202020204" pitchFamily="34" charset="0"/>
              </a:rPr>
              <a:t>ơi</a:t>
            </a:r>
            <a:r>
              <a:rPr kumimoji="1" lang="en-US" altLang="en-US" sz="2400" b="1" dirty="0">
                <a:solidFill>
                  <a:schemeClr val="tx1">
                    <a:lumMod val="95000"/>
                    <a:lumOff val="5000"/>
                  </a:schemeClr>
                </a:solidFill>
                <a:latin typeface="UTM Avo" panose="02040603050506020204" pitchFamily="18" charset="0"/>
                <a:cs typeface="Arial" panose="020B0604020202020204" pitchFamily="34" charset="0"/>
              </a:rPr>
              <a:t>, </a:t>
            </a:r>
            <a:r>
              <a:rPr kumimoji="1" lang="en-US" altLang="en-US" sz="2400" b="1" dirty="0" err="1">
                <a:solidFill>
                  <a:schemeClr val="tx1">
                    <a:lumMod val="95000"/>
                    <a:lumOff val="5000"/>
                  </a:schemeClr>
                </a:solidFill>
                <a:latin typeface="UTM Avo" panose="02040603050506020204" pitchFamily="18" charset="0"/>
                <a:cs typeface="Arial" panose="020B0604020202020204" pitchFamily="34" charset="0"/>
              </a:rPr>
              <a:t>còn</a:t>
            </a:r>
            <a:r>
              <a:rPr kumimoji="1" lang="en-US" altLang="en-US" sz="2400" b="1" dirty="0">
                <a:solidFill>
                  <a:schemeClr val="tx1">
                    <a:lumMod val="95000"/>
                    <a:lumOff val="5000"/>
                  </a:schemeClr>
                </a:solidFill>
                <a:latin typeface="UTM Avo" panose="02040603050506020204" pitchFamily="18" charset="0"/>
                <a:cs typeface="Arial" panose="020B0604020202020204" pitchFamily="34" charset="0"/>
              </a:rPr>
              <a:t> </a:t>
            </a:r>
            <a:r>
              <a:rPr kumimoji="1" lang="en-US" altLang="en-US" sz="2400" b="1" dirty="0" err="1">
                <a:solidFill>
                  <a:schemeClr val="tx1">
                    <a:lumMod val="95000"/>
                    <a:lumOff val="5000"/>
                  </a:schemeClr>
                </a:solidFill>
                <a:latin typeface="UTM Avo" panose="02040603050506020204" pitchFamily="18" charset="0"/>
                <a:cs typeface="Arial" panose="020B0604020202020204" pitchFamily="34" charset="0"/>
              </a:rPr>
              <a:t>không</a:t>
            </a:r>
            <a:r>
              <a:rPr kumimoji="1" lang="en-US" altLang="en-US" sz="2400" b="1" dirty="0">
                <a:solidFill>
                  <a:schemeClr val="tx1">
                    <a:lumMod val="95000"/>
                    <a:lumOff val="5000"/>
                  </a:schemeClr>
                </a:solidFill>
                <a:latin typeface="UTM Avo" panose="02040603050506020204" pitchFamily="18" charset="0"/>
                <a:cs typeface="Arial" panose="020B0604020202020204" pitchFamily="34" charset="0"/>
              </a:rPr>
              <a:t>?</a:t>
            </a:r>
          </a:p>
        </p:txBody>
      </p:sp>
      <p:sp>
        <p:nvSpPr>
          <p:cNvPr id="7" name="Text Box 6">
            <a:extLst>
              <a:ext uri="{FF2B5EF4-FFF2-40B4-BE49-F238E27FC236}">
                <a16:creationId xmlns:a16="http://schemas.microsoft.com/office/drawing/2014/main" id="{3B73D36F-A418-4517-7F61-ACB0C46F99CF}"/>
              </a:ext>
            </a:extLst>
          </p:cNvPr>
          <p:cNvSpPr txBox="1">
            <a:spLocks noChangeArrowheads="1"/>
          </p:cNvSpPr>
          <p:nvPr/>
        </p:nvSpPr>
        <p:spPr bwMode="auto">
          <a:xfrm>
            <a:off x="4490436" y="2434412"/>
            <a:ext cx="6923798" cy="950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ct val="150000"/>
              </a:lnSpc>
              <a:spcBef>
                <a:spcPct val="50000"/>
              </a:spcBef>
              <a:buClr>
                <a:schemeClr val="accent2"/>
              </a:buClr>
              <a:buSzPct val="80000"/>
              <a:buFont typeface="Wingdings" panose="05000000000000000000" pitchFamily="2" charset="2"/>
              <a:buNone/>
            </a:pPr>
            <a:r>
              <a:rPr kumimoji="1" lang="en-US" altLang="en-US" sz="2000" dirty="0" err="1">
                <a:solidFill>
                  <a:schemeClr val="tx1">
                    <a:lumMod val="95000"/>
                    <a:lumOff val="5000"/>
                  </a:schemeClr>
                </a:solidFill>
                <a:latin typeface="UTM Avo" panose="02040603050506020204" pitchFamily="18" charset="0"/>
                <a:cs typeface="Arial" panose="020B0604020202020204" pitchFamily="34" charset="0"/>
              </a:rPr>
              <a:t>Câu</a:t>
            </a:r>
            <a:r>
              <a:rPr kumimoji="1" lang="en-US" altLang="en-US" sz="2000" dirty="0">
                <a:solidFill>
                  <a:schemeClr val="tx1">
                    <a:lumMod val="95000"/>
                    <a:lumOff val="5000"/>
                  </a:schemeClr>
                </a:solidFill>
                <a:latin typeface="UTM Avo" panose="02040603050506020204" pitchFamily="18" charset="0"/>
                <a:cs typeface="Arial" panose="020B0604020202020204" pitchFamily="34" charset="0"/>
              </a:rPr>
              <a:t> </a:t>
            </a:r>
            <a:r>
              <a:rPr kumimoji="1" lang="en-US" altLang="en-US" sz="2000" dirty="0" err="1">
                <a:solidFill>
                  <a:schemeClr val="tx1">
                    <a:lumMod val="95000"/>
                    <a:lumOff val="5000"/>
                  </a:schemeClr>
                </a:solidFill>
                <a:latin typeface="UTM Avo" panose="02040603050506020204" pitchFamily="18" charset="0"/>
                <a:cs typeface="Arial" panose="020B0604020202020204" pitchFamily="34" charset="0"/>
              </a:rPr>
              <a:t>thơ</a:t>
            </a:r>
            <a:r>
              <a:rPr kumimoji="1" lang="en-US" altLang="en-US" sz="2000" dirty="0">
                <a:solidFill>
                  <a:schemeClr val="tx1">
                    <a:lumMod val="95000"/>
                    <a:lumOff val="5000"/>
                  </a:schemeClr>
                </a:solidFill>
                <a:latin typeface="UTM Avo" panose="02040603050506020204" pitchFamily="18" charset="0"/>
                <a:cs typeface="Arial" panose="020B0604020202020204" pitchFamily="34" charset="0"/>
              </a:rPr>
              <a:t> </a:t>
            </a:r>
            <a:r>
              <a:rPr kumimoji="1" lang="en-US" altLang="en-US" sz="2000" dirty="0" err="1">
                <a:solidFill>
                  <a:schemeClr val="tx1">
                    <a:lumMod val="95000"/>
                    <a:lumOff val="5000"/>
                  </a:schemeClr>
                </a:solidFill>
                <a:latin typeface="UTM Avo" panose="02040603050506020204" pitchFamily="18" charset="0"/>
                <a:cs typeface="Arial" panose="020B0604020202020204" pitchFamily="34" charset="0"/>
              </a:rPr>
              <a:t>tách</a:t>
            </a:r>
            <a:r>
              <a:rPr kumimoji="1" lang="en-US" altLang="en-US" sz="2000" dirty="0">
                <a:solidFill>
                  <a:schemeClr val="tx1">
                    <a:lumMod val="95000"/>
                    <a:lumOff val="5000"/>
                  </a:schemeClr>
                </a:solidFill>
                <a:latin typeface="UTM Avo" panose="02040603050506020204" pitchFamily="18" charset="0"/>
                <a:cs typeface="Arial" panose="020B0604020202020204" pitchFamily="34" charset="0"/>
              </a:rPr>
              <a:t> </a:t>
            </a:r>
            <a:r>
              <a:rPr kumimoji="1" lang="en-US" altLang="en-US" sz="2000" dirty="0" err="1">
                <a:solidFill>
                  <a:schemeClr val="tx1">
                    <a:lumMod val="95000"/>
                    <a:lumOff val="5000"/>
                  </a:schemeClr>
                </a:solidFill>
                <a:latin typeface="UTM Avo" panose="02040603050506020204" pitchFamily="18" charset="0"/>
                <a:cs typeface="Arial" panose="020B0604020202020204" pitchFamily="34" charset="0"/>
              </a:rPr>
              <a:t>làm</a:t>
            </a:r>
            <a:r>
              <a:rPr kumimoji="1" lang="en-US" altLang="en-US" sz="2000" dirty="0">
                <a:solidFill>
                  <a:schemeClr val="tx1">
                    <a:lumMod val="95000"/>
                    <a:lumOff val="5000"/>
                  </a:schemeClr>
                </a:solidFill>
                <a:latin typeface="UTM Avo" panose="02040603050506020204" pitchFamily="18" charset="0"/>
                <a:cs typeface="Arial" panose="020B0604020202020204" pitchFamily="34" charset="0"/>
              </a:rPr>
              <a:t> </a:t>
            </a:r>
            <a:r>
              <a:rPr kumimoji="1" lang="en-US" altLang="en-US" sz="2000" dirty="0" err="1">
                <a:solidFill>
                  <a:schemeClr val="tx1">
                    <a:lumMod val="95000"/>
                    <a:lumOff val="5000"/>
                  </a:schemeClr>
                </a:solidFill>
                <a:latin typeface="UTM Avo" panose="02040603050506020204" pitchFamily="18" charset="0"/>
                <a:cs typeface="Arial" panose="020B0604020202020204" pitchFamily="34" charset="0"/>
              </a:rPr>
              <a:t>hai</a:t>
            </a:r>
            <a:r>
              <a:rPr kumimoji="1" lang="en-US" altLang="en-US" sz="2000" dirty="0">
                <a:solidFill>
                  <a:schemeClr val="tx1">
                    <a:lumMod val="95000"/>
                    <a:lumOff val="5000"/>
                  </a:schemeClr>
                </a:solidFill>
                <a:latin typeface="UTM Avo" panose="02040603050506020204" pitchFamily="18" charset="0"/>
                <a:cs typeface="Arial" panose="020B0604020202020204" pitchFamily="34" charset="0"/>
              </a:rPr>
              <a:t> </a:t>
            </a:r>
            <a:r>
              <a:rPr kumimoji="1" lang="en-US" altLang="en-US" sz="2000" dirty="0" err="1">
                <a:solidFill>
                  <a:schemeClr val="tx1">
                    <a:lumMod val="95000"/>
                    <a:lumOff val="5000"/>
                  </a:schemeClr>
                </a:solidFill>
                <a:latin typeface="UTM Avo" panose="02040603050506020204" pitchFamily="18" charset="0"/>
                <a:cs typeface="Arial" panose="020B0604020202020204" pitchFamily="34" charset="0"/>
              </a:rPr>
              <a:t>dòng</a:t>
            </a:r>
            <a:r>
              <a:rPr kumimoji="1" lang="en-US" altLang="en-US" sz="2000" dirty="0">
                <a:solidFill>
                  <a:schemeClr val="tx1">
                    <a:lumMod val="95000"/>
                    <a:lumOff val="5000"/>
                  </a:schemeClr>
                </a:solidFill>
                <a:latin typeface="UTM Avo" panose="02040603050506020204" pitchFamily="18" charset="0"/>
                <a:cs typeface="Arial" panose="020B0604020202020204" pitchFamily="34" charset="0"/>
              </a:rPr>
              <a:t> </a:t>
            </a:r>
            <a:r>
              <a:rPr kumimoji="1" lang="en-US" altLang="en-US" sz="2000" dirty="0" err="1">
                <a:solidFill>
                  <a:schemeClr val="tx1">
                    <a:lumMod val="95000"/>
                    <a:lumOff val="5000"/>
                  </a:schemeClr>
                </a:solidFill>
                <a:latin typeface="UTM Avo" panose="02040603050506020204" pitchFamily="18" charset="0"/>
                <a:cs typeface="Arial" panose="020B0604020202020204" pitchFamily="34" charset="0"/>
              </a:rPr>
              <a:t>như</a:t>
            </a:r>
            <a:r>
              <a:rPr kumimoji="1" lang="en-US" altLang="en-US" sz="2000" dirty="0">
                <a:solidFill>
                  <a:schemeClr val="tx1">
                    <a:lumMod val="95000"/>
                    <a:lumOff val="5000"/>
                  </a:schemeClr>
                </a:solidFill>
                <a:latin typeface="UTM Avo" panose="02040603050506020204" pitchFamily="18" charset="0"/>
                <a:cs typeface="Arial" panose="020B0604020202020204" pitchFamily="34" charset="0"/>
              </a:rPr>
              <a:t> </a:t>
            </a:r>
            <a:r>
              <a:rPr kumimoji="1" lang="en-US" altLang="en-US" sz="2000" dirty="0" err="1">
                <a:solidFill>
                  <a:schemeClr val="tx1">
                    <a:lumMod val="95000"/>
                    <a:lumOff val="5000"/>
                  </a:schemeClr>
                </a:solidFill>
                <a:latin typeface="UTM Avo" panose="02040603050506020204" pitchFamily="18" charset="0"/>
                <a:cs typeface="Arial" panose="020B0604020202020204" pitchFamily="34" charset="0"/>
              </a:rPr>
              <a:t>gãy</a:t>
            </a:r>
            <a:r>
              <a:rPr kumimoji="1" lang="en-US" altLang="en-US" sz="2000" dirty="0">
                <a:solidFill>
                  <a:schemeClr val="tx1">
                    <a:lumMod val="95000"/>
                    <a:lumOff val="5000"/>
                  </a:schemeClr>
                </a:solidFill>
                <a:latin typeface="UTM Avo" panose="02040603050506020204" pitchFamily="18" charset="0"/>
                <a:cs typeface="Arial" panose="020B0604020202020204" pitchFamily="34" charset="0"/>
              </a:rPr>
              <a:t> </a:t>
            </a:r>
            <a:r>
              <a:rPr kumimoji="1" lang="en-US" altLang="en-US" sz="2000" dirty="0" err="1">
                <a:solidFill>
                  <a:schemeClr val="tx1">
                    <a:lumMod val="95000"/>
                    <a:lumOff val="5000"/>
                  </a:schemeClr>
                </a:solidFill>
                <a:latin typeface="UTM Avo" panose="02040603050506020204" pitchFamily="18" charset="0"/>
                <a:cs typeface="Arial" panose="020B0604020202020204" pitchFamily="34" charset="0"/>
              </a:rPr>
              <a:t>làm</a:t>
            </a:r>
            <a:r>
              <a:rPr kumimoji="1" lang="en-US" altLang="en-US" sz="2000" dirty="0">
                <a:solidFill>
                  <a:schemeClr val="tx1">
                    <a:lumMod val="95000"/>
                    <a:lumOff val="5000"/>
                  </a:schemeClr>
                </a:solidFill>
                <a:latin typeface="UTM Avo" panose="02040603050506020204" pitchFamily="18" charset="0"/>
                <a:cs typeface="Arial" panose="020B0604020202020204" pitchFamily="34" charset="0"/>
              </a:rPr>
              <a:t> </a:t>
            </a:r>
            <a:r>
              <a:rPr kumimoji="1" lang="en-US" altLang="en-US" sz="2000" dirty="0" err="1">
                <a:solidFill>
                  <a:schemeClr val="tx1">
                    <a:lumMod val="95000"/>
                    <a:lumOff val="5000"/>
                  </a:schemeClr>
                </a:solidFill>
                <a:latin typeface="UTM Avo" panose="02040603050506020204" pitchFamily="18" charset="0"/>
                <a:cs typeface="Arial" panose="020B0604020202020204" pitchFamily="34" charset="0"/>
              </a:rPr>
              <a:t>đôi</a:t>
            </a:r>
            <a:r>
              <a:rPr kumimoji="1" lang="en-US" altLang="en-US" sz="2000" dirty="0">
                <a:solidFill>
                  <a:schemeClr val="tx1">
                    <a:lumMod val="95000"/>
                    <a:lumOff val="5000"/>
                  </a:schemeClr>
                </a:solidFill>
                <a:latin typeface="UTM Avo" panose="02040603050506020204" pitchFamily="18" charset="0"/>
                <a:cs typeface="Arial" panose="020B0604020202020204" pitchFamily="34" charset="0"/>
              </a:rPr>
              <a:t> </a:t>
            </a:r>
            <a:r>
              <a:rPr kumimoji="1" lang="en-US" altLang="en-US" sz="2000">
                <a:solidFill>
                  <a:schemeClr val="tx1">
                    <a:lumMod val="95000"/>
                    <a:lumOff val="5000"/>
                  </a:schemeClr>
                </a:solidFill>
                <a:latin typeface="UTM Avo" panose="02040603050506020204" pitchFamily="18" charset="0"/>
                <a:cs typeface="Arial" panose="020B0604020202020204" pitchFamily="34" charset="0"/>
                <a:sym typeface="Wingdings" panose="05000000000000000000" pitchFamily="2" charset="2"/>
              </a:rPr>
              <a:t> </a:t>
            </a:r>
            <a:r>
              <a:rPr kumimoji="1" lang="en-US" altLang="en-US" sz="2000" dirty="0">
                <a:solidFill>
                  <a:schemeClr val="tx1">
                    <a:lumMod val="95000"/>
                    <a:lumOff val="5000"/>
                  </a:schemeClr>
                </a:solidFill>
                <a:latin typeface="UTM Avo" panose="02040603050506020204" pitchFamily="18" charset="0"/>
                <a:cs typeface="Arial" panose="020B0604020202020204" pitchFamily="34" charset="0"/>
                <a:sym typeface="Wingdings" panose="05000000000000000000" pitchFamily="2" charset="2"/>
              </a:rPr>
              <a:t>T</a:t>
            </a:r>
            <a:r>
              <a:rPr kumimoji="1" lang="en-US" altLang="en-US" sz="2000">
                <a:solidFill>
                  <a:schemeClr val="tx1">
                    <a:lumMod val="95000"/>
                    <a:lumOff val="5000"/>
                  </a:schemeClr>
                </a:solidFill>
                <a:latin typeface="UTM Avo" panose="02040603050506020204" pitchFamily="18" charset="0"/>
                <a:cs typeface="Arial" panose="020B0604020202020204" pitchFamily="34" charset="0"/>
                <a:sym typeface="Wingdings" panose="05000000000000000000" pitchFamily="2" charset="2"/>
              </a:rPr>
              <a:t>hái </a:t>
            </a:r>
            <a:r>
              <a:rPr kumimoji="1" lang="en-US" altLang="en-US" sz="2000" dirty="0" err="1">
                <a:solidFill>
                  <a:schemeClr val="tx1">
                    <a:lumMod val="95000"/>
                    <a:lumOff val="5000"/>
                  </a:schemeClr>
                </a:solidFill>
                <a:latin typeface="UTM Avo" panose="02040603050506020204" pitchFamily="18" charset="0"/>
                <a:cs typeface="Arial" panose="020B0604020202020204" pitchFamily="34" charset="0"/>
                <a:sym typeface="Wingdings" panose="05000000000000000000" pitchFamily="2" charset="2"/>
              </a:rPr>
              <a:t>độ</a:t>
            </a:r>
            <a:r>
              <a:rPr kumimoji="1" lang="en-US" altLang="en-US" sz="2000" dirty="0">
                <a:solidFill>
                  <a:schemeClr val="tx1">
                    <a:lumMod val="95000"/>
                    <a:lumOff val="5000"/>
                  </a:schemeClr>
                </a:solidFill>
                <a:latin typeface="UTM Avo" panose="02040603050506020204" pitchFamily="18" charset="0"/>
                <a:cs typeface="Arial" panose="020B0604020202020204" pitchFamily="34" charset="0"/>
                <a:sym typeface="Wingdings" panose="05000000000000000000" pitchFamily="2" charset="2"/>
              </a:rPr>
              <a:t> </a:t>
            </a:r>
            <a:r>
              <a:rPr kumimoji="1" lang="en-US" altLang="en-US" sz="2000" dirty="0" err="1">
                <a:solidFill>
                  <a:schemeClr val="tx1">
                    <a:lumMod val="95000"/>
                    <a:lumOff val="5000"/>
                  </a:schemeClr>
                </a:solidFill>
                <a:latin typeface="UTM Avo" panose="02040603050506020204" pitchFamily="18" charset="0"/>
                <a:cs typeface="Arial" panose="020B0604020202020204" pitchFamily="34" charset="0"/>
                <a:sym typeface="Wingdings" panose="05000000000000000000" pitchFamily="2" charset="2"/>
              </a:rPr>
              <a:t>sững</a:t>
            </a:r>
            <a:r>
              <a:rPr kumimoji="1" lang="en-US" altLang="en-US" sz="2000" dirty="0">
                <a:solidFill>
                  <a:schemeClr val="tx1">
                    <a:lumMod val="95000"/>
                    <a:lumOff val="5000"/>
                  </a:schemeClr>
                </a:solidFill>
                <a:latin typeface="UTM Avo" panose="02040603050506020204" pitchFamily="18" charset="0"/>
                <a:cs typeface="Arial" panose="020B0604020202020204" pitchFamily="34" charset="0"/>
                <a:sym typeface="Wingdings" panose="05000000000000000000" pitchFamily="2" charset="2"/>
              </a:rPr>
              <a:t> </a:t>
            </a:r>
            <a:r>
              <a:rPr kumimoji="1" lang="en-US" altLang="en-US" sz="2000" dirty="0" err="1">
                <a:solidFill>
                  <a:schemeClr val="tx1">
                    <a:lumMod val="95000"/>
                    <a:lumOff val="5000"/>
                  </a:schemeClr>
                </a:solidFill>
                <a:latin typeface="UTM Avo" panose="02040603050506020204" pitchFamily="18" charset="0"/>
                <a:cs typeface="Arial" panose="020B0604020202020204" pitchFamily="34" charset="0"/>
                <a:sym typeface="Wingdings" panose="05000000000000000000" pitchFamily="2" charset="2"/>
              </a:rPr>
              <a:t>sờ</a:t>
            </a:r>
            <a:r>
              <a:rPr kumimoji="1" lang="en-US" altLang="en-US" sz="2000" dirty="0">
                <a:solidFill>
                  <a:schemeClr val="tx1">
                    <a:lumMod val="95000"/>
                    <a:lumOff val="5000"/>
                  </a:schemeClr>
                </a:solidFill>
                <a:latin typeface="UTM Avo" panose="02040603050506020204" pitchFamily="18" charset="0"/>
                <a:cs typeface="Arial" panose="020B0604020202020204" pitchFamily="34" charset="0"/>
                <a:sym typeface="Wingdings" panose="05000000000000000000" pitchFamily="2" charset="2"/>
              </a:rPr>
              <a:t> </a:t>
            </a:r>
            <a:r>
              <a:rPr kumimoji="1" lang="en-US" altLang="en-US" sz="2000" dirty="0" err="1">
                <a:solidFill>
                  <a:schemeClr val="tx1">
                    <a:lumMod val="95000"/>
                    <a:lumOff val="5000"/>
                  </a:schemeClr>
                </a:solidFill>
                <a:latin typeface="UTM Avo" panose="02040603050506020204" pitchFamily="18" charset="0"/>
                <a:cs typeface="Arial" panose="020B0604020202020204" pitchFamily="34" charset="0"/>
                <a:sym typeface="Wingdings" panose="05000000000000000000" pitchFamily="2" charset="2"/>
              </a:rPr>
              <a:t>trước</a:t>
            </a:r>
            <a:r>
              <a:rPr kumimoji="1" lang="en-US" altLang="en-US" sz="2000" dirty="0">
                <a:solidFill>
                  <a:schemeClr val="tx1">
                    <a:lumMod val="95000"/>
                    <a:lumOff val="5000"/>
                  </a:schemeClr>
                </a:solidFill>
                <a:latin typeface="UTM Avo" panose="02040603050506020204" pitchFamily="18" charset="0"/>
                <a:cs typeface="Arial" panose="020B0604020202020204" pitchFamily="34" charset="0"/>
                <a:sym typeface="Wingdings" panose="05000000000000000000" pitchFamily="2" charset="2"/>
              </a:rPr>
              <a:t> tin </a:t>
            </a:r>
            <a:r>
              <a:rPr kumimoji="1" lang="en-US" altLang="en-US" sz="2000" dirty="0" err="1">
                <a:solidFill>
                  <a:schemeClr val="tx1">
                    <a:lumMod val="95000"/>
                    <a:lumOff val="5000"/>
                  </a:schemeClr>
                </a:solidFill>
                <a:latin typeface="UTM Avo" panose="02040603050506020204" pitchFamily="18" charset="0"/>
                <a:cs typeface="Arial" panose="020B0604020202020204" pitchFamily="34" charset="0"/>
                <a:sym typeface="Wingdings" panose="05000000000000000000" pitchFamily="2" charset="2"/>
              </a:rPr>
              <a:t>Lượm</a:t>
            </a:r>
            <a:r>
              <a:rPr kumimoji="1" lang="en-US" altLang="en-US" sz="2000" dirty="0">
                <a:solidFill>
                  <a:schemeClr val="tx1">
                    <a:lumMod val="95000"/>
                    <a:lumOff val="5000"/>
                  </a:schemeClr>
                </a:solidFill>
                <a:latin typeface="UTM Avo" panose="02040603050506020204" pitchFamily="18" charset="0"/>
                <a:cs typeface="Arial" panose="020B0604020202020204" pitchFamily="34" charset="0"/>
                <a:sym typeface="Wingdings" panose="05000000000000000000" pitchFamily="2" charset="2"/>
              </a:rPr>
              <a:t> hi </a:t>
            </a:r>
            <a:r>
              <a:rPr kumimoji="1" lang="en-US" altLang="en-US" sz="2000" dirty="0" err="1">
                <a:solidFill>
                  <a:schemeClr val="tx1">
                    <a:lumMod val="95000"/>
                    <a:lumOff val="5000"/>
                  </a:schemeClr>
                </a:solidFill>
                <a:latin typeface="UTM Avo" panose="02040603050506020204" pitchFamily="18" charset="0"/>
                <a:cs typeface="Arial" panose="020B0604020202020204" pitchFamily="34" charset="0"/>
                <a:sym typeface="Wingdings" panose="05000000000000000000" pitchFamily="2" charset="2"/>
              </a:rPr>
              <a:t>sinh</a:t>
            </a:r>
            <a:r>
              <a:rPr kumimoji="1" lang="en-US" altLang="en-US" sz="2000" dirty="0">
                <a:solidFill>
                  <a:schemeClr val="tx1">
                    <a:lumMod val="95000"/>
                    <a:lumOff val="5000"/>
                  </a:schemeClr>
                </a:solidFill>
                <a:latin typeface="UTM Avo" panose="02040603050506020204" pitchFamily="18" charset="0"/>
                <a:cs typeface="Arial" panose="020B0604020202020204" pitchFamily="34" charset="0"/>
                <a:sym typeface="Wingdings" panose="05000000000000000000" pitchFamily="2" charset="2"/>
              </a:rPr>
              <a:t>.</a:t>
            </a:r>
            <a:endParaRPr kumimoji="1" lang="en-US" altLang="en-US" sz="2000" dirty="0">
              <a:solidFill>
                <a:schemeClr val="tx1">
                  <a:lumMod val="95000"/>
                  <a:lumOff val="5000"/>
                </a:schemeClr>
              </a:solidFill>
              <a:latin typeface="UTM Avo" panose="02040603050506020204" pitchFamily="18" charset="0"/>
              <a:cs typeface="Arial" panose="020B0604020202020204" pitchFamily="34" charset="0"/>
            </a:endParaRPr>
          </a:p>
        </p:txBody>
      </p:sp>
      <p:sp>
        <p:nvSpPr>
          <p:cNvPr id="8" name="Text Box 9">
            <a:extLst>
              <a:ext uri="{FF2B5EF4-FFF2-40B4-BE49-F238E27FC236}">
                <a16:creationId xmlns:a16="http://schemas.microsoft.com/office/drawing/2014/main" id="{094FC743-E4E8-9A74-31AD-E1B32BBA478C}"/>
              </a:ext>
            </a:extLst>
          </p:cNvPr>
          <p:cNvSpPr txBox="1">
            <a:spLocks noChangeArrowheads="1"/>
          </p:cNvSpPr>
          <p:nvPr/>
        </p:nvSpPr>
        <p:spPr bwMode="auto">
          <a:xfrm>
            <a:off x="4490435" y="3514771"/>
            <a:ext cx="7907775" cy="800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ct val="90000"/>
              </a:lnSpc>
              <a:spcBef>
                <a:spcPct val="50000"/>
              </a:spcBef>
              <a:buClr>
                <a:schemeClr val="accent2"/>
              </a:buClr>
              <a:buSzPct val="80000"/>
              <a:buFont typeface="Wingdings" panose="05000000000000000000" pitchFamily="2" charset="2"/>
              <a:buNone/>
            </a:pPr>
            <a:r>
              <a:rPr kumimoji="1" lang="en-US" altLang="en-US" sz="2000" dirty="0" err="1">
                <a:solidFill>
                  <a:schemeClr val="tx1">
                    <a:lumMod val="95000"/>
                    <a:lumOff val="5000"/>
                  </a:schemeClr>
                </a:solidFill>
                <a:latin typeface="UTM Avo" panose="02040603050506020204" pitchFamily="18" charset="0"/>
                <a:cs typeface="Arial" panose="020B0604020202020204" pitchFamily="34" charset="0"/>
              </a:rPr>
              <a:t>Câu</a:t>
            </a:r>
            <a:r>
              <a:rPr kumimoji="1" lang="en-US" altLang="en-US" sz="2000" dirty="0">
                <a:solidFill>
                  <a:schemeClr val="tx1">
                    <a:lumMod val="95000"/>
                    <a:lumOff val="5000"/>
                  </a:schemeClr>
                </a:solidFill>
                <a:latin typeface="UTM Avo" panose="02040603050506020204" pitchFamily="18" charset="0"/>
                <a:cs typeface="Arial" panose="020B0604020202020204" pitchFamily="34" charset="0"/>
              </a:rPr>
              <a:t> </a:t>
            </a:r>
            <a:r>
              <a:rPr kumimoji="1" lang="en-US" altLang="en-US" sz="2000" dirty="0" err="1">
                <a:solidFill>
                  <a:schemeClr val="tx1">
                    <a:lumMod val="95000"/>
                    <a:lumOff val="5000"/>
                  </a:schemeClr>
                </a:solidFill>
                <a:latin typeface="UTM Avo" panose="02040603050506020204" pitchFamily="18" charset="0"/>
                <a:cs typeface="Arial" panose="020B0604020202020204" pitchFamily="34" charset="0"/>
              </a:rPr>
              <a:t>cảm</a:t>
            </a:r>
            <a:r>
              <a:rPr kumimoji="1" lang="en-US" altLang="en-US" sz="2000" dirty="0">
                <a:solidFill>
                  <a:schemeClr val="tx1">
                    <a:lumMod val="95000"/>
                    <a:lumOff val="5000"/>
                  </a:schemeClr>
                </a:solidFill>
                <a:latin typeface="UTM Avo" panose="02040603050506020204" pitchFamily="18" charset="0"/>
                <a:cs typeface="Arial" panose="020B0604020202020204" pitchFamily="34" charset="0"/>
              </a:rPr>
              <a:t> </a:t>
            </a:r>
            <a:r>
              <a:rPr kumimoji="1" lang="en-US" altLang="en-US" sz="2000" dirty="0" err="1">
                <a:solidFill>
                  <a:schemeClr val="tx1">
                    <a:lumMod val="95000"/>
                    <a:lumOff val="5000"/>
                  </a:schemeClr>
                </a:solidFill>
                <a:latin typeface="UTM Avo" panose="02040603050506020204" pitchFamily="18" charset="0"/>
                <a:cs typeface="Arial" panose="020B0604020202020204" pitchFamily="34" charset="0"/>
              </a:rPr>
              <a:t>thán</a:t>
            </a:r>
            <a:r>
              <a:rPr kumimoji="1" lang="en-US" altLang="en-US" sz="2000" dirty="0">
                <a:solidFill>
                  <a:schemeClr val="tx1">
                    <a:lumMod val="95000"/>
                    <a:lumOff val="5000"/>
                  </a:schemeClr>
                </a:solidFill>
                <a:latin typeface="UTM Avo" panose="02040603050506020204" pitchFamily="18" charset="0"/>
                <a:cs typeface="Arial" panose="020B0604020202020204" pitchFamily="34" charset="0"/>
              </a:rPr>
              <a:t> </a:t>
            </a:r>
            <a:r>
              <a:rPr kumimoji="1" lang="en-US" altLang="en-US" sz="2000" dirty="0" err="1">
                <a:solidFill>
                  <a:schemeClr val="tx1">
                    <a:lumMod val="95000"/>
                    <a:lumOff val="5000"/>
                  </a:schemeClr>
                </a:solidFill>
                <a:latin typeface="UTM Avo" panose="02040603050506020204" pitchFamily="18" charset="0"/>
                <a:cs typeface="Arial" panose="020B0604020202020204" pitchFamily="34" charset="0"/>
              </a:rPr>
              <a:t>làm</a:t>
            </a:r>
            <a:r>
              <a:rPr kumimoji="1" lang="en-US" altLang="en-US" sz="2000" dirty="0">
                <a:solidFill>
                  <a:schemeClr val="tx1">
                    <a:lumMod val="95000"/>
                    <a:lumOff val="5000"/>
                  </a:schemeClr>
                </a:solidFill>
                <a:latin typeface="UTM Avo" panose="02040603050506020204" pitchFamily="18" charset="0"/>
                <a:cs typeface="Arial" panose="020B0604020202020204" pitchFamily="34" charset="0"/>
              </a:rPr>
              <a:t> </a:t>
            </a:r>
            <a:r>
              <a:rPr kumimoji="1" lang="en-US" altLang="en-US" sz="2000" dirty="0" err="1">
                <a:solidFill>
                  <a:schemeClr val="tx1">
                    <a:lumMod val="95000"/>
                    <a:lumOff val="5000"/>
                  </a:schemeClr>
                </a:solidFill>
                <a:latin typeface="UTM Avo" panose="02040603050506020204" pitchFamily="18" charset="0"/>
                <a:cs typeface="Arial" panose="020B0604020202020204" pitchFamily="34" charset="0"/>
              </a:rPr>
              <a:t>hai</a:t>
            </a:r>
            <a:r>
              <a:rPr kumimoji="1" lang="en-US" altLang="en-US" sz="2000" dirty="0">
                <a:solidFill>
                  <a:schemeClr val="tx1">
                    <a:lumMod val="95000"/>
                    <a:lumOff val="5000"/>
                  </a:schemeClr>
                </a:solidFill>
                <a:latin typeface="UTM Avo" panose="02040603050506020204" pitchFamily="18" charset="0"/>
                <a:cs typeface="Arial" panose="020B0604020202020204" pitchFamily="34" charset="0"/>
              </a:rPr>
              <a:t> </a:t>
            </a:r>
            <a:r>
              <a:rPr kumimoji="1" lang="en-US" altLang="en-US" sz="2000" dirty="0" err="1">
                <a:solidFill>
                  <a:schemeClr val="tx1">
                    <a:lumMod val="95000"/>
                    <a:lumOff val="5000"/>
                  </a:schemeClr>
                </a:solidFill>
                <a:latin typeface="UTM Avo" panose="02040603050506020204" pitchFamily="18" charset="0"/>
                <a:cs typeface="Arial" panose="020B0604020202020204" pitchFamily="34" charset="0"/>
              </a:rPr>
              <a:t>vế</a:t>
            </a:r>
            <a:r>
              <a:rPr kumimoji="1" lang="en-US" altLang="en-US" sz="2000" dirty="0">
                <a:solidFill>
                  <a:schemeClr val="tx1">
                    <a:lumMod val="95000"/>
                    <a:lumOff val="5000"/>
                  </a:schemeClr>
                </a:solidFill>
                <a:latin typeface="UTM Avo" panose="02040603050506020204" pitchFamily="18" charset="0"/>
                <a:cs typeface="Arial" panose="020B0604020202020204" pitchFamily="34" charset="0"/>
              </a:rPr>
              <a:t>.</a:t>
            </a:r>
          </a:p>
          <a:p>
            <a:pPr>
              <a:lnSpc>
                <a:spcPct val="90000"/>
              </a:lnSpc>
              <a:spcBef>
                <a:spcPct val="50000"/>
              </a:spcBef>
              <a:buClr>
                <a:schemeClr val="accent2"/>
              </a:buClr>
              <a:buSzPct val="80000"/>
              <a:buFont typeface="Wingdings" panose="05000000000000000000" pitchFamily="2" charset="2"/>
              <a:buNone/>
            </a:pPr>
            <a:r>
              <a:rPr kumimoji="1" lang="en-US" altLang="en-US" sz="2000" dirty="0">
                <a:solidFill>
                  <a:schemeClr val="tx1">
                    <a:lumMod val="95000"/>
                    <a:lumOff val="5000"/>
                  </a:schemeClr>
                </a:solidFill>
                <a:latin typeface="UTM Avo" panose="02040603050506020204" pitchFamily="18" charset="0"/>
                <a:cs typeface="Arial" panose="020B0604020202020204" pitchFamily="34" charset="0"/>
                <a:sym typeface="Wingdings" panose="05000000000000000000" pitchFamily="2" charset="2"/>
              </a:rPr>
              <a:t> </a:t>
            </a:r>
            <a:r>
              <a:rPr kumimoji="1" lang="en-US" altLang="en-US" sz="2000" dirty="0" err="1">
                <a:solidFill>
                  <a:schemeClr val="tx1">
                    <a:lumMod val="95000"/>
                    <a:lumOff val="5000"/>
                  </a:schemeClr>
                </a:solidFill>
                <a:latin typeface="UTM Avo" panose="02040603050506020204" pitchFamily="18" charset="0"/>
                <a:cs typeface="Arial" panose="020B0604020202020204" pitchFamily="34" charset="0"/>
                <a:sym typeface="Wingdings" panose="05000000000000000000" pitchFamily="2" charset="2"/>
              </a:rPr>
              <a:t>Bộc</a:t>
            </a:r>
            <a:r>
              <a:rPr kumimoji="1" lang="en-US" altLang="en-US" sz="2000" dirty="0">
                <a:solidFill>
                  <a:schemeClr val="tx1">
                    <a:lumMod val="95000"/>
                    <a:lumOff val="5000"/>
                  </a:schemeClr>
                </a:solidFill>
                <a:latin typeface="UTM Avo" panose="02040603050506020204" pitchFamily="18" charset="0"/>
                <a:cs typeface="Arial" panose="020B0604020202020204" pitchFamily="34" charset="0"/>
                <a:sym typeface="Wingdings" panose="05000000000000000000" pitchFamily="2" charset="2"/>
              </a:rPr>
              <a:t> </a:t>
            </a:r>
            <a:r>
              <a:rPr kumimoji="1" lang="en-US" altLang="en-US" sz="2000" dirty="0" err="1">
                <a:solidFill>
                  <a:schemeClr val="tx1">
                    <a:lumMod val="95000"/>
                    <a:lumOff val="5000"/>
                  </a:schemeClr>
                </a:solidFill>
                <a:latin typeface="UTM Avo" panose="02040603050506020204" pitchFamily="18" charset="0"/>
                <a:cs typeface="Arial" panose="020B0604020202020204" pitchFamily="34" charset="0"/>
                <a:sym typeface="Wingdings" panose="05000000000000000000" pitchFamily="2" charset="2"/>
              </a:rPr>
              <a:t>lộ</a:t>
            </a:r>
            <a:r>
              <a:rPr kumimoji="1" lang="en-US" altLang="en-US" sz="2000" dirty="0">
                <a:solidFill>
                  <a:schemeClr val="tx1">
                    <a:lumMod val="95000"/>
                    <a:lumOff val="5000"/>
                  </a:schemeClr>
                </a:solidFill>
                <a:latin typeface="UTM Avo" panose="02040603050506020204" pitchFamily="18" charset="0"/>
                <a:cs typeface="Arial" panose="020B0604020202020204" pitchFamily="34" charset="0"/>
                <a:sym typeface="Wingdings" panose="05000000000000000000" pitchFamily="2" charset="2"/>
              </a:rPr>
              <a:t> </a:t>
            </a:r>
            <a:r>
              <a:rPr kumimoji="1" lang="en-US" altLang="en-US" sz="2000" dirty="0" err="1">
                <a:solidFill>
                  <a:schemeClr val="tx1">
                    <a:lumMod val="95000"/>
                    <a:lumOff val="5000"/>
                  </a:schemeClr>
                </a:solidFill>
                <a:latin typeface="UTM Avo" panose="02040603050506020204" pitchFamily="18" charset="0"/>
                <a:cs typeface="Arial" panose="020B0604020202020204" pitchFamily="34" charset="0"/>
                <a:sym typeface="Wingdings" panose="05000000000000000000" pitchFamily="2" charset="2"/>
              </a:rPr>
              <a:t>cảm</a:t>
            </a:r>
            <a:r>
              <a:rPr kumimoji="1" lang="en-US" altLang="en-US" sz="2000" dirty="0">
                <a:solidFill>
                  <a:schemeClr val="tx1">
                    <a:lumMod val="95000"/>
                    <a:lumOff val="5000"/>
                  </a:schemeClr>
                </a:solidFill>
                <a:latin typeface="UTM Avo" panose="02040603050506020204" pitchFamily="18" charset="0"/>
                <a:cs typeface="Arial" panose="020B0604020202020204" pitchFamily="34" charset="0"/>
                <a:sym typeface="Wingdings" panose="05000000000000000000" pitchFamily="2" charset="2"/>
              </a:rPr>
              <a:t> </a:t>
            </a:r>
            <a:r>
              <a:rPr kumimoji="1" lang="en-US" altLang="en-US" sz="2000" dirty="0" err="1">
                <a:solidFill>
                  <a:schemeClr val="tx1">
                    <a:lumMod val="95000"/>
                    <a:lumOff val="5000"/>
                  </a:schemeClr>
                </a:solidFill>
                <a:latin typeface="UTM Avo" panose="02040603050506020204" pitchFamily="18" charset="0"/>
                <a:cs typeface="Arial" panose="020B0604020202020204" pitchFamily="34" charset="0"/>
                <a:sym typeface="Wingdings" panose="05000000000000000000" pitchFamily="2" charset="2"/>
              </a:rPr>
              <a:t>xúc</a:t>
            </a:r>
            <a:r>
              <a:rPr kumimoji="1" lang="en-US" altLang="en-US" sz="2000" dirty="0">
                <a:solidFill>
                  <a:schemeClr val="tx1">
                    <a:lumMod val="95000"/>
                    <a:lumOff val="5000"/>
                  </a:schemeClr>
                </a:solidFill>
                <a:latin typeface="UTM Avo" panose="02040603050506020204" pitchFamily="18" charset="0"/>
                <a:cs typeface="Arial" panose="020B0604020202020204" pitchFamily="34" charset="0"/>
                <a:sym typeface="Wingdings" panose="05000000000000000000" pitchFamily="2" charset="2"/>
              </a:rPr>
              <a:t> </a:t>
            </a:r>
            <a:r>
              <a:rPr kumimoji="1" lang="en-US" altLang="en-US" sz="2000" dirty="0" err="1">
                <a:solidFill>
                  <a:schemeClr val="tx1">
                    <a:lumMod val="95000"/>
                    <a:lumOff val="5000"/>
                  </a:schemeClr>
                </a:solidFill>
                <a:latin typeface="UTM Avo" panose="02040603050506020204" pitchFamily="18" charset="0"/>
                <a:cs typeface="Arial" panose="020B0604020202020204" pitchFamily="34" charset="0"/>
                <a:sym typeface="Wingdings" panose="05000000000000000000" pitchFamily="2" charset="2"/>
              </a:rPr>
              <a:t>nghẹn</a:t>
            </a:r>
            <a:r>
              <a:rPr kumimoji="1" lang="en-US" altLang="en-US" sz="2000" dirty="0">
                <a:solidFill>
                  <a:schemeClr val="tx1">
                    <a:lumMod val="95000"/>
                    <a:lumOff val="5000"/>
                  </a:schemeClr>
                </a:solidFill>
                <a:latin typeface="UTM Avo" panose="02040603050506020204" pitchFamily="18" charset="0"/>
                <a:cs typeface="Arial" panose="020B0604020202020204" pitchFamily="34" charset="0"/>
                <a:sym typeface="Wingdings" panose="05000000000000000000" pitchFamily="2" charset="2"/>
              </a:rPr>
              <a:t> </a:t>
            </a:r>
            <a:r>
              <a:rPr kumimoji="1" lang="en-US" altLang="en-US" sz="2000" dirty="0" err="1">
                <a:solidFill>
                  <a:schemeClr val="tx1">
                    <a:lumMod val="95000"/>
                    <a:lumOff val="5000"/>
                  </a:schemeClr>
                </a:solidFill>
                <a:latin typeface="UTM Avo" panose="02040603050506020204" pitchFamily="18" charset="0"/>
                <a:cs typeface="Arial" panose="020B0604020202020204" pitchFamily="34" charset="0"/>
                <a:sym typeface="Wingdings" panose="05000000000000000000" pitchFamily="2" charset="2"/>
              </a:rPr>
              <a:t>ngào</a:t>
            </a:r>
            <a:r>
              <a:rPr kumimoji="1" lang="en-US" altLang="en-US" sz="2000" dirty="0">
                <a:solidFill>
                  <a:schemeClr val="tx1">
                    <a:lumMod val="95000"/>
                    <a:lumOff val="5000"/>
                  </a:schemeClr>
                </a:solidFill>
                <a:latin typeface="UTM Avo" panose="02040603050506020204" pitchFamily="18" charset="0"/>
                <a:cs typeface="Arial" panose="020B0604020202020204" pitchFamily="34" charset="0"/>
                <a:sym typeface="Wingdings" panose="05000000000000000000" pitchFamily="2" charset="2"/>
              </a:rPr>
              <a:t>, </a:t>
            </a:r>
            <a:r>
              <a:rPr kumimoji="1" lang="en-US" altLang="en-US" sz="2000" dirty="0" err="1">
                <a:solidFill>
                  <a:schemeClr val="tx1">
                    <a:lumMod val="95000"/>
                    <a:lumOff val="5000"/>
                  </a:schemeClr>
                </a:solidFill>
                <a:latin typeface="UTM Avo" panose="02040603050506020204" pitchFamily="18" charset="0"/>
                <a:cs typeface="Arial" panose="020B0604020202020204" pitchFamily="34" charset="0"/>
                <a:sym typeface="Wingdings" panose="05000000000000000000" pitchFamily="2" charset="2"/>
              </a:rPr>
              <a:t>đau</a:t>
            </a:r>
            <a:r>
              <a:rPr kumimoji="1" lang="en-US" altLang="en-US" sz="2000" dirty="0">
                <a:solidFill>
                  <a:schemeClr val="tx1">
                    <a:lumMod val="95000"/>
                    <a:lumOff val="5000"/>
                  </a:schemeClr>
                </a:solidFill>
                <a:latin typeface="UTM Avo" panose="02040603050506020204" pitchFamily="18" charset="0"/>
                <a:cs typeface="Arial" panose="020B0604020202020204" pitchFamily="34" charset="0"/>
                <a:sym typeface="Wingdings" panose="05000000000000000000" pitchFamily="2" charset="2"/>
              </a:rPr>
              <a:t> </a:t>
            </a:r>
            <a:r>
              <a:rPr kumimoji="1" lang="en-US" altLang="en-US" sz="2000" dirty="0" err="1">
                <a:solidFill>
                  <a:schemeClr val="tx1">
                    <a:lumMod val="95000"/>
                    <a:lumOff val="5000"/>
                  </a:schemeClr>
                </a:solidFill>
                <a:latin typeface="UTM Avo" panose="02040603050506020204" pitchFamily="18" charset="0"/>
                <a:cs typeface="Arial" panose="020B0604020202020204" pitchFamily="34" charset="0"/>
                <a:sym typeface="Wingdings" panose="05000000000000000000" pitchFamily="2" charset="2"/>
              </a:rPr>
              <a:t>xót</a:t>
            </a:r>
            <a:r>
              <a:rPr kumimoji="1" lang="en-US" altLang="en-US" sz="2000" dirty="0">
                <a:solidFill>
                  <a:schemeClr val="tx1">
                    <a:lumMod val="95000"/>
                    <a:lumOff val="5000"/>
                  </a:schemeClr>
                </a:solidFill>
                <a:latin typeface="UTM Avo" panose="02040603050506020204" pitchFamily="18" charset="0"/>
                <a:cs typeface="Arial" panose="020B0604020202020204" pitchFamily="34" charset="0"/>
                <a:sym typeface="Wingdings" panose="05000000000000000000" pitchFamily="2" charset="2"/>
              </a:rPr>
              <a:t>, </a:t>
            </a:r>
            <a:r>
              <a:rPr kumimoji="1" lang="en-US" altLang="en-US" sz="2000" dirty="0" err="1">
                <a:solidFill>
                  <a:schemeClr val="tx1">
                    <a:lumMod val="95000"/>
                    <a:lumOff val="5000"/>
                  </a:schemeClr>
                </a:solidFill>
                <a:latin typeface="UTM Avo" panose="02040603050506020204" pitchFamily="18" charset="0"/>
                <a:cs typeface="Arial" panose="020B0604020202020204" pitchFamily="34" charset="0"/>
                <a:sym typeface="Wingdings" panose="05000000000000000000" pitchFamily="2" charset="2"/>
              </a:rPr>
              <a:t>tiếc</a:t>
            </a:r>
            <a:r>
              <a:rPr kumimoji="1" lang="en-US" altLang="en-US" sz="2000" dirty="0">
                <a:solidFill>
                  <a:schemeClr val="tx1">
                    <a:lumMod val="95000"/>
                    <a:lumOff val="5000"/>
                  </a:schemeClr>
                </a:solidFill>
                <a:latin typeface="UTM Avo" panose="02040603050506020204" pitchFamily="18" charset="0"/>
                <a:cs typeface="Arial" panose="020B0604020202020204" pitchFamily="34" charset="0"/>
                <a:sym typeface="Wingdings" panose="05000000000000000000" pitchFamily="2" charset="2"/>
              </a:rPr>
              <a:t> </a:t>
            </a:r>
            <a:r>
              <a:rPr kumimoji="1" lang="en-US" altLang="en-US" sz="2000" dirty="0" err="1">
                <a:solidFill>
                  <a:schemeClr val="tx1">
                    <a:lumMod val="95000"/>
                    <a:lumOff val="5000"/>
                  </a:schemeClr>
                </a:solidFill>
                <a:latin typeface="UTM Avo" panose="02040603050506020204" pitchFamily="18" charset="0"/>
                <a:cs typeface="Arial" panose="020B0604020202020204" pitchFamily="34" charset="0"/>
                <a:sym typeface="Wingdings" panose="05000000000000000000" pitchFamily="2" charset="2"/>
              </a:rPr>
              <a:t>thương</a:t>
            </a:r>
            <a:r>
              <a:rPr kumimoji="1" lang="en-US" altLang="en-US" sz="2000" dirty="0">
                <a:solidFill>
                  <a:schemeClr val="tx1">
                    <a:lumMod val="95000"/>
                    <a:lumOff val="5000"/>
                  </a:schemeClr>
                </a:solidFill>
                <a:latin typeface="UTM Avo" panose="02040603050506020204" pitchFamily="18" charset="0"/>
                <a:cs typeface="Arial" panose="020B0604020202020204" pitchFamily="34" charset="0"/>
                <a:sym typeface="Wingdings" panose="05000000000000000000" pitchFamily="2" charset="2"/>
              </a:rPr>
              <a:t>.</a:t>
            </a:r>
            <a:endParaRPr kumimoji="1" lang="en-US" altLang="en-US" sz="2000" dirty="0">
              <a:solidFill>
                <a:schemeClr val="tx1">
                  <a:lumMod val="95000"/>
                  <a:lumOff val="5000"/>
                </a:schemeClr>
              </a:solidFill>
              <a:latin typeface="UTM Avo" panose="02040603050506020204" pitchFamily="18" charset="0"/>
              <a:cs typeface="Arial" panose="020B0604020202020204" pitchFamily="34" charset="0"/>
            </a:endParaRPr>
          </a:p>
        </p:txBody>
      </p:sp>
      <p:sp>
        <p:nvSpPr>
          <p:cNvPr id="9" name="Text Box 12">
            <a:extLst>
              <a:ext uri="{FF2B5EF4-FFF2-40B4-BE49-F238E27FC236}">
                <a16:creationId xmlns:a16="http://schemas.microsoft.com/office/drawing/2014/main" id="{2410F11C-45D9-ACE4-5795-8D32971645D0}"/>
              </a:ext>
            </a:extLst>
          </p:cNvPr>
          <p:cNvSpPr txBox="1">
            <a:spLocks noChangeArrowheads="1"/>
          </p:cNvSpPr>
          <p:nvPr/>
        </p:nvSpPr>
        <p:spPr bwMode="auto">
          <a:xfrm>
            <a:off x="4530350" y="4360354"/>
            <a:ext cx="7183056" cy="950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ct val="150000"/>
              </a:lnSpc>
              <a:spcBef>
                <a:spcPct val="50000"/>
              </a:spcBef>
              <a:buFontTx/>
              <a:buNone/>
            </a:pPr>
            <a:r>
              <a:rPr lang="en-US" altLang="en-US" sz="2000" dirty="0">
                <a:solidFill>
                  <a:schemeClr val="tx1">
                    <a:lumMod val="95000"/>
                    <a:lumOff val="5000"/>
                  </a:schemeClr>
                </a:solidFill>
                <a:latin typeface="UTM Avo" panose="02040603050506020204" pitchFamily="18" charset="0"/>
                <a:cs typeface="Arial" panose="020B0604020202020204" pitchFamily="34" charset="0"/>
              </a:rPr>
              <a:t>Câu </a:t>
            </a:r>
            <a:r>
              <a:rPr lang="en-US" altLang="en-US" sz="2000" dirty="0" err="1">
                <a:solidFill>
                  <a:schemeClr val="tx1">
                    <a:lumMod val="95000"/>
                    <a:lumOff val="5000"/>
                  </a:schemeClr>
                </a:solidFill>
                <a:latin typeface="UTM Avo" panose="02040603050506020204" pitchFamily="18" charset="0"/>
                <a:cs typeface="Arial" panose="020B0604020202020204" pitchFamily="34" charset="0"/>
              </a:rPr>
              <a:t>hỏi</a:t>
            </a:r>
            <a:r>
              <a:rPr lang="en-US" altLang="en-US" sz="2000" dirty="0">
                <a:solidFill>
                  <a:schemeClr val="tx1">
                    <a:lumMod val="95000"/>
                    <a:lumOff val="5000"/>
                  </a:schemeClr>
                </a:solidFill>
                <a:latin typeface="UTM Avo" panose="02040603050506020204" pitchFamily="18" charset="0"/>
                <a:cs typeface="Arial" panose="020B0604020202020204" pitchFamily="34" charset="0"/>
              </a:rPr>
              <a:t> </a:t>
            </a:r>
            <a:r>
              <a:rPr lang="en-US" altLang="en-US" sz="2000" err="1">
                <a:solidFill>
                  <a:schemeClr val="tx1">
                    <a:lumMod val="95000"/>
                    <a:lumOff val="5000"/>
                  </a:schemeClr>
                </a:solidFill>
                <a:latin typeface="UTM Avo" panose="02040603050506020204" pitchFamily="18" charset="0"/>
                <a:cs typeface="Arial" panose="020B0604020202020204" pitchFamily="34" charset="0"/>
              </a:rPr>
              <a:t>tu</a:t>
            </a:r>
            <a:r>
              <a:rPr lang="en-US" altLang="en-US" sz="2000">
                <a:solidFill>
                  <a:schemeClr val="tx1">
                    <a:lumMod val="95000"/>
                    <a:lumOff val="5000"/>
                  </a:schemeClr>
                </a:solidFill>
                <a:latin typeface="UTM Avo" panose="02040603050506020204" pitchFamily="18" charset="0"/>
                <a:cs typeface="Arial" panose="020B0604020202020204" pitchFamily="34" charset="0"/>
              </a:rPr>
              <a:t> từ </a:t>
            </a:r>
            <a:r>
              <a:rPr kumimoji="1" lang="en-US" altLang="en-US" sz="2000">
                <a:solidFill>
                  <a:schemeClr val="tx1">
                    <a:lumMod val="95000"/>
                    <a:lumOff val="5000"/>
                  </a:schemeClr>
                </a:solidFill>
                <a:latin typeface="UTM Avo" panose="02040603050506020204" pitchFamily="18" charset="0"/>
                <a:cs typeface="Arial" panose="020B0604020202020204" pitchFamily="34" charset="0"/>
                <a:sym typeface="Wingdings" panose="05000000000000000000" pitchFamily="2" charset="2"/>
              </a:rPr>
              <a:t> B</a:t>
            </a:r>
            <a:r>
              <a:rPr lang="en-US" altLang="en-US" sz="2000">
                <a:solidFill>
                  <a:schemeClr val="tx1">
                    <a:lumMod val="95000"/>
                    <a:lumOff val="5000"/>
                  </a:schemeClr>
                </a:solidFill>
                <a:latin typeface="UTM Avo" panose="02040603050506020204" pitchFamily="18" charset="0"/>
                <a:cs typeface="Arial" panose="020B0604020202020204" pitchFamily="34" charset="0"/>
              </a:rPr>
              <a:t>ộc </a:t>
            </a:r>
            <a:r>
              <a:rPr lang="en-US" altLang="en-US" sz="2000" dirty="0" err="1">
                <a:solidFill>
                  <a:schemeClr val="tx1">
                    <a:lumMod val="95000"/>
                    <a:lumOff val="5000"/>
                  </a:schemeClr>
                </a:solidFill>
                <a:latin typeface="UTM Avo" panose="02040603050506020204" pitchFamily="18" charset="0"/>
                <a:cs typeface="Arial" panose="020B0604020202020204" pitchFamily="34" charset="0"/>
              </a:rPr>
              <a:t>lộ</a:t>
            </a:r>
            <a:r>
              <a:rPr lang="en-US" altLang="en-US" sz="2000" dirty="0">
                <a:solidFill>
                  <a:schemeClr val="tx1">
                    <a:lumMod val="95000"/>
                    <a:lumOff val="5000"/>
                  </a:schemeClr>
                </a:solidFill>
                <a:latin typeface="UTM Avo" panose="02040603050506020204" pitchFamily="18" charset="0"/>
                <a:cs typeface="Arial" panose="020B0604020202020204" pitchFamily="34" charset="0"/>
              </a:rPr>
              <a:t> </a:t>
            </a:r>
            <a:r>
              <a:rPr lang="en-US" altLang="en-US" sz="2000" dirty="0" err="1">
                <a:solidFill>
                  <a:schemeClr val="tx1">
                    <a:lumMod val="95000"/>
                    <a:lumOff val="5000"/>
                  </a:schemeClr>
                </a:solidFill>
                <a:latin typeface="UTM Avo" panose="02040603050506020204" pitchFamily="18" charset="0"/>
                <a:cs typeface="Arial" panose="020B0604020202020204" pitchFamily="34" charset="0"/>
              </a:rPr>
              <a:t>cảm</a:t>
            </a:r>
            <a:r>
              <a:rPr lang="en-US" altLang="en-US" sz="2000" dirty="0">
                <a:solidFill>
                  <a:schemeClr val="tx1">
                    <a:lumMod val="95000"/>
                    <a:lumOff val="5000"/>
                  </a:schemeClr>
                </a:solidFill>
                <a:latin typeface="UTM Avo" panose="02040603050506020204" pitchFamily="18" charset="0"/>
                <a:cs typeface="Arial" panose="020B0604020202020204" pitchFamily="34" charset="0"/>
              </a:rPr>
              <a:t> </a:t>
            </a:r>
            <a:r>
              <a:rPr lang="en-US" altLang="en-US" sz="2000" dirty="0" err="1">
                <a:solidFill>
                  <a:schemeClr val="tx1">
                    <a:lumMod val="95000"/>
                    <a:lumOff val="5000"/>
                  </a:schemeClr>
                </a:solidFill>
                <a:latin typeface="UTM Avo" panose="02040603050506020204" pitchFamily="18" charset="0"/>
                <a:cs typeface="Arial" panose="020B0604020202020204" pitchFamily="34" charset="0"/>
              </a:rPr>
              <a:t>xúc</a:t>
            </a:r>
            <a:r>
              <a:rPr lang="en-US" altLang="en-US" sz="2000" dirty="0">
                <a:solidFill>
                  <a:schemeClr val="tx1">
                    <a:lumMod val="95000"/>
                    <a:lumOff val="5000"/>
                  </a:schemeClr>
                </a:solidFill>
                <a:latin typeface="UTM Avo" panose="02040603050506020204" pitchFamily="18" charset="0"/>
                <a:cs typeface="Arial" panose="020B0604020202020204" pitchFamily="34" charset="0"/>
              </a:rPr>
              <a:t> </a:t>
            </a:r>
            <a:r>
              <a:rPr lang="en-US" altLang="en-US" sz="2000" dirty="0" err="1">
                <a:solidFill>
                  <a:schemeClr val="tx1">
                    <a:lumMod val="95000"/>
                    <a:lumOff val="5000"/>
                  </a:schemeClr>
                </a:solidFill>
                <a:latin typeface="UTM Avo" panose="02040603050506020204" pitchFamily="18" charset="0"/>
                <a:cs typeface="Arial" panose="020B0604020202020204" pitchFamily="34" charset="0"/>
              </a:rPr>
              <a:t>đau</a:t>
            </a:r>
            <a:r>
              <a:rPr lang="en-US" altLang="en-US" sz="2000" dirty="0">
                <a:solidFill>
                  <a:schemeClr val="tx1">
                    <a:lumMod val="95000"/>
                    <a:lumOff val="5000"/>
                  </a:schemeClr>
                </a:solidFill>
                <a:latin typeface="UTM Avo" panose="02040603050506020204" pitchFamily="18" charset="0"/>
                <a:cs typeface="Arial" panose="020B0604020202020204" pitchFamily="34" charset="0"/>
              </a:rPr>
              <a:t> </a:t>
            </a:r>
            <a:r>
              <a:rPr lang="en-US" altLang="en-US" sz="2000" dirty="0" err="1">
                <a:solidFill>
                  <a:schemeClr val="tx1">
                    <a:lumMod val="95000"/>
                    <a:lumOff val="5000"/>
                  </a:schemeClr>
                </a:solidFill>
                <a:latin typeface="UTM Avo" panose="02040603050506020204" pitchFamily="18" charset="0"/>
                <a:cs typeface="Arial" panose="020B0604020202020204" pitchFamily="34" charset="0"/>
              </a:rPr>
              <a:t>xót</a:t>
            </a:r>
            <a:r>
              <a:rPr lang="en-US" altLang="en-US" sz="2000" dirty="0">
                <a:solidFill>
                  <a:schemeClr val="tx1">
                    <a:lumMod val="95000"/>
                    <a:lumOff val="5000"/>
                  </a:schemeClr>
                </a:solidFill>
                <a:latin typeface="UTM Avo" panose="02040603050506020204" pitchFamily="18" charset="0"/>
                <a:cs typeface="Arial" panose="020B0604020202020204" pitchFamily="34" charset="0"/>
              </a:rPr>
              <a:t>, </a:t>
            </a:r>
            <a:r>
              <a:rPr lang="en-US" altLang="en-US" sz="2000" dirty="0" err="1">
                <a:solidFill>
                  <a:schemeClr val="tx1">
                    <a:lumMod val="95000"/>
                    <a:lumOff val="5000"/>
                  </a:schemeClr>
                </a:solidFill>
                <a:latin typeface="UTM Avo" panose="02040603050506020204" pitchFamily="18" charset="0"/>
                <a:cs typeface="Arial" panose="020B0604020202020204" pitchFamily="34" charset="0"/>
              </a:rPr>
              <a:t>ngỡ</a:t>
            </a:r>
            <a:r>
              <a:rPr lang="en-US" altLang="en-US" sz="2000" dirty="0">
                <a:solidFill>
                  <a:schemeClr val="tx1">
                    <a:lumMod val="95000"/>
                    <a:lumOff val="5000"/>
                  </a:schemeClr>
                </a:solidFill>
                <a:latin typeface="UTM Avo" panose="02040603050506020204" pitchFamily="18" charset="0"/>
                <a:cs typeface="Arial" panose="020B0604020202020204" pitchFamily="34" charset="0"/>
              </a:rPr>
              <a:t> </a:t>
            </a:r>
            <a:r>
              <a:rPr lang="en-US" altLang="en-US" sz="2000" dirty="0" err="1">
                <a:solidFill>
                  <a:schemeClr val="tx1">
                    <a:lumMod val="95000"/>
                    <a:lumOff val="5000"/>
                  </a:schemeClr>
                </a:solidFill>
                <a:latin typeface="UTM Avo" panose="02040603050506020204" pitchFamily="18" charset="0"/>
                <a:cs typeface="Arial" panose="020B0604020202020204" pitchFamily="34" charset="0"/>
              </a:rPr>
              <a:t>ngàng</a:t>
            </a:r>
            <a:r>
              <a:rPr lang="en-US" altLang="en-US" sz="2000" dirty="0">
                <a:solidFill>
                  <a:schemeClr val="tx1">
                    <a:lumMod val="95000"/>
                    <a:lumOff val="5000"/>
                  </a:schemeClr>
                </a:solidFill>
                <a:latin typeface="UTM Avo" panose="02040603050506020204" pitchFamily="18" charset="0"/>
                <a:cs typeface="Arial" panose="020B0604020202020204" pitchFamily="34" charset="0"/>
              </a:rPr>
              <a:t>, </a:t>
            </a:r>
            <a:r>
              <a:rPr lang="en-US" altLang="en-US" sz="2000" dirty="0" err="1">
                <a:solidFill>
                  <a:schemeClr val="tx1">
                    <a:lumMod val="95000"/>
                    <a:lumOff val="5000"/>
                  </a:schemeClr>
                </a:solidFill>
                <a:latin typeface="UTM Avo" panose="02040603050506020204" pitchFamily="18" charset="0"/>
                <a:cs typeface="Arial" panose="020B0604020202020204" pitchFamily="34" charset="0"/>
              </a:rPr>
              <a:t>không</a:t>
            </a:r>
            <a:r>
              <a:rPr lang="en-US" altLang="en-US" sz="2000" dirty="0">
                <a:solidFill>
                  <a:schemeClr val="tx1">
                    <a:lumMod val="95000"/>
                    <a:lumOff val="5000"/>
                  </a:schemeClr>
                </a:solidFill>
                <a:latin typeface="UTM Avo" panose="02040603050506020204" pitchFamily="18" charset="0"/>
                <a:cs typeface="Arial" panose="020B0604020202020204" pitchFamily="34" charset="0"/>
              </a:rPr>
              <a:t> </a:t>
            </a:r>
            <a:r>
              <a:rPr lang="en-US" altLang="en-US" sz="2000" dirty="0" err="1">
                <a:solidFill>
                  <a:schemeClr val="tx1">
                    <a:lumMod val="95000"/>
                    <a:lumOff val="5000"/>
                  </a:schemeClr>
                </a:solidFill>
                <a:latin typeface="UTM Avo" panose="02040603050506020204" pitchFamily="18" charset="0"/>
                <a:cs typeface="Arial" panose="020B0604020202020204" pitchFamily="34" charset="0"/>
              </a:rPr>
              <a:t>muốn</a:t>
            </a:r>
            <a:r>
              <a:rPr lang="en-US" altLang="en-US" sz="2000" dirty="0">
                <a:solidFill>
                  <a:schemeClr val="tx1">
                    <a:lumMod val="95000"/>
                    <a:lumOff val="5000"/>
                  </a:schemeClr>
                </a:solidFill>
                <a:latin typeface="UTM Avo" panose="02040603050506020204" pitchFamily="18" charset="0"/>
                <a:cs typeface="Arial" panose="020B0604020202020204" pitchFamily="34" charset="0"/>
              </a:rPr>
              <a:t> tin </a:t>
            </a:r>
            <a:r>
              <a:rPr lang="en-US" altLang="en-US" sz="2000" dirty="0" err="1">
                <a:solidFill>
                  <a:schemeClr val="tx1">
                    <a:lumMod val="95000"/>
                    <a:lumOff val="5000"/>
                  </a:schemeClr>
                </a:solidFill>
                <a:latin typeface="UTM Avo" panose="02040603050506020204" pitchFamily="18" charset="0"/>
                <a:cs typeface="Arial" panose="020B0604020202020204" pitchFamily="34" charset="0"/>
              </a:rPr>
              <a:t>rằng</a:t>
            </a:r>
            <a:r>
              <a:rPr lang="en-US" altLang="en-US" sz="2000" dirty="0">
                <a:solidFill>
                  <a:schemeClr val="tx1">
                    <a:lumMod val="95000"/>
                    <a:lumOff val="5000"/>
                  </a:schemeClr>
                </a:solidFill>
                <a:latin typeface="UTM Avo" panose="02040603050506020204" pitchFamily="18" charset="0"/>
                <a:cs typeface="Arial" panose="020B0604020202020204" pitchFamily="34" charset="0"/>
              </a:rPr>
              <a:t> </a:t>
            </a:r>
            <a:r>
              <a:rPr lang="en-US" altLang="en-US" sz="2000" dirty="0" err="1">
                <a:solidFill>
                  <a:schemeClr val="tx1">
                    <a:lumMod val="95000"/>
                    <a:lumOff val="5000"/>
                  </a:schemeClr>
                </a:solidFill>
                <a:latin typeface="UTM Avo" panose="02040603050506020204" pitchFamily="18" charset="0"/>
                <a:cs typeface="Arial" panose="020B0604020202020204" pitchFamily="34" charset="0"/>
              </a:rPr>
              <a:t>Lượm</a:t>
            </a:r>
            <a:r>
              <a:rPr lang="en-US" altLang="en-US" sz="2000" dirty="0">
                <a:solidFill>
                  <a:schemeClr val="tx1">
                    <a:lumMod val="95000"/>
                    <a:lumOff val="5000"/>
                  </a:schemeClr>
                </a:solidFill>
                <a:latin typeface="UTM Avo" panose="02040603050506020204" pitchFamily="18" charset="0"/>
                <a:cs typeface="Arial" panose="020B0604020202020204" pitchFamily="34" charset="0"/>
              </a:rPr>
              <a:t> </a:t>
            </a:r>
            <a:r>
              <a:rPr lang="en-US" altLang="en-US" sz="2000" dirty="0" err="1">
                <a:solidFill>
                  <a:schemeClr val="tx1">
                    <a:lumMod val="95000"/>
                    <a:lumOff val="5000"/>
                  </a:schemeClr>
                </a:solidFill>
                <a:latin typeface="UTM Avo" panose="02040603050506020204" pitchFamily="18" charset="0"/>
                <a:cs typeface="Arial" panose="020B0604020202020204" pitchFamily="34" charset="0"/>
              </a:rPr>
              <a:t>không</a:t>
            </a:r>
            <a:r>
              <a:rPr lang="en-US" altLang="en-US" sz="2000" dirty="0">
                <a:solidFill>
                  <a:schemeClr val="tx1">
                    <a:lumMod val="95000"/>
                    <a:lumOff val="5000"/>
                  </a:schemeClr>
                </a:solidFill>
                <a:latin typeface="UTM Avo" panose="02040603050506020204" pitchFamily="18" charset="0"/>
                <a:cs typeface="Arial" panose="020B0604020202020204" pitchFamily="34" charset="0"/>
              </a:rPr>
              <a:t> </a:t>
            </a:r>
            <a:r>
              <a:rPr lang="en-US" altLang="en-US" sz="2000" dirty="0" err="1">
                <a:solidFill>
                  <a:schemeClr val="tx1">
                    <a:lumMod val="95000"/>
                    <a:lumOff val="5000"/>
                  </a:schemeClr>
                </a:solidFill>
                <a:latin typeface="UTM Avo" panose="02040603050506020204" pitchFamily="18" charset="0"/>
                <a:cs typeface="Arial" panose="020B0604020202020204" pitchFamily="34" charset="0"/>
              </a:rPr>
              <a:t>còn</a:t>
            </a:r>
            <a:r>
              <a:rPr lang="en-US" altLang="en-US" sz="2000" dirty="0">
                <a:solidFill>
                  <a:schemeClr val="tx1">
                    <a:lumMod val="95000"/>
                    <a:lumOff val="5000"/>
                  </a:schemeClr>
                </a:solidFill>
                <a:latin typeface="UTM Avo" panose="02040603050506020204" pitchFamily="18" charset="0"/>
                <a:cs typeface="Arial" panose="020B0604020202020204" pitchFamily="34" charset="0"/>
              </a:rPr>
              <a:t> </a:t>
            </a:r>
            <a:r>
              <a:rPr lang="en-US" altLang="en-US" sz="2000" dirty="0" err="1">
                <a:solidFill>
                  <a:schemeClr val="tx1">
                    <a:lumMod val="95000"/>
                    <a:lumOff val="5000"/>
                  </a:schemeClr>
                </a:solidFill>
                <a:latin typeface="UTM Avo" panose="02040603050506020204" pitchFamily="18" charset="0"/>
                <a:cs typeface="Arial" panose="020B0604020202020204" pitchFamily="34" charset="0"/>
              </a:rPr>
              <a:t>nữa</a:t>
            </a:r>
            <a:r>
              <a:rPr lang="en-US" altLang="en-US" sz="2000" dirty="0">
                <a:solidFill>
                  <a:schemeClr val="tx1">
                    <a:lumMod val="95000"/>
                    <a:lumOff val="5000"/>
                  </a:schemeClr>
                </a:solidFill>
                <a:latin typeface="UTM Avo" panose="02040603050506020204" pitchFamily="18" charset="0"/>
                <a:cs typeface="Arial" panose="020B0604020202020204" pitchFamily="34" charset="0"/>
              </a:rPr>
              <a:t>.</a:t>
            </a:r>
          </a:p>
        </p:txBody>
      </p:sp>
      <p:sp>
        <p:nvSpPr>
          <p:cNvPr id="10" name="Right Brace 9">
            <a:extLst>
              <a:ext uri="{FF2B5EF4-FFF2-40B4-BE49-F238E27FC236}">
                <a16:creationId xmlns:a16="http://schemas.microsoft.com/office/drawing/2014/main" id="{B1449529-483B-70AF-9A3E-E0843A1550F3}"/>
              </a:ext>
            </a:extLst>
          </p:cNvPr>
          <p:cNvSpPr/>
          <p:nvPr/>
        </p:nvSpPr>
        <p:spPr>
          <a:xfrm>
            <a:off x="4085771" y="2653034"/>
            <a:ext cx="203456" cy="547460"/>
          </a:xfrm>
          <a:prstGeom prst="righ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900" dirty="0">
              <a:solidFill>
                <a:schemeClr val="tx1">
                  <a:lumMod val="95000"/>
                  <a:lumOff val="5000"/>
                </a:schemeClr>
              </a:solidFill>
              <a:latin typeface="UTM Avo" panose="02040603050506020204" pitchFamily="18" charset="0"/>
            </a:endParaRPr>
          </a:p>
        </p:txBody>
      </p:sp>
      <p:sp>
        <p:nvSpPr>
          <p:cNvPr id="11" name="Right Brace 10">
            <a:extLst>
              <a:ext uri="{FF2B5EF4-FFF2-40B4-BE49-F238E27FC236}">
                <a16:creationId xmlns:a16="http://schemas.microsoft.com/office/drawing/2014/main" id="{B32670AD-3696-CE84-D3FD-0E0BDC95516E}"/>
              </a:ext>
            </a:extLst>
          </p:cNvPr>
          <p:cNvSpPr/>
          <p:nvPr/>
        </p:nvSpPr>
        <p:spPr>
          <a:xfrm>
            <a:off x="4105728" y="3646297"/>
            <a:ext cx="203456" cy="547460"/>
          </a:xfrm>
          <a:prstGeom prst="righ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900" dirty="0">
              <a:solidFill>
                <a:schemeClr val="tx1">
                  <a:lumMod val="95000"/>
                  <a:lumOff val="5000"/>
                </a:schemeClr>
              </a:solidFill>
              <a:latin typeface="UTM Avo" panose="02040603050506020204" pitchFamily="18" charset="0"/>
            </a:endParaRPr>
          </a:p>
        </p:txBody>
      </p:sp>
      <p:sp>
        <p:nvSpPr>
          <p:cNvPr id="12" name="Right Brace 11">
            <a:extLst>
              <a:ext uri="{FF2B5EF4-FFF2-40B4-BE49-F238E27FC236}">
                <a16:creationId xmlns:a16="http://schemas.microsoft.com/office/drawing/2014/main" id="{01F16CD6-1D9C-05C7-836B-CE44A28BC126}"/>
              </a:ext>
            </a:extLst>
          </p:cNvPr>
          <p:cNvSpPr/>
          <p:nvPr/>
        </p:nvSpPr>
        <p:spPr>
          <a:xfrm>
            <a:off x="4108450" y="4708698"/>
            <a:ext cx="203456" cy="547460"/>
          </a:xfrm>
          <a:prstGeom prst="righ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900" dirty="0">
              <a:solidFill>
                <a:schemeClr val="tx1">
                  <a:lumMod val="95000"/>
                  <a:lumOff val="5000"/>
                </a:schemeClr>
              </a:solidFill>
              <a:latin typeface="UTM Avo" panose="02040603050506020204" pitchFamily="18" charset="0"/>
            </a:endParaRPr>
          </a:p>
        </p:txBody>
      </p:sp>
    </p:spTree>
    <p:extLst>
      <p:ext uri="{BB962C8B-B14F-4D97-AF65-F5344CB8AC3E}">
        <p14:creationId xmlns:p14="http://schemas.microsoft.com/office/powerpoint/2010/main" val="261356542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7" grpId="0"/>
      <p:bldP spid="8" grpId="0"/>
      <p:bldP spid="9" grpId="0"/>
      <p:bldP spid="10" grpId="0" animBg="1"/>
      <p:bldP spid="11" grpId="0" animBg="1"/>
      <p:bldP spid="1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EA40E8F-4A71-4E17-B7D7-2C7EDBAA9FB1}"/>
              </a:ext>
            </a:extLst>
          </p:cNvPr>
          <p:cNvSpPr txBox="1"/>
          <p:nvPr/>
        </p:nvSpPr>
        <p:spPr>
          <a:xfrm>
            <a:off x="567267" y="1863911"/>
            <a:ext cx="4083561" cy="461665"/>
          </a:xfrm>
          <a:prstGeom prst="rect">
            <a:avLst/>
          </a:prstGeom>
          <a:solidFill>
            <a:schemeClr val="accent4">
              <a:lumMod val="20000"/>
              <a:lumOff val="80000"/>
            </a:schemeClr>
          </a:solidFill>
        </p:spPr>
        <p:txBody>
          <a:bodyPr wrap="square" rtlCol="0">
            <a:spAutoFit/>
          </a:bodyPr>
          <a:lstStyle/>
          <a:p>
            <a:pPr defTabSz="609630">
              <a:defRPr/>
            </a:pPr>
            <a:r>
              <a:rPr lang="vi-VN" sz="2400" b="1" dirty="0">
                <a:solidFill>
                  <a:prstClr val="black"/>
                </a:solidFill>
                <a:latin typeface="UTM Avo" panose="02040603050506020204" pitchFamily="18" charset="0"/>
                <a:cs typeface="Arial" panose="020B0604020202020204" pitchFamily="34" charset="0"/>
              </a:rPr>
              <a:t>3. Hình ảnh Lượm hi sinh</a:t>
            </a:r>
          </a:p>
        </p:txBody>
      </p:sp>
      <p:pic>
        <p:nvPicPr>
          <p:cNvPr id="2" name="Picture 20">
            <a:extLst>
              <a:ext uri="{FF2B5EF4-FFF2-40B4-BE49-F238E27FC236}">
                <a16:creationId xmlns:a16="http://schemas.microsoft.com/office/drawing/2014/main" id="{9E05E32E-2023-FC43-E584-D4D0B4F120F6}"/>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897117" y="3664022"/>
            <a:ext cx="2794000" cy="2560320"/>
          </a:xfrm>
          <a:prstGeom prst="rect">
            <a:avLst/>
          </a:prstGeom>
        </p:spPr>
      </p:pic>
      <p:sp>
        <p:nvSpPr>
          <p:cNvPr id="4" name="Cloud 3">
            <a:extLst>
              <a:ext uri="{FF2B5EF4-FFF2-40B4-BE49-F238E27FC236}">
                <a16:creationId xmlns:a16="http://schemas.microsoft.com/office/drawing/2014/main" id="{925F73CD-689A-9C7D-30B3-742725FBC510}"/>
              </a:ext>
            </a:extLst>
          </p:cNvPr>
          <p:cNvSpPr/>
          <p:nvPr/>
        </p:nvSpPr>
        <p:spPr>
          <a:xfrm>
            <a:off x="5041464" y="2031394"/>
            <a:ext cx="6114216" cy="3474297"/>
          </a:xfrm>
          <a:prstGeom prst="cloud">
            <a:avLst/>
          </a:prstGeom>
          <a:solidFill>
            <a:schemeClr val="accent3">
              <a:lumMod val="20000"/>
              <a:lumOff val="8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1867" dirty="0">
                <a:solidFill>
                  <a:schemeClr val="tx1"/>
                </a:solidFill>
                <a:latin typeface="UTM Avo" panose="02040603050506020204" pitchFamily="18" charset="0"/>
                <a:ea typeface="Times New Roman" panose="02020603050405020304" pitchFamily="18" charset="0"/>
                <a:cs typeface="Arial" panose="020B0604020202020204" pitchFamily="34" charset="0"/>
              </a:rPr>
              <a:t>Hình ảnh nào được nhắc lại ở khổ thơ cuối? Tác giả có dụng ý gì khi nhắc lại hình ảnh chú bé liên lạc hồn nhiên vui tươi ở phần cuối?</a:t>
            </a:r>
          </a:p>
        </p:txBody>
      </p:sp>
    </p:spTree>
    <p:extLst>
      <p:ext uri="{BB962C8B-B14F-4D97-AF65-F5344CB8AC3E}">
        <p14:creationId xmlns:p14="http://schemas.microsoft.com/office/powerpoint/2010/main" val="226698876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EA40E8F-4A71-4E17-B7D7-2C7EDBAA9FB1}"/>
              </a:ext>
            </a:extLst>
          </p:cNvPr>
          <p:cNvSpPr txBox="1"/>
          <p:nvPr/>
        </p:nvSpPr>
        <p:spPr>
          <a:xfrm>
            <a:off x="567267" y="1863911"/>
            <a:ext cx="4083561" cy="461665"/>
          </a:xfrm>
          <a:prstGeom prst="rect">
            <a:avLst/>
          </a:prstGeom>
          <a:solidFill>
            <a:schemeClr val="accent4">
              <a:lumMod val="20000"/>
              <a:lumOff val="80000"/>
            </a:schemeClr>
          </a:solidFill>
        </p:spPr>
        <p:txBody>
          <a:bodyPr wrap="square" rtlCol="0">
            <a:spAutoFit/>
          </a:bodyPr>
          <a:lstStyle/>
          <a:p>
            <a:pPr defTabSz="609630">
              <a:defRPr/>
            </a:pPr>
            <a:r>
              <a:rPr lang="vi-VN" sz="2400" b="1" dirty="0">
                <a:solidFill>
                  <a:prstClr val="black"/>
                </a:solidFill>
                <a:latin typeface="UTM Avo" panose="02040603050506020204" pitchFamily="18" charset="0"/>
                <a:cs typeface="Arial" panose="020B0604020202020204" pitchFamily="34" charset="0"/>
              </a:rPr>
              <a:t>3. Hình ảnh Lượm hi sinh</a:t>
            </a:r>
          </a:p>
        </p:txBody>
      </p:sp>
      <p:sp>
        <p:nvSpPr>
          <p:cNvPr id="5" name="Rectangle: Rounded Corners 4">
            <a:extLst>
              <a:ext uri="{FF2B5EF4-FFF2-40B4-BE49-F238E27FC236}">
                <a16:creationId xmlns:a16="http://schemas.microsoft.com/office/drawing/2014/main" id="{E137B788-5B91-E9EE-2D39-E3F0F6FA7F80}"/>
              </a:ext>
            </a:extLst>
          </p:cNvPr>
          <p:cNvSpPr/>
          <p:nvPr/>
        </p:nvSpPr>
        <p:spPr>
          <a:xfrm>
            <a:off x="1279070" y="2735690"/>
            <a:ext cx="9633860" cy="2383373"/>
          </a:xfrm>
          <a:prstGeom prst="roundRect">
            <a:avLst/>
          </a:prstGeom>
          <a:solidFill>
            <a:schemeClr val="accent3">
              <a:lumMod val="20000"/>
              <a:lumOff val="80000"/>
            </a:schemeClr>
          </a:solid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400" dirty="0">
                <a:solidFill>
                  <a:srgbClr val="002060"/>
                </a:solidFill>
                <a:latin typeface="Arial" panose="020B0604020202020204" pitchFamily="34" charset="0"/>
              </a:rPr>
              <a:t>- </a:t>
            </a:r>
            <a:r>
              <a:rPr lang="nl-NL" sz="2400" dirty="0">
                <a:solidFill>
                  <a:srgbClr val="002060"/>
                </a:solidFill>
                <a:latin typeface="UTM Avo" panose="02040603050506020204" pitchFamily="18" charset="0"/>
              </a:rPr>
              <a:t>Lượm đang đưa thư qua cánh đồng lúa. Chú bé đã hi sinh vẻ vang, oanh liệt</a:t>
            </a:r>
            <a:r>
              <a:rPr lang="vi-VN" sz="2400" dirty="0">
                <a:solidFill>
                  <a:srgbClr val="002060"/>
                </a:solidFill>
                <a:latin typeface="Arial" panose="020B0604020202020204" pitchFamily="34" charset="0"/>
              </a:rPr>
              <a:t>.</a:t>
            </a:r>
            <a:endParaRPr lang="en-US" sz="2400" dirty="0">
              <a:solidFill>
                <a:srgbClr val="002060"/>
              </a:solidFill>
              <a:latin typeface="UTM Avo" panose="02040603050506020204" pitchFamily="18" charset="0"/>
            </a:endParaRPr>
          </a:p>
          <a:p>
            <a:pPr algn="just">
              <a:lnSpc>
                <a:spcPct val="150000"/>
              </a:lnSpc>
            </a:pPr>
            <a:r>
              <a:rPr lang="vi-VN" sz="2400" dirty="0">
                <a:solidFill>
                  <a:srgbClr val="002060"/>
                </a:solidFill>
                <a:latin typeface="Arial" panose="020B0604020202020204" pitchFamily="34" charset="0"/>
              </a:rPr>
              <a:t>-</a:t>
            </a:r>
            <a:r>
              <a:rPr lang="nl-NL" sz="2400" dirty="0">
                <a:solidFill>
                  <a:srgbClr val="002060"/>
                </a:solidFill>
                <a:latin typeface="UTM Avo" panose="02040603050506020204" pitchFamily="18" charset="0"/>
              </a:rPr>
              <a:t> Hai khổ thơ cuối tái hiện hình ảnh Lượm </a:t>
            </a:r>
            <a:r>
              <a:rPr lang="nl-NL" sz="2400">
                <a:solidFill>
                  <a:srgbClr val="002060"/>
                </a:solidFill>
                <a:latin typeface="UTM Avo" panose="02040603050506020204" pitchFamily="18" charset="0"/>
              </a:rPr>
              <a:t>nhanh nhẹn, vui tươi, hồn nhiên, </a:t>
            </a:r>
            <a:r>
              <a:rPr lang="nl-NL" sz="2400" dirty="0">
                <a:solidFill>
                  <a:srgbClr val="002060"/>
                </a:solidFill>
                <a:latin typeface="UTM Avo" panose="02040603050506020204" pitchFamily="18" charset="0"/>
              </a:rPr>
              <a:t>yêu đời</a:t>
            </a:r>
            <a:r>
              <a:rPr lang="vi-VN" sz="2400" dirty="0">
                <a:solidFill>
                  <a:srgbClr val="002060"/>
                </a:solidFill>
                <a:latin typeface="Arial" panose="020B0604020202020204" pitchFamily="34" charset="0"/>
              </a:rPr>
              <a:t>.</a:t>
            </a:r>
            <a:endParaRPr lang="en-US" sz="2400" dirty="0">
              <a:solidFill>
                <a:srgbClr val="002060"/>
              </a:solidFill>
              <a:latin typeface="UTM Avo" panose="02040603050506020204" pitchFamily="18" charset="0"/>
            </a:endParaRPr>
          </a:p>
        </p:txBody>
      </p:sp>
    </p:spTree>
    <p:extLst>
      <p:ext uri="{BB962C8B-B14F-4D97-AF65-F5344CB8AC3E}">
        <p14:creationId xmlns:p14="http://schemas.microsoft.com/office/powerpoint/2010/main" val="21514994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EA40E8F-4A71-4E17-B7D7-2C7EDBAA9FB1}"/>
              </a:ext>
            </a:extLst>
          </p:cNvPr>
          <p:cNvSpPr txBox="1"/>
          <p:nvPr/>
        </p:nvSpPr>
        <p:spPr>
          <a:xfrm>
            <a:off x="567266" y="1863911"/>
            <a:ext cx="4824541" cy="461665"/>
          </a:xfrm>
          <a:prstGeom prst="rect">
            <a:avLst/>
          </a:prstGeom>
          <a:solidFill>
            <a:schemeClr val="accent4">
              <a:lumMod val="20000"/>
              <a:lumOff val="80000"/>
            </a:schemeClr>
          </a:solidFill>
        </p:spPr>
        <p:txBody>
          <a:bodyPr wrap="square" rtlCol="0">
            <a:spAutoFit/>
          </a:bodyPr>
          <a:lstStyle/>
          <a:p>
            <a:pPr defTabSz="609630">
              <a:defRPr/>
            </a:pPr>
            <a:r>
              <a:rPr lang="vi-VN" sz="2400" b="1" dirty="0">
                <a:solidFill>
                  <a:prstClr val="black"/>
                </a:solidFill>
                <a:latin typeface="UTM Avo" panose="02040603050506020204" pitchFamily="18" charset="0"/>
                <a:cs typeface="Arial" panose="020B0604020202020204" pitchFamily="34" charset="0"/>
              </a:rPr>
              <a:t>4. Tình cảm nhà thơ với Lượm</a:t>
            </a:r>
          </a:p>
        </p:txBody>
      </p:sp>
      <p:sp>
        <p:nvSpPr>
          <p:cNvPr id="4" name="Cloud 3">
            <a:extLst>
              <a:ext uri="{FF2B5EF4-FFF2-40B4-BE49-F238E27FC236}">
                <a16:creationId xmlns:a16="http://schemas.microsoft.com/office/drawing/2014/main" id="{7425E88A-7A4E-3EA2-C0AB-1F47C791512D}"/>
              </a:ext>
            </a:extLst>
          </p:cNvPr>
          <p:cNvSpPr/>
          <p:nvPr/>
        </p:nvSpPr>
        <p:spPr>
          <a:xfrm>
            <a:off x="3674626" y="2444448"/>
            <a:ext cx="6475214" cy="3499069"/>
          </a:xfrm>
          <a:prstGeom prst="cloud">
            <a:avLst/>
          </a:prstGeom>
          <a:solidFill>
            <a:srgbClr val="FFCFCF"/>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133" dirty="0">
                <a:solidFill>
                  <a:schemeClr val="tx1"/>
                </a:solidFill>
                <a:latin typeface="UTM Avo" panose="02040603050506020204" pitchFamily="18" charset="0"/>
                <a:cs typeface="Arial" panose="020B0604020202020204" pitchFamily="34" charset="0"/>
              </a:rPr>
              <a:t>Trong văn bản, tác giả gọi Lượm bằng nhiều từ ngữ xưng hô khác nhau. Hãy tìm và cho biết mỗi từ ngữ đó thể hiện thái độ và tình cảm gì?</a:t>
            </a:r>
          </a:p>
        </p:txBody>
      </p:sp>
      <p:pic>
        <p:nvPicPr>
          <p:cNvPr id="7" name="Picture 6">
            <a:extLst>
              <a:ext uri="{FF2B5EF4-FFF2-40B4-BE49-F238E27FC236}">
                <a16:creationId xmlns:a16="http://schemas.microsoft.com/office/drawing/2014/main" id="{6BB908AA-562D-5554-0CCD-D9B4C528F2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24377" y="3185980"/>
            <a:ext cx="2525827" cy="2525827"/>
          </a:xfrm>
          <a:prstGeom prst="rect">
            <a:avLst/>
          </a:prstGeom>
        </p:spPr>
      </p:pic>
    </p:spTree>
    <p:extLst>
      <p:ext uri="{BB962C8B-B14F-4D97-AF65-F5344CB8AC3E}">
        <p14:creationId xmlns:p14="http://schemas.microsoft.com/office/powerpoint/2010/main" val="24994401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4A626AE-ADD0-9543-4929-67E1654CD14A}"/>
              </a:ext>
            </a:extLst>
          </p:cNvPr>
          <p:cNvSpPr txBox="1"/>
          <p:nvPr/>
        </p:nvSpPr>
        <p:spPr>
          <a:xfrm>
            <a:off x="567266" y="1863911"/>
            <a:ext cx="4824541" cy="461665"/>
          </a:xfrm>
          <a:prstGeom prst="rect">
            <a:avLst/>
          </a:prstGeom>
          <a:solidFill>
            <a:schemeClr val="accent4">
              <a:lumMod val="20000"/>
              <a:lumOff val="80000"/>
            </a:schemeClr>
          </a:solidFill>
        </p:spPr>
        <p:txBody>
          <a:bodyPr wrap="square" rtlCol="0">
            <a:spAutoFit/>
          </a:bodyPr>
          <a:lstStyle/>
          <a:p>
            <a:pPr defTabSz="609630">
              <a:defRPr/>
            </a:pPr>
            <a:r>
              <a:rPr lang="vi-VN" sz="2400" b="1" dirty="0">
                <a:solidFill>
                  <a:prstClr val="black"/>
                </a:solidFill>
                <a:latin typeface="UTM Avo" panose="02040603050506020204" pitchFamily="18" charset="0"/>
                <a:cs typeface="Arial" panose="020B0604020202020204" pitchFamily="34" charset="0"/>
              </a:rPr>
              <a:t>4. Tình cảm nhà thơ với Lượm</a:t>
            </a:r>
          </a:p>
        </p:txBody>
      </p:sp>
      <p:graphicFrame>
        <p:nvGraphicFramePr>
          <p:cNvPr id="3" name="Diagram 2">
            <a:extLst>
              <a:ext uri="{FF2B5EF4-FFF2-40B4-BE49-F238E27FC236}">
                <a16:creationId xmlns:a16="http://schemas.microsoft.com/office/drawing/2014/main" id="{BB05EDF4-6CDC-FE67-5D80-DA25963816C4}"/>
              </a:ext>
            </a:extLst>
          </p:cNvPr>
          <p:cNvGraphicFramePr/>
          <p:nvPr>
            <p:extLst>
              <p:ext uri="{D42A27DB-BD31-4B8C-83A1-F6EECF244321}">
                <p14:modId xmlns:p14="http://schemas.microsoft.com/office/powerpoint/2010/main" val="18135283"/>
              </p:ext>
            </p:extLst>
          </p:nvPr>
        </p:nvGraphicFramePr>
        <p:xfrm>
          <a:off x="411656" y="2554014"/>
          <a:ext cx="10769600" cy="7882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2ED79FE6-55AA-9E7C-6F6A-A6EEE21C1712}"/>
              </a:ext>
            </a:extLst>
          </p:cNvPr>
          <p:cNvSpPr txBox="1"/>
          <p:nvPr/>
        </p:nvSpPr>
        <p:spPr>
          <a:xfrm>
            <a:off x="602375" y="3473075"/>
            <a:ext cx="2120085" cy="735842"/>
          </a:xfrm>
          <a:prstGeom prst="rect">
            <a:avLst/>
          </a:prstGeom>
          <a:noFill/>
          <a:ln>
            <a:solidFill>
              <a:schemeClr val="accent5">
                <a:lumMod val="75000"/>
              </a:schemeClr>
            </a:solidFill>
          </a:ln>
        </p:spPr>
        <p:txBody>
          <a:bodyPr wrap="square">
            <a:spAutoFit/>
          </a:bodyPr>
          <a:lstStyle/>
          <a:p>
            <a:pPr algn="ctr">
              <a:lnSpc>
                <a:spcPct val="150000"/>
              </a:lnSpc>
              <a:tabLst>
                <a:tab pos="274757" algn="l"/>
              </a:tabLst>
            </a:pPr>
            <a:r>
              <a:rPr lang="en-US" sz="1500" dirty="0">
                <a:latin typeface="UTM Avo" panose="02040603050506020204" pitchFamily="18" charset="0"/>
                <a:ea typeface="Arial" panose="020B0604020202020204" pitchFamily="34" charset="0"/>
                <a:cs typeface="Arial" panose="020B0604020202020204" pitchFamily="34" charset="0"/>
              </a:rPr>
              <a:t> Quan </a:t>
            </a:r>
            <a:r>
              <a:rPr lang="en-US" sz="1500" dirty="0" err="1">
                <a:latin typeface="UTM Avo" panose="02040603050506020204" pitchFamily="18" charset="0"/>
                <a:ea typeface="Arial" panose="020B0604020202020204" pitchFamily="34" charset="0"/>
                <a:cs typeface="Arial" panose="020B0604020202020204" pitchFamily="34" charset="0"/>
              </a:rPr>
              <a:t>hệ</a:t>
            </a:r>
            <a:r>
              <a:rPr lang="en-US" sz="1500" dirty="0">
                <a:latin typeface="UTM Avo" panose="02040603050506020204" pitchFamily="18" charset="0"/>
                <a:ea typeface="Arial" panose="020B0604020202020204" pitchFamily="34" charset="0"/>
                <a:cs typeface="Arial" panose="020B0604020202020204" pitchFamily="34" charset="0"/>
              </a:rPr>
              <a:t> </a:t>
            </a:r>
            <a:r>
              <a:rPr lang="en-US" sz="1500" dirty="0" err="1">
                <a:latin typeface="UTM Avo" panose="02040603050506020204" pitchFamily="18" charset="0"/>
                <a:ea typeface="Arial" panose="020B0604020202020204" pitchFamily="34" charset="0"/>
                <a:cs typeface="Arial" panose="020B0604020202020204" pitchFamily="34" charset="0"/>
              </a:rPr>
              <a:t>gần</a:t>
            </a:r>
            <a:r>
              <a:rPr lang="en-US" sz="1500" dirty="0">
                <a:latin typeface="UTM Avo" panose="02040603050506020204" pitchFamily="18" charset="0"/>
                <a:ea typeface="Arial" panose="020B0604020202020204" pitchFamily="34" charset="0"/>
                <a:cs typeface="Arial" panose="020B0604020202020204" pitchFamily="34" charset="0"/>
              </a:rPr>
              <a:t> </a:t>
            </a:r>
            <a:r>
              <a:rPr lang="en-US" sz="1500" dirty="0" err="1">
                <a:latin typeface="UTM Avo" panose="02040603050506020204" pitchFamily="18" charset="0"/>
                <a:ea typeface="Arial" panose="020B0604020202020204" pitchFamily="34" charset="0"/>
                <a:cs typeface="Arial" panose="020B0604020202020204" pitchFamily="34" charset="0"/>
              </a:rPr>
              <a:t>gũi</a:t>
            </a:r>
            <a:r>
              <a:rPr lang="en-US" sz="1500" dirty="0">
                <a:latin typeface="UTM Avo" panose="02040603050506020204" pitchFamily="18" charset="0"/>
                <a:ea typeface="Arial" panose="020B0604020202020204" pitchFamily="34" charset="0"/>
                <a:cs typeface="Arial" panose="020B0604020202020204" pitchFamily="34" charset="0"/>
              </a:rPr>
              <a:t>, </a:t>
            </a:r>
            <a:r>
              <a:rPr lang="en-US" sz="1500" dirty="0" err="1">
                <a:latin typeface="UTM Avo" panose="02040603050506020204" pitchFamily="18" charset="0"/>
                <a:ea typeface="Arial" panose="020B0604020202020204" pitchFamily="34" charset="0"/>
                <a:cs typeface="Arial" panose="020B0604020202020204" pitchFamily="34" charset="0"/>
              </a:rPr>
              <a:t>ruột</a:t>
            </a:r>
            <a:r>
              <a:rPr lang="en-US" sz="1500" dirty="0">
                <a:latin typeface="UTM Avo" panose="02040603050506020204" pitchFamily="18" charset="0"/>
                <a:ea typeface="Arial" panose="020B0604020202020204" pitchFamily="34" charset="0"/>
                <a:cs typeface="Arial" panose="020B0604020202020204" pitchFamily="34" charset="0"/>
              </a:rPr>
              <a:t> </a:t>
            </a:r>
            <a:r>
              <a:rPr lang="en-US" sz="1500" dirty="0" err="1">
                <a:latin typeface="UTM Avo" panose="02040603050506020204" pitchFamily="18" charset="0"/>
                <a:ea typeface="Arial" panose="020B0604020202020204" pitchFamily="34" charset="0"/>
                <a:cs typeface="Arial" panose="020B0604020202020204" pitchFamily="34" charset="0"/>
              </a:rPr>
              <a:t>thịt</a:t>
            </a:r>
            <a:r>
              <a:rPr lang="en-US" sz="1500" dirty="0">
                <a:latin typeface="UTM Avo" panose="02040603050506020204" pitchFamily="18" charset="0"/>
                <a:ea typeface="Arial" panose="020B0604020202020204" pitchFamily="34" charset="0"/>
                <a:cs typeface="Arial" panose="020B0604020202020204" pitchFamily="34" charset="0"/>
              </a:rPr>
              <a:t>.</a:t>
            </a:r>
          </a:p>
        </p:txBody>
      </p:sp>
      <p:sp>
        <p:nvSpPr>
          <p:cNvPr id="16" name="TextBox 15">
            <a:extLst>
              <a:ext uri="{FF2B5EF4-FFF2-40B4-BE49-F238E27FC236}">
                <a16:creationId xmlns:a16="http://schemas.microsoft.com/office/drawing/2014/main" id="{1E94C857-B326-C3A8-B542-10502884DC0B}"/>
              </a:ext>
            </a:extLst>
          </p:cNvPr>
          <p:cNvSpPr txBox="1"/>
          <p:nvPr/>
        </p:nvSpPr>
        <p:spPr>
          <a:xfrm>
            <a:off x="3026980" y="3504606"/>
            <a:ext cx="2852612" cy="2813334"/>
          </a:xfrm>
          <a:prstGeom prst="rect">
            <a:avLst/>
          </a:prstGeom>
          <a:noFill/>
          <a:ln>
            <a:solidFill>
              <a:schemeClr val="accent5">
                <a:lumMod val="75000"/>
              </a:schemeClr>
            </a:solidFill>
          </a:ln>
        </p:spPr>
        <p:txBody>
          <a:bodyPr wrap="square">
            <a:spAutoFit/>
          </a:bodyPr>
          <a:lstStyle/>
          <a:p>
            <a:pPr lvl="0" algn="just">
              <a:lnSpc>
                <a:spcPct val="150000"/>
              </a:lnSpc>
            </a:pP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Lượm</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hiện</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lên</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như</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một</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hình</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ảnh</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trong</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nội</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tâm</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của</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nhà</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thơ</a:t>
            </a:r>
            <a:r>
              <a:rPr lang="en-US" sz="150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đ</a:t>
            </a:r>
            <a:r>
              <a:rPr lang="en-US" sz="1500">
                <a:solidFill>
                  <a:srgbClr val="000000"/>
                </a:solidFill>
                <a:latin typeface="UTM Avo" panose="02040603050506020204" pitchFamily="18" charset="0"/>
                <a:ea typeface="Arial" panose="020B0604020202020204" pitchFamily="34" charset="0"/>
                <a:cs typeface="Arial" panose="020B0604020202020204" pitchFamily="34" charset="0"/>
              </a:rPr>
              <a:t>iều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này</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rất</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có</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ý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nghĩa</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vì</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nó</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xuất</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hiện</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ở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phần</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đầu</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và</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phần</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cuối</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bài</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thơ</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do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đó</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góp</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phần</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khẳng</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định</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sự</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sống</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mãi</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của</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Lượm</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trong</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tâm</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trí</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tác</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giả</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a:t>
            </a:r>
            <a:endParaRPr lang="en-US" sz="1500" dirty="0">
              <a:latin typeface="UTM Avo" panose="02040603050506020204" pitchFamily="18" charset="0"/>
              <a:ea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7EC1E2A8-C03C-B01C-8043-C76D2C98C94E}"/>
              </a:ext>
            </a:extLst>
          </p:cNvPr>
          <p:cNvSpPr txBox="1"/>
          <p:nvPr/>
        </p:nvSpPr>
        <p:spPr>
          <a:xfrm>
            <a:off x="6072719" y="3516778"/>
            <a:ext cx="2783560" cy="2472152"/>
          </a:xfrm>
          <a:prstGeom prst="rect">
            <a:avLst/>
          </a:prstGeom>
          <a:noFill/>
          <a:ln>
            <a:solidFill>
              <a:schemeClr val="accent5">
                <a:lumMod val="75000"/>
              </a:schemeClr>
            </a:solidFill>
          </a:ln>
        </p:spPr>
        <p:txBody>
          <a:bodyPr wrap="square">
            <a:spAutoFit/>
          </a:bodyPr>
          <a:lstStyle/>
          <a:p>
            <a:pPr lvl="0" algn="just">
              <a:lnSpc>
                <a:spcPct val="150000"/>
              </a:lnSpc>
            </a:pP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Quan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hệ</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của</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những</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người</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cùng</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chung</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đội</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ngũ</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được</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sử</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dụng</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khi</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tả</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Lượm</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trong</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khi</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thực</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hiện</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nhiệm</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vụ</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khi</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miêu</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tả</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sự</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hi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sinh</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của</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Lượm</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và</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thể</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hiện</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sự</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vui</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đùa</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thân</a:t>
            </a:r>
            <a:r>
              <a:rPr lang="en-US" sz="1500"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1500" dirty="0" err="1">
                <a:solidFill>
                  <a:srgbClr val="000000"/>
                </a:solidFill>
                <a:latin typeface="UTM Avo" panose="02040603050506020204" pitchFamily="18" charset="0"/>
                <a:ea typeface="Arial" panose="020B0604020202020204" pitchFamily="34" charset="0"/>
                <a:cs typeface="Arial" panose="020B0604020202020204" pitchFamily="34" charset="0"/>
              </a:rPr>
              <a:t>mật</a:t>
            </a:r>
            <a:r>
              <a:rPr lang="vi-VN" sz="1500" dirty="0">
                <a:solidFill>
                  <a:srgbClr val="000000"/>
                </a:solidFill>
                <a:latin typeface="Arial" panose="020B0604020202020204" pitchFamily="34" charset="0"/>
                <a:ea typeface="Arial" panose="020B0604020202020204" pitchFamily="34" charset="0"/>
                <a:cs typeface="Arial" panose="020B0604020202020204" pitchFamily="34" charset="0"/>
              </a:rPr>
              <a:t>.</a:t>
            </a:r>
            <a:endParaRPr lang="en-US" sz="1500" dirty="0">
              <a:latin typeface="UTM Avo" panose="02040603050506020204" pitchFamily="18" charset="0"/>
              <a:ea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A9BA0745-1D75-86DF-914E-85661BCF6519}"/>
              </a:ext>
            </a:extLst>
          </p:cNvPr>
          <p:cNvSpPr txBox="1"/>
          <p:nvPr/>
        </p:nvSpPr>
        <p:spPr>
          <a:xfrm>
            <a:off x="9049406" y="3504606"/>
            <a:ext cx="2695904" cy="2813334"/>
          </a:xfrm>
          <a:prstGeom prst="rect">
            <a:avLst/>
          </a:prstGeom>
          <a:noFill/>
          <a:ln>
            <a:solidFill>
              <a:schemeClr val="accent5">
                <a:lumMod val="75000"/>
              </a:schemeClr>
            </a:solidFill>
          </a:ln>
        </p:spPr>
        <p:txBody>
          <a:bodyPr wrap="square">
            <a:spAutoFit/>
          </a:bodyPr>
          <a:lstStyle>
            <a:defPPr>
              <a:defRPr lang="en-US"/>
            </a:defPPr>
            <a:lvl1pPr lvl="0" algn="just">
              <a:lnSpc>
                <a:spcPct val="150000"/>
              </a:lnSpc>
              <a:defRPr sz="1500">
                <a:solidFill>
                  <a:srgbClr val="000000"/>
                </a:solidFill>
                <a:latin typeface="UTM Avo" panose="02040603050506020204" pitchFamily="18" charset="0"/>
                <a:ea typeface="Arial" panose="020B0604020202020204" pitchFamily="34" charset="0"/>
                <a:cs typeface="Arial" panose="020B0604020202020204" pitchFamily="34" charset="0"/>
              </a:defRPr>
            </a:lvl1pPr>
          </a:lstStyle>
          <a:p>
            <a:r>
              <a:rPr lang="en-US" dirty="0" err="1"/>
              <a:t>Lúc</a:t>
            </a:r>
            <a:r>
              <a:rPr lang="en-US" dirty="0"/>
              <a:t> </a:t>
            </a:r>
            <a:r>
              <a:rPr lang="en-US" dirty="0" err="1"/>
              <a:t>này</a:t>
            </a:r>
            <a:r>
              <a:rPr lang="en-US" dirty="0"/>
              <a:t> </a:t>
            </a:r>
            <a:r>
              <a:rPr lang="en-US" dirty="0" err="1"/>
              <a:t>tên</a:t>
            </a:r>
            <a:r>
              <a:rPr lang="en-US" dirty="0"/>
              <a:t> </a:t>
            </a:r>
            <a:r>
              <a:rPr lang="en-US" dirty="0" err="1"/>
              <a:t>chú</a:t>
            </a:r>
            <a:r>
              <a:rPr lang="en-US" dirty="0"/>
              <a:t> </a:t>
            </a:r>
            <a:r>
              <a:rPr lang="en-US" dirty="0" err="1"/>
              <a:t>bé</a:t>
            </a:r>
            <a:r>
              <a:rPr lang="en-US" dirty="0"/>
              <a:t> </a:t>
            </a:r>
            <a:r>
              <a:rPr lang="en-US" dirty="0" err="1"/>
              <a:t>được</a:t>
            </a:r>
            <a:r>
              <a:rPr lang="en-US" dirty="0"/>
              <a:t> </a:t>
            </a:r>
            <a:r>
              <a:rPr lang="en-US" dirty="0" err="1"/>
              <a:t>gọi</a:t>
            </a:r>
            <a:r>
              <a:rPr lang="en-US" dirty="0"/>
              <a:t> </a:t>
            </a:r>
            <a:r>
              <a:rPr lang="en-US" dirty="0" err="1"/>
              <a:t>trực</a:t>
            </a:r>
            <a:r>
              <a:rPr lang="en-US" dirty="0"/>
              <a:t> </a:t>
            </a:r>
            <a:r>
              <a:rPr lang="en-US" dirty="0" err="1"/>
              <a:t>tiếp</a:t>
            </a:r>
            <a:r>
              <a:rPr lang="en-US" dirty="0"/>
              <a:t> </a:t>
            </a:r>
            <a:r>
              <a:rPr lang="en-US" dirty="0" err="1"/>
              <a:t>chứ</a:t>
            </a:r>
            <a:r>
              <a:rPr lang="en-US" dirty="0"/>
              <a:t> </a:t>
            </a:r>
            <a:r>
              <a:rPr lang="en-US" dirty="0" err="1"/>
              <a:t>không</a:t>
            </a:r>
            <a:r>
              <a:rPr lang="en-US" dirty="0"/>
              <a:t> qua </a:t>
            </a:r>
            <a:r>
              <a:rPr lang="en-US" dirty="0" err="1"/>
              <a:t>các</a:t>
            </a:r>
            <a:r>
              <a:rPr lang="en-US" dirty="0"/>
              <a:t> </a:t>
            </a:r>
            <a:r>
              <a:rPr lang="en-US" dirty="0" err="1"/>
              <a:t>đại</a:t>
            </a:r>
            <a:r>
              <a:rPr lang="en-US" dirty="0"/>
              <a:t> </a:t>
            </a:r>
            <a:r>
              <a:rPr lang="en-US" dirty="0" err="1"/>
              <a:t>từ</a:t>
            </a:r>
            <a:r>
              <a:rPr lang="en-US" dirty="0"/>
              <a:t> </a:t>
            </a:r>
            <a:r>
              <a:rPr lang="en-US" dirty="0" err="1"/>
              <a:t>xưng</a:t>
            </a:r>
            <a:r>
              <a:rPr lang="en-US" dirty="0"/>
              <a:t> </a:t>
            </a:r>
            <a:r>
              <a:rPr lang="en-US" dirty="0" err="1"/>
              <a:t>hô</a:t>
            </a:r>
            <a:r>
              <a:rPr lang="en-US" dirty="0"/>
              <a:t>. Ý </a:t>
            </a:r>
            <a:r>
              <a:rPr lang="en-US" dirty="0" err="1"/>
              <a:t>nghĩa</a:t>
            </a:r>
            <a:r>
              <a:rPr lang="en-US"/>
              <a:t>: nhấn </a:t>
            </a:r>
            <a:r>
              <a:rPr lang="en-US" dirty="0" err="1"/>
              <a:t>mạnh</a:t>
            </a:r>
            <a:r>
              <a:rPr lang="en-US" dirty="0"/>
              <a:t> </a:t>
            </a:r>
            <a:r>
              <a:rPr lang="en-US" dirty="0" err="1"/>
              <a:t>sự</a:t>
            </a:r>
            <a:r>
              <a:rPr lang="en-US" dirty="0"/>
              <a:t> hi </a:t>
            </a:r>
            <a:r>
              <a:rPr lang="en-US" dirty="0" err="1"/>
              <a:t>sinh</a:t>
            </a:r>
            <a:r>
              <a:rPr lang="en-US" dirty="0"/>
              <a:t> </a:t>
            </a:r>
            <a:r>
              <a:rPr lang="en-US" err="1"/>
              <a:t>của</a:t>
            </a:r>
            <a:r>
              <a:rPr lang="en-US"/>
              <a:t> Lượm </a:t>
            </a:r>
            <a:r>
              <a:rPr lang="en-US" dirty="0" err="1"/>
              <a:t>và</a:t>
            </a:r>
            <a:r>
              <a:rPr lang="en-US" dirty="0"/>
              <a:t> </a:t>
            </a:r>
            <a:r>
              <a:rPr lang="en-US" dirty="0" err="1"/>
              <a:t>tâm</a:t>
            </a:r>
            <a:r>
              <a:rPr lang="en-US" dirty="0"/>
              <a:t> </a:t>
            </a:r>
            <a:r>
              <a:rPr lang="en-US" dirty="0" err="1"/>
              <a:t>trạng</a:t>
            </a:r>
            <a:r>
              <a:rPr lang="en-US" dirty="0"/>
              <a:t> </a:t>
            </a:r>
            <a:r>
              <a:rPr lang="en-US" dirty="0" err="1"/>
              <a:t>đau</a:t>
            </a:r>
            <a:r>
              <a:rPr lang="en-US" dirty="0"/>
              <a:t> </a:t>
            </a:r>
            <a:r>
              <a:rPr lang="en-US" dirty="0" err="1"/>
              <a:t>đớn</a:t>
            </a:r>
            <a:r>
              <a:rPr lang="en-US" dirty="0"/>
              <a:t>, </a:t>
            </a:r>
            <a:r>
              <a:rPr lang="en-US" dirty="0" err="1"/>
              <a:t>ngỡ</a:t>
            </a:r>
            <a:r>
              <a:rPr lang="en-US" dirty="0"/>
              <a:t> </a:t>
            </a:r>
            <a:r>
              <a:rPr lang="en-US" dirty="0" err="1"/>
              <a:t>ngàng</a:t>
            </a:r>
            <a:r>
              <a:rPr lang="en-US" dirty="0"/>
              <a:t> </a:t>
            </a:r>
            <a:r>
              <a:rPr lang="en-US" dirty="0" err="1"/>
              <a:t>của</a:t>
            </a:r>
            <a:r>
              <a:rPr lang="en-US" dirty="0"/>
              <a:t> </a:t>
            </a:r>
            <a:r>
              <a:rPr lang="en-US" dirty="0" err="1"/>
              <a:t>nhà</a:t>
            </a:r>
            <a:r>
              <a:rPr lang="en-US" dirty="0"/>
              <a:t> </a:t>
            </a:r>
            <a:r>
              <a:rPr lang="en-US" dirty="0" err="1"/>
              <a:t>thơ</a:t>
            </a:r>
            <a:r>
              <a:rPr lang="en-US" dirty="0"/>
              <a:t> (</a:t>
            </a:r>
            <a:r>
              <a:rPr lang="en-US" dirty="0" err="1"/>
              <a:t>như</a:t>
            </a:r>
            <a:r>
              <a:rPr lang="en-US" dirty="0"/>
              <a:t> </a:t>
            </a:r>
            <a:r>
              <a:rPr lang="en-US" dirty="0" err="1"/>
              <a:t>đang</a:t>
            </a:r>
            <a:r>
              <a:rPr lang="en-US" dirty="0"/>
              <a:t> </a:t>
            </a:r>
            <a:r>
              <a:rPr lang="en-US" dirty="0" err="1"/>
              <a:t>trực</a:t>
            </a:r>
            <a:r>
              <a:rPr lang="en-US" dirty="0"/>
              <a:t> </a:t>
            </a:r>
            <a:r>
              <a:rPr lang="en-US" dirty="0" err="1"/>
              <a:t>tiếp</a:t>
            </a:r>
            <a:r>
              <a:rPr lang="en-US" dirty="0"/>
              <a:t> </a:t>
            </a:r>
            <a:r>
              <a:rPr lang="en-US" dirty="0" err="1"/>
              <a:t>chứng</a:t>
            </a:r>
            <a:r>
              <a:rPr lang="en-US" dirty="0"/>
              <a:t> </a:t>
            </a:r>
            <a:r>
              <a:rPr lang="en-US" dirty="0" err="1"/>
              <a:t>kiến</a:t>
            </a:r>
            <a:r>
              <a:rPr lang="en-US" dirty="0"/>
              <a:t>).</a:t>
            </a:r>
          </a:p>
        </p:txBody>
      </p:sp>
    </p:spTree>
    <p:extLst>
      <p:ext uri="{BB962C8B-B14F-4D97-AF65-F5344CB8AC3E}">
        <p14:creationId xmlns:p14="http://schemas.microsoft.com/office/powerpoint/2010/main" val="22063325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anim calcmode="lin" valueType="num">
                                      <p:cBhvr>
                                        <p:cTn id="22" dur="1000" fill="hold"/>
                                        <p:tgtEl>
                                          <p:spTgt spid="16"/>
                                        </p:tgtEl>
                                        <p:attrNameLst>
                                          <p:attrName>ppt_x</p:attrName>
                                        </p:attrNameLst>
                                      </p:cBhvr>
                                      <p:tavLst>
                                        <p:tav tm="0">
                                          <p:val>
                                            <p:strVal val="#ppt_x"/>
                                          </p:val>
                                        </p:tav>
                                        <p:tav tm="100000">
                                          <p:val>
                                            <p:strVal val="#ppt_x"/>
                                          </p:val>
                                        </p:tav>
                                      </p:tavLst>
                                    </p:anim>
                                    <p:anim calcmode="lin" valueType="num">
                                      <p:cBhvr>
                                        <p:cTn id="2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1000"/>
                                        <p:tgtEl>
                                          <p:spTgt spid="17"/>
                                        </p:tgtEl>
                                      </p:cBhvr>
                                    </p:animEffect>
                                    <p:anim calcmode="lin" valueType="num">
                                      <p:cBhvr>
                                        <p:cTn id="29" dur="1000" fill="hold"/>
                                        <p:tgtEl>
                                          <p:spTgt spid="17"/>
                                        </p:tgtEl>
                                        <p:attrNameLst>
                                          <p:attrName>ppt_x</p:attrName>
                                        </p:attrNameLst>
                                      </p:cBhvr>
                                      <p:tavLst>
                                        <p:tav tm="0">
                                          <p:val>
                                            <p:strVal val="#ppt_x"/>
                                          </p:val>
                                        </p:tav>
                                        <p:tav tm="100000">
                                          <p:val>
                                            <p:strVal val="#ppt_x"/>
                                          </p:val>
                                        </p:tav>
                                      </p:tavLst>
                                    </p:anim>
                                    <p:anim calcmode="lin" valueType="num">
                                      <p:cBhvr>
                                        <p:cTn id="30"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1000"/>
                                        <p:tgtEl>
                                          <p:spTgt spid="18"/>
                                        </p:tgtEl>
                                      </p:cBhvr>
                                    </p:animEffect>
                                    <p:anim calcmode="lin" valueType="num">
                                      <p:cBhvr>
                                        <p:cTn id="36" dur="1000" fill="hold"/>
                                        <p:tgtEl>
                                          <p:spTgt spid="18"/>
                                        </p:tgtEl>
                                        <p:attrNameLst>
                                          <p:attrName>ppt_x</p:attrName>
                                        </p:attrNameLst>
                                      </p:cBhvr>
                                      <p:tavLst>
                                        <p:tav tm="0">
                                          <p:val>
                                            <p:strVal val="#ppt_x"/>
                                          </p:val>
                                        </p:tav>
                                        <p:tav tm="100000">
                                          <p:val>
                                            <p:strVal val="#ppt_x"/>
                                          </p:val>
                                        </p:tav>
                                      </p:tavLst>
                                    </p:anim>
                                    <p:anim calcmode="lin" valueType="num">
                                      <p:cBhvr>
                                        <p:cTn id="37"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P spid="5" grpId="0" animBg="1"/>
      <p:bldP spid="16" grpId="0" animBg="1"/>
      <p:bldP spid="17" grpId="0" animBg="1"/>
      <p:bldP spid="1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4A626AE-ADD0-9543-4929-67E1654CD14A}"/>
              </a:ext>
            </a:extLst>
          </p:cNvPr>
          <p:cNvSpPr txBox="1"/>
          <p:nvPr/>
        </p:nvSpPr>
        <p:spPr>
          <a:xfrm>
            <a:off x="567266" y="1863911"/>
            <a:ext cx="4824541" cy="461665"/>
          </a:xfrm>
          <a:prstGeom prst="rect">
            <a:avLst/>
          </a:prstGeom>
          <a:solidFill>
            <a:schemeClr val="accent4">
              <a:lumMod val="20000"/>
              <a:lumOff val="80000"/>
            </a:schemeClr>
          </a:solidFill>
        </p:spPr>
        <p:txBody>
          <a:bodyPr wrap="square" rtlCol="0">
            <a:spAutoFit/>
          </a:bodyPr>
          <a:lstStyle/>
          <a:p>
            <a:pPr defTabSz="609630">
              <a:defRPr/>
            </a:pPr>
            <a:r>
              <a:rPr lang="vi-VN" sz="2400" b="1" dirty="0">
                <a:solidFill>
                  <a:prstClr val="black"/>
                </a:solidFill>
                <a:latin typeface="UTM Avo" panose="02040603050506020204" pitchFamily="18" charset="0"/>
                <a:cs typeface="Arial" panose="020B0604020202020204" pitchFamily="34" charset="0"/>
              </a:rPr>
              <a:t>4. Tình cảm nhà thơ với Lượm</a:t>
            </a:r>
          </a:p>
        </p:txBody>
      </p:sp>
      <p:graphicFrame>
        <p:nvGraphicFramePr>
          <p:cNvPr id="4" name="Diagram 3">
            <a:extLst>
              <a:ext uri="{FF2B5EF4-FFF2-40B4-BE49-F238E27FC236}">
                <a16:creationId xmlns:a16="http://schemas.microsoft.com/office/drawing/2014/main" id="{6A852093-3B61-8DCD-8D78-13D7263B6A25}"/>
              </a:ext>
            </a:extLst>
          </p:cNvPr>
          <p:cNvGraphicFramePr/>
          <p:nvPr>
            <p:extLst>
              <p:ext uri="{D42A27DB-BD31-4B8C-83A1-F6EECF244321}">
                <p14:modId xmlns:p14="http://schemas.microsoft.com/office/powerpoint/2010/main" val="2450891233"/>
              </p:ext>
            </p:extLst>
          </p:nvPr>
        </p:nvGraphicFramePr>
        <p:xfrm>
          <a:off x="1711548" y="2580789"/>
          <a:ext cx="9049799" cy="36006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654282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BD58F66F-64B8-BEDA-F4F6-F3BD817FA373}"/>
              </a:ext>
            </a:extLst>
          </p:cNvPr>
          <p:cNvSpPr/>
          <p:nvPr/>
        </p:nvSpPr>
        <p:spPr>
          <a:xfrm>
            <a:off x="679538" y="2405116"/>
            <a:ext cx="4839123" cy="2340305"/>
          </a:xfrm>
          <a:prstGeom prst="roundRect">
            <a:avLst>
              <a:gd name="adj" fmla="val 4457"/>
            </a:avLst>
          </a:prstGeom>
          <a:solidFill>
            <a:schemeClr val="accent2">
              <a:lumMod val="20000"/>
              <a:lumOff val="80000"/>
            </a:schemeClr>
          </a:solidFill>
          <a:ln w="28575">
            <a:solidFill>
              <a:srgbClr val="5E30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spcAft>
                <a:spcPts val="450"/>
              </a:spcAft>
            </a:pPr>
            <a:r>
              <a:rPr lang="vi-VN" sz="1600" b="1" dirty="0">
                <a:solidFill>
                  <a:schemeClr val="tx1"/>
                </a:solidFill>
                <a:latin typeface="UTM Avo" panose="02040603050506020204" pitchFamily="18" charset="0"/>
                <a:cs typeface="Arial" panose="020B0604020202020204" pitchFamily="34" charset="0"/>
              </a:rPr>
              <a:t>Nội dung:</a:t>
            </a:r>
            <a:r>
              <a:rPr lang="en-US" sz="1600" b="1" dirty="0">
                <a:solidFill>
                  <a:schemeClr val="tx1"/>
                </a:solidFill>
                <a:latin typeface="UTM Avo" panose="02040603050506020204" pitchFamily="18" charset="0"/>
                <a:cs typeface="Arial" panose="020B0604020202020204" pitchFamily="34" charset="0"/>
              </a:rPr>
              <a:t> </a:t>
            </a:r>
          </a:p>
          <a:p>
            <a:pPr algn="just">
              <a:lnSpc>
                <a:spcPct val="150000"/>
              </a:lnSpc>
              <a:spcAft>
                <a:spcPts val="450"/>
              </a:spcAft>
            </a:pPr>
            <a:r>
              <a:rPr lang="vi-VN" sz="1600" dirty="0">
                <a:solidFill>
                  <a:schemeClr val="tx1"/>
                </a:solidFill>
                <a:latin typeface="UTM Avo" panose="02040603050506020204" pitchFamily="18" charset="0"/>
                <a:cs typeface="Arial" panose="020B0604020202020204" pitchFamily="34" charset="0"/>
              </a:rPr>
              <a:t>Hình tượng của bé Lượm trong kỉ niệm của tác giả : Hồn nhiên, vô tư, vui tươi, yêu đời, say mê với công việc kháng chiến và câu chuyện cảm động về sự hi sinh anh dũng của Lượm.</a:t>
            </a:r>
          </a:p>
        </p:txBody>
      </p:sp>
      <p:sp>
        <p:nvSpPr>
          <p:cNvPr id="3" name="Rectangle: Rounded Corners 2">
            <a:extLst>
              <a:ext uri="{FF2B5EF4-FFF2-40B4-BE49-F238E27FC236}">
                <a16:creationId xmlns:a16="http://schemas.microsoft.com/office/drawing/2014/main" id="{9C7EFB0D-96B2-9896-39AF-06D701DDB400}"/>
              </a:ext>
            </a:extLst>
          </p:cNvPr>
          <p:cNvSpPr/>
          <p:nvPr/>
        </p:nvSpPr>
        <p:spPr>
          <a:xfrm>
            <a:off x="629965" y="4859638"/>
            <a:ext cx="7504386" cy="1856472"/>
          </a:xfrm>
          <a:prstGeom prst="roundRect">
            <a:avLst>
              <a:gd name="adj" fmla="val 6406"/>
            </a:avLst>
          </a:prstGeom>
          <a:solidFill>
            <a:schemeClr val="accent2">
              <a:lumMod val="20000"/>
              <a:lumOff val="80000"/>
            </a:schemeClr>
          </a:solidFill>
          <a:ln w="28575">
            <a:solidFill>
              <a:srgbClr val="5E30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1600" b="1" dirty="0">
                <a:solidFill>
                  <a:schemeClr val="tx1"/>
                </a:solidFill>
                <a:latin typeface="UTM Avo" panose="02040603050506020204" pitchFamily="18" charset="0"/>
                <a:cs typeface="Arial" panose="020B0604020202020204" pitchFamily="34" charset="0"/>
              </a:rPr>
              <a:t>Nghệ thuật:</a:t>
            </a:r>
          </a:p>
          <a:p>
            <a:pPr algn="just">
              <a:lnSpc>
                <a:spcPct val="150000"/>
              </a:lnSpc>
            </a:pPr>
            <a:r>
              <a:rPr lang="vi-VN" sz="1600" dirty="0">
                <a:solidFill>
                  <a:schemeClr val="tx1"/>
                </a:solidFill>
                <a:latin typeface="UTM Avo" panose="02040603050506020204" pitchFamily="18" charset="0"/>
                <a:cs typeface="Arial" panose="020B0604020202020204" pitchFamily="34" charset="0"/>
              </a:rPr>
              <a:t>- Sử dụng thể thơ 4 chữ đậm chất dân gian, phù hợp với lối kể chuyện.</a:t>
            </a:r>
          </a:p>
          <a:p>
            <a:pPr algn="just">
              <a:lnSpc>
                <a:spcPct val="150000"/>
              </a:lnSpc>
            </a:pPr>
            <a:r>
              <a:rPr lang="vi-VN" sz="1600" dirty="0">
                <a:solidFill>
                  <a:schemeClr val="tx1"/>
                </a:solidFill>
                <a:latin typeface="UTM Avo" panose="02040603050506020204" pitchFamily="18" charset="0"/>
                <a:cs typeface="Arial" panose="020B0604020202020204" pitchFamily="34" charset="0"/>
              </a:rPr>
              <a:t>- Sử dụng  nhiều từ láy có giá trị gợi hình và giàu âm điệu</a:t>
            </a:r>
            <a:r>
              <a:rPr lang="en-US" sz="1600" dirty="0">
                <a:solidFill>
                  <a:schemeClr val="tx1"/>
                </a:solidFill>
                <a:latin typeface="UTM Avo" panose="02040603050506020204" pitchFamily="18" charset="0"/>
                <a:cs typeface="Arial" panose="020B0604020202020204" pitchFamily="34" charset="0"/>
              </a:rPr>
              <a:t>.</a:t>
            </a:r>
            <a:endParaRPr lang="vi-VN" sz="1600" dirty="0">
              <a:solidFill>
                <a:schemeClr val="tx1"/>
              </a:solidFill>
              <a:latin typeface="UTM Avo" panose="02040603050506020204" pitchFamily="18" charset="0"/>
              <a:cs typeface="Arial" panose="020B0604020202020204" pitchFamily="34" charset="0"/>
            </a:endParaRPr>
          </a:p>
          <a:p>
            <a:pPr algn="just">
              <a:lnSpc>
                <a:spcPct val="150000"/>
              </a:lnSpc>
            </a:pPr>
            <a:r>
              <a:rPr lang="vi-VN" sz="1600" dirty="0">
                <a:solidFill>
                  <a:schemeClr val="tx1"/>
                </a:solidFill>
                <a:latin typeface="UTM Avo" panose="02040603050506020204" pitchFamily="18" charset="0"/>
                <a:cs typeface="Arial" panose="020B0604020202020204" pitchFamily="34" charset="0"/>
              </a:rPr>
              <a:t>- Cách ngắt các dòng thơ đặc biệt</a:t>
            </a:r>
            <a:r>
              <a:rPr lang="en-US" sz="1600" dirty="0">
                <a:solidFill>
                  <a:schemeClr val="tx1"/>
                </a:solidFill>
                <a:latin typeface="UTM Avo" panose="02040603050506020204" pitchFamily="18" charset="0"/>
                <a:cs typeface="Arial" panose="020B0604020202020204" pitchFamily="34" charset="0"/>
              </a:rPr>
              <a:t>.</a:t>
            </a:r>
            <a:endParaRPr lang="vi-VN" sz="1600" dirty="0">
              <a:solidFill>
                <a:schemeClr val="tx1"/>
              </a:solidFill>
              <a:latin typeface="UTM Avo" panose="02040603050506020204" pitchFamily="18" charset="0"/>
              <a:cs typeface="Arial" panose="020B0604020202020204" pitchFamily="34" charset="0"/>
            </a:endParaRPr>
          </a:p>
          <a:p>
            <a:pPr algn="just">
              <a:lnSpc>
                <a:spcPct val="150000"/>
              </a:lnSpc>
            </a:pPr>
            <a:r>
              <a:rPr lang="vi-VN" sz="1600" dirty="0">
                <a:solidFill>
                  <a:schemeClr val="tx1"/>
                </a:solidFill>
                <a:latin typeface="UTM Avo" panose="02040603050506020204" pitchFamily="18" charset="0"/>
                <a:cs typeface="Arial" panose="020B0604020202020204" pitchFamily="34" charset="0"/>
              </a:rPr>
              <a:t>- Kết cấu đầu cuối tương ứng. </a:t>
            </a:r>
          </a:p>
        </p:txBody>
      </p:sp>
      <p:sp>
        <p:nvSpPr>
          <p:cNvPr id="4" name="Rectangle: Rounded Corners 3">
            <a:extLst>
              <a:ext uri="{FF2B5EF4-FFF2-40B4-BE49-F238E27FC236}">
                <a16:creationId xmlns:a16="http://schemas.microsoft.com/office/drawing/2014/main" id="{E679217E-71CD-3A52-52C6-D937D34E9549}"/>
              </a:ext>
            </a:extLst>
          </p:cNvPr>
          <p:cNvSpPr/>
          <p:nvPr/>
        </p:nvSpPr>
        <p:spPr>
          <a:xfrm>
            <a:off x="5720269" y="2400300"/>
            <a:ext cx="5690681" cy="2329356"/>
          </a:xfrm>
          <a:prstGeom prst="roundRect">
            <a:avLst>
              <a:gd name="adj" fmla="val 4832"/>
            </a:avLst>
          </a:prstGeom>
          <a:solidFill>
            <a:schemeClr val="accent2">
              <a:lumMod val="20000"/>
              <a:lumOff val="80000"/>
            </a:schemeClr>
          </a:solidFill>
          <a:ln w="28575">
            <a:solidFill>
              <a:srgbClr val="5E30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spcAft>
                <a:spcPts val="450"/>
              </a:spcAft>
            </a:pPr>
            <a:r>
              <a:rPr lang="vi-VN" sz="1600" b="1" dirty="0">
                <a:solidFill>
                  <a:schemeClr val="tx1"/>
                </a:solidFill>
                <a:latin typeface="UTM Avo" panose="02040603050506020204" pitchFamily="18" charset="0"/>
                <a:cs typeface="Arial" panose="020B0604020202020204" pitchFamily="34" charset="0"/>
              </a:rPr>
              <a:t>Ý nghĩa</a:t>
            </a:r>
            <a:r>
              <a:rPr lang="en-US" sz="1600" b="1" dirty="0">
                <a:solidFill>
                  <a:schemeClr val="tx1"/>
                </a:solidFill>
                <a:latin typeface="UTM Avo" panose="02040603050506020204" pitchFamily="18" charset="0"/>
                <a:cs typeface="Arial" panose="020B0604020202020204" pitchFamily="34" charset="0"/>
              </a:rPr>
              <a:t>: </a:t>
            </a:r>
            <a:r>
              <a:rPr lang="vi-VN" sz="1600" dirty="0">
                <a:solidFill>
                  <a:schemeClr val="tx1"/>
                </a:solidFill>
                <a:latin typeface="UTM Avo" panose="02040603050506020204" pitchFamily="18" charset="0"/>
                <a:cs typeface="Arial" panose="020B0604020202020204" pitchFamily="34" charset="0"/>
              </a:rPr>
              <a:t>Bài thơ khắc họa hình ảnh một chú bé hồn nhiên, dũng cảm hi sinh vì nhiệm vụ kháng chiến. Đó là một hình tượng cao đẹp trong thơ Tố Hữu. Đồng thời bài thơ đã thể hiện chân thực tình cảm mến thương và cảm phục của tác giả dành cho chú bé Lượm nói riêng và những em bé yêu nước nói chung.</a:t>
            </a:r>
          </a:p>
        </p:txBody>
      </p:sp>
      <p:sp>
        <p:nvSpPr>
          <p:cNvPr id="8" name="TextBox 7">
            <a:extLst>
              <a:ext uri="{FF2B5EF4-FFF2-40B4-BE49-F238E27FC236}">
                <a16:creationId xmlns:a16="http://schemas.microsoft.com/office/drawing/2014/main" id="{BCA57E93-9257-A995-D273-2334304A08F6}"/>
              </a:ext>
            </a:extLst>
          </p:cNvPr>
          <p:cNvSpPr txBox="1"/>
          <p:nvPr/>
        </p:nvSpPr>
        <p:spPr>
          <a:xfrm>
            <a:off x="685800" y="1846978"/>
            <a:ext cx="2260600" cy="461665"/>
          </a:xfrm>
          <a:prstGeom prst="rect">
            <a:avLst/>
          </a:prstGeom>
          <a:solidFill>
            <a:schemeClr val="accent2">
              <a:lumMod val="20000"/>
              <a:lumOff val="80000"/>
            </a:schemeClr>
          </a:solidFill>
        </p:spPr>
        <p:txBody>
          <a:bodyPr wrap="square" rtlCol="0">
            <a:spAutoFit/>
          </a:bodyPr>
          <a:lstStyle/>
          <a:p>
            <a:pPr defTabSz="609630">
              <a:defRPr/>
            </a:pPr>
            <a:r>
              <a:rPr lang="en-US" sz="2400" b="1" cap="all" dirty="0">
                <a:solidFill>
                  <a:prstClr val="black"/>
                </a:solidFill>
                <a:latin typeface="UTM Avo" panose="02040603050506020204" pitchFamily="18" charset="0"/>
                <a:cs typeface="Arial" panose="020B0604020202020204" pitchFamily="34" charset="0"/>
              </a:rPr>
              <a:t>III. </a:t>
            </a:r>
            <a:r>
              <a:rPr lang="en-US" sz="2400" b="1" cap="all" dirty="0" err="1">
                <a:solidFill>
                  <a:prstClr val="black"/>
                </a:solidFill>
                <a:latin typeface="UTM Avo" panose="02040603050506020204" pitchFamily="18" charset="0"/>
                <a:cs typeface="Arial" panose="020B0604020202020204" pitchFamily="34" charset="0"/>
              </a:rPr>
              <a:t>Tổng</a:t>
            </a:r>
            <a:r>
              <a:rPr lang="en-US" sz="2400" b="1" cap="all" dirty="0">
                <a:solidFill>
                  <a:prstClr val="black"/>
                </a:solidFill>
                <a:latin typeface="UTM Avo" panose="02040603050506020204" pitchFamily="18" charset="0"/>
                <a:cs typeface="Arial" panose="020B0604020202020204" pitchFamily="34" charset="0"/>
              </a:rPr>
              <a:t> </a:t>
            </a:r>
            <a:r>
              <a:rPr lang="en-US" sz="2400" b="1" cap="all" dirty="0" err="1">
                <a:solidFill>
                  <a:prstClr val="black"/>
                </a:solidFill>
                <a:latin typeface="UTM Avo" panose="02040603050506020204" pitchFamily="18" charset="0"/>
                <a:cs typeface="Arial" panose="020B0604020202020204" pitchFamily="34" charset="0"/>
              </a:rPr>
              <a:t>kết</a:t>
            </a:r>
            <a:endParaRPr lang="en-US" sz="2400" b="1" cap="all" dirty="0">
              <a:solidFill>
                <a:prstClr val="black"/>
              </a:solidFill>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16255116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p:cTn id="26" dur="500" fill="hold"/>
                                        <p:tgtEl>
                                          <p:spTgt spid="3"/>
                                        </p:tgtEl>
                                        <p:attrNameLst>
                                          <p:attrName>ppt_w</p:attrName>
                                        </p:attrNameLst>
                                      </p:cBhvr>
                                      <p:tavLst>
                                        <p:tav tm="0">
                                          <p:val>
                                            <p:fltVal val="0"/>
                                          </p:val>
                                        </p:tav>
                                        <p:tav tm="100000">
                                          <p:val>
                                            <p:strVal val="#ppt_w"/>
                                          </p:val>
                                        </p:tav>
                                      </p:tavLst>
                                    </p:anim>
                                    <p:anim calcmode="lin" valueType="num">
                                      <p:cBhvr>
                                        <p:cTn id="27" dur="500" fill="hold"/>
                                        <p:tgtEl>
                                          <p:spTgt spid="3"/>
                                        </p:tgtEl>
                                        <p:attrNameLst>
                                          <p:attrName>ppt_h</p:attrName>
                                        </p:attrNameLst>
                                      </p:cBhvr>
                                      <p:tavLst>
                                        <p:tav tm="0">
                                          <p:val>
                                            <p:fltVal val="0"/>
                                          </p:val>
                                        </p:tav>
                                        <p:tav tm="100000">
                                          <p:val>
                                            <p:strVal val="#ppt_h"/>
                                          </p:val>
                                        </p:tav>
                                      </p:tavLst>
                                    </p:anim>
                                    <p:animEffect transition="in" filter="fade">
                                      <p:cBhvr>
                                        <p:cTn id="2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ADCDFD19-2AD9-DD60-98E8-A2C930500413}"/>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1734586603"/>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5de90e1154b99c9c5351bef2fda6586.png"/>
          <p:cNvPicPr>
            <a:picLocks noChangeAspect="1"/>
          </p:cNvPicPr>
          <p:nvPr/>
        </p:nvPicPr>
        <p:blipFill>
          <a:blip r:embed="rId2" cstate="print"/>
          <a:stretch>
            <a:fillRect/>
          </a:stretch>
        </p:blipFill>
        <p:spPr>
          <a:xfrm>
            <a:off x="3352800" y="838200"/>
            <a:ext cx="6110703" cy="6019800"/>
          </a:xfrm>
          <a:prstGeom prst="rect">
            <a:avLst/>
          </a:prstGeom>
        </p:spPr>
      </p:pic>
      <p:sp>
        <p:nvSpPr>
          <p:cNvPr id="5" name="Cloud 4"/>
          <p:cNvSpPr/>
          <p:nvPr/>
        </p:nvSpPr>
        <p:spPr>
          <a:xfrm>
            <a:off x="8686799" y="0"/>
            <a:ext cx="2971800" cy="1828800"/>
          </a:xfrm>
          <a:prstGeom prst="cloud">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rPr>
              <a:t>Cùng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rPr>
              <a:t>giúp</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rPr>
              <a:t>ông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rPr>
              <a:t>chuẩn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rPr>
              <a:t>bị</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rPr>
              <a:t>bữa</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rPr>
              <a:t>tối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rPr>
              <a:t>nhé</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 ^^</a:t>
            </a:r>
          </a:p>
        </p:txBody>
      </p:sp>
      <p:sp>
        <p:nvSpPr>
          <p:cNvPr id="6" name="Flowchart: Connector 5"/>
          <p:cNvSpPr/>
          <p:nvPr/>
        </p:nvSpPr>
        <p:spPr>
          <a:xfrm>
            <a:off x="7543800" y="1371600"/>
            <a:ext cx="152400" cy="152400"/>
          </a:xfrm>
          <a:prstGeom prst="flowChartConnector">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pic>
        <p:nvPicPr>
          <p:cNvPr id="8" name="Picture 7" descr="Text&#10;&#10;Description automatically generated">
            <a:extLst>
              <a:ext uri="{FF2B5EF4-FFF2-40B4-BE49-F238E27FC236}">
                <a16:creationId xmlns:a16="http://schemas.microsoft.com/office/drawing/2014/main" id="{385D85FB-1F8C-3AB5-F4E9-BA5D968338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4600" y="2133600"/>
            <a:ext cx="9618133" cy="5410200"/>
          </a:xfrm>
          <a:prstGeom prst="rect">
            <a:avLst/>
          </a:prstGeom>
        </p:spPr>
      </p:pic>
      <p:pic>
        <p:nvPicPr>
          <p:cNvPr id="10" name="Picture 9" descr="Logo, company name&#10;&#10;Description automatically generated">
            <a:extLst>
              <a:ext uri="{FF2B5EF4-FFF2-40B4-BE49-F238E27FC236}">
                <a16:creationId xmlns:a16="http://schemas.microsoft.com/office/drawing/2014/main" id="{4DA569CD-A427-1220-18A6-5777FB1F57A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1066800" cy="119050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2b2181ee0ddf3198d036ec9f3094f086.png"/>
          <p:cNvPicPr>
            <a:picLocks noChangeAspect="1"/>
          </p:cNvPicPr>
          <p:nvPr/>
        </p:nvPicPr>
        <p:blipFill>
          <a:blip r:embed="rId3" cstate="print"/>
          <a:stretch>
            <a:fillRect/>
          </a:stretch>
        </p:blipFill>
        <p:spPr>
          <a:xfrm flipH="1">
            <a:off x="8382000" y="3048000"/>
            <a:ext cx="2286000" cy="3810000"/>
          </a:xfrm>
          <a:prstGeom prst="rect">
            <a:avLst/>
          </a:prstGeom>
        </p:spPr>
      </p:pic>
      <p:pic>
        <p:nvPicPr>
          <p:cNvPr id="18" name="Picture 17" descr="2b2181ee0ddf3198d036ec9f3094f086.png"/>
          <p:cNvPicPr>
            <a:picLocks noChangeAspect="1"/>
          </p:cNvPicPr>
          <p:nvPr/>
        </p:nvPicPr>
        <p:blipFill>
          <a:blip r:embed="rId4" cstate="print"/>
          <a:stretch>
            <a:fillRect/>
          </a:stretch>
        </p:blipFill>
        <p:spPr>
          <a:xfrm>
            <a:off x="1524000" y="3048000"/>
            <a:ext cx="2239192" cy="3810000"/>
          </a:xfrm>
          <a:prstGeom prst="rect">
            <a:avLst/>
          </a:prstGeom>
        </p:spPr>
      </p:pic>
      <p:pic>
        <p:nvPicPr>
          <p:cNvPr id="6" name="Picture 5" descr="ae22ebc57a38542b1b8a66c597ea7458.png"/>
          <p:cNvPicPr>
            <a:picLocks noChangeAspect="1"/>
          </p:cNvPicPr>
          <p:nvPr/>
        </p:nvPicPr>
        <p:blipFill>
          <a:blip r:embed="rId5" cstate="print"/>
          <a:stretch>
            <a:fillRect/>
          </a:stretch>
        </p:blipFill>
        <p:spPr>
          <a:xfrm>
            <a:off x="2667000" y="1219200"/>
            <a:ext cx="6858000" cy="6858000"/>
          </a:xfrm>
          <a:prstGeom prst="rect">
            <a:avLst/>
          </a:prstGeom>
        </p:spPr>
      </p:pic>
      <p:pic>
        <p:nvPicPr>
          <p:cNvPr id="8" name="Picture 7" descr="5631c7a98ca2287e2d680a324b15e383.png"/>
          <p:cNvPicPr>
            <a:picLocks noChangeAspect="1"/>
          </p:cNvPicPr>
          <p:nvPr/>
        </p:nvPicPr>
        <p:blipFill>
          <a:blip r:embed="rId6" cstate="print"/>
          <a:stretch>
            <a:fillRect/>
          </a:stretch>
        </p:blipFill>
        <p:spPr>
          <a:xfrm>
            <a:off x="5410200" y="990601"/>
            <a:ext cx="1219200" cy="1823329"/>
          </a:xfrm>
          <a:prstGeom prst="rect">
            <a:avLst/>
          </a:prstGeom>
        </p:spPr>
      </p:pic>
      <p:pic>
        <p:nvPicPr>
          <p:cNvPr id="10" name="Picture 9" descr="fe1747c4d7e277ba1ee4105e3bc7af1c.png"/>
          <p:cNvPicPr>
            <a:picLocks noChangeAspect="1"/>
          </p:cNvPicPr>
          <p:nvPr/>
        </p:nvPicPr>
        <p:blipFill>
          <a:blip r:embed="rId7" cstate="print"/>
          <a:stretch>
            <a:fillRect/>
          </a:stretch>
        </p:blipFill>
        <p:spPr>
          <a:xfrm>
            <a:off x="4267200" y="1905000"/>
            <a:ext cx="1828800" cy="1981200"/>
          </a:xfrm>
          <a:prstGeom prst="rect">
            <a:avLst/>
          </a:prstGeom>
        </p:spPr>
      </p:pic>
      <p:pic>
        <p:nvPicPr>
          <p:cNvPr id="11" name="Picture 10" descr="f5c2a31645fd10a7bfb7180ae764b33e.png"/>
          <p:cNvPicPr>
            <a:picLocks noChangeAspect="1"/>
          </p:cNvPicPr>
          <p:nvPr/>
        </p:nvPicPr>
        <p:blipFill>
          <a:blip r:embed="rId8" cstate="print"/>
          <a:stretch>
            <a:fillRect/>
          </a:stretch>
        </p:blipFill>
        <p:spPr>
          <a:xfrm>
            <a:off x="6172200" y="2286001"/>
            <a:ext cx="1447800" cy="1120153"/>
          </a:xfrm>
          <a:prstGeom prst="rect">
            <a:avLst/>
          </a:prstGeom>
        </p:spPr>
      </p:pic>
      <p:pic>
        <p:nvPicPr>
          <p:cNvPr id="12" name="Picture 11" descr="a0f932e5084a2d27268758dfe1be070a.png"/>
          <p:cNvPicPr>
            <a:picLocks noChangeAspect="1"/>
          </p:cNvPicPr>
          <p:nvPr/>
        </p:nvPicPr>
        <p:blipFill>
          <a:blip r:embed="rId9" cstate="print"/>
          <a:stretch>
            <a:fillRect/>
          </a:stretch>
        </p:blipFill>
        <p:spPr>
          <a:xfrm>
            <a:off x="4267200" y="3600521"/>
            <a:ext cx="1447800" cy="1295781"/>
          </a:xfrm>
          <a:prstGeom prst="rect">
            <a:avLst/>
          </a:prstGeom>
        </p:spPr>
      </p:pic>
      <p:pic>
        <p:nvPicPr>
          <p:cNvPr id="14" name="Picture 13" descr="bf30f7e2896d1260827521fda40d5ad6.png"/>
          <p:cNvPicPr>
            <a:picLocks noChangeAspect="1"/>
          </p:cNvPicPr>
          <p:nvPr/>
        </p:nvPicPr>
        <p:blipFill>
          <a:blip r:embed="rId10" cstate="print"/>
          <a:stretch>
            <a:fillRect/>
          </a:stretch>
        </p:blipFill>
        <p:spPr>
          <a:xfrm>
            <a:off x="6096000" y="3276600"/>
            <a:ext cx="1600200" cy="1619702"/>
          </a:xfrm>
          <a:prstGeom prst="rect">
            <a:avLst/>
          </a:prstGeom>
        </p:spPr>
      </p:pic>
      <p:pic>
        <p:nvPicPr>
          <p:cNvPr id="13" name="Picture 12" descr="4341eebecc67e47aa570993296a53316.png"/>
          <p:cNvPicPr>
            <a:picLocks noChangeAspect="1"/>
          </p:cNvPicPr>
          <p:nvPr/>
        </p:nvPicPr>
        <p:blipFill>
          <a:blip r:embed="rId11" cstate="print"/>
          <a:stretch>
            <a:fillRect/>
          </a:stretch>
        </p:blipFill>
        <p:spPr>
          <a:xfrm>
            <a:off x="7620001" y="2514601"/>
            <a:ext cx="839343" cy="1258385"/>
          </a:xfrm>
          <a:prstGeom prst="rect">
            <a:avLst/>
          </a:prstGeom>
        </p:spPr>
      </p:pic>
      <p:pic>
        <p:nvPicPr>
          <p:cNvPr id="24" name="Picture 23" descr="43b282e5574b9381f3f2c3655d492a4e.png">
            <a:hlinkClick r:id="rId12" action="ppaction://hlinksldjump"/>
          </p:cNvPr>
          <p:cNvPicPr>
            <a:picLocks noChangeAspect="1"/>
          </p:cNvPicPr>
          <p:nvPr/>
        </p:nvPicPr>
        <p:blipFill>
          <a:blip r:embed="rId13" cstate="print"/>
          <a:stretch>
            <a:fillRect/>
          </a:stretch>
        </p:blipFill>
        <p:spPr>
          <a:xfrm>
            <a:off x="1524000" y="0"/>
            <a:ext cx="990600" cy="990600"/>
          </a:xfrm>
          <a:prstGeom prst="rect">
            <a:avLst/>
          </a:prstGeom>
        </p:spPr>
      </p:pic>
      <p:pic>
        <p:nvPicPr>
          <p:cNvPr id="25" name="Picture 24" descr="43b282e5574b9381f3f2c3655d492a4e.png">
            <a:hlinkClick r:id="rId14" action="ppaction://hlinksldjump"/>
          </p:cNvPr>
          <p:cNvPicPr>
            <a:picLocks noChangeAspect="1"/>
          </p:cNvPicPr>
          <p:nvPr/>
        </p:nvPicPr>
        <p:blipFill>
          <a:blip r:embed="rId13" cstate="print"/>
          <a:stretch>
            <a:fillRect/>
          </a:stretch>
        </p:blipFill>
        <p:spPr>
          <a:xfrm>
            <a:off x="2514600" y="0"/>
            <a:ext cx="990600" cy="990600"/>
          </a:xfrm>
          <a:prstGeom prst="rect">
            <a:avLst/>
          </a:prstGeom>
        </p:spPr>
      </p:pic>
      <p:pic>
        <p:nvPicPr>
          <p:cNvPr id="26" name="Picture 25" descr="43b282e5574b9381f3f2c3655d492a4e.png">
            <a:hlinkClick r:id="rId15" action="ppaction://hlinksldjump"/>
          </p:cNvPr>
          <p:cNvPicPr>
            <a:picLocks noChangeAspect="1"/>
          </p:cNvPicPr>
          <p:nvPr/>
        </p:nvPicPr>
        <p:blipFill>
          <a:blip r:embed="rId13" cstate="print"/>
          <a:stretch>
            <a:fillRect/>
          </a:stretch>
        </p:blipFill>
        <p:spPr>
          <a:xfrm>
            <a:off x="3505200" y="0"/>
            <a:ext cx="990600" cy="990600"/>
          </a:xfrm>
          <a:prstGeom prst="rect">
            <a:avLst/>
          </a:prstGeom>
        </p:spPr>
      </p:pic>
      <p:pic>
        <p:nvPicPr>
          <p:cNvPr id="27" name="Picture 26" descr="43b282e5574b9381f3f2c3655d492a4e.png">
            <a:hlinkClick r:id="rId16" action="ppaction://hlinksldjump"/>
          </p:cNvPr>
          <p:cNvPicPr>
            <a:picLocks noChangeAspect="1"/>
          </p:cNvPicPr>
          <p:nvPr/>
        </p:nvPicPr>
        <p:blipFill>
          <a:blip r:embed="rId13" cstate="print"/>
          <a:stretch>
            <a:fillRect/>
          </a:stretch>
        </p:blipFill>
        <p:spPr>
          <a:xfrm>
            <a:off x="7772400" y="0"/>
            <a:ext cx="990600" cy="990600"/>
          </a:xfrm>
          <a:prstGeom prst="rect">
            <a:avLst/>
          </a:prstGeom>
        </p:spPr>
      </p:pic>
      <p:pic>
        <p:nvPicPr>
          <p:cNvPr id="28" name="Picture 27" descr="43b282e5574b9381f3f2c3655d492a4e.png">
            <a:hlinkClick r:id="rId17" action="ppaction://hlinksldjump"/>
          </p:cNvPr>
          <p:cNvPicPr>
            <a:picLocks noChangeAspect="1"/>
          </p:cNvPicPr>
          <p:nvPr/>
        </p:nvPicPr>
        <p:blipFill>
          <a:blip r:embed="rId13" cstate="print"/>
          <a:stretch>
            <a:fillRect/>
          </a:stretch>
        </p:blipFill>
        <p:spPr>
          <a:xfrm>
            <a:off x="8763000" y="0"/>
            <a:ext cx="990600" cy="990600"/>
          </a:xfrm>
          <a:prstGeom prst="rect">
            <a:avLst/>
          </a:prstGeom>
        </p:spPr>
      </p:pic>
      <p:pic>
        <p:nvPicPr>
          <p:cNvPr id="29" name="Picture 28" descr="43b282e5574b9381f3f2c3655d492a4e.png">
            <a:hlinkClick r:id="rId18" action="ppaction://hlinksldjump"/>
          </p:cNvPr>
          <p:cNvPicPr>
            <a:picLocks noChangeAspect="1"/>
          </p:cNvPicPr>
          <p:nvPr/>
        </p:nvPicPr>
        <p:blipFill>
          <a:blip r:embed="rId13" cstate="print"/>
          <a:stretch>
            <a:fillRect/>
          </a:stretch>
        </p:blipFill>
        <p:spPr>
          <a:xfrm>
            <a:off x="9677400" y="0"/>
            <a:ext cx="990600" cy="990600"/>
          </a:xfrm>
          <a:prstGeom prst="rect">
            <a:avLst/>
          </a:prstGeom>
        </p:spPr>
      </p:pic>
      <p:pic>
        <p:nvPicPr>
          <p:cNvPr id="2" name="Picture 1" descr="Logo, company name&#10;&#10;Description automatically generated">
            <a:extLst>
              <a:ext uri="{FF2B5EF4-FFF2-40B4-BE49-F238E27FC236}">
                <a16:creationId xmlns:a16="http://schemas.microsoft.com/office/drawing/2014/main" id="{0E340A80-DF64-BA29-6929-633CC9CF110E}"/>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0" y="0"/>
            <a:ext cx="1066800" cy="11905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4"/>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24"/>
                                        </p:tgtEl>
                                      </p:cBhvr>
                                    </p:animEffect>
                                    <p:set>
                                      <p:cBhvr>
                                        <p:cTn id="7" dur="1" fill="hold">
                                          <p:stCondLst>
                                            <p:cond delay="499"/>
                                          </p:stCondLst>
                                        </p:cTn>
                                        <p:tgtEl>
                                          <p:spTgt spid="24"/>
                                        </p:tgtEl>
                                        <p:attrNameLst>
                                          <p:attrName>style.visibility</p:attrName>
                                        </p:attrNameLst>
                                      </p:cBhvr>
                                      <p:to>
                                        <p:strVal val="hidden"/>
                                      </p:to>
                                    </p:se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barn(inVertical)">
                                      <p:cBhvr>
                                        <p:cTn id="11" dur="500"/>
                                        <p:tgtEl>
                                          <p:spTgt spid="8"/>
                                        </p:tgtEl>
                                      </p:cBhvr>
                                    </p:animEffect>
                                  </p:childTnLst>
                                </p:cTn>
                              </p:par>
                            </p:childTnLst>
                          </p:cTn>
                        </p:par>
                      </p:childTnLst>
                    </p:cTn>
                  </p:par>
                </p:childTnLst>
              </p:cTn>
              <p:nextCondLst>
                <p:cond evt="onClick" delay="0">
                  <p:tgtEl>
                    <p:spTgt spid="24"/>
                  </p:tgtEl>
                </p:cond>
              </p:nextCondLst>
            </p:seq>
            <p:seq concurrent="1" nextAc="seek">
              <p:cTn id="12" restart="whenNotActive" fill="hold" evtFilter="cancelBubble" nodeType="interactiveSeq">
                <p:stCondLst>
                  <p:cond evt="onClick" delay="0">
                    <p:tgtEl>
                      <p:spTgt spid="25"/>
                    </p:tgtEl>
                  </p:cond>
                </p:stCondLst>
                <p:endSync evt="end" delay="0">
                  <p:rtn val="all"/>
                </p:endSync>
                <p:childTnLst>
                  <p:par>
                    <p:cTn id="13" fill="hold">
                      <p:stCondLst>
                        <p:cond delay="0"/>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25"/>
                                        </p:tgtEl>
                                      </p:cBhvr>
                                    </p:animEffect>
                                    <p:set>
                                      <p:cBhvr>
                                        <p:cTn id="17" dur="1" fill="hold">
                                          <p:stCondLst>
                                            <p:cond delay="499"/>
                                          </p:stCondLst>
                                        </p:cTn>
                                        <p:tgtEl>
                                          <p:spTgt spid="25"/>
                                        </p:tgtEl>
                                        <p:attrNameLst>
                                          <p:attrName>style.visibility</p:attrName>
                                        </p:attrNameLst>
                                      </p:cBhvr>
                                      <p:to>
                                        <p:strVal val="hidden"/>
                                      </p:to>
                                    </p:set>
                                  </p:childTnLst>
                                </p:cTn>
                              </p:par>
                            </p:childTnLst>
                          </p:cTn>
                        </p:par>
                        <p:par>
                          <p:cTn id="18" fill="hold">
                            <p:stCondLst>
                              <p:cond delay="500"/>
                            </p:stCondLst>
                            <p:childTnLst>
                              <p:par>
                                <p:cTn id="19" presetID="1" presetClass="entr" presetSubtype="0"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nextCondLst>
                <p:cond evt="onClick" delay="0">
                  <p:tgtEl>
                    <p:spTgt spid="25"/>
                  </p:tgtEl>
                </p:cond>
              </p:nextCondLst>
            </p:seq>
            <p:seq concurrent="1" nextAc="seek">
              <p:cTn id="21" restart="whenNotActive" fill="hold" evtFilter="cancelBubble" nodeType="interactiveSeq">
                <p:stCondLst>
                  <p:cond evt="onClick" delay="0">
                    <p:tgtEl>
                      <p:spTgt spid="26"/>
                    </p:tgtEl>
                  </p:cond>
                </p:stCondLst>
                <p:endSync evt="end" delay="0">
                  <p:rtn val="all"/>
                </p:endSync>
                <p:childTnLst>
                  <p:par>
                    <p:cTn id="22" fill="hold">
                      <p:stCondLst>
                        <p:cond delay="0"/>
                      </p:stCondLst>
                      <p:childTnLst>
                        <p:par>
                          <p:cTn id="23" fill="hold">
                            <p:stCondLst>
                              <p:cond delay="0"/>
                            </p:stCondLst>
                            <p:childTnLst>
                              <p:par>
                                <p:cTn id="24" presetID="10" presetClass="exit" presetSubtype="0" fill="hold" nodeType="clickEffect">
                                  <p:stCondLst>
                                    <p:cond delay="0"/>
                                  </p:stCondLst>
                                  <p:childTnLst>
                                    <p:animEffect transition="out" filter="fade">
                                      <p:cBhvr>
                                        <p:cTn id="25" dur="500"/>
                                        <p:tgtEl>
                                          <p:spTgt spid="26"/>
                                        </p:tgtEl>
                                      </p:cBhvr>
                                    </p:animEffect>
                                    <p:set>
                                      <p:cBhvr>
                                        <p:cTn id="26" dur="1" fill="hold">
                                          <p:stCondLst>
                                            <p:cond delay="499"/>
                                          </p:stCondLst>
                                        </p:cTn>
                                        <p:tgtEl>
                                          <p:spTgt spid="26"/>
                                        </p:tgtEl>
                                        <p:attrNameLst>
                                          <p:attrName>style.visibility</p:attrName>
                                        </p:attrNameLst>
                                      </p:cBhvr>
                                      <p:to>
                                        <p:strVal val="hidden"/>
                                      </p:to>
                                    </p:set>
                                  </p:childTnLst>
                                </p:cTn>
                              </p:par>
                            </p:childTnLst>
                          </p:cTn>
                        </p:par>
                        <p:par>
                          <p:cTn id="27" fill="hold">
                            <p:stCondLst>
                              <p:cond delay="500"/>
                            </p:stCondLst>
                            <p:childTnLst>
                              <p:par>
                                <p:cTn id="28" presetID="16" presetClass="entr" presetSubtype="21" fill="hold"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barn(inVertical)">
                                      <p:cBhvr>
                                        <p:cTn id="30" dur="500"/>
                                        <p:tgtEl>
                                          <p:spTgt spid="11"/>
                                        </p:tgtEl>
                                      </p:cBhvr>
                                    </p:animEffect>
                                  </p:childTnLst>
                                </p:cTn>
                              </p:par>
                            </p:childTnLst>
                          </p:cTn>
                        </p:par>
                      </p:childTnLst>
                    </p:cTn>
                  </p:par>
                </p:childTnLst>
              </p:cTn>
              <p:nextCondLst>
                <p:cond evt="onClick" delay="0">
                  <p:tgtEl>
                    <p:spTgt spid="26"/>
                  </p:tgtEl>
                </p:cond>
              </p:nextCondLst>
            </p:seq>
            <p:seq concurrent="1" nextAc="seek">
              <p:cTn id="31" restart="whenNotActive" fill="hold" evtFilter="cancelBubble" nodeType="interactiveSeq">
                <p:stCondLst>
                  <p:cond evt="onClick" delay="0">
                    <p:tgtEl>
                      <p:spTgt spid="27"/>
                    </p:tgtEl>
                  </p:cond>
                </p:stCondLst>
                <p:endSync evt="end" delay="0">
                  <p:rtn val="all"/>
                </p:endSync>
                <p:childTnLst>
                  <p:par>
                    <p:cTn id="32" fill="hold">
                      <p:stCondLst>
                        <p:cond delay="0"/>
                      </p:stCondLst>
                      <p:childTnLst>
                        <p:par>
                          <p:cTn id="33" fill="hold">
                            <p:stCondLst>
                              <p:cond delay="0"/>
                            </p:stCondLst>
                            <p:childTnLst>
                              <p:par>
                                <p:cTn id="34" presetID="10" presetClass="exit" presetSubtype="0" fill="hold" nodeType="clickEffect">
                                  <p:stCondLst>
                                    <p:cond delay="0"/>
                                  </p:stCondLst>
                                  <p:childTnLst>
                                    <p:animEffect transition="out" filter="fade">
                                      <p:cBhvr>
                                        <p:cTn id="35" dur="500"/>
                                        <p:tgtEl>
                                          <p:spTgt spid="27"/>
                                        </p:tgtEl>
                                      </p:cBhvr>
                                    </p:animEffect>
                                    <p:set>
                                      <p:cBhvr>
                                        <p:cTn id="36" dur="1" fill="hold">
                                          <p:stCondLst>
                                            <p:cond delay="499"/>
                                          </p:stCondLst>
                                        </p:cTn>
                                        <p:tgtEl>
                                          <p:spTgt spid="27"/>
                                        </p:tgtEl>
                                        <p:attrNameLst>
                                          <p:attrName>style.visibility</p:attrName>
                                        </p:attrNameLst>
                                      </p:cBhvr>
                                      <p:to>
                                        <p:strVal val="hidden"/>
                                      </p:to>
                                    </p:set>
                                  </p:childTnLst>
                                </p:cTn>
                              </p:par>
                            </p:childTnLst>
                          </p:cTn>
                        </p:par>
                        <p:par>
                          <p:cTn id="37" fill="hold">
                            <p:stCondLst>
                              <p:cond delay="500"/>
                            </p:stCondLst>
                            <p:childTnLst>
                              <p:par>
                                <p:cTn id="38" presetID="16" presetClass="entr" presetSubtype="21" fill="hold"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barn(inVertical)">
                                      <p:cBhvr>
                                        <p:cTn id="40" dur="500"/>
                                        <p:tgtEl>
                                          <p:spTgt spid="12"/>
                                        </p:tgtEl>
                                      </p:cBhvr>
                                    </p:animEffect>
                                  </p:childTnLst>
                                </p:cTn>
                              </p:par>
                            </p:childTnLst>
                          </p:cTn>
                        </p:par>
                      </p:childTnLst>
                    </p:cTn>
                  </p:par>
                </p:childTnLst>
              </p:cTn>
              <p:nextCondLst>
                <p:cond evt="onClick" delay="0">
                  <p:tgtEl>
                    <p:spTgt spid="27"/>
                  </p:tgtEl>
                </p:cond>
              </p:nextCondLst>
            </p:seq>
            <p:seq concurrent="1" nextAc="seek">
              <p:cTn id="41" restart="whenNotActive" fill="hold" evtFilter="cancelBubble" nodeType="interactiveSeq">
                <p:stCondLst>
                  <p:cond evt="onClick" delay="0">
                    <p:tgtEl>
                      <p:spTgt spid="28"/>
                    </p:tgtEl>
                  </p:cond>
                </p:stCondLst>
                <p:endSync evt="end" delay="0">
                  <p:rtn val="all"/>
                </p:endSync>
                <p:childTnLst>
                  <p:par>
                    <p:cTn id="42" fill="hold">
                      <p:stCondLst>
                        <p:cond delay="0"/>
                      </p:stCondLst>
                      <p:childTnLst>
                        <p:par>
                          <p:cTn id="43" fill="hold">
                            <p:stCondLst>
                              <p:cond delay="0"/>
                            </p:stCondLst>
                            <p:childTnLst>
                              <p:par>
                                <p:cTn id="44" presetID="10" presetClass="exit" presetSubtype="0" fill="hold" nodeType="clickEffect">
                                  <p:stCondLst>
                                    <p:cond delay="0"/>
                                  </p:stCondLst>
                                  <p:childTnLst>
                                    <p:animEffect transition="out" filter="fade">
                                      <p:cBhvr>
                                        <p:cTn id="45" dur="500"/>
                                        <p:tgtEl>
                                          <p:spTgt spid="28"/>
                                        </p:tgtEl>
                                      </p:cBhvr>
                                    </p:animEffect>
                                    <p:set>
                                      <p:cBhvr>
                                        <p:cTn id="46" dur="1" fill="hold">
                                          <p:stCondLst>
                                            <p:cond delay="499"/>
                                          </p:stCondLst>
                                        </p:cTn>
                                        <p:tgtEl>
                                          <p:spTgt spid="28"/>
                                        </p:tgtEl>
                                        <p:attrNameLst>
                                          <p:attrName>style.visibility</p:attrName>
                                        </p:attrNameLst>
                                      </p:cBhvr>
                                      <p:to>
                                        <p:strVal val="hidden"/>
                                      </p:to>
                                    </p:set>
                                  </p:childTnLst>
                                </p:cTn>
                              </p:par>
                            </p:childTnLst>
                          </p:cTn>
                        </p:par>
                        <p:par>
                          <p:cTn id="47" fill="hold">
                            <p:stCondLst>
                              <p:cond delay="500"/>
                            </p:stCondLst>
                            <p:childTnLst>
                              <p:par>
                                <p:cTn id="48" presetID="16" presetClass="entr" presetSubtype="21" fill="hold" nodeType="after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barn(inVertical)">
                                      <p:cBhvr>
                                        <p:cTn id="50" dur="500"/>
                                        <p:tgtEl>
                                          <p:spTgt spid="14"/>
                                        </p:tgtEl>
                                      </p:cBhvr>
                                    </p:animEffect>
                                  </p:childTnLst>
                                </p:cTn>
                              </p:par>
                            </p:childTnLst>
                          </p:cTn>
                        </p:par>
                      </p:childTnLst>
                    </p:cTn>
                  </p:par>
                </p:childTnLst>
              </p:cTn>
              <p:nextCondLst>
                <p:cond evt="onClick" delay="0">
                  <p:tgtEl>
                    <p:spTgt spid="28"/>
                  </p:tgtEl>
                </p:cond>
              </p:nextCondLst>
            </p:seq>
            <p:seq concurrent="1" nextAc="seek">
              <p:cTn id="51" restart="whenNotActive" fill="hold" evtFilter="cancelBubble" nodeType="interactiveSeq">
                <p:stCondLst>
                  <p:cond evt="onClick" delay="0">
                    <p:tgtEl>
                      <p:spTgt spid="29"/>
                    </p:tgtEl>
                  </p:cond>
                </p:stCondLst>
                <p:endSync evt="end" delay="0">
                  <p:rtn val="all"/>
                </p:endSync>
                <p:childTnLst>
                  <p:par>
                    <p:cTn id="52" fill="hold">
                      <p:stCondLst>
                        <p:cond delay="0"/>
                      </p:stCondLst>
                      <p:childTnLst>
                        <p:par>
                          <p:cTn id="53" fill="hold">
                            <p:stCondLst>
                              <p:cond delay="0"/>
                            </p:stCondLst>
                            <p:childTnLst>
                              <p:par>
                                <p:cTn id="54" presetID="10" presetClass="exit" presetSubtype="0" fill="hold" nodeType="clickEffect">
                                  <p:stCondLst>
                                    <p:cond delay="0"/>
                                  </p:stCondLst>
                                  <p:childTnLst>
                                    <p:animEffect transition="out" filter="fade">
                                      <p:cBhvr>
                                        <p:cTn id="55" dur="500"/>
                                        <p:tgtEl>
                                          <p:spTgt spid="29"/>
                                        </p:tgtEl>
                                      </p:cBhvr>
                                    </p:animEffect>
                                    <p:set>
                                      <p:cBhvr>
                                        <p:cTn id="56" dur="1" fill="hold">
                                          <p:stCondLst>
                                            <p:cond delay="499"/>
                                          </p:stCondLst>
                                        </p:cTn>
                                        <p:tgtEl>
                                          <p:spTgt spid="29"/>
                                        </p:tgtEl>
                                        <p:attrNameLst>
                                          <p:attrName>style.visibility</p:attrName>
                                        </p:attrNameLst>
                                      </p:cBhvr>
                                      <p:to>
                                        <p:strVal val="hidden"/>
                                      </p:to>
                                    </p:set>
                                  </p:childTnLst>
                                </p:cTn>
                              </p:par>
                            </p:childTnLst>
                          </p:cTn>
                        </p:par>
                        <p:par>
                          <p:cTn id="57" fill="hold">
                            <p:stCondLst>
                              <p:cond delay="500"/>
                            </p:stCondLst>
                            <p:childTnLst>
                              <p:par>
                                <p:cTn id="58" presetID="16" presetClass="entr" presetSubtype="21" fill="hold" nodeType="after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barn(inVertical)">
                                      <p:cBhvr>
                                        <p:cTn id="60" dur="500"/>
                                        <p:tgtEl>
                                          <p:spTgt spid="13"/>
                                        </p:tgtEl>
                                      </p:cBhvr>
                                    </p:animEffect>
                                  </p:childTnLst>
                                </p:cTn>
                              </p:par>
                            </p:childTnLst>
                          </p:cTn>
                        </p:par>
                      </p:childTnLst>
                    </p:cTn>
                  </p:par>
                </p:childTnLst>
              </p:cTn>
              <p:nextCondLst>
                <p:cond evt="onClick" delay="0">
                  <p:tgtEl>
                    <p:spTgt spid="29"/>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14" descr="kim phut"/>
          <p:cNvPicPr>
            <a:picLocks noChangeAspect="1" noChangeArrowheads="1"/>
          </p:cNvPicPr>
          <p:nvPr/>
        </p:nvPicPr>
        <p:blipFill>
          <a:blip r:embed="rId6" cstate="print"/>
          <a:srcRect/>
          <a:stretch>
            <a:fillRect/>
          </a:stretch>
        </p:blipFill>
        <p:spPr bwMode="auto">
          <a:xfrm>
            <a:off x="8077200" y="4191001"/>
            <a:ext cx="1143000" cy="1075765"/>
          </a:xfrm>
          <a:prstGeom prst="rect">
            <a:avLst/>
          </a:prstGeom>
          <a:noFill/>
          <a:ln w="9525">
            <a:noFill/>
            <a:miter lim="800000"/>
            <a:headEnd/>
            <a:tailEnd/>
          </a:ln>
        </p:spPr>
      </p:pic>
      <p:pic>
        <p:nvPicPr>
          <p:cNvPr id="6" name="Picture 5" descr="1456.png"/>
          <p:cNvPicPr>
            <a:picLocks noChangeAspect="1"/>
          </p:cNvPicPr>
          <p:nvPr/>
        </p:nvPicPr>
        <p:blipFill>
          <a:blip r:embed="rId7" cstate="print"/>
          <a:stretch>
            <a:fillRect/>
          </a:stretch>
        </p:blipFill>
        <p:spPr>
          <a:xfrm>
            <a:off x="3048000" y="3276600"/>
            <a:ext cx="3513222" cy="575440"/>
          </a:xfrm>
          <a:prstGeom prst="rect">
            <a:avLst/>
          </a:prstGeom>
        </p:spPr>
      </p:pic>
      <p:sp>
        <p:nvSpPr>
          <p:cNvPr id="7" name="Oval 6"/>
          <p:cNvSpPr/>
          <p:nvPr/>
        </p:nvSpPr>
        <p:spPr>
          <a:xfrm>
            <a:off x="2133600" y="51054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pic>
        <p:nvPicPr>
          <p:cNvPr id="8" name="Picture 7" descr="1456.png"/>
          <p:cNvPicPr>
            <a:picLocks noChangeAspect="1"/>
          </p:cNvPicPr>
          <p:nvPr/>
        </p:nvPicPr>
        <p:blipFill>
          <a:blip r:embed="rId7" cstate="print"/>
          <a:stretch>
            <a:fillRect/>
          </a:stretch>
        </p:blipFill>
        <p:spPr>
          <a:xfrm>
            <a:off x="3048000" y="4114800"/>
            <a:ext cx="3513222" cy="575440"/>
          </a:xfrm>
          <a:prstGeom prst="rect">
            <a:avLst/>
          </a:prstGeom>
        </p:spPr>
      </p:pic>
      <p:pic>
        <p:nvPicPr>
          <p:cNvPr id="9" name="Picture 8" descr="1456.png"/>
          <p:cNvPicPr>
            <a:picLocks noChangeAspect="1"/>
          </p:cNvPicPr>
          <p:nvPr/>
        </p:nvPicPr>
        <p:blipFill>
          <a:blip r:embed="rId7" cstate="print"/>
          <a:stretch>
            <a:fillRect/>
          </a:stretch>
        </p:blipFill>
        <p:spPr>
          <a:xfrm>
            <a:off x="3048000" y="5105400"/>
            <a:ext cx="3513222" cy="575440"/>
          </a:xfrm>
          <a:prstGeom prst="rect">
            <a:avLst/>
          </a:prstGeom>
        </p:spPr>
      </p:pic>
      <p:pic>
        <p:nvPicPr>
          <p:cNvPr id="10" name="Picture 9" descr="1456.png"/>
          <p:cNvPicPr>
            <a:picLocks noChangeAspect="1"/>
          </p:cNvPicPr>
          <p:nvPr/>
        </p:nvPicPr>
        <p:blipFill>
          <a:blip r:embed="rId7" cstate="print"/>
          <a:stretch>
            <a:fillRect/>
          </a:stretch>
        </p:blipFill>
        <p:spPr>
          <a:xfrm>
            <a:off x="3048000" y="6019800"/>
            <a:ext cx="3513222" cy="575440"/>
          </a:xfrm>
          <a:prstGeom prst="rect">
            <a:avLst/>
          </a:prstGeom>
        </p:spPr>
      </p:pic>
      <p:sp>
        <p:nvSpPr>
          <p:cNvPr id="11" name="Oval 10"/>
          <p:cNvSpPr/>
          <p:nvPr/>
        </p:nvSpPr>
        <p:spPr>
          <a:xfrm>
            <a:off x="2133600" y="41148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12" name="Oval 11"/>
          <p:cNvSpPr/>
          <p:nvPr/>
        </p:nvSpPr>
        <p:spPr>
          <a:xfrm>
            <a:off x="2133600" y="32004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13" name="Oval 12"/>
          <p:cNvSpPr/>
          <p:nvPr/>
        </p:nvSpPr>
        <p:spPr>
          <a:xfrm>
            <a:off x="2133600" y="59436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14" name="TextBox 13"/>
          <p:cNvSpPr txBox="1"/>
          <p:nvPr/>
        </p:nvSpPr>
        <p:spPr>
          <a:xfrm>
            <a:off x="2209800" y="51816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C</a:t>
            </a:r>
          </a:p>
        </p:txBody>
      </p:sp>
      <p:sp>
        <p:nvSpPr>
          <p:cNvPr id="15" name="TextBox 14"/>
          <p:cNvSpPr txBox="1"/>
          <p:nvPr/>
        </p:nvSpPr>
        <p:spPr>
          <a:xfrm>
            <a:off x="2209800" y="60198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D</a:t>
            </a:r>
          </a:p>
        </p:txBody>
      </p:sp>
      <p:sp>
        <p:nvSpPr>
          <p:cNvPr id="16" name="TextBox 15"/>
          <p:cNvSpPr txBox="1"/>
          <p:nvPr/>
        </p:nvSpPr>
        <p:spPr>
          <a:xfrm>
            <a:off x="2209800" y="41910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B</a:t>
            </a:r>
          </a:p>
        </p:txBody>
      </p:sp>
      <p:sp>
        <p:nvSpPr>
          <p:cNvPr id="17" name="TextBox 16"/>
          <p:cNvSpPr txBox="1"/>
          <p:nvPr/>
        </p:nvSpPr>
        <p:spPr>
          <a:xfrm>
            <a:off x="2209800" y="32766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A</a:t>
            </a:r>
          </a:p>
        </p:txBody>
      </p:sp>
      <p:pic>
        <p:nvPicPr>
          <p:cNvPr id="23" name="Picture 22" descr="dongho1"/>
          <p:cNvPicPr>
            <a:picLocks noChangeAspect="1" noChangeArrowheads="1"/>
          </p:cNvPicPr>
          <p:nvPr/>
        </p:nvPicPr>
        <p:blipFill>
          <a:blip r:embed="rId8" cstate="print"/>
          <a:srcRect/>
          <a:stretch>
            <a:fillRect/>
          </a:stretch>
        </p:blipFill>
        <p:spPr bwMode="auto">
          <a:xfrm>
            <a:off x="7772400" y="3733801"/>
            <a:ext cx="1752600" cy="1768573"/>
          </a:xfrm>
          <a:prstGeom prst="rect">
            <a:avLst/>
          </a:prstGeom>
          <a:noFill/>
        </p:spPr>
      </p:pic>
      <p:sp>
        <p:nvSpPr>
          <p:cNvPr id="24" name="Cloud 23"/>
          <p:cNvSpPr/>
          <p:nvPr/>
        </p:nvSpPr>
        <p:spPr>
          <a:xfrm>
            <a:off x="8915400" y="2895600"/>
            <a:ext cx="1752600" cy="914400"/>
          </a:xfrm>
          <a:prstGeom prst="cloud">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UTM Avo" panose="02040603050506020204" pitchFamily="18" charset="0"/>
                <a:ea typeface="+mn-ea"/>
                <a:cs typeface="Times New Roman" pitchFamily="18" charset="0"/>
              </a:rPr>
              <a:t>HẾT GIỜ</a:t>
            </a:r>
          </a:p>
        </p:txBody>
      </p:sp>
      <p:pic>
        <p:nvPicPr>
          <p:cNvPr id="26" name="Picture 25" descr="112.png"/>
          <p:cNvPicPr>
            <a:picLocks noChangeAspect="1"/>
          </p:cNvPicPr>
          <p:nvPr/>
        </p:nvPicPr>
        <p:blipFill>
          <a:blip r:embed="rId9" cstate="print"/>
          <a:stretch>
            <a:fillRect/>
          </a:stretch>
        </p:blipFill>
        <p:spPr>
          <a:xfrm>
            <a:off x="990600" y="0"/>
            <a:ext cx="9296400" cy="3200400"/>
          </a:xfrm>
          <a:prstGeom prst="rect">
            <a:avLst/>
          </a:prstGeom>
        </p:spPr>
      </p:pic>
      <p:pic>
        <p:nvPicPr>
          <p:cNvPr id="32" name="Picture 31" descr="tich.png"/>
          <p:cNvPicPr>
            <a:picLocks noChangeAspect="1"/>
          </p:cNvPicPr>
          <p:nvPr/>
        </p:nvPicPr>
        <p:blipFill>
          <a:blip r:embed="rId10" cstate="print"/>
          <a:stretch>
            <a:fillRect/>
          </a:stretch>
        </p:blipFill>
        <p:spPr>
          <a:xfrm>
            <a:off x="6610350" y="4953000"/>
            <a:ext cx="723900" cy="723900"/>
          </a:xfrm>
          <a:prstGeom prst="rect">
            <a:avLst/>
          </a:prstGeom>
        </p:spPr>
      </p:pic>
      <p:pic>
        <p:nvPicPr>
          <p:cNvPr id="33" name="Picture 32" descr="sai.png"/>
          <p:cNvPicPr>
            <a:picLocks noChangeAspect="1"/>
          </p:cNvPicPr>
          <p:nvPr/>
        </p:nvPicPr>
        <p:blipFill>
          <a:blip r:embed="rId11" cstate="print"/>
          <a:stretch>
            <a:fillRect/>
          </a:stretch>
        </p:blipFill>
        <p:spPr>
          <a:xfrm>
            <a:off x="6629400" y="3276600"/>
            <a:ext cx="533400" cy="533400"/>
          </a:xfrm>
          <a:prstGeom prst="rect">
            <a:avLst/>
          </a:prstGeom>
        </p:spPr>
      </p:pic>
      <p:pic>
        <p:nvPicPr>
          <p:cNvPr id="34" name="Picture 33" descr="sai.png"/>
          <p:cNvPicPr>
            <a:picLocks noChangeAspect="1"/>
          </p:cNvPicPr>
          <p:nvPr/>
        </p:nvPicPr>
        <p:blipFill>
          <a:blip r:embed="rId11" cstate="print"/>
          <a:stretch>
            <a:fillRect/>
          </a:stretch>
        </p:blipFill>
        <p:spPr>
          <a:xfrm>
            <a:off x="6629400" y="4114800"/>
            <a:ext cx="533400" cy="533400"/>
          </a:xfrm>
          <a:prstGeom prst="rect">
            <a:avLst/>
          </a:prstGeom>
        </p:spPr>
      </p:pic>
      <p:pic>
        <p:nvPicPr>
          <p:cNvPr id="35" name="Picture 34" descr="sai.png"/>
          <p:cNvPicPr>
            <a:picLocks noChangeAspect="1"/>
          </p:cNvPicPr>
          <p:nvPr/>
        </p:nvPicPr>
        <p:blipFill>
          <a:blip r:embed="rId11" cstate="print"/>
          <a:stretch>
            <a:fillRect/>
          </a:stretch>
        </p:blipFill>
        <p:spPr>
          <a:xfrm>
            <a:off x="6629400" y="6019800"/>
            <a:ext cx="533400" cy="533400"/>
          </a:xfrm>
          <a:prstGeom prst="rect">
            <a:avLst/>
          </a:prstGeom>
        </p:spPr>
      </p:pic>
      <p:sp>
        <p:nvSpPr>
          <p:cNvPr id="37" name="5-Point Star 36">
            <a:hlinkClick r:id="rId12" action="ppaction://hlinksldjump"/>
          </p:cNvPr>
          <p:cNvSpPr/>
          <p:nvPr/>
        </p:nvSpPr>
        <p:spPr>
          <a:xfrm>
            <a:off x="11112500" y="5994400"/>
            <a:ext cx="762000" cy="685800"/>
          </a:xfrm>
          <a:prstGeom prst="star5">
            <a:avLst/>
          </a:prstGeom>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pic>
        <p:nvPicPr>
          <p:cNvPr id="38" name="Picture 37" descr="43b282e5574b9381f3f2c3655d492a4e.png"/>
          <p:cNvPicPr>
            <a:picLocks noChangeAspect="1"/>
          </p:cNvPicPr>
          <p:nvPr/>
        </p:nvPicPr>
        <p:blipFill>
          <a:blip r:embed="rId13" cstate="print"/>
          <a:stretch>
            <a:fillRect/>
          </a:stretch>
        </p:blipFill>
        <p:spPr>
          <a:xfrm>
            <a:off x="1524000" y="4114800"/>
            <a:ext cx="685800" cy="685800"/>
          </a:xfrm>
          <a:prstGeom prst="rect">
            <a:avLst/>
          </a:prstGeom>
        </p:spPr>
      </p:pic>
      <p:pic>
        <p:nvPicPr>
          <p:cNvPr id="39" name="Picture 38" descr="43b282e5574b9381f3f2c3655d492a4e.png"/>
          <p:cNvPicPr>
            <a:picLocks noChangeAspect="1"/>
          </p:cNvPicPr>
          <p:nvPr/>
        </p:nvPicPr>
        <p:blipFill>
          <a:blip r:embed="rId13" cstate="print"/>
          <a:stretch>
            <a:fillRect/>
          </a:stretch>
        </p:blipFill>
        <p:spPr>
          <a:xfrm>
            <a:off x="1524000" y="3124200"/>
            <a:ext cx="685800" cy="685800"/>
          </a:xfrm>
          <a:prstGeom prst="rect">
            <a:avLst/>
          </a:prstGeom>
        </p:spPr>
      </p:pic>
      <p:pic>
        <p:nvPicPr>
          <p:cNvPr id="40" name="Picture 39" descr="43b282e5574b9381f3f2c3655d492a4e.png"/>
          <p:cNvPicPr>
            <a:picLocks noChangeAspect="1"/>
          </p:cNvPicPr>
          <p:nvPr/>
        </p:nvPicPr>
        <p:blipFill>
          <a:blip r:embed="rId13" cstate="print"/>
          <a:stretch>
            <a:fillRect/>
          </a:stretch>
        </p:blipFill>
        <p:spPr>
          <a:xfrm>
            <a:off x="1524000" y="5105400"/>
            <a:ext cx="685800" cy="685800"/>
          </a:xfrm>
          <a:prstGeom prst="rect">
            <a:avLst/>
          </a:prstGeom>
        </p:spPr>
      </p:pic>
      <p:pic>
        <p:nvPicPr>
          <p:cNvPr id="41" name="Picture 40" descr="43b282e5574b9381f3f2c3655d492a4e.png"/>
          <p:cNvPicPr>
            <a:picLocks noChangeAspect="1"/>
          </p:cNvPicPr>
          <p:nvPr/>
        </p:nvPicPr>
        <p:blipFill>
          <a:blip r:embed="rId13" cstate="print"/>
          <a:stretch>
            <a:fillRect/>
          </a:stretch>
        </p:blipFill>
        <p:spPr>
          <a:xfrm>
            <a:off x="1524000" y="5943600"/>
            <a:ext cx="685800" cy="685800"/>
          </a:xfrm>
          <a:prstGeom prst="rect">
            <a:avLst/>
          </a:prstGeom>
        </p:spPr>
      </p:pic>
      <p:pic>
        <p:nvPicPr>
          <p:cNvPr id="2" name="Picture 1" descr="Logo, company name&#10;&#10;Description automatically generated">
            <a:extLst>
              <a:ext uri="{FF2B5EF4-FFF2-40B4-BE49-F238E27FC236}">
                <a16:creationId xmlns:a16="http://schemas.microsoft.com/office/drawing/2014/main" id="{1B7755AC-8434-0FDF-0A8A-D52CAACF436C}"/>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0" y="0"/>
            <a:ext cx="1066800" cy="1190500"/>
          </a:xfrm>
          <a:prstGeom prst="rect">
            <a:avLst/>
          </a:prstGeom>
        </p:spPr>
      </p:pic>
      <p:sp>
        <p:nvSpPr>
          <p:cNvPr id="29" name="TextBox 28">
            <a:extLst>
              <a:ext uri="{FF2B5EF4-FFF2-40B4-BE49-F238E27FC236}">
                <a16:creationId xmlns:a16="http://schemas.microsoft.com/office/drawing/2014/main" id="{0224590B-2CA5-39D7-41ED-AA7362436CFF}"/>
              </a:ext>
            </a:extLst>
          </p:cNvPr>
          <p:cNvSpPr txBox="1"/>
          <p:nvPr/>
        </p:nvSpPr>
        <p:spPr>
          <a:xfrm>
            <a:off x="3128211" y="5143500"/>
            <a:ext cx="3276600" cy="523220"/>
          </a:xfrm>
          <a:prstGeom prst="rect">
            <a:avLst/>
          </a:prstGeom>
          <a:noFill/>
        </p:spPr>
        <p:txBody>
          <a:bodyPr wrap="square" rtlCol="0">
            <a:spAutoFit/>
          </a:bodyPr>
          <a:lstStyle/>
          <a:p>
            <a:pPr lvl="0"/>
            <a:r>
              <a:rPr lang="en-US" sz="2800" dirty="0">
                <a:solidFill>
                  <a:srgbClr val="002060"/>
                </a:solidFill>
                <a:latin typeface="UTM Avo" panose="02040603050506020204" pitchFamily="18" charset="0"/>
                <a:cs typeface="Times New Roman" pitchFamily="18" charset="0"/>
              </a:rPr>
              <a:t>Tố </a:t>
            </a:r>
            <a:r>
              <a:rPr lang="en-US" sz="2800" dirty="0" err="1">
                <a:solidFill>
                  <a:srgbClr val="002060"/>
                </a:solidFill>
                <a:latin typeface="UTM Avo" panose="02040603050506020204" pitchFamily="18" charset="0"/>
                <a:cs typeface="Times New Roman" pitchFamily="18" charset="0"/>
              </a:rPr>
              <a:t>Hữu</a:t>
            </a:r>
            <a:endParaRPr lang="en-US" sz="2800" dirty="0">
              <a:solidFill>
                <a:srgbClr val="002060"/>
              </a:solidFill>
              <a:latin typeface="UTM Avo" panose="02040603050506020204" pitchFamily="18" charset="0"/>
              <a:cs typeface="Times New Roman" pitchFamily="18" charset="0"/>
            </a:endParaRPr>
          </a:p>
        </p:txBody>
      </p:sp>
      <p:sp>
        <p:nvSpPr>
          <p:cNvPr id="30" name="TextBox 29">
            <a:extLst>
              <a:ext uri="{FF2B5EF4-FFF2-40B4-BE49-F238E27FC236}">
                <a16:creationId xmlns:a16="http://schemas.microsoft.com/office/drawing/2014/main" id="{6C5A6DD7-E627-7065-FDE0-4A1583D95583}"/>
              </a:ext>
            </a:extLst>
          </p:cNvPr>
          <p:cNvSpPr txBox="1"/>
          <p:nvPr/>
        </p:nvSpPr>
        <p:spPr>
          <a:xfrm>
            <a:off x="3098800" y="4152900"/>
            <a:ext cx="3276600" cy="523220"/>
          </a:xfrm>
          <a:prstGeom prst="rect">
            <a:avLst/>
          </a:prstGeom>
          <a:noFill/>
        </p:spPr>
        <p:txBody>
          <a:bodyPr wrap="square" rtlCol="0">
            <a:spAutoFit/>
          </a:bodyPr>
          <a:lstStyle/>
          <a:p>
            <a:pPr lvl="0"/>
            <a:r>
              <a:rPr lang="en-US" sz="2800" dirty="0">
                <a:solidFill>
                  <a:srgbClr val="002060"/>
                </a:solidFill>
                <a:latin typeface="UTM Avo" panose="02040603050506020204" pitchFamily="18" charset="0"/>
                <a:cs typeface="Times New Roman" pitchFamily="18" charset="0"/>
              </a:rPr>
              <a:t>Tô Hoài</a:t>
            </a:r>
          </a:p>
        </p:txBody>
      </p:sp>
      <p:sp>
        <p:nvSpPr>
          <p:cNvPr id="36" name="TextBox 35">
            <a:extLst>
              <a:ext uri="{FF2B5EF4-FFF2-40B4-BE49-F238E27FC236}">
                <a16:creationId xmlns:a16="http://schemas.microsoft.com/office/drawing/2014/main" id="{3F221996-A739-4693-6ED2-CA47249504E6}"/>
              </a:ext>
            </a:extLst>
          </p:cNvPr>
          <p:cNvSpPr txBox="1"/>
          <p:nvPr/>
        </p:nvSpPr>
        <p:spPr>
          <a:xfrm>
            <a:off x="3124200" y="6019800"/>
            <a:ext cx="3276600" cy="523220"/>
          </a:xfrm>
          <a:prstGeom prst="rect">
            <a:avLst/>
          </a:prstGeom>
          <a:noFill/>
        </p:spPr>
        <p:txBody>
          <a:bodyPr wrap="square" rtlCol="0">
            <a:spAutoFit/>
          </a:bodyPr>
          <a:lstStyle/>
          <a:p>
            <a:pPr lvl="0"/>
            <a:r>
              <a:rPr lang="en-US" sz="2800" dirty="0">
                <a:solidFill>
                  <a:srgbClr val="002060"/>
                </a:solidFill>
                <a:latin typeface="UTM Avo" panose="02040603050506020204" pitchFamily="18" charset="0"/>
                <a:cs typeface="Times New Roman" pitchFamily="18" charset="0"/>
              </a:rPr>
              <a:t>Xuân </a:t>
            </a:r>
            <a:r>
              <a:rPr lang="en-US" sz="2800" dirty="0" err="1">
                <a:solidFill>
                  <a:srgbClr val="002060"/>
                </a:solidFill>
                <a:latin typeface="UTM Avo" panose="02040603050506020204" pitchFamily="18" charset="0"/>
                <a:cs typeface="Times New Roman" pitchFamily="18" charset="0"/>
              </a:rPr>
              <a:t>Quỳnh</a:t>
            </a:r>
            <a:endParaRPr lang="en-US" sz="2800" dirty="0">
              <a:solidFill>
                <a:srgbClr val="002060"/>
              </a:solidFill>
              <a:latin typeface="UTM Avo" panose="02040603050506020204" pitchFamily="18" charset="0"/>
              <a:cs typeface="Times New Roman" pitchFamily="18" charset="0"/>
            </a:endParaRPr>
          </a:p>
        </p:txBody>
      </p:sp>
      <p:sp>
        <p:nvSpPr>
          <p:cNvPr id="42" name="TextBox 41">
            <a:extLst>
              <a:ext uri="{FF2B5EF4-FFF2-40B4-BE49-F238E27FC236}">
                <a16:creationId xmlns:a16="http://schemas.microsoft.com/office/drawing/2014/main" id="{BDED95D4-3958-F60F-9DDA-9ECABE839499}"/>
              </a:ext>
            </a:extLst>
          </p:cNvPr>
          <p:cNvSpPr txBox="1"/>
          <p:nvPr/>
        </p:nvSpPr>
        <p:spPr>
          <a:xfrm>
            <a:off x="3867150" y="1191280"/>
            <a:ext cx="4133850" cy="954107"/>
          </a:xfrm>
          <a:prstGeom prst="rect">
            <a:avLst/>
          </a:prstGeom>
          <a:noFill/>
        </p:spPr>
        <p:txBody>
          <a:bodyPr wrap="square" rtlCol="0">
            <a:spAutoFit/>
          </a:bodyPr>
          <a:lstStyle/>
          <a:p>
            <a:pPr lvl="0" algn="ctr"/>
            <a:r>
              <a:rPr lang="vi-VN" sz="2800" b="1" dirty="0">
                <a:solidFill>
                  <a:prstClr val="black"/>
                </a:solidFill>
                <a:latin typeface="UTM Avo" panose="02040603050506020204" pitchFamily="18" charset="0"/>
                <a:cs typeface="Times New Roman" pitchFamily="18" charset="0"/>
              </a:rPr>
              <a:t>Tác giả của bài thơ </a:t>
            </a:r>
            <a:r>
              <a:rPr lang="vi-VN" sz="2800" b="1" i="1" dirty="0">
                <a:solidFill>
                  <a:prstClr val="black"/>
                </a:solidFill>
                <a:latin typeface="UTM Avo" panose="02040603050506020204" pitchFamily="18" charset="0"/>
                <a:cs typeface="Times New Roman" pitchFamily="18" charset="0"/>
              </a:rPr>
              <a:t>Lượm</a:t>
            </a:r>
            <a:r>
              <a:rPr lang="vi-VN" sz="2800" b="1" dirty="0">
                <a:solidFill>
                  <a:prstClr val="black"/>
                </a:solidFill>
                <a:latin typeface="UTM Avo" panose="02040603050506020204" pitchFamily="18" charset="0"/>
                <a:cs typeface="Times New Roman" pitchFamily="18" charset="0"/>
              </a:rPr>
              <a:t> là ai?</a:t>
            </a:r>
          </a:p>
        </p:txBody>
      </p:sp>
      <p:sp>
        <p:nvSpPr>
          <p:cNvPr id="43" name="TextBox 42">
            <a:extLst>
              <a:ext uri="{FF2B5EF4-FFF2-40B4-BE49-F238E27FC236}">
                <a16:creationId xmlns:a16="http://schemas.microsoft.com/office/drawing/2014/main" id="{D64C8E7F-50F7-8999-45CD-9230D4F1937A}"/>
              </a:ext>
            </a:extLst>
          </p:cNvPr>
          <p:cNvSpPr txBox="1"/>
          <p:nvPr/>
        </p:nvSpPr>
        <p:spPr>
          <a:xfrm>
            <a:off x="3124200" y="3302710"/>
            <a:ext cx="3276600" cy="523220"/>
          </a:xfrm>
          <a:prstGeom prst="rect">
            <a:avLst/>
          </a:prstGeom>
          <a:noFill/>
        </p:spPr>
        <p:txBody>
          <a:bodyPr wrap="square" rtlCol="0">
            <a:spAutoFit/>
          </a:bodyPr>
          <a:lstStyle/>
          <a:p>
            <a:pPr lvl="0"/>
            <a:r>
              <a:rPr lang="en-US" sz="2800" dirty="0">
                <a:solidFill>
                  <a:srgbClr val="002060"/>
                </a:solidFill>
                <a:latin typeface="UTM Avo" panose="02040603050506020204" pitchFamily="18" charset="0"/>
                <a:cs typeface="Times New Roman" pitchFamily="18" charset="0"/>
              </a:rPr>
              <a:t>Tế Hanh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15000" fill="hold"/>
                                        <p:tgtEl>
                                          <p:spTgt spid="25"/>
                                        </p:tgtEl>
                                        <p:attrNameLst>
                                          <p:attrName>r</p:attrName>
                                        </p:attrNameLst>
                                      </p:cBhvr>
                                    </p:animRot>
                                  </p:childTnLst>
                                </p:cTn>
                              </p:par>
                            </p:childTnLst>
                          </p:cTn>
                        </p:par>
                        <p:par>
                          <p:cTn id="7" fill="hold">
                            <p:stCondLst>
                              <p:cond delay="15000"/>
                            </p:stCondLst>
                            <p:childTnLst>
                              <p:par>
                                <p:cTn id="8" presetID="1" presetClass="entr" presetSubtype="0" fill="hold" grpId="0" nodeType="afterEffect">
                                  <p:stCondLst>
                                    <p:cond delay="0"/>
                                  </p:stCondLst>
                                  <p:childTnLst>
                                    <p:set>
                                      <p:cBhvr>
                                        <p:cTn id="9" dur="1" fill="hold">
                                          <p:stCondLst>
                                            <p:cond delay="0"/>
                                          </p:stCondLst>
                                        </p:cTn>
                                        <p:tgtEl>
                                          <p:spTgt spid="24"/>
                                        </p:tgtEl>
                                        <p:attrNameLst>
                                          <p:attrName>style.visibility</p:attrName>
                                        </p:attrNameLst>
                                      </p:cBhvr>
                                      <p:to>
                                        <p:strVal val="visible"/>
                                      </p:to>
                                    </p:set>
                                  </p:childTnLst>
                                  <p:subTnLst>
                                    <p:audio>
                                      <p:cMediaNode>
                                        <p:cTn display="0" masterRel="sameClick">
                                          <p:stCondLst>
                                            <p:cond evt="begin" delay="0">
                                              <p:tn val="8"/>
                                            </p:cond>
                                          </p:stCondLst>
                                          <p:endCondLst>
                                            <p:cond evt="onStopAudio" delay="0">
                                              <p:tgtEl>
                                                <p:sldTgt/>
                                              </p:tgtEl>
                                            </p:cond>
                                          </p:endCondLst>
                                        </p:cTn>
                                        <p:tgtEl>
                                          <p:sndTgt r:embed="rId3" name="bomb.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14"/>
                    </p:tgtEl>
                  </p:cond>
                </p:stCondLst>
                <p:endSync evt="end" delay="0">
                  <p:rtn val="all"/>
                </p:endSync>
                <p:childTnLst>
                  <p:par>
                    <p:cTn id="11" fill="hold">
                      <p:stCondLst>
                        <p:cond delay="0"/>
                      </p:stCondLst>
                      <p:childTnLst>
                        <p:par>
                          <p:cTn id="12" fill="hold">
                            <p:stCondLst>
                              <p:cond delay="0"/>
                            </p:stCondLst>
                            <p:childTnLst>
                              <p:par>
                                <p:cTn id="13" presetID="1" presetClass="emph" presetSubtype="2" fill="hold" nodeType="clickEffect">
                                  <p:stCondLst>
                                    <p:cond delay="0"/>
                                  </p:stCondLst>
                                  <p:childTnLst>
                                    <p:animClr clrSpc="rgb" dir="cw">
                                      <p:cBhvr>
                                        <p:cTn id="14" dur="2000" fill="hold"/>
                                        <p:tgtEl>
                                          <p:spTgt spid="7"/>
                                        </p:tgtEl>
                                        <p:attrNameLst>
                                          <p:attrName>fillcolor</p:attrName>
                                        </p:attrNameLst>
                                      </p:cBhvr>
                                      <p:to>
                                        <a:srgbClr val="00B050"/>
                                      </p:to>
                                    </p:animClr>
                                    <p:set>
                                      <p:cBhvr>
                                        <p:cTn id="15" dur="2000" fill="hold"/>
                                        <p:tgtEl>
                                          <p:spTgt spid="7"/>
                                        </p:tgtEl>
                                        <p:attrNameLst>
                                          <p:attrName>fill.type</p:attrName>
                                        </p:attrNameLst>
                                      </p:cBhvr>
                                      <p:to>
                                        <p:strVal val="solid"/>
                                      </p:to>
                                    </p:set>
                                    <p:set>
                                      <p:cBhvr>
                                        <p:cTn id="16" dur="2000" fill="hold"/>
                                        <p:tgtEl>
                                          <p:spTgt spid="7"/>
                                        </p:tgtEl>
                                        <p:attrNameLst>
                                          <p:attrName>fill.on</p:attrName>
                                        </p:attrNameLst>
                                      </p:cBhvr>
                                      <p:to>
                                        <p:strVal val="true"/>
                                      </p:to>
                                    </p:set>
                                  </p:childTnLst>
                                  <p:subTnLst>
                                    <p:audio>
                                      <p:cMediaNode>
                                        <p:cTn display="0" masterRel="sameClick">
                                          <p:stCondLst>
                                            <p:cond evt="begin" delay="0">
                                              <p:tn val="13"/>
                                            </p:cond>
                                          </p:stCondLst>
                                          <p:endCondLst>
                                            <p:cond evt="onStopAudio" delay="0">
                                              <p:tgtEl>
                                                <p:sldTgt/>
                                              </p:tgtEl>
                                            </p:cond>
                                          </p:endCondLst>
                                        </p:cTn>
                                        <p:tgtEl>
                                          <p:sndTgt r:embed="rId4" name="applause.wav"/>
                                        </p:tgtEl>
                                      </p:cMediaNode>
                                    </p:audio>
                                  </p:subTnLst>
                                </p:cTn>
                              </p:par>
                              <p:par>
                                <p:cTn id="17" presetID="1" presetClass="entr" presetSubtype="0" fill="hold" nodeType="with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21" restart="whenNotActive" fill="hold" evtFilter="cancelBubble" nodeType="interactiveSeq">
                <p:stCondLst>
                  <p:cond evt="onClick" delay="0">
                    <p:tgtEl>
                      <p:spTgt spid="17"/>
                    </p:tgtEl>
                  </p:cond>
                </p:stCondLst>
                <p:endSync evt="end" delay="0">
                  <p:rtn val="all"/>
                </p:endSync>
                <p:childTnLst>
                  <p:par>
                    <p:cTn id="22" fill="hold">
                      <p:stCondLst>
                        <p:cond delay="0"/>
                      </p:stCondLst>
                      <p:childTnLst>
                        <p:par>
                          <p:cTn id="23" fill="hold">
                            <p:stCondLst>
                              <p:cond delay="0"/>
                            </p:stCondLst>
                            <p:childTnLst>
                              <p:par>
                                <p:cTn id="24" presetID="1" presetClass="emph" presetSubtype="2" fill="hold" nodeType="clickEffect">
                                  <p:stCondLst>
                                    <p:cond delay="0"/>
                                  </p:stCondLst>
                                  <p:childTnLst>
                                    <p:animClr clrSpc="rgb" dir="cw">
                                      <p:cBhvr>
                                        <p:cTn id="25" dur="2000" fill="hold"/>
                                        <p:tgtEl>
                                          <p:spTgt spid="12"/>
                                        </p:tgtEl>
                                        <p:attrNameLst>
                                          <p:attrName>fillcolor</p:attrName>
                                        </p:attrNameLst>
                                      </p:cBhvr>
                                      <p:to>
                                        <a:schemeClr val="accent2"/>
                                      </p:to>
                                    </p:animClr>
                                    <p:set>
                                      <p:cBhvr>
                                        <p:cTn id="26" dur="2000" fill="hold"/>
                                        <p:tgtEl>
                                          <p:spTgt spid="12"/>
                                        </p:tgtEl>
                                        <p:attrNameLst>
                                          <p:attrName>fill.type</p:attrName>
                                        </p:attrNameLst>
                                      </p:cBhvr>
                                      <p:to>
                                        <p:strVal val="solid"/>
                                      </p:to>
                                    </p:set>
                                    <p:set>
                                      <p:cBhvr>
                                        <p:cTn id="27" dur="2000" fill="hold"/>
                                        <p:tgtEl>
                                          <p:spTgt spid="12"/>
                                        </p:tgtEl>
                                        <p:attrNameLst>
                                          <p:attrName>fill.on</p:attrName>
                                        </p:attrNameLst>
                                      </p:cBhvr>
                                      <p:to>
                                        <p:strVal val="true"/>
                                      </p:to>
                                    </p:set>
                                  </p:childTnLst>
                                  <p:subTnLst>
                                    <p:audio>
                                      <p:cMediaNode>
                                        <p:cTn display="0" masterRel="sameClick">
                                          <p:stCondLst>
                                            <p:cond evt="begin" delay="0">
                                              <p:tn val="24"/>
                                            </p:cond>
                                          </p:stCondLst>
                                          <p:endCondLst>
                                            <p:cond evt="onStopAudio" delay="0">
                                              <p:tgtEl>
                                                <p:sldTgt/>
                                              </p:tgtEl>
                                            </p:cond>
                                          </p:endCondLst>
                                        </p:cTn>
                                        <p:tgtEl>
                                          <p:sndTgt r:embed="rId5" name="sai-1.wav"/>
                                        </p:tgtEl>
                                      </p:cMediaNode>
                                    </p:audio>
                                  </p:subTnLst>
                                </p:cTn>
                              </p:par>
                              <p:par>
                                <p:cTn id="28" presetID="1" presetClass="entr" presetSubtype="0" fill="hold" nodeType="withEffect">
                                  <p:stCondLst>
                                    <p:cond delay="0"/>
                                  </p:stCondLst>
                                  <p:childTnLst>
                                    <p:set>
                                      <p:cBhvr>
                                        <p:cTn id="29" dur="1" fill="hold">
                                          <p:stCondLst>
                                            <p:cond delay="0"/>
                                          </p:stCondLst>
                                        </p:cTn>
                                        <p:tgtEl>
                                          <p:spTgt spid="33"/>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seq concurrent="1" nextAc="seek">
              <p:cTn id="30" restart="whenNotActive" fill="hold" evtFilter="cancelBubble" nodeType="interactiveSeq">
                <p:stCondLst>
                  <p:cond evt="onClick" delay="0">
                    <p:tgtEl>
                      <p:spTgt spid="16"/>
                    </p:tgtEl>
                  </p:cond>
                </p:stCondLst>
                <p:endSync evt="end" delay="0">
                  <p:rtn val="all"/>
                </p:endSync>
                <p:childTnLst>
                  <p:par>
                    <p:cTn id="31" fill="hold">
                      <p:stCondLst>
                        <p:cond delay="0"/>
                      </p:stCondLst>
                      <p:childTnLst>
                        <p:par>
                          <p:cTn id="32" fill="hold">
                            <p:stCondLst>
                              <p:cond delay="0"/>
                            </p:stCondLst>
                            <p:childTnLst>
                              <p:par>
                                <p:cTn id="33" presetID="1" presetClass="emph" presetSubtype="2" fill="hold" nodeType="clickEffect">
                                  <p:stCondLst>
                                    <p:cond delay="0"/>
                                  </p:stCondLst>
                                  <p:childTnLst>
                                    <p:animClr clrSpc="rgb" dir="cw">
                                      <p:cBhvr>
                                        <p:cTn id="34" dur="2000" fill="hold"/>
                                        <p:tgtEl>
                                          <p:spTgt spid="11"/>
                                        </p:tgtEl>
                                        <p:attrNameLst>
                                          <p:attrName>fillcolor</p:attrName>
                                        </p:attrNameLst>
                                      </p:cBhvr>
                                      <p:to>
                                        <a:schemeClr val="accent2"/>
                                      </p:to>
                                    </p:animClr>
                                    <p:set>
                                      <p:cBhvr>
                                        <p:cTn id="35" dur="2000" fill="hold"/>
                                        <p:tgtEl>
                                          <p:spTgt spid="11"/>
                                        </p:tgtEl>
                                        <p:attrNameLst>
                                          <p:attrName>fill.type</p:attrName>
                                        </p:attrNameLst>
                                      </p:cBhvr>
                                      <p:to>
                                        <p:strVal val="solid"/>
                                      </p:to>
                                    </p:set>
                                    <p:set>
                                      <p:cBhvr>
                                        <p:cTn id="36" dur="2000" fill="hold"/>
                                        <p:tgtEl>
                                          <p:spTgt spid="11"/>
                                        </p:tgtEl>
                                        <p:attrNameLst>
                                          <p:attrName>fill.on</p:attrName>
                                        </p:attrNameLst>
                                      </p:cBhvr>
                                      <p:to>
                                        <p:strVal val="true"/>
                                      </p:to>
                                    </p:set>
                                  </p:childTnLst>
                                  <p:subTnLst>
                                    <p:audio>
                                      <p:cMediaNode>
                                        <p:cTn display="0" masterRel="sameClick">
                                          <p:stCondLst>
                                            <p:cond evt="begin" delay="0">
                                              <p:tn val="33"/>
                                            </p:cond>
                                          </p:stCondLst>
                                          <p:endCondLst>
                                            <p:cond evt="onStopAudio" delay="0">
                                              <p:tgtEl>
                                                <p:sldTgt/>
                                              </p:tgtEl>
                                            </p:cond>
                                          </p:endCondLst>
                                        </p:cTn>
                                        <p:tgtEl>
                                          <p:sndTgt r:embed="rId5" name="sai-1.wav"/>
                                        </p:tgtEl>
                                      </p:cMediaNode>
                                    </p:audio>
                                  </p:subTnLst>
                                </p:cTn>
                              </p:par>
                              <p:par>
                                <p:cTn id="37" presetID="1" presetClass="entr" presetSubtype="0" fill="hold" nodeType="withEffect">
                                  <p:stCondLst>
                                    <p:cond delay="0"/>
                                  </p:stCondLst>
                                  <p:childTnLst>
                                    <p:set>
                                      <p:cBhvr>
                                        <p:cTn id="38" dur="1" fill="hold">
                                          <p:stCondLst>
                                            <p:cond delay="0"/>
                                          </p:stCondLst>
                                        </p:cTn>
                                        <p:tgtEl>
                                          <p:spTgt spid="34"/>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seq concurrent="1" nextAc="seek">
              <p:cTn id="39" restart="whenNotActive" fill="hold" evtFilter="cancelBubble" nodeType="interactiveSeq">
                <p:stCondLst>
                  <p:cond evt="onClick" delay="0">
                    <p:tgtEl>
                      <p:spTgt spid="15"/>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clickEffect">
                                  <p:stCondLst>
                                    <p:cond delay="0"/>
                                  </p:stCondLst>
                                  <p:childTnLst>
                                    <p:animClr clrSpc="rgb" dir="cw">
                                      <p:cBhvr>
                                        <p:cTn id="43" dur="2000" fill="hold"/>
                                        <p:tgtEl>
                                          <p:spTgt spid="13"/>
                                        </p:tgtEl>
                                        <p:attrNameLst>
                                          <p:attrName>fillcolor</p:attrName>
                                        </p:attrNameLst>
                                      </p:cBhvr>
                                      <p:to>
                                        <a:schemeClr val="accent2"/>
                                      </p:to>
                                    </p:animClr>
                                    <p:set>
                                      <p:cBhvr>
                                        <p:cTn id="44" dur="2000" fill="hold"/>
                                        <p:tgtEl>
                                          <p:spTgt spid="13"/>
                                        </p:tgtEl>
                                        <p:attrNameLst>
                                          <p:attrName>fill.type</p:attrName>
                                        </p:attrNameLst>
                                      </p:cBhvr>
                                      <p:to>
                                        <p:strVal val="solid"/>
                                      </p:to>
                                    </p:set>
                                    <p:set>
                                      <p:cBhvr>
                                        <p:cTn id="45" dur="2000" fill="hold"/>
                                        <p:tgtEl>
                                          <p:spTgt spid="13"/>
                                        </p:tgtEl>
                                        <p:attrNameLst>
                                          <p:attrName>fill.on</p:attrName>
                                        </p:attrNameLst>
                                      </p:cBhvr>
                                      <p:to>
                                        <p:strVal val="true"/>
                                      </p:to>
                                    </p:set>
                                  </p:childTnLst>
                                  <p:subTnLst>
                                    <p:audio>
                                      <p:cMediaNode>
                                        <p:cTn display="0" masterRel="sameClick">
                                          <p:stCondLst>
                                            <p:cond evt="begin" delay="0">
                                              <p:tn val="42"/>
                                            </p:cond>
                                          </p:stCondLst>
                                          <p:endCondLst>
                                            <p:cond evt="onStopAudio" delay="0">
                                              <p:tgtEl>
                                                <p:sldTgt/>
                                              </p:tgtEl>
                                            </p:cond>
                                          </p:endCondLst>
                                        </p:cTn>
                                        <p:tgtEl>
                                          <p:sndTgt r:embed="rId5" name="sai-1.wav"/>
                                        </p:tgtEl>
                                      </p:cMediaNode>
                                    </p:audio>
                                  </p:subTnLst>
                                </p:cTn>
                              </p:par>
                              <p:par>
                                <p:cTn id="46" presetID="1" presetClass="entr" presetSubtype="0" fill="hold" nodeType="withEffect">
                                  <p:stCondLst>
                                    <p:cond delay="0"/>
                                  </p:stCondLst>
                                  <p:childTnLst>
                                    <p:set>
                                      <p:cBhvr>
                                        <p:cTn id="47" dur="1" fill="hold">
                                          <p:stCondLst>
                                            <p:cond delay="0"/>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15"/>
                  </p:tgtEl>
                </p:cond>
              </p:nextCondLst>
            </p:seq>
          </p:childTnLst>
        </p:cTn>
      </p:par>
    </p:tnLst>
    <p:bldLst>
      <p:bldP spid="2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14" descr="kim phut"/>
          <p:cNvPicPr>
            <a:picLocks noChangeAspect="1" noChangeArrowheads="1"/>
          </p:cNvPicPr>
          <p:nvPr/>
        </p:nvPicPr>
        <p:blipFill>
          <a:blip r:embed="rId6" cstate="print"/>
          <a:srcRect/>
          <a:stretch>
            <a:fillRect/>
          </a:stretch>
        </p:blipFill>
        <p:spPr bwMode="auto">
          <a:xfrm>
            <a:off x="9372600" y="1371601"/>
            <a:ext cx="1143000" cy="1075765"/>
          </a:xfrm>
          <a:prstGeom prst="rect">
            <a:avLst/>
          </a:prstGeom>
          <a:noFill/>
          <a:ln w="9525">
            <a:noFill/>
            <a:miter lim="800000"/>
            <a:headEnd/>
            <a:tailEnd/>
          </a:ln>
        </p:spPr>
      </p:pic>
      <p:pic>
        <p:nvPicPr>
          <p:cNvPr id="6" name="Picture 5" descr="1456.png"/>
          <p:cNvPicPr>
            <a:picLocks noChangeAspect="1"/>
          </p:cNvPicPr>
          <p:nvPr/>
        </p:nvPicPr>
        <p:blipFill>
          <a:blip r:embed="rId7" cstate="print"/>
          <a:stretch>
            <a:fillRect/>
          </a:stretch>
        </p:blipFill>
        <p:spPr>
          <a:xfrm>
            <a:off x="1733550" y="3065735"/>
            <a:ext cx="3513222" cy="1291459"/>
          </a:xfrm>
          <a:prstGeom prst="rect">
            <a:avLst/>
          </a:prstGeom>
        </p:spPr>
      </p:pic>
      <p:sp>
        <p:nvSpPr>
          <p:cNvPr id="7" name="Oval 6"/>
          <p:cNvSpPr/>
          <p:nvPr/>
        </p:nvSpPr>
        <p:spPr>
          <a:xfrm>
            <a:off x="6815889" y="33909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pic>
        <p:nvPicPr>
          <p:cNvPr id="8" name="Picture 7" descr="1456.png"/>
          <p:cNvPicPr>
            <a:picLocks noChangeAspect="1"/>
          </p:cNvPicPr>
          <p:nvPr/>
        </p:nvPicPr>
        <p:blipFill>
          <a:blip r:embed="rId7" cstate="print"/>
          <a:stretch>
            <a:fillRect/>
          </a:stretch>
        </p:blipFill>
        <p:spPr>
          <a:xfrm>
            <a:off x="1733550" y="4652140"/>
            <a:ext cx="3513222" cy="1291459"/>
          </a:xfrm>
          <a:prstGeom prst="rect">
            <a:avLst/>
          </a:prstGeom>
        </p:spPr>
      </p:pic>
      <p:pic>
        <p:nvPicPr>
          <p:cNvPr id="9" name="Picture 8" descr="1456.png"/>
          <p:cNvPicPr>
            <a:picLocks noChangeAspect="1"/>
          </p:cNvPicPr>
          <p:nvPr/>
        </p:nvPicPr>
        <p:blipFill>
          <a:blip r:embed="rId7" cstate="print"/>
          <a:stretch>
            <a:fillRect/>
          </a:stretch>
        </p:blipFill>
        <p:spPr>
          <a:xfrm>
            <a:off x="7653432" y="3046685"/>
            <a:ext cx="3513222" cy="1291459"/>
          </a:xfrm>
          <a:prstGeom prst="rect">
            <a:avLst/>
          </a:prstGeom>
        </p:spPr>
      </p:pic>
      <p:pic>
        <p:nvPicPr>
          <p:cNvPr id="10" name="Picture 9" descr="1456.png"/>
          <p:cNvPicPr>
            <a:picLocks noChangeAspect="1"/>
          </p:cNvPicPr>
          <p:nvPr/>
        </p:nvPicPr>
        <p:blipFill>
          <a:blip r:embed="rId7" cstate="print"/>
          <a:stretch>
            <a:fillRect/>
          </a:stretch>
        </p:blipFill>
        <p:spPr>
          <a:xfrm>
            <a:off x="7673138" y="4633090"/>
            <a:ext cx="3604461" cy="1291459"/>
          </a:xfrm>
          <a:prstGeom prst="rect">
            <a:avLst/>
          </a:prstGeom>
        </p:spPr>
      </p:pic>
      <p:sp>
        <p:nvSpPr>
          <p:cNvPr id="11" name="Oval 10"/>
          <p:cNvSpPr/>
          <p:nvPr/>
        </p:nvSpPr>
        <p:spPr>
          <a:xfrm>
            <a:off x="971550" y="47625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12" name="Oval 11"/>
          <p:cNvSpPr/>
          <p:nvPr/>
        </p:nvSpPr>
        <p:spPr>
          <a:xfrm>
            <a:off x="971550" y="333375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13" name="Oval 12"/>
          <p:cNvSpPr/>
          <p:nvPr/>
        </p:nvSpPr>
        <p:spPr>
          <a:xfrm>
            <a:off x="6815889" y="474345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14" name="TextBox 13"/>
          <p:cNvSpPr txBox="1"/>
          <p:nvPr/>
        </p:nvSpPr>
        <p:spPr>
          <a:xfrm>
            <a:off x="6892089" y="34671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B</a:t>
            </a:r>
          </a:p>
        </p:txBody>
      </p:sp>
      <p:sp>
        <p:nvSpPr>
          <p:cNvPr id="15" name="TextBox 14"/>
          <p:cNvSpPr txBox="1"/>
          <p:nvPr/>
        </p:nvSpPr>
        <p:spPr>
          <a:xfrm>
            <a:off x="6892089" y="481965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D</a:t>
            </a:r>
          </a:p>
        </p:txBody>
      </p:sp>
      <p:sp>
        <p:nvSpPr>
          <p:cNvPr id="16" name="TextBox 15"/>
          <p:cNvSpPr txBox="1"/>
          <p:nvPr/>
        </p:nvSpPr>
        <p:spPr>
          <a:xfrm>
            <a:off x="1047750" y="48387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C</a:t>
            </a:r>
          </a:p>
        </p:txBody>
      </p:sp>
      <p:sp>
        <p:nvSpPr>
          <p:cNvPr id="17" name="TextBox 16"/>
          <p:cNvSpPr txBox="1"/>
          <p:nvPr/>
        </p:nvSpPr>
        <p:spPr>
          <a:xfrm>
            <a:off x="1047750" y="340995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A</a:t>
            </a:r>
          </a:p>
        </p:txBody>
      </p:sp>
      <p:pic>
        <p:nvPicPr>
          <p:cNvPr id="23" name="Picture 22" descr="dongho1"/>
          <p:cNvPicPr>
            <a:picLocks noChangeAspect="1" noChangeArrowheads="1"/>
          </p:cNvPicPr>
          <p:nvPr/>
        </p:nvPicPr>
        <p:blipFill>
          <a:blip r:embed="rId8" cstate="print"/>
          <a:srcRect/>
          <a:stretch>
            <a:fillRect/>
          </a:stretch>
        </p:blipFill>
        <p:spPr bwMode="auto">
          <a:xfrm>
            <a:off x="9067800" y="914401"/>
            <a:ext cx="1752600" cy="1768573"/>
          </a:xfrm>
          <a:prstGeom prst="rect">
            <a:avLst/>
          </a:prstGeom>
          <a:noFill/>
        </p:spPr>
      </p:pic>
      <p:sp>
        <p:nvSpPr>
          <p:cNvPr id="24" name="Cloud 23"/>
          <p:cNvSpPr/>
          <p:nvPr/>
        </p:nvSpPr>
        <p:spPr>
          <a:xfrm>
            <a:off x="10172700" y="457200"/>
            <a:ext cx="1752600" cy="914400"/>
          </a:xfrm>
          <a:prstGeom prst="cloud">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UTM Avo" panose="02040603050506020204" pitchFamily="18" charset="0"/>
                <a:ea typeface="+mn-ea"/>
                <a:cs typeface="Times New Roman" pitchFamily="18" charset="0"/>
              </a:rPr>
              <a:t>HẾT GIỜ</a:t>
            </a:r>
          </a:p>
        </p:txBody>
      </p:sp>
      <p:pic>
        <p:nvPicPr>
          <p:cNvPr id="26" name="Picture 25" descr="112.png"/>
          <p:cNvPicPr>
            <a:picLocks noChangeAspect="1"/>
          </p:cNvPicPr>
          <p:nvPr/>
        </p:nvPicPr>
        <p:blipFill>
          <a:blip r:embed="rId9" cstate="print"/>
          <a:stretch>
            <a:fillRect/>
          </a:stretch>
        </p:blipFill>
        <p:spPr>
          <a:xfrm>
            <a:off x="228600" y="0"/>
            <a:ext cx="9296400" cy="3200400"/>
          </a:xfrm>
          <a:prstGeom prst="rect">
            <a:avLst/>
          </a:prstGeom>
        </p:spPr>
      </p:pic>
      <p:pic>
        <p:nvPicPr>
          <p:cNvPr id="32" name="Picture 31" descr="tich.png"/>
          <p:cNvPicPr>
            <a:picLocks noChangeAspect="1"/>
          </p:cNvPicPr>
          <p:nvPr/>
        </p:nvPicPr>
        <p:blipFill>
          <a:blip r:embed="rId10" cstate="print"/>
          <a:stretch>
            <a:fillRect/>
          </a:stretch>
        </p:blipFill>
        <p:spPr>
          <a:xfrm>
            <a:off x="11235489" y="3162300"/>
            <a:ext cx="723900" cy="723900"/>
          </a:xfrm>
          <a:prstGeom prst="rect">
            <a:avLst/>
          </a:prstGeom>
        </p:spPr>
      </p:pic>
      <p:pic>
        <p:nvPicPr>
          <p:cNvPr id="33" name="Picture 32" descr="sai.png"/>
          <p:cNvPicPr>
            <a:picLocks noChangeAspect="1"/>
          </p:cNvPicPr>
          <p:nvPr/>
        </p:nvPicPr>
        <p:blipFill>
          <a:blip r:embed="rId11" cstate="print"/>
          <a:stretch>
            <a:fillRect/>
          </a:stretch>
        </p:blipFill>
        <p:spPr>
          <a:xfrm>
            <a:off x="5314950" y="3409950"/>
            <a:ext cx="533400" cy="533400"/>
          </a:xfrm>
          <a:prstGeom prst="rect">
            <a:avLst/>
          </a:prstGeom>
        </p:spPr>
      </p:pic>
      <p:pic>
        <p:nvPicPr>
          <p:cNvPr id="34" name="Picture 33" descr="sai.png"/>
          <p:cNvPicPr>
            <a:picLocks noChangeAspect="1"/>
          </p:cNvPicPr>
          <p:nvPr/>
        </p:nvPicPr>
        <p:blipFill>
          <a:blip r:embed="rId11" cstate="print"/>
          <a:stretch>
            <a:fillRect/>
          </a:stretch>
        </p:blipFill>
        <p:spPr>
          <a:xfrm>
            <a:off x="5314950" y="5010150"/>
            <a:ext cx="533400" cy="533400"/>
          </a:xfrm>
          <a:prstGeom prst="rect">
            <a:avLst/>
          </a:prstGeom>
        </p:spPr>
      </p:pic>
      <p:pic>
        <p:nvPicPr>
          <p:cNvPr id="35" name="Picture 34" descr="sai.png"/>
          <p:cNvPicPr>
            <a:picLocks noChangeAspect="1"/>
          </p:cNvPicPr>
          <p:nvPr/>
        </p:nvPicPr>
        <p:blipFill>
          <a:blip r:embed="rId11" cstate="print"/>
          <a:stretch>
            <a:fillRect/>
          </a:stretch>
        </p:blipFill>
        <p:spPr>
          <a:xfrm>
            <a:off x="11349789" y="5010150"/>
            <a:ext cx="533400" cy="533400"/>
          </a:xfrm>
          <a:prstGeom prst="rect">
            <a:avLst/>
          </a:prstGeom>
        </p:spPr>
      </p:pic>
      <p:sp>
        <p:nvSpPr>
          <p:cNvPr id="37" name="5-Point Star 36">
            <a:hlinkClick r:id="rId12" action="ppaction://hlinksldjump"/>
          </p:cNvPr>
          <p:cNvSpPr/>
          <p:nvPr/>
        </p:nvSpPr>
        <p:spPr>
          <a:xfrm>
            <a:off x="11144250" y="5943600"/>
            <a:ext cx="762000" cy="685800"/>
          </a:xfrm>
          <a:prstGeom prst="star5">
            <a:avLst/>
          </a:prstGeom>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pic>
        <p:nvPicPr>
          <p:cNvPr id="38" name="Picture 37" descr="43b282e5574b9381f3f2c3655d492a4e.png"/>
          <p:cNvPicPr>
            <a:picLocks noChangeAspect="1"/>
          </p:cNvPicPr>
          <p:nvPr/>
        </p:nvPicPr>
        <p:blipFill>
          <a:blip r:embed="rId13" cstate="print"/>
          <a:stretch>
            <a:fillRect/>
          </a:stretch>
        </p:blipFill>
        <p:spPr>
          <a:xfrm>
            <a:off x="361950" y="4762500"/>
            <a:ext cx="685800" cy="685800"/>
          </a:xfrm>
          <a:prstGeom prst="rect">
            <a:avLst/>
          </a:prstGeom>
        </p:spPr>
      </p:pic>
      <p:pic>
        <p:nvPicPr>
          <p:cNvPr id="39" name="Picture 38" descr="43b282e5574b9381f3f2c3655d492a4e.png"/>
          <p:cNvPicPr>
            <a:picLocks noChangeAspect="1"/>
          </p:cNvPicPr>
          <p:nvPr/>
        </p:nvPicPr>
        <p:blipFill>
          <a:blip r:embed="rId13" cstate="print"/>
          <a:stretch>
            <a:fillRect/>
          </a:stretch>
        </p:blipFill>
        <p:spPr>
          <a:xfrm>
            <a:off x="361950" y="3257550"/>
            <a:ext cx="685800" cy="685800"/>
          </a:xfrm>
          <a:prstGeom prst="rect">
            <a:avLst/>
          </a:prstGeom>
        </p:spPr>
      </p:pic>
      <p:pic>
        <p:nvPicPr>
          <p:cNvPr id="40" name="Picture 39" descr="43b282e5574b9381f3f2c3655d492a4e.png"/>
          <p:cNvPicPr>
            <a:picLocks noChangeAspect="1"/>
          </p:cNvPicPr>
          <p:nvPr/>
        </p:nvPicPr>
        <p:blipFill>
          <a:blip r:embed="rId13" cstate="print"/>
          <a:stretch>
            <a:fillRect/>
          </a:stretch>
        </p:blipFill>
        <p:spPr>
          <a:xfrm>
            <a:off x="6206289" y="3390900"/>
            <a:ext cx="685800" cy="685800"/>
          </a:xfrm>
          <a:prstGeom prst="rect">
            <a:avLst/>
          </a:prstGeom>
        </p:spPr>
      </p:pic>
      <p:pic>
        <p:nvPicPr>
          <p:cNvPr id="41" name="Picture 40" descr="43b282e5574b9381f3f2c3655d492a4e.png"/>
          <p:cNvPicPr>
            <a:picLocks noChangeAspect="1"/>
          </p:cNvPicPr>
          <p:nvPr/>
        </p:nvPicPr>
        <p:blipFill>
          <a:blip r:embed="rId13" cstate="print"/>
          <a:stretch>
            <a:fillRect/>
          </a:stretch>
        </p:blipFill>
        <p:spPr>
          <a:xfrm>
            <a:off x="6206289" y="4743450"/>
            <a:ext cx="685800" cy="685800"/>
          </a:xfrm>
          <a:prstGeom prst="rect">
            <a:avLst/>
          </a:prstGeom>
        </p:spPr>
      </p:pic>
      <p:pic>
        <p:nvPicPr>
          <p:cNvPr id="2" name="Picture 1" descr="Logo, company name&#10;&#10;Description automatically generated">
            <a:extLst>
              <a:ext uri="{FF2B5EF4-FFF2-40B4-BE49-F238E27FC236}">
                <a16:creationId xmlns:a16="http://schemas.microsoft.com/office/drawing/2014/main" id="{1B7755AC-8434-0FDF-0A8A-D52CAACF436C}"/>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0" y="0"/>
            <a:ext cx="1066800" cy="1190500"/>
          </a:xfrm>
          <a:prstGeom prst="rect">
            <a:avLst/>
          </a:prstGeom>
        </p:spPr>
      </p:pic>
      <p:sp>
        <p:nvSpPr>
          <p:cNvPr id="29" name="TextBox 28">
            <a:extLst>
              <a:ext uri="{FF2B5EF4-FFF2-40B4-BE49-F238E27FC236}">
                <a16:creationId xmlns:a16="http://schemas.microsoft.com/office/drawing/2014/main" id="{0224590B-2CA5-39D7-41ED-AA7362436CFF}"/>
              </a:ext>
            </a:extLst>
          </p:cNvPr>
          <p:cNvSpPr txBox="1"/>
          <p:nvPr/>
        </p:nvSpPr>
        <p:spPr>
          <a:xfrm>
            <a:off x="7733643" y="3084786"/>
            <a:ext cx="3276600" cy="1200329"/>
          </a:xfrm>
          <a:prstGeom prst="rect">
            <a:avLst/>
          </a:prstGeom>
          <a:noFill/>
        </p:spPr>
        <p:txBody>
          <a:bodyPr wrap="square" rtlCol="0">
            <a:spAutoFit/>
          </a:bodyPr>
          <a:lstStyle/>
          <a:p>
            <a:pPr lvl="0"/>
            <a:r>
              <a:rPr lang="en-US" sz="2400" dirty="0">
                <a:solidFill>
                  <a:srgbClr val="002060"/>
                </a:solidFill>
                <a:latin typeface="UTM Avo" panose="02040603050506020204" pitchFamily="18" charset="0"/>
                <a:cs typeface="Times New Roman" pitchFamily="18" charset="0"/>
              </a:rPr>
              <a:t>Trong </a:t>
            </a:r>
            <a:r>
              <a:rPr lang="en-US" sz="2400" dirty="0" err="1">
                <a:solidFill>
                  <a:srgbClr val="002060"/>
                </a:solidFill>
                <a:latin typeface="UTM Avo" panose="02040603050506020204" pitchFamily="18" charset="0"/>
                <a:cs typeface="Times New Roman" pitchFamily="18" charset="0"/>
              </a:rPr>
              <a:t>thời</a:t>
            </a:r>
            <a:r>
              <a:rPr lang="en-US" sz="2400" dirty="0">
                <a:solidFill>
                  <a:srgbClr val="002060"/>
                </a:solidFill>
                <a:latin typeface="UTM Avo" panose="02040603050506020204" pitchFamily="18" charset="0"/>
                <a:cs typeface="Times New Roman" pitchFamily="18" charset="0"/>
              </a:rPr>
              <a:t> </a:t>
            </a:r>
            <a:r>
              <a:rPr lang="en-US" sz="2400" dirty="0" err="1">
                <a:solidFill>
                  <a:srgbClr val="002060"/>
                </a:solidFill>
                <a:latin typeface="UTM Avo" panose="02040603050506020204" pitchFamily="18" charset="0"/>
                <a:cs typeface="Times New Roman" pitchFamily="18" charset="0"/>
              </a:rPr>
              <a:t>kì</a:t>
            </a:r>
            <a:r>
              <a:rPr lang="en-US" sz="2400" dirty="0">
                <a:solidFill>
                  <a:srgbClr val="002060"/>
                </a:solidFill>
                <a:latin typeface="UTM Avo" panose="02040603050506020204" pitchFamily="18" charset="0"/>
                <a:cs typeface="Times New Roman" pitchFamily="18" charset="0"/>
              </a:rPr>
              <a:t> </a:t>
            </a:r>
            <a:r>
              <a:rPr lang="en-US" sz="2400" dirty="0" err="1">
                <a:solidFill>
                  <a:srgbClr val="002060"/>
                </a:solidFill>
                <a:latin typeface="UTM Avo" panose="02040603050506020204" pitchFamily="18" charset="0"/>
                <a:cs typeface="Times New Roman" pitchFamily="18" charset="0"/>
              </a:rPr>
              <a:t>kháng</a:t>
            </a:r>
            <a:r>
              <a:rPr lang="en-US" sz="2400" dirty="0">
                <a:solidFill>
                  <a:srgbClr val="002060"/>
                </a:solidFill>
                <a:latin typeface="UTM Avo" panose="02040603050506020204" pitchFamily="18" charset="0"/>
                <a:cs typeface="Times New Roman" pitchFamily="18" charset="0"/>
              </a:rPr>
              <a:t> </a:t>
            </a:r>
            <a:r>
              <a:rPr lang="en-US" sz="2400" dirty="0" err="1">
                <a:solidFill>
                  <a:srgbClr val="002060"/>
                </a:solidFill>
                <a:latin typeface="UTM Avo" panose="02040603050506020204" pitchFamily="18" charset="0"/>
                <a:cs typeface="Times New Roman" pitchFamily="18" charset="0"/>
              </a:rPr>
              <a:t>chiến</a:t>
            </a:r>
            <a:r>
              <a:rPr lang="en-US" sz="2400" dirty="0">
                <a:solidFill>
                  <a:srgbClr val="002060"/>
                </a:solidFill>
                <a:latin typeface="UTM Avo" panose="02040603050506020204" pitchFamily="18" charset="0"/>
                <a:cs typeface="Times New Roman" pitchFamily="18" charset="0"/>
              </a:rPr>
              <a:t> </a:t>
            </a:r>
            <a:r>
              <a:rPr lang="en-US" sz="2400" dirty="0" err="1">
                <a:solidFill>
                  <a:srgbClr val="002060"/>
                </a:solidFill>
                <a:latin typeface="UTM Avo" panose="02040603050506020204" pitchFamily="18" charset="0"/>
                <a:cs typeface="Times New Roman" pitchFamily="18" charset="0"/>
              </a:rPr>
              <a:t>chống</a:t>
            </a:r>
            <a:r>
              <a:rPr lang="en-US" sz="2400" dirty="0">
                <a:solidFill>
                  <a:srgbClr val="002060"/>
                </a:solidFill>
                <a:latin typeface="UTM Avo" panose="02040603050506020204" pitchFamily="18" charset="0"/>
                <a:cs typeface="Times New Roman" pitchFamily="18" charset="0"/>
              </a:rPr>
              <a:t> </a:t>
            </a:r>
            <a:r>
              <a:rPr lang="en-US" sz="2400" dirty="0" err="1">
                <a:solidFill>
                  <a:srgbClr val="002060"/>
                </a:solidFill>
                <a:latin typeface="UTM Avo" panose="02040603050506020204" pitchFamily="18" charset="0"/>
                <a:cs typeface="Times New Roman" pitchFamily="18" charset="0"/>
              </a:rPr>
              <a:t>thực</a:t>
            </a:r>
            <a:r>
              <a:rPr lang="en-US" sz="2400" dirty="0">
                <a:solidFill>
                  <a:srgbClr val="002060"/>
                </a:solidFill>
                <a:latin typeface="UTM Avo" panose="02040603050506020204" pitchFamily="18" charset="0"/>
                <a:cs typeface="Times New Roman" pitchFamily="18" charset="0"/>
              </a:rPr>
              <a:t> </a:t>
            </a:r>
            <a:r>
              <a:rPr lang="en-US" sz="2400" dirty="0" err="1">
                <a:solidFill>
                  <a:srgbClr val="002060"/>
                </a:solidFill>
                <a:latin typeface="UTM Avo" panose="02040603050506020204" pitchFamily="18" charset="0"/>
                <a:cs typeface="Times New Roman" pitchFamily="18" charset="0"/>
              </a:rPr>
              <a:t>dân</a:t>
            </a:r>
            <a:r>
              <a:rPr lang="en-US" sz="2400" dirty="0">
                <a:solidFill>
                  <a:srgbClr val="002060"/>
                </a:solidFill>
                <a:latin typeface="UTM Avo" panose="02040603050506020204" pitchFamily="18" charset="0"/>
                <a:cs typeface="Times New Roman" pitchFamily="18" charset="0"/>
              </a:rPr>
              <a:t> </a:t>
            </a:r>
            <a:r>
              <a:rPr lang="en-US" sz="2400" dirty="0" err="1">
                <a:solidFill>
                  <a:srgbClr val="002060"/>
                </a:solidFill>
                <a:latin typeface="UTM Avo" panose="02040603050506020204" pitchFamily="18" charset="0"/>
                <a:cs typeface="Times New Roman" pitchFamily="18" charset="0"/>
              </a:rPr>
              <a:t>Pháp</a:t>
            </a:r>
            <a:r>
              <a:rPr lang="en-US" sz="2400" dirty="0">
                <a:solidFill>
                  <a:srgbClr val="002060"/>
                </a:solidFill>
                <a:latin typeface="UTM Avo" panose="02040603050506020204" pitchFamily="18" charset="0"/>
                <a:cs typeface="Times New Roman" pitchFamily="18" charset="0"/>
              </a:rPr>
              <a:t>.</a:t>
            </a:r>
          </a:p>
        </p:txBody>
      </p:sp>
      <p:sp>
        <p:nvSpPr>
          <p:cNvPr id="30" name="TextBox 29">
            <a:extLst>
              <a:ext uri="{FF2B5EF4-FFF2-40B4-BE49-F238E27FC236}">
                <a16:creationId xmlns:a16="http://schemas.microsoft.com/office/drawing/2014/main" id="{6C5A6DD7-E627-7065-FDE0-4A1583D95583}"/>
              </a:ext>
            </a:extLst>
          </p:cNvPr>
          <p:cNvSpPr txBox="1"/>
          <p:nvPr/>
        </p:nvSpPr>
        <p:spPr>
          <a:xfrm>
            <a:off x="1803400" y="4861691"/>
            <a:ext cx="3473450" cy="830997"/>
          </a:xfrm>
          <a:prstGeom prst="rect">
            <a:avLst/>
          </a:prstGeom>
          <a:noFill/>
        </p:spPr>
        <p:txBody>
          <a:bodyPr wrap="square" rtlCol="0">
            <a:spAutoFit/>
          </a:bodyPr>
          <a:lstStyle/>
          <a:p>
            <a:pPr lvl="0"/>
            <a:r>
              <a:rPr lang="en-US" sz="2400" dirty="0">
                <a:solidFill>
                  <a:srgbClr val="002060"/>
                </a:solidFill>
                <a:latin typeface="UTM Avo" panose="02040603050506020204" pitchFamily="18" charset="0"/>
                <a:cs typeface="Times New Roman" pitchFamily="18" charset="0"/>
              </a:rPr>
              <a:t>Trong </a:t>
            </a:r>
            <a:r>
              <a:rPr lang="en-US" sz="2400" dirty="0" err="1">
                <a:solidFill>
                  <a:srgbClr val="002060"/>
                </a:solidFill>
                <a:latin typeface="UTM Avo" panose="02040603050506020204" pitchFamily="18" charset="0"/>
                <a:cs typeface="Times New Roman" pitchFamily="18" charset="0"/>
              </a:rPr>
              <a:t>thời</a:t>
            </a:r>
            <a:r>
              <a:rPr lang="en-US" sz="2400" dirty="0">
                <a:solidFill>
                  <a:srgbClr val="002060"/>
                </a:solidFill>
                <a:latin typeface="UTM Avo" panose="02040603050506020204" pitchFamily="18" charset="0"/>
                <a:cs typeface="Times New Roman" pitchFamily="18" charset="0"/>
              </a:rPr>
              <a:t> </a:t>
            </a:r>
            <a:r>
              <a:rPr lang="en-US" sz="2400" dirty="0" err="1">
                <a:solidFill>
                  <a:srgbClr val="002060"/>
                </a:solidFill>
                <a:latin typeface="UTM Avo" panose="02040603050506020204" pitchFamily="18" charset="0"/>
                <a:cs typeface="Times New Roman" pitchFamily="18" charset="0"/>
              </a:rPr>
              <a:t>kì</a:t>
            </a:r>
            <a:r>
              <a:rPr lang="en-US" sz="2400" dirty="0">
                <a:solidFill>
                  <a:srgbClr val="002060"/>
                </a:solidFill>
                <a:latin typeface="UTM Avo" panose="02040603050506020204" pitchFamily="18" charset="0"/>
                <a:cs typeface="Times New Roman" pitchFamily="18" charset="0"/>
              </a:rPr>
              <a:t> </a:t>
            </a:r>
            <a:r>
              <a:rPr lang="en-US" sz="2400" dirty="0" err="1">
                <a:solidFill>
                  <a:srgbClr val="002060"/>
                </a:solidFill>
                <a:latin typeface="UTM Avo" panose="02040603050506020204" pitchFamily="18" charset="0"/>
                <a:cs typeface="Times New Roman" pitchFamily="18" charset="0"/>
              </a:rPr>
              <a:t>kháng</a:t>
            </a:r>
            <a:r>
              <a:rPr lang="en-US" sz="2400" dirty="0">
                <a:solidFill>
                  <a:srgbClr val="002060"/>
                </a:solidFill>
                <a:latin typeface="UTM Avo" panose="02040603050506020204" pitchFamily="18" charset="0"/>
                <a:cs typeface="Times New Roman" pitchFamily="18" charset="0"/>
              </a:rPr>
              <a:t> </a:t>
            </a:r>
            <a:r>
              <a:rPr lang="en-US" sz="2400" dirty="0" err="1">
                <a:solidFill>
                  <a:srgbClr val="002060"/>
                </a:solidFill>
                <a:latin typeface="UTM Avo" panose="02040603050506020204" pitchFamily="18" charset="0"/>
                <a:cs typeface="Times New Roman" pitchFamily="18" charset="0"/>
              </a:rPr>
              <a:t>chiến</a:t>
            </a:r>
            <a:r>
              <a:rPr lang="en-US" sz="2400" dirty="0">
                <a:solidFill>
                  <a:srgbClr val="002060"/>
                </a:solidFill>
                <a:latin typeface="UTM Avo" panose="02040603050506020204" pitchFamily="18" charset="0"/>
                <a:cs typeface="Times New Roman" pitchFamily="18" charset="0"/>
              </a:rPr>
              <a:t> </a:t>
            </a:r>
            <a:r>
              <a:rPr lang="en-US" sz="2400" dirty="0" err="1">
                <a:solidFill>
                  <a:srgbClr val="002060"/>
                </a:solidFill>
                <a:latin typeface="UTM Avo" panose="02040603050506020204" pitchFamily="18" charset="0"/>
                <a:cs typeface="Times New Roman" pitchFamily="18" charset="0"/>
              </a:rPr>
              <a:t>chống</a:t>
            </a:r>
            <a:r>
              <a:rPr lang="en-US" sz="2400" dirty="0">
                <a:solidFill>
                  <a:srgbClr val="002060"/>
                </a:solidFill>
                <a:latin typeface="UTM Avo" panose="02040603050506020204" pitchFamily="18" charset="0"/>
                <a:cs typeface="Times New Roman" pitchFamily="18" charset="0"/>
              </a:rPr>
              <a:t> </a:t>
            </a:r>
            <a:r>
              <a:rPr lang="en-US" sz="2400" dirty="0" err="1">
                <a:solidFill>
                  <a:srgbClr val="002060"/>
                </a:solidFill>
                <a:latin typeface="UTM Avo" panose="02040603050506020204" pitchFamily="18" charset="0"/>
                <a:cs typeface="Times New Roman" pitchFamily="18" charset="0"/>
              </a:rPr>
              <a:t>Mĩ</a:t>
            </a:r>
            <a:r>
              <a:rPr lang="en-US" sz="2400" dirty="0">
                <a:solidFill>
                  <a:srgbClr val="002060"/>
                </a:solidFill>
                <a:latin typeface="UTM Avo" panose="02040603050506020204" pitchFamily="18" charset="0"/>
                <a:cs typeface="Times New Roman" pitchFamily="18" charset="0"/>
              </a:rPr>
              <a:t>.</a:t>
            </a:r>
          </a:p>
        </p:txBody>
      </p:sp>
      <p:sp>
        <p:nvSpPr>
          <p:cNvPr id="36" name="TextBox 35">
            <a:extLst>
              <a:ext uri="{FF2B5EF4-FFF2-40B4-BE49-F238E27FC236}">
                <a16:creationId xmlns:a16="http://schemas.microsoft.com/office/drawing/2014/main" id="{3F221996-A739-4693-6ED2-CA47249504E6}"/>
              </a:ext>
            </a:extLst>
          </p:cNvPr>
          <p:cNvSpPr txBox="1"/>
          <p:nvPr/>
        </p:nvSpPr>
        <p:spPr>
          <a:xfrm>
            <a:off x="7825539" y="4823591"/>
            <a:ext cx="3276600" cy="830997"/>
          </a:xfrm>
          <a:prstGeom prst="rect">
            <a:avLst/>
          </a:prstGeom>
          <a:noFill/>
        </p:spPr>
        <p:txBody>
          <a:bodyPr wrap="square" rtlCol="0">
            <a:spAutoFit/>
          </a:bodyPr>
          <a:lstStyle/>
          <a:p>
            <a:pPr lvl="0"/>
            <a:r>
              <a:rPr lang="vi-VN" sz="2400" dirty="0">
                <a:solidFill>
                  <a:srgbClr val="002060"/>
                </a:solidFill>
                <a:latin typeface="UTM Avo" panose="02040603050506020204" pitchFamily="18" charset="0"/>
                <a:cs typeface="Times New Roman" pitchFamily="18" charset="0"/>
              </a:rPr>
              <a:t>Khi đất nước hòa bình thống nhất</a:t>
            </a:r>
            <a:r>
              <a:rPr lang="en-US" sz="2400" dirty="0">
                <a:solidFill>
                  <a:srgbClr val="002060"/>
                </a:solidFill>
                <a:latin typeface="UTM Avo" panose="02040603050506020204" pitchFamily="18" charset="0"/>
                <a:cs typeface="Times New Roman" pitchFamily="18" charset="0"/>
              </a:rPr>
              <a:t>.</a:t>
            </a:r>
            <a:endParaRPr lang="vi-VN" sz="2400" dirty="0">
              <a:solidFill>
                <a:srgbClr val="002060"/>
              </a:solidFill>
              <a:latin typeface="UTM Avo" panose="02040603050506020204" pitchFamily="18" charset="0"/>
              <a:cs typeface="Times New Roman" pitchFamily="18" charset="0"/>
            </a:endParaRPr>
          </a:p>
        </p:txBody>
      </p:sp>
      <p:sp>
        <p:nvSpPr>
          <p:cNvPr id="42" name="TextBox 41">
            <a:extLst>
              <a:ext uri="{FF2B5EF4-FFF2-40B4-BE49-F238E27FC236}">
                <a16:creationId xmlns:a16="http://schemas.microsoft.com/office/drawing/2014/main" id="{BDED95D4-3958-F60F-9DDA-9ECABE839499}"/>
              </a:ext>
            </a:extLst>
          </p:cNvPr>
          <p:cNvSpPr txBox="1"/>
          <p:nvPr/>
        </p:nvSpPr>
        <p:spPr>
          <a:xfrm>
            <a:off x="2838450" y="1134130"/>
            <a:ext cx="4781550" cy="954107"/>
          </a:xfrm>
          <a:prstGeom prst="rect">
            <a:avLst/>
          </a:prstGeom>
          <a:noFill/>
        </p:spPr>
        <p:txBody>
          <a:bodyPr wrap="square" rtlCol="0">
            <a:spAutoFit/>
          </a:bodyPr>
          <a:lstStyle/>
          <a:p>
            <a:pPr lvl="0" algn="ctr"/>
            <a:r>
              <a:rPr lang="vi-VN" sz="2800" b="1" dirty="0">
                <a:solidFill>
                  <a:prstClr val="black"/>
                </a:solidFill>
                <a:latin typeface="UTM Avo" panose="02040603050506020204" pitchFamily="18" charset="0"/>
                <a:cs typeface="Times New Roman" pitchFamily="18" charset="0"/>
              </a:rPr>
              <a:t>Bài thơ </a:t>
            </a:r>
            <a:r>
              <a:rPr lang="vi-VN" sz="2800" b="1" i="1" dirty="0">
                <a:solidFill>
                  <a:prstClr val="black"/>
                </a:solidFill>
                <a:latin typeface="UTM Avo" panose="02040603050506020204" pitchFamily="18" charset="0"/>
                <a:cs typeface="Times New Roman" pitchFamily="18" charset="0"/>
              </a:rPr>
              <a:t>Lượm</a:t>
            </a:r>
            <a:r>
              <a:rPr lang="vi-VN" sz="2800" b="1" dirty="0">
                <a:solidFill>
                  <a:prstClr val="black"/>
                </a:solidFill>
                <a:latin typeface="UTM Avo" panose="02040603050506020204" pitchFamily="18" charset="0"/>
                <a:cs typeface="Times New Roman" pitchFamily="18" charset="0"/>
              </a:rPr>
              <a:t> được sáng tác vào thời gian nào:</a:t>
            </a:r>
          </a:p>
        </p:txBody>
      </p:sp>
      <p:sp>
        <p:nvSpPr>
          <p:cNvPr id="43" name="TextBox 42">
            <a:extLst>
              <a:ext uri="{FF2B5EF4-FFF2-40B4-BE49-F238E27FC236}">
                <a16:creationId xmlns:a16="http://schemas.microsoft.com/office/drawing/2014/main" id="{D64C8E7F-50F7-8999-45CD-9230D4F1937A}"/>
              </a:ext>
            </a:extLst>
          </p:cNvPr>
          <p:cNvSpPr txBox="1"/>
          <p:nvPr/>
        </p:nvSpPr>
        <p:spPr>
          <a:xfrm>
            <a:off x="1809750" y="3225196"/>
            <a:ext cx="3276600" cy="830997"/>
          </a:xfrm>
          <a:prstGeom prst="rect">
            <a:avLst/>
          </a:prstGeom>
          <a:noFill/>
        </p:spPr>
        <p:txBody>
          <a:bodyPr wrap="square" rtlCol="0">
            <a:spAutoFit/>
          </a:bodyPr>
          <a:lstStyle/>
          <a:p>
            <a:pPr lvl="0"/>
            <a:r>
              <a:rPr lang="vi-VN" sz="2400" dirty="0">
                <a:solidFill>
                  <a:srgbClr val="002060"/>
                </a:solidFill>
                <a:latin typeface="UTM Avo" panose="02040603050506020204" pitchFamily="18" charset="0"/>
                <a:cs typeface="Times New Roman" pitchFamily="18" charset="0"/>
              </a:rPr>
              <a:t>Trước Cách Mạng Tháng Tám</a:t>
            </a:r>
            <a:r>
              <a:rPr lang="en-US" sz="2400" dirty="0">
                <a:solidFill>
                  <a:srgbClr val="002060"/>
                </a:solidFill>
                <a:latin typeface="UTM Avo" panose="02040603050506020204" pitchFamily="18" charset="0"/>
                <a:cs typeface="Times New Roman" pitchFamily="18" charset="0"/>
              </a:rPr>
              <a:t>.</a:t>
            </a:r>
            <a:endParaRPr lang="vi-VN" sz="2400" dirty="0">
              <a:solidFill>
                <a:srgbClr val="002060"/>
              </a:solidFill>
              <a:latin typeface="UTM Avo" panose="02040603050506020204" pitchFamily="18" charset="0"/>
              <a:cs typeface="Times New Roman" pitchFamily="18" charset="0"/>
            </a:endParaRPr>
          </a:p>
        </p:txBody>
      </p:sp>
    </p:spTree>
    <p:extLst>
      <p:ext uri="{BB962C8B-B14F-4D97-AF65-F5344CB8AC3E}">
        <p14:creationId xmlns:p14="http://schemas.microsoft.com/office/powerpoint/2010/main" val="2522387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15000" fill="hold"/>
                                        <p:tgtEl>
                                          <p:spTgt spid="25"/>
                                        </p:tgtEl>
                                        <p:attrNameLst>
                                          <p:attrName>r</p:attrName>
                                        </p:attrNameLst>
                                      </p:cBhvr>
                                    </p:animRot>
                                  </p:childTnLst>
                                </p:cTn>
                              </p:par>
                            </p:childTnLst>
                          </p:cTn>
                        </p:par>
                        <p:par>
                          <p:cTn id="7" fill="hold">
                            <p:stCondLst>
                              <p:cond delay="15000"/>
                            </p:stCondLst>
                            <p:childTnLst>
                              <p:par>
                                <p:cTn id="8" presetID="1" presetClass="entr" presetSubtype="0" fill="hold" grpId="0" nodeType="afterEffect">
                                  <p:stCondLst>
                                    <p:cond delay="0"/>
                                  </p:stCondLst>
                                  <p:childTnLst>
                                    <p:set>
                                      <p:cBhvr>
                                        <p:cTn id="9" dur="1" fill="hold">
                                          <p:stCondLst>
                                            <p:cond delay="0"/>
                                          </p:stCondLst>
                                        </p:cTn>
                                        <p:tgtEl>
                                          <p:spTgt spid="24"/>
                                        </p:tgtEl>
                                        <p:attrNameLst>
                                          <p:attrName>style.visibility</p:attrName>
                                        </p:attrNameLst>
                                      </p:cBhvr>
                                      <p:to>
                                        <p:strVal val="visible"/>
                                      </p:to>
                                    </p:set>
                                  </p:childTnLst>
                                  <p:subTnLst>
                                    <p:audio>
                                      <p:cMediaNode>
                                        <p:cTn display="0" masterRel="sameClick">
                                          <p:stCondLst>
                                            <p:cond evt="begin" delay="0">
                                              <p:tn val="8"/>
                                            </p:cond>
                                          </p:stCondLst>
                                          <p:endCondLst>
                                            <p:cond evt="onStopAudio" delay="0">
                                              <p:tgtEl>
                                                <p:sldTgt/>
                                              </p:tgtEl>
                                            </p:cond>
                                          </p:endCondLst>
                                        </p:cTn>
                                        <p:tgtEl>
                                          <p:sndTgt r:embed="rId3" name="bomb.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14"/>
                    </p:tgtEl>
                  </p:cond>
                </p:stCondLst>
                <p:endSync evt="end" delay="0">
                  <p:rtn val="all"/>
                </p:endSync>
                <p:childTnLst>
                  <p:par>
                    <p:cTn id="11" fill="hold">
                      <p:stCondLst>
                        <p:cond delay="0"/>
                      </p:stCondLst>
                      <p:childTnLst>
                        <p:par>
                          <p:cTn id="12" fill="hold">
                            <p:stCondLst>
                              <p:cond delay="0"/>
                            </p:stCondLst>
                            <p:childTnLst>
                              <p:par>
                                <p:cTn id="13" presetID="1" presetClass="emph" presetSubtype="2" fill="hold" nodeType="clickEffect">
                                  <p:stCondLst>
                                    <p:cond delay="0"/>
                                  </p:stCondLst>
                                  <p:childTnLst>
                                    <p:animClr clrSpc="rgb" dir="cw">
                                      <p:cBhvr>
                                        <p:cTn id="14" dur="2000" fill="hold"/>
                                        <p:tgtEl>
                                          <p:spTgt spid="7"/>
                                        </p:tgtEl>
                                        <p:attrNameLst>
                                          <p:attrName>fillcolor</p:attrName>
                                        </p:attrNameLst>
                                      </p:cBhvr>
                                      <p:to>
                                        <a:srgbClr val="00B050"/>
                                      </p:to>
                                    </p:animClr>
                                    <p:set>
                                      <p:cBhvr>
                                        <p:cTn id="15" dur="2000" fill="hold"/>
                                        <p:tgtEl>
                                          <p:spTgt spid="7"/>
                                        </p:tgtEl>
                                        <p:attrNameLst>
                                          <p:attrName>fill.type</p:attrName>
                                        </p:attrNameLst>
                                      </p:cBhvr>
                                      <p:to>
                                        <p:strVal val="solid"/>
                                      </p:to>
                                    </p:set>
                                    <p:set>
                                      <p:cBhvr>
                                        <p:cTn id="16" dur="2000" fill="hold"/>
                                        <p:tgtEl>
                                          <p:spTgt spid="7"/>
                                        </p:tgtEl>
                                        <p:attrNameLst>
                                          <p:attrName>fill.on</p:attrName>
                                        </p:attrNameLst>
                                      </p:cBhvr>
                                      <p:to>
                                        <p:strVal val="true"/>
                                      </p:to>
                                    </p:set>
                                  </p:childTnLst>
                                  <p:subTnLst>
                                    <p:audio>
                                      <p:cMediaNode>
                                        <p:cTn display="0" masterRel="sameClick">
                                          <p:stCondLst>
                                            <p:cond evt="begin" delay="0">
                                              <p:tn val="13"/>
                                            </p:cond>
                                          </p:stCondLst>
                                          <p:endCondLst>
                                            <p:cond evt="onStopAudio" delay="0">
                                              <p:tgtEl>
                                                <p:sldTgt/>
                                              </p:tgtEl>
                                            </p:cond>
                                          </p:endCondLst>
                                        </p:cTn>
                                        <p:tgtEl>
                                          <p:sndTgt r:embed="rId4" name="applause.wav"/>
                                        </p:tgtEl>
                                      </p:cMediaNode>
                                    </p:audio>
                                  </p:subTnLst>
                                </p:cTn>
                              </p:par>
                              <p:par>
                                <p:cTn id="17" presetID="1" presetClass="entr" presetSubtype="0" fill="hold" nodeType="with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21" restart="whenNotActive" fill="hold" evtFilter="cancelBubble" nodeType="interactiveSeq">
                <p:stCondLst>
                  <p:cond evt="onClick" delay="0">
                    <p:tgtEl>
                      <p:spTgt spid="17"/>
                    </p:tgtEl>
                  </p:cond>
                </p:stCondLst>
                <p:endSync evt="end" delay="0">
                  <p:rtn val="all"/>
                </p:endSync>
                <p:childTnLst>
                  <p:par>
                    <p:cTn id="22" fill="hold">
                      <p:stCondLst>
                        <p:cond delay="0"/>
                      </p:stCondLst>
                      <p:childTnLst>
                        <p:par>
                          <p:cTn id="23" fill="hold">
                            <p:stCondLst>
                              <p:cond delay="0"/>
                            </p:stCondLst>
                            <p:childTnLst>
                              <p:par>
                                <p:cTn id="24" presetID="1" presetClass="emph" presetSubtype="2" fill="hold" nodeType="clickEffect">
                                  <p:stCondLst>
                                    <p:cond delay="0"/>
                                  </p:stCondLst>
                                  <p:childTnLst>
                                    <p:animClr clrSpc="rgb" dir="cw">
                                      <p:cBhvr>
                                        <p:cTn id="25" dur="2000" fill="hold"/>
                                        <p:tgtEl>
                                          <p:spTgt spid="12"/>
                                        </p:tgtEl>
                                        <p:attrNameLst>
                                          <p:attrName>fillcolor</p:attrName>
                                        </p:attrNameLst>
                                      </p:cBhvr>
                                      <p:to>
                                        <a:schemeClr val="accent2"/>
                                      </p:to>
                                    </p:animClr>
                                    <p:set>
                                      <p:cBhvr>
                                        <p:cTn id="26" dur="2000" fill="hold"/>
                                        <p:tgtEl>
                                          <p:spTgt spid="12"/>
                                        </p:tgtEl>
                                        <p:attrNameLst>
                                          <p:attrName>fill.type</p:attrName>
                                        </p:attrNameLst>
                                      </p:cBhvr>
                                      <p:to>
                                        <p:strVal val="solid"/>
                                      </p:to>
                                    </p:set>
                                    <p:set>
                                      <p:cBhvr>
                                        <p:cTn id="27" dur="2000" fill="hold"/>
                                        <p:tgtEl>
                                          <p:spTgt spid="12"/>
                                        </p:tgtEl>
                                        <p:attrNameLst>
                                          <p:attrName>fill.on</p:attrName>
                                        </p:attrNameLst>
                                      </p:cBhvr>
                                      <p:to>
                                        <p:strVal val="true"/>
                                      </p:to>
                                    </p:set>
                                  </p:childTnLst>
                                  <p:subTnLst>
                                    <p:audio>
                                      <p:cMediaNode>
                                        <p:cTn display="0" masterRel="sameClick">
                                          <p:stCondLst>
                                            <p:cond evt="begin" delay="0">
                                              <p:tn val="24"/>
                                            </p:cond>
                                          </p:stCondLst>
                                          <p:endCondLst>
                                            <p:cond evt="onStopAudio" delay="0">
                                              <p:tgtEl>
                                                <p:sldTgt/>
                                              </p:tgtEl>
                                            </p:cond>
                                          </p:endCondLst>
                                        </p:cTn>
                                        <p:tgtEl>
                                          <p:sndTgt r:embed="rId5" name="sai-1.wav"/>
                                        </p:tgtEl>
                                      </p:cMediaNode>
                                    </p:audio>
                                  </p:subTnLst>
                                </p:cTn>
                              </p:par>
                              <p:par>
                                <p:cTn id="28" presetID="1" presetClass="entr" presetSubtype="0" fill="hold" nodeType="withEffect">
                                  <p:stCondLst>
                                    <p:cond delay="0"/>
                                  </p:stCondLst>
                                  <p:childTnLst>
                                    <p:set>
                                      <p:cBhvr>
                                        <p:cTn id="29" dur="1" fill="hold">
                                          <p:stCondLst>
                                            <p:cond delay="0"/>
                                          </p:stCondLst>
                                        </p:cTn>
                                        <p:tgtEl>
                                          <p:spTgt spid="33"/>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seq concurrent="1" nextAc="seek">
              <p:cTn id="30" restart="whenNotActive" fill="hold" evtFilter="cancelBubble" nodeType="interactiveSeq">
                <p:stCondLst>
                  <p:cond evt="onClick" delay="0">
                    <p:tgtEl>
                      <p:spTgt spid="16"/>
                    </p:tgtEl>
                  </p:cond>
                </p:stCondLst>
                <p:endSync evt="end" delay="0">
                  <p:rtn val="all"/>
                </p:endSync>
                <p:childTnLst>
                  <p:par>
                    <p:cTn id="31" fill="hold">
                      <p:stCondLst>
                        <p:cond delay="0"/>
                      </p:stCondLst>
                      <p:childTnLst>
                        <p:par>
                          <p:cTn id="32" fill="hold">
                            <p:stCondLst>
                              <p:cond delay="0"/>
                            </p:stCondLst>
                            <p:childTnLst>
                              <p:par>
                                <p:cTn id="33" presetID="1" presetClass="emph" presetSubtype="2" fill="hold" nodeType="clickEffect">
                                  <p:stCondLst>
                                    <p:cond delay="0"/>
                                  </p:stCondLst>
                                  <p:childTnLst>
                                    <p:animClr clrSpc="rgb" dir="cw">
                                      <p:cBhvr>
                                        <p:cTn id="34" dur="2000" fill="hold"/>
                                        <p:tgtEl>
                                          <p:spTgt spid="11"/>
                                        </p:tgtEl>
                                        <p:attrNameLst>
                                          <p:attrName>fillcolor</p:attrName>
                                        </p:attrNameLst>
                                      </p:cBhvr>
                                      <p:to>
                                        <a:schemeClr val="accent2"/>
                                      </p:to>
                                    </p:animClr>
                                    <p:set>
                                      <p:cBhvr>
                                        <p:cTn id="35" dur="2000" fill="hold"/>
                                        <p:tgtEl>
                                          <p:spTgt spid="11"/>
                                        </p:tgtEl>
                                        <p:attrNameLst>
                                          <p:attrName>fill.type</p:attrName>
                                        </p:attrNameLst>
                                      </p:cBhvr>
                                      <p:to>
                                        <p:strVal val="solid"/>
                                      </p:to>
                                    </p:set>
                                    <p:set>
                                      <p:cBhvr>
                                        <p:cTn id="36" dur="2000" fill="hold"/>
                                        <p:tgtEl>
                                          <p:spTgt spid="11"/>
                                        </p:tgtEl>
                                        <p:attrNameLst>
                                          <p:attrName>fill.on</p:attrName>
                                        </p:attrNameLst>
                                      </p:cBhvr>
                                      <p:to>
                                        <p:strVal val="true"/>
                                      </p:to>
                                    </p:set>
                                  </p:childTnLst>
                                  <p:subTnLst>
                                    <p:audio>
                                      <p:cMediaNode>
                                        <p:cTn display="0" masterRel="sameClick">
                                          <p:stCondLst>
                                            <p:cond evt="begin" delay="0">
                                              <p:tn val="33"/>
                                            </p:cond>
                                          </p:stCondLst>
                                          <p:endCondLst>
                                            <p:cond evt="onStopAudio" delay="0">
                                              <p:tgtEl>
                                                <p:sldTgt/>
                                              </p:tgtEl>
                                            </p:cond>
                                          </p:endCondLst>
                                        </p:cTn>
                                        <p:tgtEl>
                                          <p:sndTgt r:embed="rId5" name="sai-1.wav"/>
                                        </p:tgtEl>
                                      </p:cMediaNode>
                                    </p:audio>
                                  </p:subTnLst>
                                </p:cTn>
                              </p:par>
                              <p:par>
                                <p:cTn id="37" presetID="1" presetClass="entr" presetSubtype="0" fill="hold" nodeType="withEffect">
                                  <p:stCondLst>
                                    <p:cond delay="0"/>
                                  </p:stCondLst>
                                  <p:childTnLst>
                                    <p:set>
                                      <p:cBhvr>
                                        <p:cTn id="38" dur="1" fill="hold">
                                          <p:stCondLst>
                                            <p:cond delay="0"/>
                                          </p:stCondLst>
                                        </p:cTn>
                                        <p:tgtEl>
                                          <p:spTgt spid="34"/>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seq concurrent="1" nextAc="seek">
              <p:cTn id="39" restart="whenNotActive" fill="hold" evtFilter="cancelBubble" nodeType="interactiveSeq">
                <p:stCondLst>
                  <p:cond evt="onClick" delay="0">
                    <p:tgtEl>
                      <p:spTgt spid="15"/>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clickEffect">
                                  <p:stCondLst>
                                    <p:cond delay="0"/>
                                  </p:stCondLst>
                                  <p:childTnLst>
                                    <p:animClr clrSpc="rgb" dir="cw">
                                      <p:cBhvr>
                                        <p:cTn id="43" dur="2000" fill="hold"/>
                                        <p:tgtEl>
                                          <p:spTgt spid="13"/>
                                        </p:tgtEl>
                                        <p:attrNameLst>
                                          <p:attrName>fillcolor</p:attrName>
                                        </p:attrNameLst>
                                      </p:cBhvr>
                                      <p:to>
                                        <a:schemeClr val="accent2"/>
                                      </p:to>
                                    </p:animClr>
                                    <p:set>
                                      <p:cBhvr>
                                        <p:cTn id="44" dur="2000" fill="hold"/>
                                        <p:tgtEl>
                                          <p:spTgt spid="13"/>
                                        </p:tgtEl>
                                        <p:attrNameLst>
                                          <p:attrName>fill.type</p:attrName>
                                        </p:attrNameLst>
                                      </p:cBhvr>
                                      <p:to>
                                        <p:strVal val="solid"/>
                                      </p:to>
                                    </p:set>
                                    <p:set>
                                      <p:cBhvr>
                                        <p:cTn id="45" dur="2000" fill="hold"/>
                                        <p:tgtEl>
                                          <p:spTgt spid="13"/>
                                        </p:tgtEl>
                                        <p:attrNameLst>
                                          <p:attrName>fill.on</p:attrName>
                                        </p:attrNameLst>
                                      </p:cBhvr>
                                      <p:to>
                                        <p:strVal val="true"/>
                                      </p:to>
                                    </p:set>
                                  </p:childTnLst>
                                  <p:subTnLst>
                                    <p:audio>
                                      <p:cMediaNode>
                                        <p:cTn display="0" masterRel="sameClick">
                                          <p:stCondLst>
                                            <p:cond evt="begin" delay="0">
                                              <p:tn val="42"/>
                                            </p:cond>
                                          </p:stCondLst>
                                          <p:endCondLst>
                                            <p:cond evt="onStopAudio" delay="0">
                                              <p:tgtEl>
                                                <p:sldTgt/>
                                              </p:tgtEl>
                                            </p:cond>
                                          </p:endCondLst>
                                        </p:cTn>
                                        <p:tgtEl>
                                          <p:sndTgt r:embed="rId5" name="sai-1.wav"/>
                                        </p:tgtEl>
                                      </p:cMediaNode>
                                    </p:audio>
                                  </p:subTnLst>
                                </p:cTn>
                              </p:par>
                              <p:par>
                                <p:cTn id="46" presetID="1" presetClass="entr" presetSubtype="0" fill="hold" nodeType="withEffect">
                                  <p:stCondLst>
                                    <p:cond delay="0"/>
                                  </p:stCondLst>
                                  <p:childTnLst>
                                    <p:set>
                                      <p:cBhvr>
                                        <p:cTn id="47" dur="1" fill="hold">
                                          <p:stCondLst>
                                            <p:cond delay="0"/>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15"/>
                  </p:tgtEl>
                </p:cond>
              </p:nextCondLst>
            </p:seq>
          </p:childTnLst>
        </p:cTn>
      </p:par>
    </p:tnLst>
    <p:bldLst>
      <p:bldP spid="2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14" descr="kim phut"/>
          <p:cNvPicPr>
            <a:picLocks noChangeAspect="1" noChangeArrowheads="1"/>
          </p:cNvPicPr>
          <p:nvPr/>
        </p:nvPicPr>
        <p:blipFill>
          <a:blip r:embed="rId6" cstate="print"/>
          <a:srcRect/>
          <a:stretch>
            <a:fillRect/>
          </a:stretch>
        </p:blipFill>
        <p:spPr bwMode="auto">
          <a:xfrm>
            <a:off x="8077200" y="4191001"/>
            <a:ext cx="1143000" cy="1075765"/>
          </a:xfrm>
          <a:prstGeom prst="rect">
            <a:avLst/>
          </a:prstGeom>
          <a:noFill/>
          <a:ln w="9525">
            <a:noFill/>
            <a:miter lim="800000"/>
            <a:headEnd/>
            <a:tailEnd/>
          </a:ln>
        </p:spPr>
      </p:pic>
      <p:pic>
        <p:nvPicPr>
          <p:cNvPr id="6" name="Picture 5" descr="1456.png"/>
          <p:cNvPicPr>
            <a:picLocks noChangeAspect="1"/>
          </p:cNvPicPr>
          <p:nvPr/>
        </p:nvPicPr>
        <p:blipFill>
          <a:blip r:embed="rId7" cstate="print"/>
          <a:stretch>
            <a:fillRect/>
          </a:stretch>
        </p:blipFill>
        <p:spPr>
          <a:xfrm>
            <a:off x="3048000" y="3276600"/>
            <a:ext cx="3513222" cy="575440"/>
          </a:xfrm>
          <a:prstGeom prst="rect">
            <a:avLst/>
          </a:prstGeom>
        </p:spPr>
      </p:pic>
      <p:sp>
        <p:nvSpPr>
          <p:cNvPr id="7" name="Oval 6"/>
          <p:cNvSpPr/>
          <p:nvPr/>
        </p:nvSpPr>
        <p:spPr>
          <a:xfrm>
            <a:off x="2133600" y="41148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pic>
        <p:nvPicPr>
          <p:cNvPr id="8" name="Picture 7" descr="1456.png"/>
          <p:cNvPicPr>
            <a:picLocks noChangeAspect="1"/>
          </p:cNvPicPr>
          <p:nvPr/>
        </p:nvPicPr>
        <p:blipFill>
          <a:blip r:embed="rId7" cstate="print"/>
          <a:stretch>
            <a:fillRect/>
          </a:stretch>
        </p:blipFill>
        <p:spPr>
          <a:xfrm>
            <a:off x="3048000" y="4114800"/>
            <a:ext cx="3513222" cy="575440"/>
          </a:xfrm>
          <a:prstGeom prst="rect">
            <a:avLst/>
          </a:prstGeom>
        </p:spPr>
      </p:pic>
      <p:pic>
        <p:nvPicPr>
          <p:cNvPr id="9" name="Picture 8" descr="1456.png"/>
          <p:cNvPicPr>
            <a:picLocks noChangeAspect="1"/>
          </p:cNvPicPr>
          <p:nvPr/>
        </p:nvPicPr>
        <p:blipFill>
          <a:blip r:embed="rId7" cstate="print"/>
          <a:stretch>
            <a:fillRect/>
          </a:stretch>
        </p:blipFill>
        <p:spPr>
          <a:xfrm>
            <a:off x="3048000" y="5105400"/>
            <a:ext cx="3513222" cy="575440"/>
          </a:xfrm>
          <a:prstGeom prst="rect">
            <a:avLst/>
          </a:prstGeom>
        </p:spPr>
      </p:pic>
      <p:pic>
        <p:nvPicPr>
          <p:cNvPr id="10" name="Picture 9" descr="1456.png"/>
          <p:cNvPicPr>
            <a:picLocks noChangeAspect="1"/>
          </p:cNvPicPr>
          <p:nvPr/>
        </p:nvPicPr>
        <p:blipFill>
          <a:blip r:embed="rId7" cstate="print"/>
          <a:stretch>
            <a:fillRect/>
          </a:stretch>
        </p:blipFill>
        <p:spPr>
          <a:xfrm>
            <a:off x="3048000" y="6019800"/>
            <a:ext cx="3513222" cy="575440"/>
          </a:xfrm>
          <a:prstGeom prst="rect">
            <a:avLst/>
          </a:prstGeom>
        </p:spPr>
      </p:pic>
      <p:sp>
        <p:nvSpPr>
          <p:cNvPr id="11" name="Oval 10"/>
          <p:cNvSpPr/>
          <p:nvPr/>
        </p:nvSpPr>
        <p:spPr>
          <a:xfrm>
            <a:off x="2133600" y="50292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12" name="Oval 11"/>
          <p:cNvSpPr/>
          <p:nvPr/>
        </p:nvSpPr>
        <p:spPr>
          <a:xfrm>
            <a:off x="2133600" y="32004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13" name="Oval 12"/>
          <p:cNvSpPr/>
          <p:nvPr/>
        </p:nvSpPr>
        <p:spPr>
          <a:xfrm>
            <a:off x="2133600" y="59436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14" name="TextBox 13"/>
          <p:cNvSpPr txBox="1"/>
          <p:nvPr/>
        </p:nvSpPr>
        <p:spPr>
          <a:xfrm>
            <a:off x="2209800" y="41910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B</a:t>
            </a:r>
          </a:p>
        </p:txBody>
      </p:sp>
      <p:sp>
        <p:nvSpPr>
          <p:cNvPr id="15" name="TextBox 14"/>
          <p:cNvSpPr txBox="1"/>
          <p:nvPr/>
        </p:nvSpPr>
        <p:spPr>
          <a:xfrm>
            <a:off x="2209800" y="60198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D</a:t>
            </a:r>
          </a:p>
        </p:txBody>
      </p:sp>
      <p:sp>
        <p:nvSpPr>
          <p:cNvPr id="16" name="TextBox 15"/>
          <p:cNvSpPr txBox="1"/>
          <p:nvPr/>
        </p:nvSpPr>
        <p:spPr>
          <a:xfrm>
            <a:off x="2209800" y="51054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C</a:t>
            </a:r>
          </a:p>
        </p:txBody>
      </p:sp>
      <p:sp>
        <p:nvSpPr>
          <p:cNvPr id="17" name="TextBox 16"/>
          <p:cNvSpPr txBox="1"/>
          <p:nvPr/>
        </p:nvSpPr>
        <p:spPr>
          <a:xfrm>
            <a:off x="2209800" y="32766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A</a:t>
            </a:r>
          </a:p>
        </p:txBody>
      </p:sp>
      <p:pic>
        <p:nvPicPr>
          <p:cNvPr id="23" name="Picture 22" descr="dongho1"/>
          <p:cNvPicPr>
            <a:picLocks noChangeAspect="1" noChangeArrowheads="1"/>
          </p:cNvPicPr>
          <p:nvPr/>
        </p:nvPicPr>
        <p:blipFill>
          <a:blip r:embed="rId8" cstate="print"/>
          <a:srcRect/>
          <a:stretch>
            <a:fillRect/>
          </a:stretch>
        </p:blipFill>
        <p:spPr bwMode="auto">
          <a:xfrm>
            <a:off x="7772400" y="3733801"/>
            <a:ext cx="1752600" cy="1768573"/>
          </a:xfrm>
          <a:prstGeom prst="rect">
            <a:avLst/>
          </a:prstGeom>
          <a:noFill/>
        </p:spPr>
      </p:pic>
      <p:sp>
        <p:nvSpPr>
          <p:cNvPr id="24" name="Cloud 23"/>
          <p:cNvSpPr/>
          <p:nvPr/>
        </p:nvSpPr>
        <p:spPr>
          <a:xfrm>
            <a:off x="8915400" y="2895600"/>
            <a:ext cx="1752600" cy="914400"/>
          </a:xfrm>
          <a:prstGeom prst="cloud">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UTM Avo" panose="02040603050506020204" pitchFamily="18" charset="0"/>
                <a:ea typeface="+mn-ea"/>
                <a:cs typeface="Times New Roman" pitchFamily="18" charset="0"/>
              </a:rPr>
              <a:t>HẾT GIỜ</a:t>
            </a:r>
          </a:p>
        </p:txBody>
      </p:sp>
      <p:pic>
        <p:nvPicPr>
          <p:cNvPr id="26" name="Picture 25" descr="112.png"/>
          <p:cNvPicPr>
            <a:picLocks noChangeAspect="1"/>
          </p:cNvPicPr>
          <p:nvPr/>
        </p:nvPicPr>
        <p:blipFill>
          <a:blip r:embed="rId9" cstate="print"/>
          <a:stretch>
            <a:fillRect/>
          </a:stretch>
        </p:blipFill>
        <p:spPr>
          <a:xfrm>
            <a:off x="990600" y="-228600"/>
            <a:ext cx="9144000" cy="3276600"/>
          </a:xfrm>
          <a:prstGeom prst="rect">
            <a:avLst/>
          </a:prstGeom>
        </p:spPr>
      </p:pic>
      <p:pic>
        <p:nvPicPr>
          <p:cNvPr id="33" name="Picture 32" descr="tich.png"/>
          <p:cNvPicPr>
            <a:picLocks noChangeAspect="1"/>
          </p:cNvPicPr>
          <p:nvPr/>
        </p:nvPicPr>
        <p:blipFill>
          <a:blip r:embed="rId10" cstate="print"/>
          <a:stretch>
            <a:fillRect/>
          </a:stretch>
        </p:blipFill>
        <p:spPr>
          <a:xfrm>
            <a:off x="6629400" y="3962400"/>
            <a:ext cx="723900" cy="723900"/>
          </a:xfrm>
          <a:prstGeom prst="rect">
            <a:avLst/>
          </a:prstGeom>
        </p:spPr>
      </p:pic>
      <p:pic>
        <p:nvPicPr>
          <p:cNvPr id="34" name="Picture 33" descr="sai.png"/>
          <p:cNvPicPr>
            <a:picLocks noChangeAspect="1"/>
          </p:cNvPicPr>
          <p:nvPr/>
        </p:nvPicPr>
        <p:blipFill>
          <a:blip r:embed="rId11" cstate="print"/>
          <a:stretch>
            <a:fillRect/>
          </a:stretch>
        </p:blipFill>
        <p:spPr>
          <a:xfrm>
            <a:off x="6629400" y="3276600"/>
            <a:ext cx="533400" cy="533400"/>
          </a:xfrm>
          <a:prstGeom prst="rect">
            <a:avLst/>
          </a:prstGeom>
        </p:spPr>
      </p:pic>
      <p:pic>
        <p:nvPicPr>
          <p:cNvPr id="35" name="Picture 34" descr="sai.png"/>
          <p:cNvPicPr>
            <a:picLocks noChangeAspect="1"/>
          </p:cNvPicPr>
          <p:nvPr/>
        </p:nvPicPr>
        <p:blipFill>
          <a:blip r:embed="rId11" cstate="print"/>
          <a:stretch>
            <a:fillRect/>
          </a:stretch>
        </p:blipFill>
        <p:spPr>
          <a:xfrm>
            <a:off x="6629400" y="5105400"/>
            <a:ext cx="533400" cy="533400"/>
          </a:xfrm>
          <a:prstGeom prst="rect">
            <a:avLst/>
          </a:prstGeom>
        </p:spPr>
      </p:pic>
      <p:pic>
        <p:nvPicPr>
          <p:cNvPr id="36" name="Picture 35" descr="sai.png"/>
          <p:cNvPicPr>
            <a:picLocks noChangeAspect="1"/>
          </p:cNvPicPr>
          <p:nvPr/>
        </p:nvPicPr>
        <p:blipFill>
          <a:blip r:embed="rId11" cstate="print"/>
          <a:stretch>
            <a:fillRect/>
          </a:stretch>
        </p:blipFill>
        <p:spPr>
          <a:xfrm>
            <a:off x="6629400" y="5943600"/>
            <a:ext cx="533400" cy="533400"/>
          </a:xfrm>
          <a:prstGeom prst="rect">
            <a:avLst/>
          </a:prstGeom>
        </p:spPr>
      </p:pic>
      <p:sp>
        <p:nvSpPr>
          <p:cNvPr id="32" name="5-Point Star 31">
            <a:hlinkClick r:id="rId12" action="ppaction://hlinksldjump"/>
          </p:cNvPr>
          <p:cNvSpPr/>
          <p:nvPr/>
        </p:nvSpPr>
        <p:spPr>
          <a:xfrm>
            <a:off x="11150600" y="6007100"/>
            <a:ext cx="762000" cy="685800"/>
          </a:xfrm>
          <a:prstGeom prst="star5">
            <a:avLst/>
          </a:prstGeom>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pic>
        <p:nvPicPr>
          <p:cNvPr id="38" name="Picture 37" descr="43b282e5574b9381f3f2c3655d492a4e.png"/>
          <p:cNvPicPr>
            <a:picLocks noChangeAspect="1"/>
          </p:cNvPicPr>
          <p:nvPr/>
        </p:nvPicPr>
        <p:blipFill>
          <a:blip r:embed="rId13" cstate="print"/>
          <a:stretch>
            <a:fillRect/>
          </a:stretch>
        </p:blipFill>
        <p:spPr>
          <a:xfrm>
            <a:off x="1524000" y="4038600"/>
            <a:ext cx="685800" cy="685800"/>
          </a:xfrm>
          <a:prstGeom prst="rect">
            <a:avLst/>
          </a:prstGeom>
        </p:spPr>
      </p:pic>
      <p:pic>
        <p:nvPicPr>
          <p:cNvPr id="39" name="Picture 38" descr="43b282e5574b9381f3f2c3655d492a4e.png"/>
          <p:cNvPicPr>
            <a:picLocks noChangeAspect="1"/>
          </p:cNvPicPr>
          <p:nvPr/>
        </p:nvPicPr>
        <p:blipFill>
          <a:blip r:embed="rId13" cstate="print"/>
          <a:stretch>
            <a:fillRect/>
          </a:stretch>
        </p:blipFill>
        <p:spPr>
          <a:xfrm>
            <a:off x="1524000" y="3124200"/>
            <a:ext cx="685800" cy="685800"/>
          </a:xfrm>
          <a:prstGeom prst="rect">
            <a:avLst/>
          </a:prstGeom>
        </p:spPr>
      </p:pic>
      <p:pic>
        <p:nvPicPr>
          <p:cNvPr id="40" name="Picture 39" descr="43b282e5574b9381f3f2c3655d492a4e.png"/>
          <p:cNvPicPr>
            <a:picLocks noChangeAspect="1"/>
          </p:cNvPicPr>
          <p:nvPr/>
        </p:nvPicPr>
        <p:blipFill>
          <a:blip r:embed="rId13" cstate="print"/>
          <a:stretch>
            <a:fillRect/>
          </a:stretch>
        </p:blipFill>
        <p:spPr>
          <a:xfrm>
            <a:off x="1524000" y="5943600"/>
            <a:ext cx="685800" cy="685800"/>
          </a:xfrm>
          <a:prstGeom prst="rect">
            <a:avLst/>
          </a:prstGeom>
        </p:spPr>
      </p:pic>
      <p:pic>
        <p:nvPicPr>
          <p:cNvPr id="41" name="Picture 40" descr="43b282e5574b9381f3f2c3655d492a4e.png"/>
          <p:cNvPicPr>
            <a:picLocks noChangeAspect="1"/>
          </p:cNvPicPr>
          <p:nvPr/>
        </p:nvPicPr>
        <p:blipFill>
          <a:blip r:embed="rId13" cstate="print"/>
          <a:stretch>
            <a:fillRect/>
          </a:stretch>
        </p:blipFill>
        <p:spPr>
          <a:xfrm>
            <a:off x="1524000" y="4953000"/>
            <a:ext cx="685800" cy="685800"/>
          </a:xfrm>
          <a:prstGeom prst="rect">
            <a:avLst/>
          </a:prstGeom>
        </p:spPr>
      </p:pic>
      <p:pic>
        <p:nvPicPr>
          <p:cNvPr id="2" name="Picture 1" descr="Logo, company name&#10;&#10;Description automatically generated">
            <a:extLst>
              <a:ext uri="{FF2B5EF4-FFF2-40B4-BE49-F238E27FC236}">
                <a16:creationId xmlns:a16="http://schemas.microsoft.com/office/drawing/2014/main" id="{F7BDEBCC-C994-44BF-1767-CC0D36EE5D80}"/>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0" y="0"/>
            <a:ext cx="1066800" cy="1190500"/>
          </a:xfrm>
          <a:prstGeom prst="rect">
            <a:avLst/>
          </a:prstGeom>
        </p:spPr>
      </p:pic>
      <p:sp>
        <p:nvSpPr>
          <p:cNvPr id="29" name="TextBox 28">
            <a:extLst>
              <a:ext uri="{FF2B5EF4-FFF2-40B4-BE49-F238E27FC236}">
                <a16:creationId xmlns:a16="http://schemas.microsoft.com/office/drawing/2014/main" id="{436B8B28-6A59-0D1B-CD0E-08C1949DA0AA}"/>
              </a:ext>
            </a:extLst>
          </p:cNvPr>
          <p:cNvSpPr txBox="1"/>
          <p:nvPr/>
        </p:nvSpPr>
        <p:spPr>
          <a:xfrm>
            <a:off x="3200400" y="4140910"/>
            <a:ext cx="3276600" cy="523220"/>
          </a:xfrm>
          <a:prstGeom prst="rect">
            <a:avLst/>
          </a:prstGeom>
          <a:noFill/>
        </p:spPr>
        <p:txBody>
          <a:bodyPr wrap="square" rtlCol="0">
            <a:spAutoFit/>
          </a:bodyPr>
          <a:lstStyle/>
          <a:p>
            <a:pPr lvl="0"/>
            <a:r>
              <a:rPr lang="en-US" sz="2800" dirty="0" err="1">
                <a:solidFill>
                  <a:srgbClr val="002060"/>
                </a:solidFill>
                <a:latin typeface="UTM Avo" panose="02040603050506020204" pitchFamily="18" charset="0"/>
                <a:cs typeface="Times New Roman" pitchFamily="18" charset="0"/>
              </a:rPr>
              <a:t>Bốn</a:t>
            </a:r>
            <a:r>
              <a:rPr lang="en-US" sz="2800" dirty="0">
                <a:solidFill>
                  <a:srgbClr val="002060"/>
                </a:solidFill>
                <a:latin typeface="UTM Avo" panose="02040603050506020204" pitchFamily="18" charset="0"/>
                <a:cs typeface="Times New Roman" pitchFamily="18" charset="0"/>
              </a:rPr>
              <a:t> </a:t>
            </a:r>
            <a:r>
              <a:rPr lang="en-US" sz="2800" dirty="0" err="1">
                <a:solidFill>
                  <a:srgbClr val="002060"/>
                </a:solidFill>
                <a:latin typeface="UTM Avo" panose="02040603050506020204" pitchFamily="18" charset="0"/>
                <a:cs typeface="Times New Roman" pitchFamily="18" charset="0"/>
              </a:rPr>
              <a:t>chữ</a:t>
            </a:r>
            <a:endParaRPr lang="en-US" sz="2800" dirty="0">
              <a:solidFill>
                <a:srgbClr val="002060"/>
              </a:solidFill>
              <a:latin typeface="UTM Avo" panose="02040603050506020204" pitchFamily="18" charset="0"/>
              <a:cs typeface="Times New Roman" pitchFamily="18" charset="0"/>
            </a:endParaRPr>
          </a:p>
        </p:txBody>
      </p:sp>
      <p:sp>
        <p:nvSpPr>
          <p:cNvPr id="30" name="TextBox 29">
            <a:extLst>
              <a:ext uri="{FF2B5EF4-FFF2-40B4-BE49-F238E27FC236}">
                <a16:creationId xmlns:a16="http://schemas.microsoft.com/office/drawing/2014/main" id="{576E59B6-C363-951C-A2AE-0AEB3756921F}"/>
              </a:ext>
            </a:extLst>
          </p:cNvPr>
          <p:cNvSpPr txBox="1"/>
          <p:nvPr/>
        </p:nvSpPr>
        <p:spPr>
          <a:xfrm>
            <a:off x="3223494" y="3296077"/>
            <a:ext cx="3276600" cy="523220"/>
          </a:xfrm>
          <a:prstGeom prst="rect">
            <a:avLst/>
          </a:prstGeom>
          <a:noFill/>
        </p:spPr>
        <p:txBody>
          <a:bodyPr wrap="square" rtlCol="0">
            <a:spAutoFit/>
          </a:bodyPr>
          <a:lstStyle/>
          <a:p>
            <a:pPr lvl="0"/>
            <a:r>
              <a:rPr lang="en-US" sz="2800" dirty="0" err="1">
                <a:solidFill>
                  <a:srgbClr val="002060"/>
                </a:solidFill>
                <a:latin typeface="UTM Avo" panose="02040603050506020204" pitchFamily="18" charset="0"/>
                <a:cs typeface="Times New Roman" pitchFamily="18" charset="0"/>
              </a:rPr>
              <a:t>Năm</a:t>
            </a:r>
            <a:r>
              <a:rPr lang="en-US" sz="2800" dirty="0">
                <a:solidFill>
                  <a:srgbClr val="002060"/>
                </a:solidFill>
                <a:latin typeface="UTM Avo" panose="02040603050506020204" pitchFamily="18" charset="0"/>
                <a:cs typeface="Times New Roman" pitchFamily="18" charset="0"/>
              </a:rPr>
              <a:t> </a:t>
            </a:r>
            <a:r>
              <a:rPr lang="en-US" sz="2800" dirty="0" err="1">
                <a:solidFill>
                  <a:srgbClr val="002060"/>
                </a:solidFill>
                <a:latin typeface="UTM Avo" panose="02040603050506020204" pitchFamily="18" charset="0"/>
                <a:cs typeface="Times New Roman" pitchFamily="18" charset="0"/>
              </a:rPr>
              <a:t>chữ</a:t>
            </a:r>
            <a:endParaRPr lang="en-US" sz="2800" dirty="0">
              <a:solidFill>
                <a:srgbClr val="002060"/>
              </a:solidFill>
              <a:latin typeface="UTM Avo" panose="02040603050506020204" pitchFamily="18" charset="0"/>
              <a:cs typeface="Times New Roman" pitchFamily="18" charset="0"/>
            </a:endParaRPr>
          </a:p>
        </p:txBody>
      </p:sp>
      <p:sp>
        <p:nvSpPr>
          <p:cNvPr id="31" name="TextBox 30">
            <a:extLst>
              <a:ext uri="{FF2B5EF4-FFF2-40B4-BE49-F238E27FC236}">
                <a16:creationId xmlns:a16="http://schemas.microsoft.com/office/drawing/2014/main" id="{AFE524A7-A40C-1BC0-D517-AC467F84DF45}"/>
              </a:ext>
            </a:extLst>
          </p:cNvPr>
          <p:cNvSpPr txBox="1"/>
          <p:nvPr/>
        </p:nvSpPr>
        <p:spPr>
          <a:xfrm>
            <a:off x="3211286" y="5105400"/>
            <a:ext cx="3276600" cy="523220"/>
          </a:xfrm>
          <a:prstGeom prst="rect">
            <a:avLst/>
          </a:prstGeom>
          <a:noFill/>
        </p:spPr>
        <p:txBody>
          <a:bodyPr wrap="square" rtlCol="0">
            <a:spAutoFit/>
          </a:bodyPr>
          <a:lstStyle/>
          <a:p>
            <a:pPr lvl="0"/>
            <a:r>
              <a:rPr lang="en-US" sz="2800" dirty="0" err="1">
                <a:solidFill>
                  <a:srgbClr val="002060"/>
                </a:solidFill>
                <a:latin typeface="UTM Avo" panose="02040603050506020204" pitchFamily="18" charset="0"/>
                <a:cs typeface="Times New Roman" pitchFamily="18" charset="0"/>
              </a:rPr>
              <a:t>Sáu</a:t>
            </a:r>
            <a:r>
              <a:rPr lang="en-US" sz="2800" dirty="0">
                <a:solidFill>
                  <a:srgbClr val="002060"/>
                </a:solidFill>
                <a:latin typeface="UTM Avo" panose="02040603050506020204" pitchFamily="18" charset="0"/>
                <a:cs typeface="Times New Roman" pitchFamily="18" charset="0"/>
              </a:rPr>
              <a:t> </a:t>
            </a:r>
            <a:r>
              <a:rPr lang="en-US" sz="2800" dirty="0" err="1">
                <a:solidFill>
                  <a:srgbClr val="002060"/>
                </a:solidFill>
                <a:latin typeface="UTM Avo" panose="02040603050506020204" pitchFamily="18" charset="0"/>
                <a:cs typeface="Times New Roman" pitchFamily="18" charset="0"/>
              </a:rPr>
              <a:t>chữ</a:t>
            </a:r>
            <a:endParaRPr lang="en-US" sz="2800" dirty="0">
              <a:solidFill>
                <a:srgbClr val="002060"/>
              </a:solidFill>
              <a:latin typeface="UTM Avo" panose="02040603050506020204" pitchFamily="18" charset="0"/>
              <a:cs typeface="Times New Roman" pitchFamily="18" charset="0"/>
            </a:endParaRPr>
          </a:p>
        </p:txBody>
      </p:sp>
      <p:sp>
        <p:nvSpPr>
          <p:cNvPr id="37" name="TextBox 36">
            <a:extLst>
              <a:ext uri="{FF2B5EF4-FFF2-40B4-BE49-F238E27FC236}">
                <a16:creationId xmlns:a16="http://schemas.microsoft.com/office/drawing/2014/main" id="{CFB8F60B-6D2D-C16F-1014-E4BCF113EAB3}"/>
              </a:ext>
            </a:extLst>
          </p:cNvPr>
          <p:cNvSpPr txBox="1"/>
          <p:nvPr/>
        </p:nvSpPr>
        <p:spPr>
          <a:xfrm>
            <a:off x="3211286" y="6019800"/>
            <a:ext cx="3276600" cy="523220"/>
          </a:xfrm>
          <a:prstGeom prst="rect">
            <a:avLst/>
          </a:prstGeom>
          <a:noFill/>
        </p:spPr>
        <p:txBody>
          <a:bodyPr wrap="square" rtlCol="0">
            <a:spAutoFit/>
          </a:bodyPr>
          <a:lstStyle/>
          <a:p>
            <a:pPr lvl="0"/>
            <a:r>
              <a:rPr lang="en-US" sz="2800" dirty="0" err="1">
                <a:solidFill>
                  <a:srgbClr val="002060"/>
                </a:solidFill>
                <a:latin typeface="UTM Avo" panose="02040603050506020204" pitchFamily="18" charset="0"/>
                <a:cs typeface="Times New Roman" pitchFamily="18" charset="0"/>
              </a:rPr>
              <a:t>Bảy</a:t>
            </a:r>
            <a:r>
              <a:rPr lang="en-US" sz="2800" dirty="0">
                <a:solidFill>
                  <a:srgbClr val="002060"/>
                </a:solidFill>
                <a:latin typeface="UTM Avo" panose="02040603050506020204" pitchFamily="18" charset="0"/>
                <a:cs typeface="Times New Roman" pitchFamily="18" charset="0"/>
              </a:rPr>
              <a:t> </a:t>
            </a:r>
            <a:r>
              <a:rPr lang="en-US" sz="2800" dirty="0" err="1">
                <a:solidFill>
                  <a:srgbClr val="002060"/>
                </a:solidFill>
                <a:latin typeface="UTM Avo" panose="02040603050506020204" pitchFamily="18" charset="0"/>
                <a:cs typeface="Times New Roman" pitchFamily="18" charset="0"/>
              </a:rPr>
              <a:t>chữ</a:t>
            </a:r>
            <a:endParaRPr lang="en-US" sz="2800" dirty="0">
              <a:solidFill>
                <a:srgbClr val="002060"/>
              </a:solidFill>
              <a:latin typeface="UTM Avo" panose="02040603050506020204" pitchFamily="18" charset="0"/>
              <a:cs typeface="Times New Roman" pitchFamily="18" charset="0"/>
            </a:endParaRPr>
          </a:p>
        </p:txBody>
      </p:sp>
      <p:sp>
        <p:nvSpPr>
          <p:cNvPr id="42" name="TextBox 41">
            <a:extLst>
              <a:ext uri="{FF2B5EF4-FFF2-40B4-BE49-F238E27FC236}">
                <a16:creationId xmlns:a16="http://schemas.microsoft.com/office/drawing/2014/main" id="{CE4442BB-7895-3810-67A2-32FD1853A925}"/>
              </a:ext>
            </a:extLst>
          </p:cNvPr>
          <p:cNvSpPr txBox="1"/>
          <p:nvPr/>
        </p:nvSpPr>
        <p:spPr>
          <a:xfrm>
            <a:off x="3733800" y="1000780"/>
            <a:ext cx="4438650" cy="954107"/>
          </a:xfrm>
          <a:prstGeom prst="rect">
            <a:avLst/>
          </a:prstGeom>
          <a:noFill/>
        </p:spPr>
        <p:txBody>
          <a:bodyPr wrap="square" rtlCol="0">
            <a:spAutoFit/>
          </a:bodyPr>
          <a:lstStyle/>
          <a:p>
            <a:pPr lvl="0" algn="ctr"/>
            <a:r>
              <a:rPr lang="vi-VN" sz="2800" b="1" dirty="0">
                <a:solidFill>
                  <a:prstClr val="black"/>
                </a:solidFill>
                <a:latin typeface="UTM Avo" panose="02040603050506020204" pitchFamily="18" charset="0"/>
                <a:cs typeface="Times New Roman" pitchFamily="18" charset="0"/>
              </a:rPr>
              <a:t>Bài thơ </a:t>
            </a:r>
            <a:r>
              <a:rPr lang="vi-VN" sz="2800" b="1" i="1" dirty="0">
                <a:solidFill>
                  <a:prstClr val="black"/>
                </a:solidFill>
                <a:latin typeface="UTM Avo" panose="02040603050506020204" pitchFamily="18" charset="0"/>
                <a:cs typeface="Times New Roman" pitchFamily="18" charset="0"/>
              </a:rPr>
              <a:t>Lượm</a:t>
            </a:r>
            <a:r>
              <a:rPr lang="vi-VN" sz="2800" b="1" dirty="0">
                <a:solidFill>
                  <a:prstClr val="black"/>
                </a:solidFill>
                <a:latin typeface="UTM Avo" panose="02040603050506020204" pitchFamily="18" charset="0"/>
                <a:cs typeface="Times New Roman" pitchFamily="18" charset="0"/>
              </a:rPr>
              <a:t> được làm theo thể thơ nào?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15000" fill="hold"/>
                                        <p:tgtEl>
                                          <p:spTgt spid="25"/>
                                        </p:tgtEl>
                                        <p:attrNameLst>
                                          <p:attrName>r</p:attrName>
                                        </p:attrNameLst>
                                      </p:cBhvr>
                                    </p:animRot>
                                  </p:childTnLst>
                                </p:cTn>
                              </p:par>
                            </p:childTnLst>
                          </p:cTn>
                        </p:par>
                        <p:par>
                          <p:cTn id="7" fill="hold">
                            <p:stCondLst>
                              <p:cond delay="15000"/>
                            </p:stCondLst>
                            <p:childTnLst>
                              <p:par>
                                <p:cTn id="8" presetID="1" presetClass="entr" presetSubtype="0" fill="hold" grpId="0" nodeType="afterEffect">
                                  <p:stCondLst>
                                    <p:cond delay="0"/>
                                  </p:stCondLst>
                                  <p:childTnLst>
                                    <p:set>
                                      <p:cBhvr>
                                        <p:cTn id="9" dur="1" fill="hold">
                                          <p:stCondLst>
                                            <p:cond delay="0"/>
                                          </p:stCondLst>
                                        </p:cTn>
                                        <p:tgtEl>
                                          <p:spTgt spid="24"/>
                                        </p:tgtEl>
                                        <p:attrNameLst>
                                          <p:attrName>style.visibility</p:attrName>
                                        </p:attrNameLst>
                                      </p:cBhvr>
                                      <p:to>
                                        <p:strVal val="visible"/>
                                      </p:to>
                                    </p:set>
                                  </p:childTnLst>
                                  <p:subTnLst>
                                    <p:audio>
                                      <p:cMediaNode>
                                        <p:cTn display="0" masterRel="sameClick">
                                          <p:stCondLst>
                                            <p:cond evt="begin" delay="0">
                                              <p:tn val="8"/>
                                            </p:cond>
                                          </p:stCondLst>
                                          <p:endCondLst>
                                            <p:cond evt="onStopAudio" delay="0">
                                              <p:tgtEl>
                                                <p:sldTgt/>
                                              </p:tgtEl>
                                            </p:cond>
                                          </p:endCondLst>
                                        </p:cTn>
                                        <p:tgtEl>
                                          <p:sndTgt r:embed="rId3" name="bomb.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14"/>
                    </p:tgtEl>
                  </p:cond>
                </p:stCondLst>
                <p:endSync evt="end" delay="0">
                  <p:rtn val="all"/>
                </p:endSync>
                <p:childTnLst>
                  <p:par>
                    <p:cTn id="11" fill="hold">
                      <p:stCondLst>
                        <p:cond delay="0"/>
                      </p:stCondLst>
                      <p:childTnLst>
                        <p:par>
                          <p:cTn id="12" fill="hold">
                            <p:stCondLst>
                              <p:cond delay="0"/>
                            </p:stCondLst>
                            <p:childTnLst>
                              <p:par>
                                <p:cTn id="13" presetID="1" presetClass="emph" presetSubtype="2" fill="hold" nodeType="clickEffect">
                                  <p:stCondLst>
                                    <p:cond delay="0"/>
                                  </p:stCondLst>
                                  <p:childTnLst>
                                    <p:animClr clrSpc="rgb" dir="cw">
                                      <p:cBhvr>
                                        <p:cTn id="14" dur="2000" fill="hold"/>
                                        <p:tgtEl>
                                          <p:spTgt spid="7"/>
                                        </p:tgtEl>
                                        <p:attrNameLst>
                                          <p:attrName>fillcolor</p:attrName>
                                        </p:attrNameLst>
                                      </p:cBhvr>
                                      <p:to>
                                        <a:srgbClr val="00B050"/>
                                      </p:to>
                                    </p:animClr>
                                    <p:set>
                                      <p:cBhvr>
                                        <p:cTn id="15" dur="2000" fill="hold"/>
                                        <p:tgtEl>
                                          <p:spTgt spid="7"/>
                                        </p:tgtEl>
                                        <p:attrNameLst>
                                          <p:attrName>fill.type</p:attrName>
                                        </p:attrNameLst>
                                      </p:cBhvr>
                                      <p:to>
                                        <p:strVal val="solid"/>
                                      </p:to>
                                    </p:set>
                                    <p:set>
                                      <p:cBhvr>
                                        <p:cTn id="16" dur="2000" fill="hold"/>
                                        <p:tgtEl>
                                          <p:spTgt spid="7"/>
                                        </p:tgtEl>
                                        <p:attrNameLst>
                                          <p:attrName>fill.on</p:attrName>
                                        </p:attrNameLst>
                                      </p:cBhvr>
                                      <p:to>
                                        <p:strVal val="true"/>
                                      </p:to>
                                    </p:set>
                                  </p:childTnLst>
                                  <p:subTnLst>
                                    <p:audio>
                                      <p:cMediaNode>
                                        <p:cTn display="0" masterRel="sameClick">
                                          <p:stCondLst>
                                            <p:cond evt="begin" delay="0">
                                              <p:tn val="13"/>
                                            </p:cond>
                                          </p:stCondLst>
                                          <p:endCondLst>
                                            <p:cond evt="onStopAudio" delay="0">
                                              <p:tgtEl>
                                                <p:sldTgt/>
                                              </p:tgtEl>
                                            </p:cond>
                                          </p:endCondLst>
                                        </p:cTn>
                                        <p:tgtEl>
                                          <p:sndTgt r:embed="rId4" name="applause.wav"/>
                                        </p:tgtEl>
                                      </p:cMediaNode>
                                    </p:audio>
                                  </p:subTnLst>
                                </p:cTn>
                              </p:par>
                              <p:par>
                                <p:cTn id="17" presetID="1" presetClass="entr" presetSubtype="0" fill="hold" nodeType="with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3"/>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21" restart="whenNotActive" fill="hold" evtFilter="cancelBubble" nodeType="interactiveSeq">
                <p:stCondLst>
                  <p:cond evt="onClick" delay="0">
                    <p:tgtEl>
                      <p:spTgt spid="17"/>
                    </p:tgtEl>
                  </p:cond>
                </p:stCondLst>
                <p:endSync evt="end" delay="0">
                  <p:rtn val="all"/>
                </p:endSync>
                <p:childTnLst>
                  <p:par>
                    <p:cTn id="22" fill="hold">
                      <p:stCondLst>
                        <p:cond delay="0"/>
                      </p:stCondLst>
                      <p:childTnLst>
                        <p:par>
                          <p:cTn id="23" fill="hold">
                            <p:stCondLst>
                              <p:cond delay="0"/>
                            </p:stCondLst>
                            <p:childTnLst>
                              <p:par>
                                <p:cTn id="24" presetID="1" presetClass="emph" presetSubtype="2" fill="hold" nodeType="clickEffect">
                                  <p:stCondLst>
                                    <p:cond delay="0"/>
                                  </p:stCondLst>
                                  <p:childTnLst>
                                    <p:animClr clrSpc="rgb" dir="cw">
                                      <p:cBhvr>
                                        <p:cTn id="25" dur="2000" fill="hold"/>
                                        <p:tgtEl>
                                          <p:spTgt spid="12"/>
                                        </p:tgtEl>
                                        <p:attrNameLst>
                                          <p:attrName>fillcolor</p:attrName>
                                        </p:attrNameLst>
                                      </p:cBhvr>
                                      <p:to>
                                        <a:schemeClr val="accent2"/>
                                      </p:to>
                                    </p:animClr>
                                    <p:set>
                                      <p:cBhvr>
                                        <p:cTn id="26" dur="2000" fill="hold"/>
                                        <p:tgtEl>
                                          <p:spTgt spid="12"/>
                                        </p:tgtEl>
                                        <p:attrNameLst>
                                          <p:attrName>fill.type</p:attrName>
                                        </p:attrNameLst>
                                      </p:cBhvr>
                                      <p:to>
                                        <p:strVal val="solid"/>
                                      </p:to>
                                    </p:set>
                                    <p:set>
                                      <p:cBhvr>
                                        <p:cTn id="27" dur="2000" fill="hold"/>
                                        <p:tgtEl>
                                          <p:spTgt spid="12"/>
                                        </p:tgtEl>
                                        <p:attrNameLst>
                                          <p:attrName>fill.on</p:attrName>
                                        </p:attrNameLst>
                                      </p:cBhvr>
                                      <p:to>
                                        <p:strVal val="true"/>
                                      </p:to>
                                    </p:set>
                                  </p:childTnLst>
                                  <p:subTnLst>
                                    <p:audio>
                                      <p:cMediaNode>
                                        <p:cTn display="0" masterRel="sameClick">
                                          <p:stCondLst>
                                            <p:cond evt="begin" delay="0">
                                              <p:tn val="24"/>
                                            </p:cond>
                                          </p:stCondLst>
                                          <p:endCondLst>
                                            <p:cond evt="onStopAudio" delay="0">
                                              <p:tgtEl>
                                                <p:sldTgt/>
                                              </p:tgtEl>
                                            </p:cond>
                                          </p:endCondLst>
                                        </p:cTn>
                                        <p:tgtEl>
                                          <p:sndTgt r:embed="rId5" name="sai-1.wav"/>
                                        </p:tgtEl>
                                      </p:cMediaNode>
                                    </p:audio>
                                  </p:subTnLst>
                                </p:cTn>
                              </p:par>
                              <p:par>
                                <p:cTn id="28" presetID="1" presetClass="entr" presetSubtype="0" fill="hold" nodeType="withEffect">
                                  <p:stCondLst>
                                    <p:cond delay="0"/>
                                  </p:stCondLst>
                                  <p:childTnLst>
                                    <p:set>
                                      <p:cBhvr>
                                        <p:cTn id="29" dur="1" fill="hold">
                                          <p:stCondLst>
                                            <p:cond delay="0"/>
                                          </p:stCondLst>
                                        </p:cTn>
                                        <p:tgtEl>
                                          <p:spTgt spid="34"/>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seq concurrent="1" nextAc="seek">
              <p:cTn id="30" restart="whenNotActive" fill="hold" evtFilter="cancelBubble" nodeType="interactiveSeq">
                <p:stCondLst>
                  <p:cond evt="onClick" delay="0">
                    <p:tgtEl>
                      <p:spTgt spid="16"/>
                    </p:tgtEl>
                  </p:cond>
                </p:stCondLst>
                <p:endSync evt="end" delay="0">
                  <p:rtn val="all"/>
                </p:endSync>
                <p:childTnLst>
                  <p:par>
                    <p:cTn id="31" fill="hold">
                      <p:stCondLst>
                        <p:cond delay="0"/>
                      </p:stCondLst>
                      <p:childTnLst>
                        <p:par>
                          <p:cTn id="32" fill="hold">
                            <p:stCondLst>
                              <p:cond delay="0"/>
                            </p:stCondLst>
                            <p:childTnLst>
                              <p:par>
                                <p:cTn id="33" presetID="1" presetClass="emph" presetSubtype="2" fill="hold" nodeType="clickEffect">
                                  <p:stCondLst>
                                    <p:cond delay="0"/>
                                  </p:stCondLst>
                                  <p:childTnLst>
                                    <p:animClr clrSpc="rgb" dir="cw">
                                      <p:cBhvr>
                                        <p:cTn id="34" dur="2000" fill="hold"/>
                                        <p:tgtEl>
                                          <p:spTgt spid="11"/>
                                        </p:tgtEl>
                                        <p:attrNameLst>
                                          <p:attrName>fillcolor</p:attrName>
                                        </p:attrNameLst>
                                      </p:cBhvr>
                                      <p:to>
                                        <a:schemeClr val="accent2"/>
                                      </p:to>
                                    </p:animClr>
                                    <p:set>
                                      <p:cBhvr>
                                        <p:cTn id="35" dur="2000" fill="hold"/>
                                        <p:tgtEl>
                                          <p:spTgt spid="11"/>
                                        </p:tgtEl>
                                        <p:attrNameLst>
                                          <p:attrName>fill.type</p:attrName>
                                        </p:attrNameLst>
                                      </p:cBhvr>
                                      <p:to>
                                        <p:strVal val="solid"/>
                                      </p:to>
                                    </p:set>
                                    <p:set>
                                      <p:cBhvr>
                                        <p:cTn id="36" dur="2000" fill="hold"/>
                                        <p:tgtEl>
                                          <p:spTgt spid="11"/>
                                        </p:tgtEl>
                                        <p:attrNameLst>
                                          <p:attrName>fill.on</p:attrName>
                                        </p:attrNameLst>
                                      </p:cBhvr>
                                      <p:to>
                                        <p:strVal val="true"/>
                                      </p:to>
                                    </p:set>
                                  </p:childTnLst>
                                  <p:subTnLst>
                                    <p:audio>
                                      <p:cMediaNode>
                                        <p:cTn display="0" masterRel="sameClick">
                                          <p:stCondLst>
                                            <p:cond evt="begin" delay="0">
                                              <p:tn val="33"/>
                                            </p:cond>
                                          </p:stCondLst>
                                          <p:endCondLst>
                                            <p:cond evt="onStopAudio" delay="0">
                                              <p:tgtEl>
                                                <p:sldTgt/>
                                              </p:tgtEl>
                                            </p:cond>
                                          </p:endCondLst>
                                        </p:cTn>
                                        <p:tgtEl>
                                          <p:sndTgt r:embed="rId5" name="sai-1.wav"/>
                                        </p:tgtEl>
                                      </p:cMediaNode>
                                    </p:audio>
                                  </p:subTnLst>
                                </p:cTn>
                              </p:par>
                              <p:par>
                                <p:cTn id="37" presetID="1" presetClass="entr" presetSubtype="0" fill="hold" nodeType="withEffect">
                                  <p:stCondLst>
                                    <p:cond delay="0"/>
                                  </p:stCondLst>
                                  <p:childTnLst>
                                    <p:set>
                                      <p:cBhvr>
                                        <p:cTn id="38" dur="1" fill="hold">
                                          <p:stCondLst>
                                            <p:cond delay="0"/>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seq concurrent="1" nextAc="seek">
              <p:cTn id="39" restart="whenNotActive" fill="hold" evtFilter="cancelBubble" nodeType="interactiveSeq">
                <p:stCondLst>
                  <p:cond evt="onClick" delay="0">
                    <p:tgtEl>
                      <p:spTgt spid="15"/>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clickEffect">
                                  <p:stCondLst>
                                    <p:cond delay="0"/>
                                  </p:stCondLst>
                                  <p:childTnLst>
                                    <p:animClr clrSpc="rgb" dir="cw">
                                      <p:cBhvr>
                                        <p:cTn id="43" dur="2000" fill="hold"/>
                                        <p:tgtEl>
                                          <p:spTgt spid="13"/>
                                        </p:tgtEl>
                                        <p:attrNameLst>
                                          <p:attrName>fillcolor</p:attrName>
                                        </p:attrNameLst>
                                      </p:cBhvr>
                                      <p:to>
                                        <a:schemeClr val="accent2"/>
                                      </p:to>
                                    </p:animClr>
                                    <p:set>
                                      <p:cBhvr>
                                        <p:cTn id="44" dur="2000" fill="hold"/>
                                        <p:tgtEl>
                                          <p:spTgt spid="13"/>
                                        </p:tgtEl>
                                        <p:attrNameLst>
                                          <p:attrName>fill.type</p:attrName>
                                        </p:attrNameLst>
                                      </p:cBhvr>
                                      <p:to>
                                        <p:strVal val="solid"/>
                                      </p:to>
                                    </p:set>
                                    <p:set>
                                      <p:cBhvr>
                                        <p:cTn id="45" dur="2000" fill="hold"/>
                                        <p:tgtEl>
                                          <p:spTgt spid="13"/>
                                        </p:tgtEl>
                                        <p:attrNameLst>
                                          <p:attrName>fill.on</p:attrName>
                                        </p:attrNameLst>
                                      </p:cBhvr>
                                      <p:to>
                                        <p:strVal val="true"/>
                                      </p:to>
                                    </p:set>
                                  </p:childTnLst>
                                  <p:subTnLst>
                                    <p:audio>
                                      <p:cMediaNode>
                                        <p:cTn display="0" masterRel="sameClick">
                                          <p:stCondLst>
                                            <p:cond evt="begin" delay="0">
                                              <p:tn val="42"/>
                                            </p:cond>
                                          </p:stCondLst>
                                          <p:endCondLst>
                                            <p:cond evt="onStopAudio" delay="0">
                                              <p:tgtEl>
                                                <p:sldTgt/>
                                              </p:tgtEl>
                                            </p:cond>
                                          </p:endCondLst>
                                        </p:cTn>
                                        <p:tgtEl>
                                          <p:sndTgt r:embed="rId5" name="sai-1.wav"/>
                                        </p:tgtEl>
                                      </p:cMediaNode>
                                    </p:audio>
                                  </p:subTnLst>
                                </p:cTn>
                              </p:par>
                              <p:par>
                                <p:cTn id="46" presetID="1" presetClass="entr" presetSubtype="0" fill="hold" nodeType="withEffect">
                                  <p:stCondLst>
                                    <p:cond delay="0"/>
                                  </p:stCondLst>
                                  <p:childTnLst>
                                    <p:set>
                                      <p:cBhvr>
                                        <p:cTn id="47" dur="1" fill="hold">
                                          <p:stCondLst>
                                            <p:cond delay="0"/>
                                          </p:stCondLst>
                                        </p:cTn>
                                        <p:tgtEl>
                                          <p:spTgt spid="36"/>
                                        </p:tgtEl>
                                        <p:attrNameLst>
                                          <p:attrName>style.visibility</p:attrName>
                                        </p:attrNameLst>
                                      </p:cBhvr>
                                      <p:to>
                                        <p:strVal val="visible"/>
                                      </p:to>
                                    </p:set>
                                  </p:childTnLst>
                                </p:cTn>
                              </p:par>
                            </p:childTnLst>
                          </p:cTn>
                        </p:par>
                      </p:childTnLst>
                    </p:cTn>
                  </p:par>
                </p:childTnLst>
              </p:cTn>
              <p:nextCondLst>
                <p:cond evt="onClick" delay="0">
                  <p:tgtEl>
                    <p:spTgt spid="15"/>
                  </p:tgtEl>
                </p:cond>
              </p:nextCondLst>
            </p:seq>
          </p:childTnLst>
        </p:cTn>
      </p:par>
    </p:tnLst>
    <p:bldLst>
      <p:bldP spid="2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1456.png"/>
          <p:cNvPicPr>
            <a:picLocks noChangeAspect="1"/>
          </p:cNvPicPr>
          <p:nvPr/>
        </p:nvPicPr>
        <p:blipFill>
          <a:blip r:embed="rId6" cstate="print"/>
          <a:stretch>
            <a:fillRect/>
          </a:stretch>
        </p:blipFill>
        <p:spPr>
          <a:xfrm>
            <a:off x="3048000" y="3276600"/>
            <a:ext cx="3936124" cy="575440"/>
          </a:xfrm>
          <a:prstGeom prst="rect">
            <a:avLst/>
          </a:prstGeom>
        </p:spPr>
      </p:pic>
      <p:sp>
        <p:nvSpPr>
          <p:cNvPr id="7" name="Oval 6"/>
          <p:cNvSpPr/>
          <p:nvPr/>
        </p:nvSpPr>
        <p:spPr>
          <a:xfrm>
            <a:off x="2133600" y="32004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pic>
        <p:nvPicPr>
          <p:cNvPr id="8" name="Picture 7" descr="1456.png"/>
          <p:cNvPicPr>
            <a:picLocks noChangeAspect="1"/>
          </p:cNvPicPr>
          <p:nvPr/>
        </p:nvPicPr>
        <p:blipFill>
          <a:blip r:embed="rId6" cstate="print"/>
          <a:stretch>
            <a:fillRect/>
          </a:stretch>
        </p:blipFill>
        <p:spPr>
          <a:xfrm>
            <a:off x="3048000" y="4114800"/>
            <a:ext cx="3967655" cy="575440"/>
          </a:xfrm>
          <a:prstGeom prst="rect">
            <a:avLst/>
          </a:prstGeom>
        </p:spPr>
      </p:pic>
      <p:pic>
        <p:nvPicPr>
          <p:cNvPr id="9" name="Picture 8" descr="1456.png"/>
          <p:cNvPicPr>
            <a:picLocks noChangeAspect="1"/>
          </p:cNvPicPr>
          <p:nvPr/>
        </p:nvPicPr>
        <p:blipFill>
          <a:blip r:embed="rId6" cstate="print"/>
          <a:stretch>
            <a:fillRect/>
          </a:stretch>
        </p:blipFill>
        <p:spPr>
          <a:xfrm>
            <a:off x="3048000" y="4947744"/>
            <a:ext cx="3988278" cy="575440"/>
          </a:xfrm>
          <a:prstGeom prst="rect">
            <a:avLst/>
          </a:prstGeom>
        </p:spPr>
      </p:pic>
      <p:pic>
        <p:nvPicPr>
          <p:cNvPr id="10" name="Picture 9" descr="1456.png"/>
          <p:cNvPicPr>
            <a:picLocks noChangeAspect="1"/>
          </p:cNvPicPr>
          <p:nvPr/>
        </p:nvPicPr>
        <p:blipFill>
          <a:blip r:embed="rId6" cstate="print"/>
          <a:stretch>
            <a:fillRect/>
          </a:stretch>
        </p:blipFill>
        <p:spPr>
          <a:xfrm>
            <a:off x="3048000" y="5783317"/>
            <a:ext cx="3951890" cy="575440"/>
          </a:xfrm>
          <a:prstGeom prst="rect">
            <a:avLst/>
          </a:prstGeom>
        </p:spPr>
      </p:pic>
      <p:sp>
        <p:nvSpPr>
          <p:cNvPr id="11" name="Oval 10"/>
          <p:cNvSpPr/>
          <p:nvPr/>
        </p:nvSpPr>
        <p:spPr>
          <a:xfrm>
            <a:off x="2133600" y="4871544"/>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12" name="Oval 11"/>
          <p:cNvSpPr/>
          <p:nvPr/>
        </p:nvSpPr>
        <p:spPr>
          <a:xfrm>
            <a:off x="2133600" y="40386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13" name="Oval 12"/>
          <p:cNvSpPr/>
          <p:nvPr/>
        </p:nvSpPr>
        <p:spPr>
          <a:xfrm>
            <a:off x="2133600" y="5707117"/>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14" name="TextBox 13"/>
          <p:cNvSpPr txBox="1"/>
          <p:nvPr/>
        </p:nvSpPr>
        <p:spPr>
          <a:xfrm>
            <a:off x="2209800" y="32766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A</a:t>
            </a:r>
          </a:p>
        </p:txBody>
      </p:sp>
      <p:sp>
        <p:nvSpPr>
          <p:cNvPr id="15" name="TextBox 14"/>
          <p:cNvSpPr txBox="1"/>
          <p:nvPr/>
        </p:nvSpPr>
        <p:spPr>
          <a:xfrm>
            <a:off x="2209800" y="5783317"/>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D</a:t>
            </a:r>
          </a:p>
        </p:txBody>
      </p:sp>
      <p:sp>
        <p:nvSpPr>
          <p:cNvPr id="16" name="TextBox 15"/>
          <p:cNvSpPr txBox="1"/>
          <p:nvPr/>
        </p:nvSpPr>
        <p:spPr>
          <a:xfrm>
            <a:off x="2209800" y="4947744"/>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C</a:t>
            </a:r>
          </a:p>
        </p:txBody>
      </p:sp>
      <p:sp>
        <p:nvSpPr>
          <p:cNvPr id="17" name="TextBox 16"/>
          <p:cNvSpPr txBox="1"/>
          <p:nvPr/>
        </p:nvSpPr>
        <p:spPr>
          <a:xfrm>
            <a:off x="2209800" y="41148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B</a:t>
            </a:r>
          </a:p>
        </p:txBody>
      </p:sp>
      <p:sp>
        <p:nvSpPr>
          <p:cNvPr id="18" name="TextBox 17"/>
          <p:cNvSpPr txBox="1"/>
          <p:nvPr/>
        </p:nvSpPr>
        <p:spPr>
          <a:xfrm>
            <a:off x="3121572" y="3305503"/>
            <a:ext cx="3802127" cy="523220"/>
          </a:xfrm>
          <a:prstGeom prst="rect">
            <a:avLst/>
          </a:prstGeom>
          <a:noFill/>
        </p:spPr>
        <p:txBody>
          <a:bodyPr wrap="square" rtlCol="0">
            <a:spAutoFit/>
          </a:bodyPr>
          <a:lstStyle/>
          <a:p>
            <a:pPr lvl="0"/>
            <a:r>
              <a:rPr lang="en-US" sz="2800">
                <a:solidFill>
                  <a:srgbClr val="002060"/>
                </a:solidFill>
                <a:latin typeface="UTM Avo" panose="02040603050506020204" pitchFamily="18" charset="0"/>
                <a:cs typeface="Times New Roman" pitchFamily="18" charset="0"/>
              </a:rPr>
              <a:t>Người chú</a:t>
            </a:r>
            <a:endParaRPr lang="vi-VN" sz="2800" dirty="0">
              <a:solidFill>
                <a:srgbClr val="002060"/>
              </a:solidFill>
              <a:latin typeface="UTM Avo" panose="02040603050506020204" pitchFamily="18" charset="0"/>
              <a:cs typeface="Times New Roman" pitchFamily="18" charset="0"/>
            </a:endParaRPr>
          </a:p>
        </p:txBody>
      </p:sp>
      <p:sp>
        <p:nvSpPr>
          <p:cNvPr id="19" name="TextBox 18"/>
          <p:cNvSpPr txBox="1"/>
          <p:nvPr/>
        </p:nvSpPr>
        <p:spPr>
          <a:xfrm>
            <a:off x="3124199" y="4143703"/>
            <a:ext cx="3802127" cy="523220"/>
          </a:xfrm>
          <a:prstGeom prst="rect">
            <a:avLst/>
          </a:prstGeom>
          <a:noFill/>
        </p:spPr>
        <p:txBody>
          <a:bodyPr wrap="square" rtlCol="0">
            <a:spAutoFit/>
          </a:bodyPr>
          <a:lstStyle/>
          <a:p>
            <a:pPr lvl="0"/>
            <a:r>
              <a:rPr lang="vi-VN" sz="2800" dirty="0">
                <a:solidFill>
                  <a:srgbClr val="002060"/>
                </a:solidFill>
                <a:latin typeface="UTM Avo" panose="02040603050506020204" pitchFamily="18" charset="0"/>
                <a:cs typeface="Times New Roman" pitchFamily="18" charset="0"/>
              </a:rPr>
              <a:t>Người bạn</a:t>
            </a:r>
          </a:p>
        </p:txBody>
      </p:sp>
      <p:sp>
        <p:nvSpPr>
          <p:cNvPr id="20" name="TextBox 19"/>
          <p:cNvSpPr txBox="1"/>
          <p:nvPr/>
        </p:nvSpPr>
        <p:spPr>
          <a:xfrm>
            <a:off x="3124199" y="4947744"/>
            <a:ext cx="3802127" cy="523220"/>
          </a:xfrm>
          <a:prstGeom prst="rect">
            <a:avLst/>
          </a:prstGeom>
          <a:noFill/>
        </p:spPr>
        <p:txBody>
          <a:bodyPr wrap="square" rtlCol="0">
            <a:spAutoFit/>
          </a:bodyPr>
          <a:lstStyle/>
          <a:p>
            <a:pPr lvl="0"/>
            <a:r>
              <a:rPr lang="en-US" sz="2800">
                <a:solidFill>
                  <a:srgbClr val="002060"/>
                </a:solidFill>
                <a:latin typeface="UTM Avo" panose="02040603050506020204" pitchFamily="18" charset="0"/>
                <a:cs typeface="Times New Roman" pitchFamily="18" charset="0"/>
              </a:rPr>
              <a:t>Lượm</a:t>
            </a:r>
            <a:endParaRPr lang="vi-VN" sz="2800" dirty="0">
              <a:solidFill>
                <a:srgbClr val="002060"/>
              </a:solidFill>
              <a:latin typeface="UTM Avo" panose="02040603050506020204" pitchFamily="18" charset="0"/>
              <a:cs typeface="Times New Roman" pitchFamily="18" charset="0"/>
            </a:endParaRPr>
          </a:p>
        </p:txBody>
      </p:sp>
      <p:sp>
        <p:nvSpPr>
          <p:cNvPr id="21" name="TextBox 20"/>
          <p:cNvSpPr txBox="1"/>
          <p:nvPr/>
        </p:nvSpPr>
        <p:spPr>
          <a:xfrm>
            <a:off x="3124199" y="5783317"/>
            <a:ext cx="3802127" cy="523220"/>
          </a:xfrm>
          <a:prstGeom prst="rect">
            <a:avLst/>
          </a:prstGeom>
          <a:noFill/>
        </p:spPr>
        <p:txBody>
          <a:bodyPr wrap="square" rtlCol="0">
            <a:spAutoFit/>
          </a:bodyPr>
          <a:lstStyle/>
          <a:p>
            <a:pPr lvl="0"/>
            <a:r>
              <a:rPr lang="vi-VN" sz="2800" dirty="0">
                <a:solidFill>
                  <a:srgbClr val="002060"/>
                </a:solidFill>
                <a:latin typeface="UTM Avo" panose="02040603050506020204" pitchFamily="18" charset="0"/>
                <a:cs typeface="Times New Roman" pitchFamily="18" charset="0"/>
              </a:rPr>
              <a:t>Người mẹ của Lượm</a:t>
            </a:r>
          </a:p>
        </p:txBody>
      </p:sp>
      <p:pic>
        <p:nvPicPr>
          <p:cNvPr id="25" name="Picture 14" descr="kim phut"/>
          <p:cNvPicPr>
            <a:picLocks noChangeAspect="1" noChangeArrowheads="1"/>
          </p:cNvPicPr>
          <p:nvPr/>
        </p:nvPicPr>
        <p:blipFill>
          <a:blip r:embed="rId7" cstate="print"/>
          <a:srcRect/>
          <a:stretch>
            <a:fillRect/>
          </a:stretch>
        </p:blipFill>
        <p:spPr bwMode="auto">
          <a:xfrm>
            <a:off x="8534400" y="4210051"/>
            <a:ext cx="1143000" cy="1075765"/>
          </a:xfrm>
          <a:prstGeom prst="rect">
            <a:avLst/>
          </a:prstGeom>
          <a:noFill/>
          <a:ln w="9525">
            <a:noFill/>
            <a:miter lim="800000"/>
            <a:headEnd/>
            <a:tailEnd/>
          </a:ln>
        </p:spPr>
      </p:pic>
      <p:pic>
        <p:nvPicPr>
          <p:cNvPr id="22" name="Picture 21" descr="dongho1"/>
          <p:cNvPicPr>
            <a:picLocks noChangeAspect="1" noChangeArrowheads="1"/>
          </p:cNvPicPr>
          <p:nvPr/>
        </p:nvPicPr>
        <p:blipFill>
          <a:blip r:embed="rId8" cstate="print"/>
          <a:srcRect/>
          <a:stretch>
            <a:fillRect/>
          </a:stretch>
        </p:blipFill>
        <p:spPr bwMode="auto">
          <a:xfrm>
            <a:off x="8229600" y="3752851"/>
            <a:ext cx="1752600" cy="1768573"/>
          </a:xfrm>
          <a:prstGeom prst="rect">
            <a:avLst/>
          </a:prstGeom>
          <a:noFill/>
        </p:spPr>
      </p:pic>
      <p:sp>
        <p:nvSpPr>
          <p:cNvPr id="26" name="Cloud 25"/>
          <p:cNvSpPr/>
          <p:nvPr/>
        </p:nvSpPr>
        <p:spPr>
          <a:xfrm>
            <a:off x="9372600" y="2914650"/>
            <a:ext cx="1752600" cy="914400"/>
          </a:xfrm>
          <a:prstGeom prst="cloud">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UTM Avo" panose="02040603050506020204" pitchFamily="18" charset="0"/>
                <a:ea typeface="+mn-ea"/>
                <a:cs typeface="Times New Roman" pitchFamily="18" charset="0"/>
              </a:rPr>
              <a:t>HẾT GIỜ</a:t>
            </a:r>
          </a:p>
        </p:txBody>
      </p:sp>
      <p:pic>
        <p:nvPicPr>
          <p:cNvPr id="28" name="Picture 27" descr="112.png"/>
          <p:cNvPicPr>
            <a:picLocks noChangeAspect="1"/>
          </p:cNvPicPr>
          <p:nvPr/>
        </p:nvPicPr>
        <p:blipFill>
          <a:blip r:embed="rId9" cstate="print"/>
          <a:stretch>
            <a:fillRect/>
          </a:stretch>
        </p:blipFill>
        <p:spPr>
          <a:xfrm>
            <a:off x="1295400" y="-304800"/>
            <a:ext cx="9144000" cy="3581400"/>
          </a:xfrm>
          <a:prstGeom prst="rect">
            <a:avLst/>
          </a:prstGeom>
        </p:spPr>
      </p:pic>
      <p:sp>
        <p:nvSpPr>
          <p:cNvPr id="29" name="TextBox 28"/>
          <p:cNvSpPr txBox="1"/>
          <p:nvPr/>
        </p:nvSpPr>
        <p:spPr>
          <a:xfrm>
            <a:off x="3638550" y="1057930"/>
            <a:ext cx="5067300" cy="954107"/>
          </a:xfrm>
          <a:prstGeom prst="rect">
            <a:avLst/>
          </a:prstGeom>
          <a:noFill/>
        </p:spPr>
        <p:txBody>
          <a:bodyPr wrap="square" rtlCol="0">
            <a:spAutoFit/>
          </a:bodyPr>
          <a:lstStyle/>
          <a:p>
            <a:pPr lvl="0" algn="ctr"/>
            <a:r>
              <a:rPr lang="vi-VN" sz="2800" b="1" dirty="0">
                <a:solidFill>
                  <a:prstClr val="black"/>
                </a:solidFill>
                <a:latin typeface="UTM Avo" panose="02040603050506020204" pitchFamily="18" charset="0"/>
                <a:cs typeface="Times New Roman" pitchFamily="18" charset="0"/>
              </a:rPr>
              <a:t>Bài thơ </a:t>
            </a:r>
            <a:r>
              <a:rPr lang="vi-VN" sz="2800" b="1" i="1" dirty="0">
                <a:solidFill>
                  <a:prstClr val="black"/>
                </a:solidFill>
                <a:latin typeface="UTM Avo" panose="02040603050506020204" pitchFamily="18" charset="0"/>
                <a:cs typeface="Times New Roman" pitchFamily="18" charset="0"/>
              </a:rPr>
              <a:t>Lượm</a:t>
            </a:r>
            <a:r>
              <a:rPr lang="vi-VN" sz="2800" b="1" dirty="0">
                <a:solidFill>
                  <a:prstClr val="black"/>
                </a:solidFill>
                <a:latin typeface="UTM Avo" panose="02040603050506020204" pitchFamily="18" charset="0"/>
                <a:cs typeface="Times New Roman" pitchFamily="18" charset="0"/>
              </a:rPr>
              <a:t> được kể bằng lời của ai?</a:t>
            </a:r>
          </a:p>
        </p:txBody>
      </p:sp>
      <p:pic>
        <p:nvPicPr>
          <p:cNvPr id="35" name="Picture 34" descr="tich.png"/>
          <p:cNvPicPr>
            <a:picLocks noChangeAspect="1"/>
          </p:cNvPicPr>
          <p:nvPr/>
        </p:nvPicPr>
        <p:blipFill>
          <a:blip r:embed="rId10" cstate="print"/>
          <a:stretch>
            <a:fillRect/>
          </a:stretch>
        </p:blipFill>
        <p:spPr>
          <a:xfrm>
            <a:off x="7162800" y="3124200"/>
            <a:ext cx="723900" cy="723900"/>
          </a:xfrm>
          <a:prstGeom prst="rect">
            <a:avLst/>
          </a:prstGeom>
        </p:spPr>
      </p:pic>
      <p:pic>
        <p:nvPicPr>
          <p:cNvPr id="36" name="Picture 35" descr="sai.png"/>
          <p:cNvPicPr>
            <a:picLocks noChangeAspect="1"/>
          </p:cNvPicPr>
          <p:nvPr/>
        </p:nvPicPr>
        <p:blipFill>
          <a:blip r:embed="rId11" cstate="print"/>
          <a:stretch>
            <a:fillRect/>
          </a:stretch>
        </p:blipFill>
        <p:spPr>
          <a:xfrm>
            <a:off x="7162800" y="4114800"/>
            <a:ext cx="533400" cy="533400"/>
          </a:xfrm>
          <a:prstGeom prst="rect">
            <a:avLst/>
          </a:prstGeom>
        </p:spPr>
      </p:pic>
      <p:pic>
        <p:nvPicPr>
          <p:cNvPr id="37" name="Picture 36" descr="sai.png"/>
          <p:cNvPicPr>
            <a:picLocks noChangeAspect="1"/>
          </p:cNvPicPr>
          <p:nvPr/>
        </p:nvPicPr>
        <p:blipFill>
          <a:blip r:embed="rId11" cstate="print"/>
          <a:stretch>
            <a:fillRect/>
          </a:stretch>
        </p:blipFill>
        <p:spPr>
          <a:xfrm>
            <a:off x="7162800" y="4979276"/>
            <a:ext cx="533400" cy="533400"/>
          </a:xfrm>
          <a:prstGeom prst="rect">
            <a:avLst/>
          </a:prstGeom>
        </p:spPr>
      </p:pic>
      <p:pic>
        <p:nvPicPr>
          <p:cNvPr id="38" name="Picture 37" descr="sai.png"/>
          <p:cNvPicPr>
            <a:picLocks noChangeAspect="1"/>
          </p:cNvPicPr>
          <p:nvPr/>
        </p:nvPicPr>
        <p:blipFill>
          <a:blip r:embed="rId11" cstate="print"/>
          <a:stretch>
            <a:fillRect/>
          </a:stretch>
        </p:blipFill>
        <p:spPr>
          <a:xfrm>
            <a:off x="7131269" y="5814848"/>
            <a:ext cx="533400" cy="533400"/>
          </a:xfrm>
          <a:prstGeom prst="rect">
            <a:avLst/>
          </a:prstGeom>
        </p:spPr>
      </p:pic>
      <p:sp>
        <p:nvSpPr>
          <p:cNvPr id="39" name="5-Point Star 38">
            <a:hlinkClick r:id="rId12" action="ppaction://hlinksldjump"/>
          </p:cNvPr>
          <p:cNvSpPr/>
          <p:nvPr/>
        </p:nvSpPr>
        <p:spPr>
          <a:xfrm>
            <a:off x="10972800" y="5943600"/>
            <a:ext cx="762000" cy="685800"/>
          </a:xfrm>
          <a:prstGeom prst="star5">
            <a:avLst/>
          </a:prstGeom>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pic>
        <p:nvPicPr>
          <p:cNvPr id="40" name="Picture 39" descr="43b282e5574b9381f3f2c3655d492a4e.png"/>
          <p:cNvPicPr>
            <a:picLocks noChangeAspect="1"/>
          </p:cNvPicPr>
          <p:nvPr/>
        </p:nvPicPr>
        <p:blipFill>
          <a:blip r:embed="rId13" cstate="print"/>
          <a:stretch>
            <a:fillRect/>
          </a:stretch>
        </p:blipFill>
        <p:spPr>
          <a:xfrm>
            <a:off x="1524000" y="3124200"/>
            <a:ext cx="685800" cy="685800"/>
          </a:xfrm>
          <a:prstGeom prst="rect">
            <a:avLst/>
          </a:prstGeom>
        </p:spPr>
      </p:pic>
      <p:pic>
        <p:nvPicPr>
          <p:cNvPr id="41" name="Picture 40" descr="43b282e5574b9381f3f2c3655d492a4e.png"/>
          <p:cNvPicPr>
            <a:picLocks noChangeAspect="1"/>
          </p:cNvPicPr>
          <p:nvPr/>
        </p:nvPicPr>
        <p:blipFill>
          <a:blip r:embed="rId13" cstate="print"/>
          <a:stretch>
            <a:fillRect/>
          </a:stretch>
        </p:blipFill>
        <p:spPr>
          <a:xfrm>
            <a:off x="1524000" y="5707117"/>
            <a:ext cx="685800" cy="685800"/>
          </a:xfrm>
          <a:prstGeom prst="rect">
            <a:avLst/>
          </a:prstGeom>
        </p:spPr>
      </p:pic>
      <p:pic>
        <p:nvPicPr>
          <p:cNvPr id="42" name="Picture 41" descr="43b282e5574b9381f3f2c3655d492a4e.png"/>
          <p:cNvPicPr>
            <a:picLocks noChangeAspect="1"/>
          </p:cNvPicPr>
          <p:nvPr/>
        </p:nvPicPr>
        <p:blipFill>
          <a:blip r:embed="rId13" cstate="print"/>
          <a:stretch>
            <a:fillRect/>
          </a:stretch>
        </p:blipFill>
        <p:spPr>
          <a:xfrm>
            <a:off x="1524000" y="4871544"/>
            <a:ext cx="685800" cy="685800"/>
          </a:xfrm>
          <a:prstGeom prst="rect">
            <a:avLst/>
          </a:prstGeom>
        </p:spPr>
      </p:pic>
      <p:pic>
        <p:nvPicPr>
          <p:cNvPr id="31" name="Picture 30" descr="43b282e5574b9381f3f2c3655d492a4e.png"/>
          <p:cNvPicPr>
            <a:picLocks noChangeAspect="1"/>
          </p:cNvPicPr>
          <p:nvPr/>
        </p:nvPicPr>
        <p:blipFill>
          <a:blip r:embed="rId13" cstate="print"/>
          <a:stretch>
            <a:fillRect/>
          </a:stretch>
        </p:blipFill>
        <p:spPr>
          <a:xfrm>
            <a:off x="1524000" y="4038600"/>
            <a:ext cx="685800" cy="685800"/>
          </a:xfrm>
          <a:prstGeom prst="rect">
            <a:avLst/>
          </a:prstGeom>
        </p:spPr>
      </p:pic>
      <p:pic>
        <p:nvPicPr>
          <p:cNvPr id="2" name="Picture 1" descr="Logo, company name&#10;&#10;Description automatically generated">
            <a:extLst>
              <a:ext uri="{FF2B5EF4-FFF2-40B4-BE49-F238E27FC236}">
                <a16:creationId xmlns:a16="http://schemas.microsoft.com/office/drawing/2014/main" id="{F6E39ED4-B99F-65DF-4284-7ED996417D12}"/>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0" y="0"/>
            <a:ext cx="1066800" cy="11905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15000" fill="hold"/>
                                        <p:tgtEl>
                                          <p:spTgt spid="25"/>
                                        </p:tgtEl>
                                        <p:attrNameLst>
                                          <p:attrName>r</p:attrName>
                                        </p:attrNameLst>
                                      </p:cBhvr>
                                    </p:animRot>
                                  </p:childTnLst>
                                </p:cTn>
                              </p:par>
                            </p:childTnLst>
                          </p:cTn>
                        </p:par>
                        <p:par>
                          <p:cTn id="7" fill="hold">
                            <p:stCondLst>
                              <p:cond delay="15000"/>
                            </p:stCondLst>
                            <p:childTnLst>
                              <p:par>
                                <p:cTn id="8" presetID="1" presetClass="entr" presetSubtype="0" fill="hold" grpId="0" nodeType="afterEffect">
                                  <p:stCondLst>
                                    <p:cond delay="0"/>
                                  </p:stCondLst>
                                  <p:childTnLst>
                                    <p:set>
                                      <p:cBhvr>
                                        <p:cTn id="9" dur="1" fill="hold">
                                          <p:stCondLst>
                                            <p:cond delay="0"/>
                                          </p:stCondLst>
                                        </p:cTn>
                                        <p:tgtEl>
                                          <p:spTgt spid="26"/>
                                        </p:tgtEl>
                                        <p:attrNameLst>
                                          <p:attrName>style.visibility</p:attrName>
                                        </p:attrNameLst>
                                      </p:cBhvr>
                                      <p:to>
                                        <p:strVal val="visible"/>
                                      </p:to>
                                    </p:set>
                                  </p:childTnLst>
                                  <p:subTnLst>
                                    <p:audio>
                                      <p:cMediaNode>
                                        <p:cTn display="0" masterRel="sameClick">
                                          <p:stCondLst>
                                            <p:cond evt="begin" delay="0">
                                              <p:tn val="8"/>
                                            </p:cond>
                                          </p:stCondLst>
                                          <p:endCondLst>
                                            <p:cond evt="onStopAudio" delay="0">
                                              <p:tgtEl>
                                                <p:sldTgt/>
                                              </p:tgtEl>
                                            </p:cond>
                                          </p:endCondLst>
                                        </p:cTn>
                                        <p:tgtEl>
                                          <p:sndTgt r:embed="rId3" name="bomb.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14"/>
                    </p:tgtEl>
                  </p:cond>
                </p:stCondLst>
                <p:endSync evt="end" delay="0">
                  <p:rtn val="all"/>
                </p:endSync>
                <p:childTnLst>
                  <p:par>
                    <p:cTn id="11" fill="hold">
                      <p:stCondLst>
                        <p:cond delay="0"/>
                      </p:stCondLst>
                      <p:childTnLst>
                        <p:par>
                          <p:cTn id="12" fill="hold">
                            <p:stCondLst>
                              <p:cond delay="0"/>
                            </p:stCondLst>
                            <p:childTnLst>
                              <p:par>
                                <p:cTn id="13" presetID="1" presetClass="emph" presetSubtype="2" fill="hold" nodeType="clickEffect">
                                  <p:stCondLst>
                                    <p:cond delay="0"/>
                                  </p:stCondLst>
                                  <p:childTnLst>
                                    <p:animClr clrSpc="rgb" dir="cw">
                                      <p:cBhvr>
                                        <p:cTn id="14" dur="2000" fill="hold"/>
                                        <p:tgtEl>
                                          <p:spTgt spid="7"/>
                                        </p:tgtEl>
                                        <p:attrNameLst>
                                          <p:attrName>fillcolor</p:attrName>
                                        </p:attrNameLst>
                                      </p:cBhvr>
                                      <p:to>
                                        <a:srgbClr val="00B050"/>
                                      </p:to>
                                    </p:animClr>
                                    <p:set>
                                      <p:cBhvr>
                                        <p:cTn id="15" dur="2000" fill="hold"/>
                                        <p:tgtEl>
                                          <p:spTgt spid="7"/>
                                        </p:tgtEl>
                                        <p:attrNameLst>
                                          <p:attrName>fill.type</p:attrName>
                                        </p:attrNameLst>
                                      </p:cBhvr>
                                      <p:to>
                                        <p:strVal val="solid"/>
                                      </p:to>
                                    </p:set>
                                    <p:set>
                                      <p:cBhvr>
                                        <p:cTn id="16" dur="2000" fill="hold"/>
                                        <p:tgtEl>
                                          <p:spTgt spid="7"/>
                                        </p:tgtEl>
                                        <p:attrNameLst>
                                          <p:attrName>fill.on</p:attrName>
                                        </p:attrNameLst>
                                      </p:cBhvr>
                                      <p:to>
                                        <p:strVal val="true"/>
                                      </p:to>
                                    </p:set>
                                  </p:childTnLst>
                                  <p:subTnLst>
                                    <p:audio>
                                      <p:cMediaNode>
                                        <p:cTn display="0" masterRel="sameClick">
                                          <p:stCondLst>
                                            <p:cond evt="begin" delay="0">
                                              <p:tn val="13"/>
                                            </p:cond>
                                          </p:stCondLst>
                                          <p:endCondLst>
                                            <p:cond evt="onStopAudio" delay="0">
                                              <p:tgtEl>
                                                <p:sldTgt/>
                                              </p:tgtEl>
                                            </p:cond>
                                          </p:endCondLst>
                                        </p:cTn>
                                        <p:tgtEl>
                                          <p:sndTgt r:embed="rId4" name="applause.wav"/>
                                        </p:tgtEl>
                                      </p:cMediaNode>
                                    </p:audio>
                                  </p:subTnLst>
                                </p:cTn>
                              </p:par>
                              <p:par>
                                <p:cTn id="17" presetID="1" presetClass="entr" presetSubtype="0" fill="hold" nodeType="with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19" restart="whenNotActive" fill="hold" evtFilter="cancelBubble" nodeType="interactiveSeq">
                <p:stCondLst>
                  <p:cond evt="onClick" delay="0">
                    <p:tgtEl>
                      <p:spTgt spid="17"/>
                    </p:tgtEl>
                  </p:cond>
                </p:stCondLst>
                <p:endSync evt="end" delay="0">
                  <p:rtn val="all"/>
                </p:endSync>
                <p:childTnLst>
                  <p:par>
                    <p:cTn id="20" fill="hold">
                      <p:stCondLst>
                        <p:cond delay="0"/>
                      </p:stCondLst>
                      <p:childTnLst>
                        <p:par>
                          <p:cTn id="21" fill="hold">
                            <p:stCondLst>
                              <p:cond delay="0"/>
                            </p:stCondLst>
                            <p:childTnLst>
                              <p:par>
                                <p:cTn id="22" presetID="1" presetClass="emph" presetSubtype="2" fill="hold" nodeType="clickEffect">
                                  <p:stCondLst>
                                    <p:cond delay="0"/>
                                  </p:stCondLst>
                                  <p:childTnLst>
                                    <p:animClr clrSpc="rgb" dir="cw">
                                      <p:cBhvr>
                                        <p:cTn id="23" dur="2000" fill="hold"/>
                                        <p:tgtEl>
                                          <p:spTgt spid="12"/>
                                        </p:tgtEl>
                                        <p:attrNameLst>
                                          <p:attrName>fillcolor</p:attrName>
                                        </p:attrNameLst>
                                      </p:cBhvr>
                                      <p:to>
                                        <a:schemeClr val="accent2"/>
                                      </p:to>
                                    </p:animClr>
                                    <p:set>
                                      <p:cBhvr>
                                        <p:cTn id="24" dur="2000" fill="hold"/>
                                        <p:tgtEl>
                                          <p:spTgt spid="12"/>
                                        </p:tgtEl>
                                        <p:attrNameLst>
                                          <p:attrName>fill.type</p:attrName>
                                        </p:attrNameLst>
                                      </p:cBhvr>
                                      <p:to>
                                        <p:strVal val="solid"/>
                                      </p:to>
                                    </p:set>
                                    <p:set>
                                      <p:cBhvr>
                                        <p:cTn id="25" dur="2000" fill="hold"/>
                                        <p:tgtEl>
                                          <p:spTgt spid="12"/>
                                        </p:tgtEl>
                                        <p:attrNameLst>
                                          <p:attrName>fill.on</p:attrName>
                                        </p:attrNameLst>
                                      </p:cBhvr>
                                      <p:to>
                                        <p:strVal val="true"/>
                                      </p:to>
                                    </p:set>
                                  </p:childTnLst>
                                  <p:subTnLst>
                                    <p:audio>
                                      <p:cMediaNode>
                                        <p:cTn display="0" masterRel="sameClick">
                                          <p:stCondLst>
                                            <p:cond evt="begin" delay="0">
                                              <p:tn val="22"/>
                                            </p:cond>
                                          </p:stCondLst>
                                          <p:endCondLst>
                                            <p:cond evt="onStopAudio" delay="0">
                                              <p:tgtEl>
                                                <p:sldTgt/>
                                              </p:tgtEl>
                                            </p:cond>
                                          </p:endCondLst>
                                        </p:cTn>
                                        <p:tgtEl>
                                          <p:sndTgt r:embed="rId5" name="sai-1.wav"/>
                                        </p:tgtEl>
                                      </p:cMediaNode>
                                    </p:audio>
                                  </p:subTnLst>
                                </p:cTn>
                              </p:par>
                              <p:par>
                                <p:cTn id="26" presetID="1" presetClass="entr" presetSubtype="0" fill="hold" nodeType="withEffect">
                                  <p:stCondLst>
                                    <p:cond delay="0"/>
                                  </p:stCondLst>
                                  <p:childTnLst>
                                    <p:set>
                                      <p:cBhvr>
                                        <p:cTn id="27" dur="1" fill="hold">
                                          <p:stCondLst>
                                            <p:cond delay="0"/>
                                          </p:stCondLst>
                                        </p:cTn>
                                        <p:tgtEl>
                                          <p:spTgt spid="36"/>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seq concurrent="1" nextAc="seek">
              <p:cTn id="28" restart="whenNotActive" fill="hold" evtFilter="cancelBubble" nodeType="interactiveSeq">
                <p:stCondLst>
                  <p:cond evt="onClick" delay="0">
                    <p:tgtEl>
                      <p:spTgt spid="16"/>
                    </p:tgtEl>
                  </p:cond>
                </p:stCondLst>
                <p:endSync evt="end" delay="0">
                  <p:rtn val="all"/>
                </p:endSync>
                <p:childTnLst>
                  <p:par>
                    <p:cTn id="29" fill="hold">
                      <p:stCondLst>
                        <p:cond delay="0"/>
                      </p:stCondLst>
                      <p:childTnLst>
                        <p:par>
                          <p:cTn id="30" fill="hold">
                            <p:stCondLst>
                              <p:cond delay="0"/>
                            </p:stCondLst>
                            <p:childTnLst>
                              <p:par>
                                <p:cTn id="31" presetID="1" presetClass="emph" presetSubtype="2" fill="hold" nodeType="clickEffect">
                                  <p:stCondLst>
                                    <p:cond delay="0"/>
                                  </p:stCondLst>
                                  <p:childTnLst>
                                    <p:animClr clrSpc="rgb" dir="cw">
                                      <p:cBhvr>
                                        <p:cTn id="32" dur="2000" fill="hold"/>
                                        <p:tgtEl>
                                          <p:spTgt spid="11"/>
                                        </p:tgtEl>
                                        <p:attrNameLst>
                                          <p:attrName>fillcolor</p:attrName>
                                        </p:attrNameLst>
                                      </p:cBhvr>
                                      <p:to>
                                        <a:schemeClr val="accent2"/>
                                      </p:to>
                                    </p:animClr>
                                    <p:set>
                                      <p:cBhvr>
                                        <p:cTn id="33" dur="2000" fill="hold"/>
                                        <p:tgtEl>
                                          <p:spTgt spid="11"/>
                                        </p:tgtEl>
                                        <p:attrNameLst>
                                          <p:attrName>fill.type</p:attrName>
                                        </p:attrNameLst>
                                      </p:cBhvr>
                                      <p:to>
                                        <p:strVal val="solid"/>
                                      </p:to>
                                    </p:set>
                                    <p:set>
                                      <p:cBhvr>
                                        <p:cTn id="34" dur="2000" fill="hold"/>
                                        <p:tgtEl>
                                          <p:spTgt spid="11"/>
                                        </p:tgtEl>
                                        <p:attrNameLst>
                                          <p:attrName>fill.on</p:attrName>
                                        </p:attrNameLst>
                                      </p:cBhvr>
                                      <p:to>
                                        <p:strVal val="true"/>
                                      </p:to>
                                    </p:set>
                                  </p:childTnLst>
                                  <p:subTnLst>
                                    <p:audio>
                                      <p:cMediaNode>
                                        <p:cTn display="0" masterRel="sameClick">
                                          <p:stCondLst>
                                            <p:cond evt="begin" delay="0">
                                              <p:tn val="31"/>
                                            </p:cond>
                                          </p:stCondLst>
                                          <p:endCondLst>
                                            <p:cond evt="onStopAudio" delay="0">
                                              <p:tgtEl>
                                                <p:sldTgt/>
                                              </p:tgtEl>
                                            </p:cond>
                                          </p:endCondLst>
                                        </p:cTn>
                                        <p:tgtEl>
                                          <p:sndTgt r:embed="rId5" name="sai-1.wav"/>
                                        </p:tgtEl>
                                      </p:cMediaNode>
                                    </p:audio>
                                  </p:subTnLst>
                                </p:cTn>
                              </p:par>
                              <p:par>
                                <p:cTn id="35" presetID="1" presetClass="entr" presetSubtype="0" fill="hold" nodeType="withEffect">
                                  <p:stCondLst>
                                    <p:cond delay="0"/>
                                  </p:stCondLst>
                                  <p:childTnLst>
                                    <p:set>
                                      <p:cBhvr>
                                        <p:cTn id="36" dur="1" fill="hold">
                                          <p:stCondLst>
                                            <p:cond delay="0"/>
                                          </p:stCondLst>
                                        </p:cTn>
                                        <p:tgtEl>
                                          <p:spTgt spid="37"/>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seq concurrent="1" nextAc="seek">
              <p:cTn id="37" restart="whenNotActive" fill="hold" evtFilter="cancelBubble" nodeType="interactiveSeq">
                <p:stCondLst>
                  <p:cond evt="onClick" delay="0">
                    <p:tgtEl>
                      <p:spTgt spid="15"/>
                    </p:tgtEl>
                  </p:cond>
                </p:stCondLst>
                <p:endSync evt="end" delay="0">
                  <p:rtn val="all"/>
                </p:endSync>
                <p:childTnLst>
                  <p:par>
                    <p:cTn id="38" fill="hold">
                      <p:stCondLst>
                        <p:cond delay="0"/>
                      </p:stCondLst>
                      <p:childTnLst>
                        <p:par>
                          <p:cTn id="39" fill="hold">
                            <p:stCondLst>
                              <p:cond delay="0"/>
                            </p:stCondLst>
                            <p:childTnLst>
                              <p:par>
                                <p:cTn id="40" presetID="1" presetClass="emph" presetSubtype="2" fill="hold" nodeType="clickEffect">
                                  <p:stCondLst>
                                    <p:cond delay="0"/>
                                  </p:stCondLst>
                                  <p:childTnLst>
                                    <p:animClr clrSpc="rgb" dir="cw">
                                      <p:cBhvr>
                                        <p:cTn id="41" dur="2000" fill="hold"/>
                                        <p:tgtEl>
                                          <p:spTgt spid="13"/>
                                        </p:tgtEl>
                                        <p:attrNameLst>
                                          <p:attrName>fillcolor</p:attrName>
                                        </p:attrNameLst>
                                      </p:cBhvr>
                                      <p:to>
                                        <a:schemeClr val="accent2"/>
                                      </p:to>
                                    </p:animClr>
                                    <p:set>
                                      <p:cBhvr>
                                        <p:cTn id="42" dur="2000" fill="hold"/>
                                        <p:tgtEl>
                                          <p:spTgt spid="13"/>
                                        </p:tgtEl>
                                        <p:attrNameLst>
                                          <p:attrName>fill.type</p:attrName>
                                        </p:attrNameLst>
                                      </p:cBhvr>
                                      <p:to>
                                        <p:strVal val="solid"/>
                                      </p:to>
                                    </p:set>
                                    <p:set>
                                      <p:cBhvr>
                                        <p:cTn id="43" dur="2000" fill="hold"/>
                                        <p:tgtEl>
                                          <p:spTgt spid="13"/>
                                        </p:tgtEl>
                                        <p:attrNameLst>
                                          <p:attrName>fill.on</p:attrName>
                                        </p:attrNameLst>
                                      </p:cBhvr>
                                      <p:to>
                                        <p:strVal val="true"/>
                                      </p:to>
                                    </p:set>
                                  </p:childTnLst>
                                  <p:subTnLst>
                                    <p:audio>
                                      <p:cMediaNode>
                                        <p:cTn display="0" masterRel="sameClick">
                                          <p:stCondLst>
                                            <p:cond evt="begin" delay="0">
                                              <p:tn val="40"/>
                                            </p:cond>
                                          </p:stCondLst>
                                          <p:endCondLst>
                                            <p:cond evt="onStopAudio" delay="0">
                                              <p:tgtEl>
                                                <p:sldTgt/>
                                              </p:tgtEl>
                                            </p:cond>
                                          </p:endCondLst>
                                        </p:cTn>
                                        <p:tgtEl>
                                          <p:sndTgt r:embed="rId5" name="sai-1.wav"/>
                                        </p:tgtEl>
                                      </p:cMediaNode>
                                    </p:audio>
                                  </p:subTnLst>
                                </p:cTn>
                              </p:par>
                              <p:par>
                                <p:cTn id="44" presetID="1" presetClass="entr" presetSubtype="0" fill="hold" nodeType="withEffect">
                                  <p:stCondLst>
                                    <p:cond delay="0"/>
                                  </p:stCondLst>
                                  <p:childTnLst>
                                    <p:set>
                                      <p:cBhvr>
                                        <p:cTn id="45" dur="1" fill="hold">
                                          <p:stCondLst>
                                            <p:cond delay="0"/>
                                          </p:stCondLst>
                                        </p:cTn>
                                        <p:tgtEl>
                                          <p:spTgt spid="38"/>
                                        </p:tgtEl>
                                        <p:attrNameLst>
                                          <p:attrName>style.visibility</p:attrName>
                                        </p:attrNameLst>
                                      </p:cBhvr>
                                      <p:to>
                                        <p:strVal val="visible"/>
                                      </p:to>
                                    </p:set>
                                  </p:childTnLst>
                                </p:cTn>
                              </p:par>
                            </p:childTnLst>
                          </p:cTn>
                        </p:par>
                      </p:childTnLst>
                    </p:cTn>
                  </p:par>
                </p:childTnLst>
              </p:cTn>
              <p:nextCondLst>
                <p:cond evt="onClick" delay="0">
                  <p:tgtEl>
                    <p:spTgt spid="15"/>
                  </p:tgtEl>
                </p:cond>
              </p:nextCondLst>
            </p:seq>
          </p:childTnLst>
        </p:cTn>
      </p:par>
    </p:tnLst>
    <p:bldLst>
      <p:bldP spid="2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14" descr="kim phut"/>
          <p:cNvPicPr>
            <a:picLocks noChangeAspect="1" noChangeArrowheads="1"/>
          </p:cNvPicPr>
          <p:nvPr/>
        </p:nvPicPr>
        <p:blipFill>
          <a:blip r:embed="rId6" cstate="print"/>
          <a:srcRect/>
          <a:stretch>
            <a:fillRect/>
          </a:stretch>
        </p:blipFill>
        <p:spPr bwMode="auto">
          <a:xfrm>
            <a:off x="9220200" y="3905251"/>
            <a:ext cx="1143000" cy="1075765"/>
          </a:xfrm>
          <a:prstGeom prst="rect">
            <a:avLst/>
          </a:prstGeom>
          <a:noFill/>
          <a:ln w="9525">
            <a:noFill/>
            <a:miter lim="800000"/>
            <a:headEnd/>
            <a:tailEnd/>
          </a:ln>
        </p:spPr>
      </p:pic>
      <p:pic>
        <p:nvPicPr>
          <p:cNvPr id="6" name="Picture 5" descr="1456.png"/>
          <p:cNvPicPr>
            <a:picLocks noChangeAspect="1"/>
          </p:cNvPicPr>
          <p:nvPr/>
        </p:nvPicPr>
        <p:blipFill>
          <a:blip r:embed="rId7" cstate="print"/>
          <a:stretch>
            <a:fillRect/>
          </a:stretch>
        </p:blipFill>
        <p:spPr>
          <a:xfrm>
            <a:off x="3048000" y="3276600"/>
            <a:ext cx="4514850" cy="575440"/>
          </a:xfrm>
          <a:prstGeom prst="rect">
            <a:avLst/>
          </a:prstGeom>
        </p:spPr>
      </p:pic>
      <p:sp>
        <p:nvSpPr>
          <p:cNvPr id="7" name="Oval 6"/>
          <p:cNvSpPr/>
          <p:nvPr/>
        </p:nvSpPr>
        <p:spPr>
          <a:xfrm>
            <a:off x="2133600" y="5479144"/>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pic>
        <p:nvPicPr>
          <p:cNvPr id="8" name="Picture 7" descr="1456.png"/>
          <p:cNvPicPr>
            <a:picLocks noChangeAspect="1"/>
          </p:cNvPicPr>
          <p:nvPr/>
        </p:nvPicPr>
        <p:blipFill>
          <a:blip r:embed="rId7" cstate="print"/>
          <a:stretch>
            <a:fillRect/>
          </a:stretch>
        </p:blipFill>
        <p:spPr>
          <a:xfrm>
            <a:off x="3048000" y="4027715"/>
            <a:ext cx="4514850" cy="575440"/>
          </a:xfrm>
          <a:prstGeom prst="rect">
            <a:avLst/>
          </a:prstGeom>
        </p:spPr>
      </p:pic>
      <p:pic>
        <p:nvPicPr>
          <p:cNvPr id="9" name="Picture 8" descr="1456.png"/>
          <p:cNvPicPr>
            <a:picLocks noChangeAspect="1"/>
          </p:cNvPicPr>
          <p:nvPr/>
        </p:nvPicPr>
        <p:blipFill>
          <a:blip r:embed="rId7" cstate="print"/>
          <a:stretch>
            <a:fillRect/>
          </a:stretch>
        </p:blipFill>
        <p:spPr>
          <a:xfrm>
            <a:off x="3048000" y="4786087"/>
            <a:ext cx="4514850" cy="575440"/>
          </a:xfrm>
          <a:prstGeom prst="rect">
            <a:avLst/>
          </a:prstGeom>
        </p:spPr>
      </p:pic>
      <p:pic>
        <p:nvPicPr>
          <p:cNvPr id="10" name="Picture 9" descr="1456.png"/>
          <p:cNvPicPr>
            <a:picLocks noChangeAspect="1"/>
          </p:cNvPicPr>
          <p:nvPr/>
        </p:nvPicPr>
        <p:blipFill>
          <a:blip r:embed="rId7" cstate="print"/>
          <a:stretch>
            <a:fillRect/>
          </a:stretch>
        </p:blipFill>
        <p:spPr>
          <a:xfrm>
            <a:off x="3048000" y="5555344"/>
            <a:ext cx="4514850" cy="575440"/>
          </a:xfrm>
          <a:prstGeom prst="rect">
            <a:avLst/>
          </a:prstGeom>
        </p:spPr>
      </p:pic>
      <p:sp>
        <p:nvSpPr>
          <p:cNvPr id="11" name="Oval 10"/>
          <p:cNvSpPr/>
          <p:nvPr/>
        </p:nvSpPr>
        <p:spPr>
          <a:xfrm>
            <a:off x="2133600" y="4709887"/>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12" name="Oval 11"/>
          <p:cNvSpPr/>
          <p:nvPr/>
        </p:nvSpPr>
        <p:spPr>
          <a:xfrm>
            <a:off x="2133600" y="3951515"/>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13" name="Oval 12"/>
          <p:cNvSpPr/>
          <p:nvPr/>
        </p:nvSpPr>
        <p:spPr>
          <a:xfrm>
            <a:off x="2133600" y="31242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14" name="TextBox 13"/>
          <p:cNvSpPr txBox="1"/>
          <p:nvPr/>
        </p:nvSpPr>
        <p:spPr>
          <a:xfrm>
            <a:off x="2209800" y="5555344"/>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D</a:t>
            </a:r>
          </a:p>
        </p:txBody>
      </p:sp>
      <p:sp>
        <p:nvSpPr>
          <p:cNvPr id="15" name="TextBox 14"/>
          <p:cNvSpPr txBox="1"/>
          <p:nvPr/>
        </p:nvSpPr>
        <p:spPr>
          <a:xfrm>
            <a:off x="2209800" y="32004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A</a:t>
            </a:r>
          </a:p>
        </p:txBody>
      </p:sp>
      <p:sp>
        <p:nvSpPr>
          <p:cNvPr id="16" name="TextBox 15"/>
          <p:cNvSpPr txBox="1"/>
          <p:nvPr/>
        </p:nvSpPr>
        <p:spPr>
          <a:xfrm>
            <a:off x="2209800" y="4786087"/>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C</a:t>
            </a:r>
          </a:p>
        </p:txBody>
      </p:sp>
      <p:sp>
        <p:nvSpPr>
          <p:cNvPr id="17" name="TextBox 16"/>
          <p:cNvSpPr txBox="1"/>
          <p:nvPr/>
        </p:nvSpPr>
        <p:spPr>
          <a:xfrm>
            <a:off x="2209800" y="4027715"/>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B</a:t>
            </a:r>
          </a:p>
        </p:txBody>
      </p:sp>
      <p:pic>
        <p:nvPicPr>
          <p:cNvPr id="23" name="Picture 22" descr="dongho1"/>
          <p:cNvPicPr>
            <a:picLocks noChangeAspect="1" noChangeArrowheads="1"/>
          </p:cNvPicPr>
          <p:nvPr/>
        </p:nvPicPr>
        <p:blipFill>
          <a:blip r:embed="rId8" cstate="print"/>
          <a:srcRect/>
          <a:stretch>
            <a:fillRect/>
          </a:stretch>
        </p:blipFill>
        <p:spPr bwMode="auto">
          <a:xfrm>
            <a:off x="8915400" y="3448051"/>
            <a:ext cx="1752600" cy="1768573"/>
          </a:xfrm>
          <a:prstGeom prst="rect">
            <a:avLst/>
          </a:prstGeom>
          <a:noFill/>
        </p:spPr>
      </p:pic>
      <p:sp>
        <p:nvSpPr>
          <p:cNvPr id="24" name="Cloud 23"/>
          <p:cNvSpPr/>
          <p:nvPr/>
        </p:nvSpPr>
        <p:spPr>
          <a:xfrm>
            <a:off x="10058400" y="2609850"/>
            <a:ext cx="1752600" cy="914400"/>
          </a:xfrm>
          <a:prstGeom prst="cloud">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UTM Avo" panose="02040603050506020204" pitchFamily="18" charset="0"/>
                <a:ea typeface="+mn-ea"/>
                <a:cs typeface="Times New Roman" pitchFamily="18" charset="0"/>
              </a:rPr>
              <a:t>HẾT GIỜ</a:t>
            </a:r>
          </a:p>
        </p:txBody>
      </p:sp>
      <p:pic>
        <p:nvPicPr>
          <p:cNvPr id="34" name="Picture 33" descr="tich.png"/>
          <p:cNvPicPr>
            <a:picLocks noChangeAspect="1"/>
          </p:cNvPicPr>
          <p:nvPr/>
        </p:nvPicPr>
        <p:blipFill>
          <a:blip r:embed="rId9" cstate="print"/>
          <a:stretch>
            <a:fillRect/>
          </a:stretch>
        </p:blipFill>
        <p:spPr>
          <a:xfrm>
            <a:off x="7903936" y="5417457"/>
            <a:ext cx="723900" cy="723900"/>
          </a:xfrm>
          <a:prstGeom prst="rect">
            <a:avLst/>
          </a:prstGeom>
        </p:spPr>
      </p:pic>
      <p:pic>
        <p:nvPicPr>
          <p:cNvPr id="35" name="Picture 34" descr="sai.png"/>
          <p:cNvPicPr>
            <a:picLocks noChangeAspect="1"/>
          </p:cNvPicPr>
          <p:nvPr/>
        </p:nvPicPr>
        <p:blipFill>
          <a:blip r:embed="rId10" cstate="print"/>
          <a:stretch>
            <a:fillRect/>
          </a:stretch>
        </p:blipFill>
        <p:spPr>
          <a:xfrm>
            <a:off x="7951107" y="3276600"/>
            <a:ext cx="533400" cy="533400"/>
          </a:xfrm>
          <a:prstGeom prst="rect">
            <a:avLst/>
          </a:prstGeom>
        </p:spPr>
      </p:pic>
      <p:pic>
        <p:nvPicPr>
          <p:cNvPr id="36" name="Picture 35" descr="sai.png"/>
          <p:cNvPicPr>
            <a:picLocks noChangeAspect="1"/>
          </p:cNvPicPr>
          <p:nvPr/>
        </p:nvPicPr>
        <p:blipFill>
          <a:blip r:embed="rId10" cstate="print"/>
          <a:stretch>
            <a:fillRect/>
          </a:stretch>
        </p:blipFill>
        <p:spPr>
          <a:xfrm>
            <a:off x="7936593" y="4056742"/>
            <a:ext cx="533400" cy="533400"/>
          </a:xfrm>
          <a:prstGeom prst="rect">
            <a:avLst/>
          </a:prstGeom>
        </p:spPr>
      </p:pic>
      <p:pic>
        <p:nvPicPr>
          <p:cNvPr id="37" name="Picture 36" descr="sai.png"/>
          <p:cNvPicPr>
            <a:picLocks noChangeAspect="1"/>
          </p:cNvPicPr>
          <p:nvPr/>
        </p:nvPicPr>
        <p:blipFill>
          <a:blip r:embed="rId10" cstate="print"/>
          <a:stretch>
            <a:fillRect/>
          </a:stretch>
        </p:blipFill>
        <p:spPr>
          <a:xfrm>
            <a:off x="7936593" y="4786086"/>
            <a:ext cx="533400" cy="533400"/>
          </a:xfrm>
          <a:prstGeom prst="rect">
            <a:avLst/>
          </a:prstGeom>
        </p:spPr>
      </p:pic>
      <p:pic>
        <p:nvPicPr>
          <p:cNvPr id="38" name="Picture 37" descr="112.png"/>
          <p:cNvPicPr>
            <a:picLocks noChangeAspect="1"/>
          </p:cNvPicPr>
          <p:nvPr/>
        </p:nvPicPr>
        <p:blipFill>
          <a:blip r:embed="rId11" cstate="print"/>
          <a:stretch>
            <a:fillRect/>
          </a:stretch>
        </p:blipFill>
        <p:spPr>
          <a:xfrm>
            <a:off x="1295400" y="-304800"/>
            <a:ext cx="9144000" cy="3352800"/>
          </a:xfrm>
          <a:prstGeom prst="rect">
            <a:avLst/>
          </a:prstGeom>
        </p:spPr>
      </p:pic>
      <p:sp>
        <p:nvSpPr>
          <p:cNvPr id="40" name="5-Point Star 39">
            <a:hlinkClick r:id="rId12" action="ppaction://hlinksldjump"/>
          </p:cNvPr>
          <p:cNvSpPr/>
          <p:nvPr/>
        </p:nvSpPr>
        <p:spPr>
          <a:xfrm>
            <a:off x="11049000" y="5886450"/>
            <a:ext cx="762000" cy="685800"/>
          </a:xfrm>
          <a:prstGeom prst="star5">
            <a:avLst/>
          </a:prstGeom>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pic>
        <p:nvPicPr>
          <p:cNvPr id="41" name="Picture 40" descr="43b282e5574b9381f3f2c3655d492a4e.png"/>
          <p:cNvPicPr>
            <a:picLocks noChangeAspect="1"/>
          </p:cNvPicPr>
          <p:nvPr/>
        </p:nvPicPr>
        <p:blipFill>
          <a:blip r:embed="rId13" cstate="print"/>
          <a:stretch>
            <a:fillRect/>
          </a:stretch>
        </p:blipFill>
        <p:spPr>
          <a:xfrm>
            <a:off x="1524000" y="3951515"/>
            <a:ext cx="685800" cy="685800"/>
          </a:xfrm>
          <a:prstGeom prst="rect">
            <a:avLst/>
          </a:prstGeom>
        </p:spPr>
      </p:pic>
      <p:pic>
        <p:nvPicPr>
          <p:cNvPr id="42" name="Picture 41" descr="43b282e5574b9381f3f2c3655d492a4e.png"/>
          <p:cNvPicPr>
            <a:picLocks noChangeAspect="1"/>
          </p:cNvPicPr>
          <p:nvPr/>
        </p:nvPicPr>
        <p:blipFill>
          <a:blip r:embed="rId13" cstate="print"/>
          <a:stretch>
            <a:fillRect/>
          </a:stretch>
        </p:blipFill>
        <p:spPr>
          <a:xfrm>
            <a:off x="1524000" y="4709887"/>
            <a:ext cx="685800" cy="685800"/>
          </a:xfrm>
          <a:prstGeom prst="rect">
            <a:avLst/>
          </a:prstGeom>
        </p:spPr>
      </p:pic>
      <p:pic>
        <p:nvPicPr>
          <p:cNvPr id="43" name="Picture 42" descr="43b282e5574b9381f3f2c3655d492a4e.png"/>
          <p:cNvPicPr>
            <a:picLocks noChangeAspect="1"/>
          </p:cNvPicPr>
          <p:nvPr/>
        </p:nvPicPr>
        <p:blipFill>
          <a:blip r:embed="rId13" cstate="print"/>
          <a:stretch>
            <a:fillRect/>
          </a:stretch>
        </p:blipFill>
        <p:spPr>
          <a:xfrm>
            <a:off x="1524000" y="3048000"/>
            <a:ext cx="685800" cy="685800"/>
          </a:xfrm>
          <a:prstGeom prst="rect">
            <a:avLst/>
          </a:prstGeom>
        </p:spPr>
      </p:pic>
      <p:pic>
        <p:nvPicPr>
          <p:cNvPr id="44" name="Picture 43" descr="43b282e5574b9381f3f2c3655d492a4e.png"/>
          <p:cNvPicPr>
            <a:picLocks noChangeAspect="1"/>
          </p:cNvPicPr>
          <p:nvPr/>
        </p:nvPicPr>
        <p:blipFill>
          <a:blip r:embed="rId13" cstate="print"/>
          <a:stretch>
            <a:fillRect/>
          </a:stretch>
        </p:blipFill>
        <p:spPr>
          <a:xfrm>
            <a:off x="1524000" y="5479144"/>
            <a:ext cx="685800" cy="685800"/>
          </a:xfrm>
          <a:prstGeom prst="rect">
            <a:avLst/>
          </a:prstGeom>
        </p:spPr>
      </p:pic>
      <p:pic>
        <p:nvPicPr>
          <p:cNvPr id="2" name="Picture 1" descr="Logo, company name&#10;&#10;Description automatically generated">
            <a:extLst>
              <a:ext uri="{FF2B5EF4-FFF2-40B4-BE49-F238E27FC236}">
                <a16:creationId xmlns:a16="http://schemas.microsoft.com/office/drawing/2014/main" id="{A572EE5E-58BB-C0FE-3CAA-DE05573D8504}"/>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0" y="0"/>
            <a:ext cx="1066800" cy="1190500"/>
          </a:xfrm>
          <a:prstGeom prst="rect">
            <a:avLst/>
          </a:prstGeom>
        </p:spPr>
      </p:pic>
      <p:sp>
        <p:nvSpPr>
          <p:cNvPr id="3" name="TextBox 2">
            <a:extLst>
              <a:ext uri="{FF2B5EF4-FFF2-40B4-BE49-F238E27FC236}">
                <a16:creationId xmlns:a16="http://schemas.microsoft.com/office/drawing/2014/main" id="{0B4B237D-6806-12A2-F391-A70E65B9B3AC}"/>
              </a:ext>
            </a:extLst>
          </p:cNvPr>
          <p:cNvSpPr txBox="1"/>
          <p:nvPr/>
        </p:nvSpPr>
        <p:spPr>
          <a:xfrm>
            <a:off x="3174999" y="5570632"/>
            <a:ext cx="4210767" cy="523220"/>
          </a:xfrm>
          <a:prstGeom prst="rect">
            <a:avLst/>
          </a:prstGeom>
          <a:noFill/>
        </p:spPr>
        <p:txBody>
          <a:bodyPr wrap="square" rtlCol="0">
            <a:spAutoFit/>
          </a:bodyPr>
          <a:lstStyle/>
          <a:p>
            <a:pPr lvl="0"/>
            <a:r>
              <a:rPr lang="en-US" sz="2800" dirty="0" err="1">
                <a:solidFill>
                  <a:srgbClr val="002060"/>
                </a:solidFill>
                <a:latin typeface="UTM Avo" panose="02040603050506020204" pitchFamily="18" charset="0"/>
                <a:cs typeface="Times New Roman" pitchFamily="18" charset="0"/>
              </a:rPr>
              <a:t>hoạt</a:t>
            </a:r>
            <a:r>
              <a:rPr lang="en-US" sz="2800" dirty="0">
                <a:solidFill>
                  <a:srgbClr val="002060"/>
                </a:solidFill>
                <a:latin typeface="UTM Avo" panose="02040603050506020204" pitchFamily="18" charset="0"/>
                <a:cs typeface="Times New Roman" pitchFamily="18" charset="0"/>
              </a:rPr>
              <a:t> </a:t>
            </a:r>
            <a:r>
              <a:rPr lang="en-US" sz="2800" dirty="0" err="1">
                <a:solidFill>
                  <a:srgbClr val="002060"/>
                </a:solidFill>
                <a:latin typeface="UTM Avo" panose="02040603050506020204" pitchFamily="18" charset="0"/>
                <a:cs typeface="Times New Roman" pitchFamily="18" charset="0"/>
              </a:rPr>
              <a:t>bát</a:t>
            </a:r>
            <a:r>
              <a:rPr lang="en-US" sz="2800" dirty="0">
                <a:solidFill>
                  <a:srgbClr val="002060"/>
                </a:solidFill>
                <a:latin typeface="UTM Avo" panose="02040603050506020204" pitchFamily="18" charset="0"/>
                <a:cs typeface="Times New Roman" pitchFamily="18" charset="0"/>
              </a:rPr>
              <a:t>, </a:t>
            </a:r>
            <a:r>
              <a:rPr lang="en-US" sz="2800" dirty="0" err="1">
                <a:solidFill>
                  <a:srgbClr val="002060"/>
                </a:solidFill>
                <a:latin typeface="UTM Avo" panose="02040603050506020204" pitchFamily="18" charset="0"/>
                <a:cs typeface="Times New Roman" pitchFamily="18" charset="0"/>
              </a:rPr>
              <a:t>hồn</a:t>
            </a:r>
            <a:r>
              <a:rPr lang="en-US" sz="2800" dirty="0">
                <a:solidFill>
                  <a:srgbClr val="002060"/>
                </a:solidFill>
                <a:latin typeface="UTM Avo" panose="02040603050506020204" pitchFamily="18" charset="0"/>
                <a:cs typeface="Times New Roman" pitchFamily="18" charset="0"/>
              </a:rPr>
              <a:t> </a:t>
            </a:r>
            <a:r>
              <a:rPr lang="en-US" sz="2800" dirty="0" err="1">
                <a:solidFill>
                  <a:srgbClr val="002060"/>
                </a:solidFill>
                <a:latin typeface="UTM Avo" panose="02040603050506020204" pitchFamily="18" charset="0"/>
                <a:cs typeface="Times New Roman" pitchFamily="18" charset="0"/>
              </a:rPr>
              <a:t>nhiên</a:t>
            </a:r>
            <a:endParaRPr lang="en-US" sz="2800" dirty="0">
              <a:solidFill>
                <a:srgbClr val="002060"/>
              </a:solidFill>
              <a:latin typeface="UTM Avo" panose="02040603050506020204" pitchFamily="18" charset="0"/>
              <a:cs typeface="Times New Roman" pitchFamily="18" charset="0"/>
            </a:endParaRPr>
          </a:p>
        </p:txBody>
      </p:sp>
      <p:sp>
        <p:nvSpPr>
          <p:cNvPr id="4" name="TextBox 3">
            <a:extLst>
              <a:ext uri="{FF2B5EF4-FFF2-40B4-BE49-F238E27FC236}">
                <a16:creationId xmlns:a16="http://schemas.microsoft.com/office/drawing/2014/main" id="{E2C5DB27-A922-08DC-380A-AE8DAECA788A}"/>
              </a:ext>
            </a:extLst>
          </p:cNvPr>
          <p:cNvSpPr txBox="1"/>
          <p:nvPr/>
        </p:nvSpPr>
        <p:spPr>
          <a:xfrm>
            <a:off x="3124199" y="4060372"/>
            <a:ext cx="4210767" cy="523220"/>
          </a:xfrm>
          <a:prstGeom prst="rect">
            <a:avLst/>
          </a:prstGeom>
          <a:noFill/>
        </p:spPr>
        <p:txBody>
          <a:bodyPr wrap="square" rtlCol="0">
            <a:spAutoFit/>
          </a:bodyPr>
          <a:lstStyle/>
          <a:p>
            <a:pPr lvl="0"/>
            <a:r>
              <a:rPr lang="en-US" sz="2800" dirty="0" err="1">
                <a:solidFill>
                  <a:srgbClr val="002060"/>
                </a:solidFill>
                <a:latin typeface="UTM Avo" panose="02040603050506020204" pitchFamily="18" charset="0"/>
                <a:cs typeface="Times New Roman" pitchFamily="18" charset="0"/>
              </a:rPr>
              <a:t>hiền</a:t>
            </a:r>
            <a:r>
              <a:rPr lang="en-US" sz="2800" dirty="0">
                <a:solidFill>
                  <a:srgbClr val="002060"/>
                </a:solidFill>
                <a:latin typeface="UTM Avo" panose="02040603050506020204" pitchFamily="18" charset="0"/>
                <a:cs typeface="Times New Roman" pitchFamily="18" charset="0"/>
              </a:rPr>
              <a:t> </a:t>
            </a:r>
            <a:r>
              <a:rPr lang="en-US" sz="2800" dirty="0" err="1">
                <a:solidFill>
                  <a:srgbClr val="002060"/>
                </a:solidFill>
                <a:latin typeface="UTM Avo" panose="02040603050506020204" pitchFamily="18" charset="0"/>
                <a:cs typeface="Times New Roman" pitchFamily="18" charset="0"/>
              </a:rPr>
              <a:t>lành</a:t>
            </a:r>
            <a:r>
              <a:rPr lang="en-US" sz="2800" dirty="0">
                <a:solidFill>
                  <a:srgbClr val="002060"/>
                </a:solidFill>
                <a:latin typeface="UTM Avo" panose="02040603050506020204" pitchFamily="18" charset="0"/>
                <a:cs typeface="Times New Roman" pitchFamily="18" charset="0"/>
              </a:rPr>
              <a:t>, </a:t>
            </a:r>
            <a:r>
              <a:rPr lang="en-US" sz="2800" dirty="0" err="1">
                <a:solidFill>
                  <a:srgbClr val="002060"/>
                </a:solidFill>
                <a:latin typeface="UTM Avo" panose="02040603050506020204" pitchFamily="18" charset="0"/>
                <a:cs typeface="Times New Roman" pitchFamily="18" charset="0"/>
              </a:rPr>
              <a:t>trong</a:t>
            </a:r>
            <a:r>
              <a:rPr lang="en-US" sz="2800" dirty="0">
                <a:solidFill>
                  <a:srgbClr val="002060"/>
                </a:solidFill>
                <a:latin typeface="UTM Avo" panose="02040603050506020204" pitchFamily="18" charset="0"/>
                <a:cs typeface="Times New Roman" pitchFamily="18" charset="0"/>
              </a:rPr>
              <a:t> </a:t>
            </a:r>
            <a:r>
              <a:rPr lang="en-US" sz="2800" dirty="0" err="1">
                <a:solidFill>
                  <a:srgbClr val="002060"/>
                </a:solidFill>
                <a:latin typeface="UTM Avo" panose="02040603050506020204" pitchFamily="18" charset="0"/>
                <a:cs typeface="Times New Roman" pitchFamily="18" charset="0"/>
              </a:rPr>
              <a:t>sáng</a:t>
            </a:r>
            <a:endParaRPr lang="en-US" sz="2800" dirty="0">
              <a:solidFill>
                <a:srgbClr val="002060"/>
              </a:solidFill>
              <a:latin typeface="UTM Avo" panose="02040603050506020204" pitchFamily="18" charset="0"/>
              <a:cs typeface="Times New Roman" pitchFamily="18" charset="0"/>
            </a:endParaRPr>
          </a:p>
        </p:txBody>
      </p:sp>
      <p:sp>
        <p:nvSpPr>
          <p:cNvPr id="5" name="TextBox 4">
            <a:extLst>
              <a:ext uri="{FF2B5EF4-FFF2-40B4-BE49-F238E27FC236}">
                <a16:creationId xmlns:a16="http://schemas.microsoft.com/office/drawing/2014/main" id="{1A542ED0-1AC8-0331-2DF8-97C9FE796EFD}"/>
              </a:ext>
            </a:extLst>
          </p:cNvPr>
          <p:cNvSpPr txBox="1"/>
          <p:nvPr/>
        </p:nvSpPr>
        <p:spPr>
          <a:xfrm>
            <a:off x="3124199" y="4786087"/>
            <a:ext cx="4210767" cy="523220"/>
          </a:xfrm>
          <a:prstGeom prst="rect">
            <a:avLst/>
          </a:prstGeom>
          <a:noFill/>
        </p:spPr>
        <p:txBody>
          <a:bodyPr wrap="square" rtlCol="0">
            <a:spAutoFit/>
          </a:bodyPr>
          <a:lstStyle/>
          <a:p>
            <a:pPr lvl="0"/>
            <a:r>
              <a:rPr lang="en-US" sz="2800" dirty="0" err="1">
                <a:solidFill>
                  <a:srgbClr val="002060"/>
                </a:solidFill>
                <a:latin typeface="UTM Avo" panose="02040603050506020204" pitchFamily="18" charset="0"/>
                <a:cs typeface="Times New Roman" pitchFamily="18" charset="0"/>
              </a:rPr>
              <a:t>khỏe</a:t>
            </a:r>
            <a:r>
              <a:rPr lang="en-US" sz="2800" dirty="0">
                <a:solidFill>
                  <a:srgbClr val="002060"/>
                </a:solidFill>
                <a:latin typeface="UTM Avo" panose="02040603050506020204" pitchFamily="18" charset="0"/>
                <a:cs typeface="Times New Roman" pitchFamily="18" charset="0"/>
              </a:rPr>
              <a:t> </a:t>
            </a:r>
            <a:r>
              <a:rPr lang="en-US" sz="2800" dirty="0" err="1">
                <a:solidFill>
                  <a:srgbClr val="002060"/>
                </a:solidFill>
                <a:latin typeface="UTM Avo" panose="02040603050506020204" pitchFamily="18" charset="0"/>
                <a:cs typeface="Times New Roman" pitchFamily="18" charset="0"/>
              </a:rPr>
              <a:t>mạnh</a:t>
            </a:r>
            <a:r>
              <a:rPr lang="en-US" sz="2800" dirty="0">
                <a:solidFill>
                  <a:srgbClr val="002060"/>
                </a:solidFill>
                <a:latin typeface="UTM Avo" panose="02040603050506020204" pitchFamily="18" charset="0"/>
                <a:cs typeface="Times New Roman" pitchFamily="18" charset="0"/>
              </a:rPr>
              <a:t>, </a:t>
            </a:r>
            <a:r>
              <a:rPr lang="en-US" sz="2800" dirty="0" err="1">
                <a:solidFill>
                  <a:srgbClr val="002060"/>
                </a:solidFill>
                <a:latin typeface="UTM Avo" panose="02040603050506020204" pitchFamily="18" charset="0"/>
                <a:cs typeface="Times New Roman" pitchFamily="18" charset="0"/>
              </a:rPr>
              <a:t>cứng</a:t>
            </a:r>
            <a:r>
              <a:rPr lang="en-US" sz="2800" dirty="0">
                <a:solidFill>
                  <a:srgbClr val="002060"/>
                </a:solidFill>
                <a:latin typeface="UTM Avo" panose="02040603050506020204" pitchFamily="18" charset="0"/>
                <a:cs typeface="Times New Roman" pitchFamily="18" charset="0"/>
              </a:rPr>
              <a:t> </a:t>
            </a:r>
            <a:r>
              <a:rPr lang="en-US" sz="2800" dirty="0" err="1">
                <a:solidFill>
                  <a:srgbClr val="002060"/>
                </a:solidFill>
                <a:latin typeface="UTM Avo" panose="02040603050506020204" pitchFamily="18" charset="0"/>
                <a:cs typeface="Times New Roman" pitchFamily="18" charset="0"/>
              </a:rPr>
              <a:t>cáp</a:t>
            </a:r>
            <a:endParaRPr lang="en-US" sz="2800" dirty="0">
              <a:solidFill>
                <a:srgbClr val="002060"/>
              </a:solidFill>
              <a:latin typeface="UTM Avo" panose="02040603050506020204" pitchFamily="18" charset="0"/>
              <a:cs typeface="Times New Roman" pitchFamily="18" charset="0"/>
            </a:endParaRPr>
          </a:p>
        </p:txBody>
      </p:sp>
      <p:sp>
        <p:nvSpPr>
          <p:cNvPr id="26" name="TextBox 25">
            <a:extLst>
              <a:ext uri="{FF2B5EF4-FFF2-40B4-BE49-F238E27FC236}">
                <a16:creationId xmlns:a16="http://schemas.microsoft.com/office/drawing/2014/main" id="{FDF32FB3-A65E-B4BB-23C0-4962DA716630}"/>
              </a:ext>
            </a:extLst>
          </p:cNvPr>
          <p:cNvSpPr txBox="1"/>
          <p:nvPr/>
        </p:nvSpPr>
        <p:spPr>
          <a:xfrm>
            <a:off x="3829050" y="807965"/>
            <a:ext cx="4572000" cy="1200329"/>
          </a:xfrm>
          <a:prstGeom prst="rect">
            <a:avLst/>
          </a:prstGeom>
          <a:noFill/>
        </p:spPr>
        <p:txBody>
          <a:bodyPr wrap="square" rtlCol="0">
            <a:spAutoFit/>
          </a:bodyPr>
          <a:lstStyle/>
          <a:p>
            <a:pPr lvl="0" algn="ctr"/>
            <a:r>
              <a:rPr lang="vi-VN" sz="2400" b="1" dirty="0">
                <a:solidFill>
                  <a:prstClr val="black"/>
                </a:solidFill>
                <a:latin typeface="UTM Avo" panose="02040603050506020204" pitchFamily="18" charset="0"/>
                <a:cs typeface="Times New Roman" pitchFamily="18" charset="0"/>
              </a:rPr>
              <a:t>Vẻ đẹp của chú bé </a:t>
            </a:r>
            <a:r>
              <a:rPr lang="vi-VN" sz="2400" b="1" i="1" dirty="0">
                <a:solidFill>
                  <a:prstClr val="black"/>
                </a:solidFill>
                <a:latin typeface="UTM Avo" panose="02040603050506020204" pitchFamily="18" charset="0"/>
                <a:cs typeface="Times New Roman" pitchFamily="18" charset="0"/>
              </a:rPr>
              <a:t>Lượm</a:t>
            </a:r>
            <a:r>
              <a:rPr lang="vi-VN" sz="2400" b="1" dirty="0">
                <a:solidFill>
                  <a:prstClr val="black"/>
                </a:solidFill>
                <a:latin typeface="UTM Avo" panose="02040603050506020204" pitchFamily="18" charset="0"/>
                <a:cs typeface="Times New Roman" pitchFamily="18" charset="0"/>
              </a:rPr>
              <a:t> trong bài thơ thể hiện ở khổ thơ thứ hai và thứ ba:</a:t>
            </a:r>
          </a:p>
        </p:txBody>
      </p:sp>
      <p:sp>
        <p:nvSpPr>
          <p:cNvPr id="27" name="TextBox 26">
            <a:extLst>
              <a:ext uri="{FF2B5EF4-FFF2-40B4-BE49-F238E27FC236}">
                <a16:creationId xmlns:a16="http://schemas.microsoft.com/office/drawing/2014/main" id="{0DEA522C-ABA5-E6CF-C282-BF707AD261AB}"/>
              </a:ext>
            </a:extLst>
          </p:cNvPr>
          <p:cNvSpPr txBox="1"/>
          <p:nvPr/>
        </p:nvSpPr>
        <p:spPr>
          <a:xfrm>
            <a:off x="3154215" y="3272823"/>
            <a:ext cx="4210767" cy="523220"/>
          </a:xfrm>
          <a:prstGeom prst="rect">
            <a:avLst/>
          </a:prstGeom>
          <a:noFill/>
        </p:spPr>
        <p:txBody>
          <a:bodyPr wrap="square" rtlCol="0">
            <a:spAutoFit/>
          </a:bodyPr>
          <a:lstStyle/>
          <a:p>
            <a:pPr lvl="0"/>
            <a:r>
              <a:rPr lang="vi-VN" sz="2800" dirty="0">
                <a:solidFill>
                  <a:srgbClr val="002060"/>
                </a:solidFill>
                <a:latin typeface="UTM Avo" panose="02040603050506020204" pitchFamily="18" charset="0"/>
                <a:cs typeface="Times New Roman" pitchFamily="18" charset="0"/>
              </a:rPr>
              <a:t>rắn rỏi, cương nghị</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15000" fill="hold"/>
                                        <p:tgtEl>
                                          <p:spTgt spid="25"/>
                                        </p:tgtEl>
                                        <p:attrNameLst>
                                          <p:attrName>r</p:attrName>
                                        </p:attrNameLst>
                                      </p:cBhvr>
                                    </p:animRot>
                                  </p:childTnLst>
                                </p:cTn>
                              </p:par>
                            </p:childTnLst>
                          </p:cTn>
                        </p:par>
                        <p:par>
                          <p:cTn id="7" fill="hold">
                            <p:stCondLst>
                              <p:cond delay="15000"/>
                            </p:stCondLst>
                            <p:childTnLst>
                              <p:par>
                                <p:cTn id="8" presetID="1" presetClass="entr" presetSubtype="0" fill="hold" grpId="0" nodeType="afterEffect">
                                  <p:stCondLst>
                                    <p:cond delay="0"/>
                                  </p:stCondLst>
                                  <p:childTnLst>
                                    <p:set>
                                      <p:cBhvr>
                                        <p:cTn id="9" dur="1" fill="hold">
                                          <p:stCondLst>
                                            <p:cond delay="0"/>
                                          </p:stCondLst>
                                        </p:cTn>
                                        <p:tgtEl>
                                          <p:spTgt spid="24"/>
                                        </p:tgtEl>
                                        <p:attrNameLst>
                                          <p:attrName>style.visibility</p:attrName>
                                        </p:attrNameLst>
                                      </p:cBhvr>
                                      <p:to>
                                        <p:strVal val="visible"/>
                                      </p:to>
                                    </p:set>
                                  </p:childTnLst>
                                  <p:subTnLst>
                                    <p:audio>
                                      <p:cMediaNode>
                                        <p:cTn display="0" masterRel="sameClick">
                                          <p:stCondLst>
                                            <p:cond evt="begin" delay="0">
                                              <p:tn val="8"/>
                                            </p:cond>
                                          </p:stCondLst>
                                          <p:endCondLst>
                                            <p:cond evt="onStopAudio" delay="0">
                                              <p:tgtEl>
                                                <p:sldTgt/>
                                              </p:tgtEl>
                                            </p:cond>
                                          </p:endCondLst>
                                        </p:cTn>
                                        <p:tgtEl>
                                          <p:sndTgt r:embed="rId3" name="bomb.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14"/>
                    </p:tgtEl>
                  </p:cond>
                </p:stCondLst>
                <p:endSync evt="end" delay="0">
                  <p:rtn val="all"/>
                </p:endSync>
                <p:childTnLst>
                  <p:par>
                    <p:cTn id="11" fill="hold">
                      <p:stCondLst>
                        <p:cond delay="0"/>
                      </p:stCondLst>
                      <p:childTnLst>
                        <p:par>
                          <p:cTn id="12" fill="hold">
                            <p:stCondLst>
                              <p:cond delay="0"/>
                            </p:stCondLst>
                            <p:childTnLst>
                              <p:par>
                                <p:cTn id="13" presetID="1" presetClass="emph" presetSubtype="2" fill="hold" nodeType="clickEffect">
                                  <p:stCondLst>
                                    <p:cond delay="0"/>
                                  </p:stCondLst>
                                  <p:childTnLst>
                                    <p:animClr clrSpc="rgb" dir="cw">
                                      <p:cBhvr>
                                        <p:cTn id="14" dur="2000" fill="hold"/>
                                        <p:tgtEl>
                                          <p:spTgt spid="7"/>
                                        </p:tgtEl>
                                        <p:attrNameLst>
                                          <p:attrName>fillcolor</p:attrName>
                                        </p:attrNameLst>
                                      </p:cBhvr>
                                      <p:to>
                                        <a:srgbClr val="00B050"/>
                                      </p:to>
                                    </p:animClr>
                                    <p:set>
                                      <p:cBhvr>
                                        <p:cTn id="15" dur="2000" fill="hold"/>
                                        <p:tgtEl>
                                          <p:spTgt spid="7"/>
                                        </p:tgtEl>
                                        <p:attrNameLst>
                                          <p:attrName>fill.type</p:attrName>
                                        </p:attrNameLst>
                                      </p:cBhvr>
                                      <p:to>
                                        <p:strVal val="solid"/>
                                      </p:to>
                                    </p:set>
                                    <p:set>
                                      <p:cBhvr>
                                        <p:cTn id="16" dur="2000" fill="hold"/>
                                        <p:tgtEl>
                                          <p:spTgt spid="7"/>
                                        </p:tgtEl>
                                        <p:attrNameLst>
                                          <p:attrName>fill.on</p:attrName>
                                        </p:attrNameLst>
                                      </p:cBhvr>
                                      <p:to>
                                        <p:strVal val="true"/>
                                      </p:to>
                                    </p:set>
                                  </p:childTnLst>
                                  <p:subTnLst>
                                    <p:audio>
                                      <p:cMediaNode>
                                        <p:cTn display="0" masterRel="sameClick">
                                          <p:stCondLst>
                                            <p:cond evt="begin" delay="0">
                                              <p:tn val="13"/>
                                            </p:cond>
                                          </p:stCondLst>
                                          <p:endCondLst>
                                            <p:cond evt="onStopAudio" delay="0">
                                              <p:tgtEl>
                                                <p:sldTgt/>
                                              </p:tgtEl>
                                            </p:cond>
                                          </p:endCondLst>
                                        </p:cTn>
                                        <p:tgtEl>
                                          <p:sndTgt r:embed="rId4" name="applause.wav"/>
                                        </p:tgtEl>
                                      </p:cMediaNode>
                                    </p:audio>
                                  </p:subTnLst>
                                </p:cTn>
                              </p:par>
                              <p:par>
                                <p:cTn id="17" presetID="1" presetClass="entr" presetSubtype="0" fill="hold" nodeType="with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19" restart="whenNotActive" fill="hold" evtFilter="cancelBubble" nodeType="interactiveSeq">
                <p:stCondLst>
                  <p:cond evt="onClick" delay="0">
                    <p:tgtEl>
                      <p:spTgt spid="17"/>
                    </p:tgtEl>
                  </p:cond>
                </p:stCondLst>
                <p:endSync evt="end" delay="0">
                  <p:rtn val="all"/>
                </p:endSync>
                <p:childTnLst>
                  <p:par>
                    <p:cTn id="20" fill="hold">
                      <p:stCondLst>
                        <p:cond delay="0"/>
                      </p:stCondLst>
                      <p:childTnLst>
                        <p:par>
                          <p:cTn id="21" fill="hold">
                            <p:stCondLst>
                              <p:cond delay="0"/>
                            </p:stCondLst>
                            <p:childTnLst>
                              <p:par>
                                <p:cTn id="22" presetID="1" presetClass="emph" presetSubtype="2" fill="hold" nodeType="clickEffect">
                                  <p:stCondLst>
                                    <p:cond delay="0"/>
                                  </p:stCondLst>
                                  <p:childTnLst>
                                    <p:animClr clrSpc="rgb" dir="cw">
                                      <p:cBhvr>
                                        <p:cTn id="23" dur="2000" fill="hold"/>
                                        <p:tgtEl>
                                          <p:spTgt spid="12"/>
                                        </p:tgtEl>
                                        <p:attrNameLst>
                                          <p:attrName>fillcolor</p:attrName>
                                        </p:attrNameLst>
                                      </p:cBhvr>
                                      <p:to>
                                        <a:schemeClr val="accent2"/>
                                      </p:to>
                                    </p:animClr>
                                    <p:set>
                                      <p:cBhvr>
                                        <p:cTn id="24" dur="2000" fill="hold"/>
                                        <p:tgtEl>
                                          <p:spTgt spid="12"/>
                                        </p:tgtEl>
                                        <p:attrNameLst>
                                          <p:attrName>fill.type</p:attrName>
                                        </p:attrNameLst>
                                      </p:cBhvr>
                                      <p:to>
                                        <p:strVal val="solid"/>
                                      </p:to>
                                    </p:set>
                                    <p:set>
                                      <p:cBhvr>
                                        <p:cTn id="25" dur="2000" fill="hold"/>
                                        <p:tgtEl>
                                          <p:spTgt spid="12"/>
                                        </p:tgtEl>
                                        <p:attrNameLst>
                                          <p:attrName>fill.on</p:attrName>
                                        </p:attrNameLst>
                                      </p:cBhvr>
                                      <p:to>
                                        <p:strVal val="true"/>
                                      </p:to>
                                    </p:set>
                                  </p:childTnLst>
                                  <p:subTnLst>
                                    <p:audio>
                                      <p:cMediaNode>
                                        <p:cTn display="0" masterRel="sameClick">
                                          <p:stCondLst>
                                            <p:cond evt="begin" delay="0">
                                              <p:tn val="22"/>
                                            </p:cond>
                                          </p:stCondLst>
                                          <p:endCondLst>
                                            <p:cond evt="onStopAudio" delay="0">
                                              <p:tgtEl>
                                                <p:sldTgt/>
                                              </p:tgtEl>
                                            </p:cond>
                                          </p:endCondLst>
                                        </p:cTn>
                                        <p:tgtEl>
                                          <p:sndTgt r:embed="rId5" name="sai-1.wav"/>
                                        </p:tgtEl>
                                      </p:cMediaNode>
                                    </p:audio>
                                  </p:subTnLst>
                                </p:cTn>
                              </p:par>
                              <p:par>
                                <p:cTn id="26" presetID="1" presetClass="entr" presetSubtype="0" fill="hold" nodeType="withEffect">
                                  <p:stCondLst>
                                    <p:cond delay="0"/>
                                  </p:stCondLst>
                                  <p:childTnLst>
                                    <p:set>
                                      <p:cBhvr>
                                        <p:cTn id="27" dur="1" fill="hold">
                                          <p:stCondLst>
                                            <p:cond delay="0"/>
                                          </p:stCondLst>
                                        </p:cTn>
                                        <p:tgtEl>
                                          <p:spTgt spid="36"/>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seq concurrent="1" nextAc="seek">
              <p:cTn id="28" restart="whenNotActive" fill="hold" evtFilter="cancelBubble" nodeType="interactiveSeq">
                <p:stCondLst>
                  <p:cond evt="onClick" delay="0">
                    <p:tgtEl>
                      <p:spTgt spid="16"/>
                    </p:tgtEl>
                  </p:cond>
                </p:stCondLst>
                <p:endSync evt="end" delay="0">
                  <p:rtn val="all"/>
                </p:endSync>
                <p:childTnLst>
                  <p:par>
                    <p:cTn id="29" fill="hold">
                      <p:stCondLst>
                        <p:cond delay="0"/>
                      </p:stCondLst>
                      <p:childTnLst>
                        <p:par>
                          <p:cTn id="30" fill="hold">
                            <p:stCondLst>
                              <p:cond delay="0"/>
                            </p:stCondLst>
                            <p:childTnLst>
                              <p:par>
                                <p:cTn id="31" presetID="1" presetClass="emph" presetSubtype="2" fill="hold" nodeType="clickEffect">
                                  <p:stCondLst>
                                    <p:cond delay="0"/>
                                  </p:stCondLst>
                                  <p:childTnLst>
                                    <p:animClr clrSpc="rgb" dir="cw">
                                      <p:cBhvr>
                                        <p:cTn id="32" dur="2000" fill="hold"/>
                                        <p:tgtEl>
                                          <p:spTgt spid="11"/>
                                        </p:tgtEl>
                                        <p:attrNameLst>
                                          <p:attrName>fillcolor</p:attrName>
                                        </p:attrNameLst>
                                      </p:cBhvr>
                                      <p:to>
                                        <a:schemeClr val="accent2"/>
                                      </p:to>
                                    </p:animClr>
                                    <p:set>
                                      <p:cBhvr>
                                        <p:cTn id="33" dur="2000" fill="hold"/>
                                        <p:tgtEl>
                                          <p:spTgt spid="11"/>
                                        </p:tgtEl>
                                        <p:attrNameLst>
                                          <p:attrName>fill.type</p:attrName>
                                        </p:attrNameLst>
                                      </p:cBhvr>
                                      <p:to>
                                        <p:strVal val="solid"/>
                                      </p:to>
                                    </p:set>
                                    <p:set>
                                      <p:cBhvr>
                                        <p:cTn id="34" dur="2000" fill="hold"/>
                                        <p:tgtEl>
                                          <p:spTgt spid="11"/>
                                        </p:tgtEl>
                                        <p:attrNameLst>
                                          <p:attrName>fill.on</p:attrName>
                                        </p:attrNameLst>
                                      </p:cBhvr>
                                      <p:to>
                                        <p:strVal val="true"/>
                                      </p:to>
                                    </p:set>
                                  </p:childTnLst>
                                  <p:subTnLst>
                                    <p:audio>
                                      <p:cMediaNode>
                                        <p:cTn display="0" masterRel="sameClick">
                                          <p:stCondLst>
                                            <p:cond evt="begin" delay="0">
                                              <p:tn val="31"/>
                                            </p:cond>
                                          </p:stCondLst>
                                          <p:endCondLst>
                                            <p:cond evt="onStopAudio" delay="0">
                                              <p:tgtEl>
                                                <p:sldTgt/>
                                              </p:tgtEl>
                                            </p:cond>
                                          </p:endCondLst>
                                        </p:cTn>
                                        <p:tgtEl>
                                          <p:sndTgt r:embed="rId5" name="sai-1.wav"/>
                                        </p:tgtEl>
                                      </p:cMediaNode>
                                    </p:audio>
                                  </p:subTnLst>
                                </p:cTn>
                              </p:par>
                              <p:par>
                                <p:cTn id="35" presetID="1" presetClass="entr" presetSubtype="0" fill="hold" nodeType="withEffect">
                                  <p:stCondLst>
                                    <p:cond delay="0"/>
                                  </p:stCondLst>
                                  <p:childTnLst>
                                    <p:set>
                                      <p:cBhvr>
                                        <p:cTn id="36" dur="1" fill="hold">
                                          <p:stCondLst>
                                            <p:cond delay="0"/>
                                          </p:stCondLst>
                                        </p:cTn>
                                        <p:tgtEl>
                                          <p:spTgt spid="37"/>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seq concurrent="1" nextAc="seek">
              <p:cTn id="37" restart="whenNotActive" fill="hold" evtFilter="cancelBubble" nodeType="interactiveSeq">
                <p:stCondLst>
                  <p:cond evt="onClick" delay="0">
                    <p:tgtEl>
                      <p:spTgt spid="15"/>
                    </p:tgtEl>
                  </p:cond>
                </p:stCondLst>
                <p:endSync evt="end" delay="0">
                  <p:rtn val="all"/>
                </p:endSync>
                <p:childTnLst>
                  <p:par>
                    <p:cTn id="38" fill="hold">
                      <p:stCondLst>
                        <p:cond delay="0"/>
                      </p:stCondLst>
                      <p:childTnLst>
                        <p:par>
                          <p:cTn id="39" fill="hold">
                            <p:stCondLst>
                              <p:cond delay="0"/>
                            </p:stCondLst>
                            <p:childTnLst>
                              <p:par>
                                <p:cTn id="40" presetID="1" presetClass="emph" presetSubtype="2" fill="hold" nodeType="clickEffect">
                                  <p:stCondLst>
                                    <p:cond delay="0"/>
                                  </p:stCondLst>
                                  <p:childTnLst>
                                    <p:animClr clrSpc="rgb" dir="cw">
                                      <p:cBhvr>
                                        <p:cTn id="41" dur="2000" fill="hold"/>
                                        <p:tgtEl>
                                          <p:spTgt spid="13"/>
                                        </p:tgtEl>
                                        <p:attrNameLst>
                                          <p:attrName>fillcolor</p:attrName>
                                        </p:attrNameLst>
                                      </p:cBhvr>
                                      <p:to>
                                        <a:schemeClr val="accent2"/>
                                      </p:to>
                                    </p:animClr>
                                    <p:set>
                                      <p:cBhvr>
                                        <p:cTn id="42" dur="2000" fill="hold"/>
                                        <p:tgtEl>
                                          <p:spTgt spid="13"/>
                                        </p:tgtEl>
                                        <p:attrNameLst>
                                          <p:attrName>fill.type</p:attrName>
                                        </p:attrNameLst>
                                      </p:cBhvr>
                                      <p:to>
                                        <p:strVal val="solid"/>
                                      </p:to>
                                    </p:set>
                                    <p:set>
                                      <p:cBhvr>
                                        <p:cTn id="43" dur="2000" fill="hold"/>
                                        <p:tgtEl>
                                          <p:spTgt spid="13"/>
                                        </p:tgtEl>
                                        <p:attrNameLst>
                                          <p:attrName>fill.on</p:attrName>
                                        </p:attrNameLst>
                                      </p:cBhvr>
                                      <p:to>
                                        <p:strVal val="true"/>
                                      </p:to>
                                    </p:set>
                                  </p:childTnLst>
                                  <p:subTnLst>
                                    <p:audio>
                                      <p:cMediaNode>
                                        <p:cTn display="0" masterRel="sameClick">
                                          <p:stCondLst>
                                            <p:cond evt="begin" delay="0">
                                              <p:tn val="40"/>
                                            </p:cond>
                                          </p:stCondLst>
                                          <p:endCondLst>
                                            <p:cond evt="onStopAudio" delay="0">
                                              <p:tgtEl>
                                                <p:sldTgt/>
                                              </p:tgtEl>
                                            </p:cond>
                                          </p:endCondLst>
                                        </p:cTn>
                                        <p:tgtEl>
                                          <p:sndTgt r:embed="rId5" name="sai-1.wav"/>
                                        </p:tgtEl>
                                      </p:cMediaNode>
                                    </p:audio>
                                  </p:subTnLst>
                                </p:cTn>
                              </p:par>
                              <p:par>
                                <p:cTn id="44" presetID="1" presetClass="entr" presetSubtype="0" fill="hold" nodeType="withEffect">
                                  <p:stCondLst>
                                    <p:cond delay="0"/>
                                  </p:stCondLst>
                                  <p:childTnLst>
                                    <p:set>
                                      <p:cBhvr>
                                        <p:cTn id="45" dur="1" fill="hold">
                                          <p:stCondLst>
                                            <p:cond delay="0"/>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15"/>
                  </p:tgtEl>
                </p:cond>
              </p:nextCondLst>
            </p:seq>
          </p:childTnLst>
        </p:cTn>
      </p:par>
    </p:tnLst>
    <p:bldLst>
      <p:bldP spid="2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14" descr="kim phut"/>
          <p:cNvPicPr>
            <a:picLocks noChangeAspect="1" noChangeArrowheads="1"/>
          </p:cNvPicPr>
          <p:nvPr/>
        </p:nvPicPr>
        <p:blipFill>
          <a:blip r:embed="rId6" cstate="print"/>
          <a:srcRect/>
          <a:stretch>
            <a:fillRect/>
          </a:stretch>
        </p:blipFill>
        <p:spPr bwMode="auto">
          <a:xfrm>
            <a:off x="9372600" y="1371601"/>
            <a:ext cx="1143000" cy="1075765"/>
          </a:xfrm>
          <a:prstGeom prst="rect">
            <a:avLst/>
          </a:prstGeom>
          <a:noFill/>
          <a:ln w="9525">
            <a:noFill/>
            <a:miter lim="800000"/>
            <a:headEnd/>
            <a:tailEnd/>
          </a:ln>
        </p:spPr>
      </p:pic>
      <p:pic>
        <p:nvPicPr>
          <p:cNvPr id="6" name="Picture 5" descr="1456.png"/>
          <p:cNvPicPr>
            <a:picLocks noChangeAspect="1"/>
          </p:cNvPicPr>
          <p:nvPr/>
        </p:nvPicPr>
        <p:blipFill>
          <a:blip r:embed="rId7" cstate="print"/>
          <a:stretch>
            <a:fillRect/>
          </a:stretch>
        </p:blipFill>
        <p:spPr>
          <a:xfrm>
            <a:off x="1733550" y="3275285"/>
            <a:ext cx="3513222" cy="877615"/>
          </a:xfrm>
          <a:prstGeom prst="rect">
            <a:avLst/>
          </a:prstGeom>
        </p:spPr>
      </p:pic>
      <p:sp>
        <p:nvSpPr>
          <p:cNvPr id="7" name="Oval 6"/>
          <p:cNvSpPr/>
          <p:nvPr/>
        </p:nvSpPr>
        <p:spPr>
          <a:xfrm>
            <a:off x="6815889" y="33909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pic>
        <p:nvPicPr>
          <p:cNvPr id="8" name="Picture 7" descr="1456.png"/>
          <p:cNvPicPr>
            <a:picLocks noChangeAspect="1"/>
          </p:cNvPicPr>
          <p:nvPr/>
        </p:nvPicPr>
        <p:blipFill>
          <a:blip r:embed="rId7" cstate="print"/>
          <a:stretch>
            <a:fillRect/>
          </a:stretch>
        </p:blipFill>
        <p:spPr>
          <a:xfrm>
            <a:off x="1733550" y="4542971"/>
            <a:ext cx="3513222" cy="1089480"/>
          </a:xfrm>
          <a:prstGeom prst="rect">
            <a:avLst/>
          </a:prstGeom>
        </p:spPr>
      </p:pic>
      <p:pic>
        <p:nvPicPr>
          <p:cNvPr id="9" name="Picture 8" descr="1456.png"/>
          <p:cNvPicPr>
            <a:picLocks noChangeAspect="1"/>
          </p:cNvPicPr>
          <p:nvPr/>
        </p:nvPicPr>
        <p:blipFill>
          <a:blip r:embed="rId7" cstate="print"/>
          <a:stretch>
            <a:fillRect/>
          </a:stretch>
        </p:blipFill>
        <p:spPr>
          <a:xfrm>
            <a:off x="7653432" y="3157044"/>
            <a:ext cx="3513222" cy="1005053"/>
          </a:xfrm>
          <a:prstGeom prst="rect">
            <a:avLst/>
          </a:prstGeom>
        </p:spPr>
      </p:pic>
      <p:pic>
        <p:nvPicPr>
          <p:cNvPr id="10" name="Picture 9" descr="1456.png"/>
          <p:cNvPicPr>
            <a:picLocks noChangeAspect="1"/>
          </p:cNvPicPr>
          <p:nvPr/>
        </p:nvPicPr>
        <p:blipFill>
          <a:blip r:embed="rId7" cstate="print"/>
          <a:stretch>
            <a:fillRect/>
          </a:stretch>
        </p:blipFill>
        <p:spPr>
          <a:xfrm>
            <a:off x="7673138" y="4633090"/>
            <a:ext cx="3604461" cy="1074027"/>
          </a:xfrm>
          <a:prstGeom prst="rect">
            <a:avLst/>
          </a:prstGeom>
        </p:spPr>
      </p:pic>
      <p:sp>
        <p:nvSpPr>
          <p:cNvPr id="11" name="Oval 10"/>
          <p:cNvSpPr/>
          <p:nvPr/>
        </p:nvSpPr>
        <p:spPr>
          <a:xfrm>
            <a:off x="971550" y="47625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12" name="Oval 11"/>
          <p:cNvSpPr/>
          <p:nvPr/>
        </p:nvSpPr>
        <p:spPr>
          <a:xfrm>
            <a:off x="971550" y="333375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13" name="Oval 12"/>
          <p:cNvSpPr/>
          <p:nvPr/>
        </p:nvSpPr>
        <p:spPr>
          <a:xfrm>
            <a:off x="6815889" y="474345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14" name="TextBox 13"/>
          <p:cNvSpPr txBox="1"/>
          <p:nvPr/>
        </p:nvSpPr>
        <p:spPr>
          <a:xfrm>
            <a:off x="6892089" y="34671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B</a:t>
            </a:r>
          </a:p>
        </p:txBody>
      </p:sp>
      <p:sp>
        <p:nvSpPr>
          <p:cNvPr id="15" name="TextBox 14"/>
          <p:cNvSpPr txBox="1"/>
          <p:nvPr/>
        </p:nvSpPr>
        <p:spPr>
          <a:xfrm>
            <a:off x="6892089" y="481965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D</a:t>
            </a:r>
          </a:p>
        </p:txBody>
      </p:sp>
      <p:sp>
        <p:nvSpPr>
          <p:cNvPr id="16" name="TextBox 15"/>
          <p:cNvSpPr txBox="1"/>
          <p:nvPr/>
        </p:nvSpPr>
        <p:spPr>
          <a:xfrm>
            <a:off x="1047750" y="48387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C</a:t>
            </a:r>
          </a:p>
        </p:txBody>
      </p:sp>
      <p:sp>
        <p:nvSpPr>
          <p:cNvPr id="17" name="TextBox 16"/>
          <p:cNvSpPr txBox="1"/>
          <p:nvPr/>
        </p:nvSpPr>
        <p:spPr>
          <a:xfrm>
            <a:off x="1047750" y="340995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A</a:t>
            </a:r>
          </a:p>
        </p:txBody>
      </p:sp>
      <p:pic>
        <p:nvPicPr>
          <p:cNvPr id="23" name="Picture 22" descr="dongho1"/>
          <p:cNvPicPr>
            <a:picLocks noChangeAspect="1" noChangeArrowheads="1"/>
          </p:cNvPicPr>
          <p:nvPr/>
        </p:nvPicPr>
        <p:blipFill>
          <a:blip r:embed="rId8" cstate="print"/>
          <a:srcRect/>
          <a:stretch>
            <a:fillRect/>
          </a:stretch>
        </p:blipFill>
        <p:spPr bwMode="auto">
          <a:xfrm>
            <a:off x="9067800" y="914401"/>
            <a:ext cx="1752600" cy="1768573"/>
          </a:xfrm>
          <a:prstGeom prst="rect">
            <a:avLst/>
          </a:prstGeom>
          <a:noFill/>
        </p:spPr>
      </p:pic>
      <p:sp>
        <p:nvSpPr>
          <p:cNvPr id="24" name="Cloud 23"/>
          <p:cNvSpPr/>
          <p:nvPr/>
        </p:nvSpPr>
        <p:spPr>
          <a:xfrm>
            <a:off x="10172700" y="457200"/>
            <a:ext cx="1752600" cy="914400"/>
          </a:xfrm>
          <a:prstGeom prst="cloud">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UTM Avo" panose="02040603050506020204" pitchFamily="18" charset="0"/>
                <a:ea typeface="+mn-ea"/>
                <a:cs typeface="Times New Roman" pitchFamily="18" charset="0"/>
              </a:rPr>
              <a:t>HẾT GIỜ</a:t>
            </a:r>
          </a:p>
        </p:txBody>
      </p:sp>
      <p:pic>
        <p:nvPicPr>
          <p:cNvPr id="26" name="Picture 25" descr="112.png"/>
          <p:cNvPicPr>
            <a:picLocks noChangeAspect="1"/>
          </p:cNvPicPr>
          <p:nvPr/>
        </p:nvPicPr>
        <p:blipFill>
          <a:blip r:embed="rId9" cstate="print"/>
          <a:stretch>
            <a:fillRect/>
          </a:stretch>
        </p:blipFill>
        <p:spPr>
          <a:xfrm>
            <a:off x="0" y="-742950"/>
            <a:ext cx="9829800" cy="3943350"/>
          </a:xfrm>
          <a:prstGeom prst="rect">
            <a:avLst/>
          </a:prstGeom>
        </p:spPr>
      </p:pic>
      <p:pic>
        <p:nvPicPr>
          <p:cNvPr id="32" name="Picture 31" descr="tich.png"/>
          <p:cNvPicPr>
            <a:picLocks noChangeAspect="1"/>
          </p:cNvPicPr>
          <p:nvPr/>
        </p:nvPicPr>
        <p:blipFill>
          <a:blip r:embed="rId10" cstate="print"/>
          <a:stretch>
            <a:fillRect/>
          </a:stretch>
        </p:blipFill>
        <p:spPr>
          <a:xfrm>
            <a:off x="11235489" y="3162300"/>
            <a:ext cx="723900" cy="723900"/>
          </a:xfrm>
          <a:prstGeom prst="rect">
            <a:avLst/>
          </a:prstGeom>
        </p:spPr>
      </p:pic>
      <p:pic>
        <p:nvPicPr>
          <p:cNvPr id="33" name="Picture 32" descr="sai.png"/>
          <p:cNvPicPr>
            <a:picLocks noChangeAspect="1"/>
          </p:cNvPicPr>
          <p:nvPr/>
        </p:nvPicPr>
        <p:blipFill>
          <a:blip r:embed="rId11" cstate="print"/>
          <a:stretch>
            <a:fillRect/>
          </a:stretch>
        </p:blipFill>
        <p:spPr>
          <a:xfrm>
            <a:off x="5314950" y="3409950"/>
            <a:ext cx="533400" cy="533400"/>
          </a:xfrm>
          <a:prstGeom prst="rect">
            <a:avLst/>
          </a:prstGeom>
        </p:spPr>
      </p:pic>
      <p:pic>
        <p:nvPicPr>
          <p:cNvPr id="34" name="Picture 33" descr="sai.png"/>
          <p:cNvPicPr>
            <a:picLocks noChangeAspect="1"/>
          </p:cNvPicPr>
          <p:nvPr/>
        </p:nvPicPr>
        <p:blipFill>
          <a:blip r:embed="rId11" cstate="print"/>
          <a:stretch>
            <a:fillRect/>
          </a:stretch>
        </p:blipFill>
        <p:spPr>
          <a:xfrm>
            <a:off x="5314950" y="5010150"/>
            <a:ext cx="533400" cy="533400"/>
          </a:xfrm>
          <a:prstGeom prst="rect">
            <a:avLst/>
          </a:prstGeom>
        </p:spPr>
      </p:pic>
      <p:pic>
        <p:nvPicPr>
          <p:cNvPr id="35" name="Picture 34" descr="sai.png"/>
          <p:cNvPicPr>
            <a:picLocks noChangeAspect="1"/>
          </p:cNvPicPr>
          <p:nvPr/>
        </p:nvPicPr>
        <p:blipFill>
          <a:blip r:embed="rId11" cstate="print"/>
          <a:stretch>
            <a:fillRect/>
          </a:stretch>
        </p:blipFill>
        <p:spPr>
          <a:xfrm>
            <a:off x="11349789" y="5010150"/>
            <a:ext cx="533400" cy="533400"/>
          </a:xfrm>
          <a:prstGeom prst="rect">
            <a:avLst/>
          </a:prstGeom>
        </p:spPr>
      </p:pic>
      <p:sp>
        <p:nvSpPr>
          <p:cNvPr id="37" name="5-Point Star 36">
            <a:hlinkClick r:id="rId12" action="ppaction://hlinksldjump"/>
          </p:cNvPr>
          <p:cNvSpPr/>
          <p:nvPr/>
        </p:nvSpPr>
        <p:spPr>
          <a:xfrm>
            <a:off x="11144250" y="5943600"/>
            <a:ext cx="762000" cy="685800"/>
          </a:xfrm>
          <a:prstGeom prst="star5">
            <a:avLst/>
          </a:prstGeom>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pic>
        <p:nvPicPr>
          <p:cNvPr id="38" name="Picture 37" descr="43b282e5574b9381f3f2c3655d492a4e.png"/>
          <p:cNvPicPr>
            <a:picLocks noChangeAspect="1"/>
          </p:cNvPicPr>
          <p:nvPr/>
        </p:nvPicPr>
        <p:blipFill>
          <a:blip r:embed="rId13" cstate="print"/>
          <a:stretch>
            <a:fillRect/>
          </a:stretch>
        </p:blipFill>
        <p:spPr>
          <a:xfrm>
            <a:off x="361950" y="4762500"/>
            <a:ext cx="685800" cy="685800"/>
          </a:xfrm>
          <a:prstGeom prst="rect">
            <a:avLst/>
          </a:prstGeom>
        </p:spPr>
      </p:pic>
      <p:pic>
        <p:nvPicPr>
          <p:cNvPr id="39" name="Picture 38" descr="43b282e5574b9381f3f2c3655d492a4e.png"/>
          <p:cNvPicPr>
            <a:picLocks noChangeAspect="1"/>
          </p:cNvPicPr>
          <p:nvPr/>
        </p:nvPicPr>
        <p:blipFill>
          <a:blip r:embed="rId13" cstate="print"/>
          <a:stretch>
            <a:fillRect/>
          </a:stretch>
        </p:blipFill>
        <p:spPr>
          <a:xfrm>
            <a:off x="361950" y="3257550"/>
            <a:ext cx="685800" cy="685800"/>
          </a:xfrm>
          <a:prstGeom prst="rect">
            <a:avLst/>
          </a:prstGeom>
        </p:spPr>
      </p:pic>
      <p:pic>
        <p:nvPicPr>
          <p:cNvPr id="40" name="Picture 39" descr="43b282e5574b9381f3f2c3655d492a4e.png"/>
          <p:cNvPicPr>
            <a:picLocks noChangeAspect="1"/>
          </p:cNvPicPr>
          <p:nvPr/>
        </p:nvPicPr>
        <p:blipFill>
          <a:blip r:embed="rId13" cstate="print"/>
          <a:stretch>
            <a:fillRect/>
          </a:stretch>
        </p:blipFill>
        <p:spPr>
          <a:xfrm>
            <a:off x="6206289" y="3390900"/>
            <a:ext cx="685800" cy="685800"/>
          </a:xfrm>
          <a:prstGeom prst="rect">
            <a:avLst/>
          </a:prstGeom>
        </p:spPr>
      </p:pic>
      <p:pic>
        <p:nvPicPr>
          <p:cNvPr id="41" name="Picture 40" descr="43b282e5574b9381f3f2c3655d492a4e.png"/>
          <p:cNvPicPr>
            <a:picLocks noChangeAspect="1"/>
          </p:cNvPicPr>
          <p:nvPr/>
        </p:nvPicPr>
        <p:blipFill>
          <a:blip r:embed="rId13" cstate="print"/>
          <a:stretch>
            <a:fillRect/>
          </a:stretch>
        </p:blipFill>
        <p:spPr>
          <a:xfrm>
            <a:off x="6206289" y="4743450"/>
            <a:ext cx="685800" cy="685800"/>
          </a:xfrm>
          <a:prstGeom prst="rect">
            <a:avLst/>
          </a:prstGeom>
        </p:spPr>
      </p:pic>
      <p:pic>
        <p:nvPicPr>
          <p:cNvPr id="2" name="Picture 1" descr="Logo, company name&#10;&#10;Description automatically generated">
            <a:extLst>
              <a:ext uri="{FF2B5EF4-FFF2-40B4-BE49-F238E27FC236}">
                <a16:creationId xmlns:a16="http://schemas.microsoft.com/office/drawing/2014/main" id="{1B7755AC-8434-0FDF-0A8A-D52CAACF436C}"/>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0" y="0"/>
            <a:ext cx="1066800" cy="1190500"/>
          </a:xfrm>
          <a:prstGeom prst="rect">
            <a:avLst/>
          </a:prstGeom>
        </p:spPr>
      </p:pic>
      <p:sp>
        <p:nvSpPr>
          <p:cNvPr id="29" name="TextBox 28">
            <a:extLst>
              <a:ext uri="{FF2B5EF4-FFF2-40B4-BE49-F238E27FC236}">
                <a16:creationId xmlns:a16="http://schemas.microsoft.com/office/drawing/2014/main" id="{0224590B-2CA5-39D7-41ED-AA7362436CFF}"/>
              </a:ext>
            </a:extLst>
          </p:cNvPr>
          <p:cNvSpPr txBox="1"/>
          <p:nvPr/>
        </p:nvSpPr>
        <p:spPr>
          <a:xfrm>
            <a:off x="7733643" y="3195145"/>
            <a:ext cx="3276600" cy="830997"/>
          </a:xfrm>
          <a:prstGeom prst="rect">
            <a:avLst/>
          </a:prstGeom>
          <a:noFill/>
        </p:spPr>
        <p:txBody>
          <a:bodyPr wrap="square" rtlCol="0">
            <a:spAutoFit/>
          </a:bodyPr>
          <a:lstStyle/>
          <a:p>
            <a:pPr lvl="0"/>
            <a:r>
              <a:rPr lang="vi-VN" sz="2400" dirty="0">
                <a:solidFill>
                  <a:srgbClr val="002060"/>
                </a:solidFill>
                <a:latin typeface="UTM Avo" panose="02040603050506020204" pitchFamily="18" charset="0"/>
                <a:cs typeface="Times New Roman" pitchFamily="18" charset="0"/>
              </a:rPr>
              <a:t>Sự đau đớn, sửng sốt đến lặng người. </a:t>
            </a:r>
          </a:p>
        </p:txBody>
      </p:sp>
      <p:sp>
        <p:nvSpPr>
          <p:cNvPr id="30" name="TextBox 29">
            <a:extLst>
              <a:ext uri="{FF2B5EF4-FFF2-40B4-BE49-F238E27FC236}">
                <a16:creationId xmlns:a16="http://schemas.microsoft.com/office/drawing/2014/main" id="{6C5A6DD7-E627-7065-FDE0-4A1583D95583}"/>
              </a:ext>
            </a:extLst>
          </p:cNvPr>
          <p:cNvSpPr txBox="1"/>
          <p:nvPr/>
        </p:nvSpPr>
        <p:spPr>
          <a:xfrm>
            <a:off x="1803400" y="4721991"/>
            <a:ext cx="3473450" cy="830997"/>
          </a:xfrm>
          <a:prstGeom prst="rect">
            <a:avLst/>
          </a:prstGeom>
          <a:noFill/>
        </p:spPr>
        <p:txBody>
          <a:bodyPr wrap="square" rtlCol="0">
            <a:spAutoFit/>
          </a:bodyPr>
          <a:lstStyle/>
          <a:p>
            <a:pPr lvl="0"/>
            <a:r>
              <a:rPr lang="en-US" sz="2400" dirty="0" err="1">
                <a:solidFill>
                  <a:srgbClr val="002060"/>
                </a:solidFill>
                <a:latin typeface="UTM Avo" panose="02040603050506020204" pitchFamily="18" charset="0"/>
                <a:cs typeface="Times New Roman" pitchFamily="18" charset="0"/>
              </a:rPr>
              <a:t>Sự</a:t>
            </a:r>
            <a:r>
              <a:rPr lang="en-US" sz="2400" dirty="0">
                <a:solidFill>
                  <a:srgbClr val="002060"/>
                </a:solidFill>
                <a:latin typeface="UTM Avo" panose="02040603050506020204" pitchFamily="18" charset="0"/>
                <a:cs typeface="Times New Roman" pitchFamily="18" charset="0"/>
              </a:rPr>
              <a:t> </a:t>
            </a:r>
            <a:r>
              <a:rPr lang="en-US" sz="2400" dirty="0" err="1">
                <a:solidFill>
                  <a:srgbClr val="002060"/>
                </a:solidFill>
                <a:latin typeface="UTM Avo" panose="02040603050506020204" pitchFamily="18" charset="0"/>
                <a:cs typeface="Times New Roman" pitchFamily="18" charset="0"/>
              </a:rPr>
              <a:t>bàng</a:t>
            </a:r>
            <a:r>
              <a:rPr lang="en-US" sz="2400" dirty="0">
                <a:solidFill>
                  <a:srgbClr val="002060"/>
                </a:solidFill>
                <a:latin typeface="UTM Avo" panose="02040603050506020204" pitchFamily="18" charset="0"/>
                <a:cs typeface="Times New Roman" pitchFamily="18" charset="0"/>
              </a:rPr>
              <a:t> </a:t>
            </a:r>
            <a:r>
              <a:rPr lang="en-US" sz="2400" dirty="0" err="1">
                <a:solidFill>
                  <a:srgbClr val="002060"/>
                </a:solidFill>
                <a:latin typeface="UTM Avo" panose="02040603050506020204" pitchFamily="18" charset="0"/>
                <a:cs typeface="Times New Roman" pitchFamily="18" charset="0"/>
              </a:rPr>
              <a:t>hoàng</a:t>
            </a:r>
            <a:r>
              <a:rPr lang="en-US" sz="2400" dirty="0">
                <a:solidFill>
                  <a:srgbClr val="002060"/>
                </a:solidFill>
                <a:latin typeface="UTM Avo" panose="02040603050506020204" pitchFamily="18" charset="0"/>
                <a:cs typeface="Times New Roman" pitchFamily="18" charset="0"/>
              </a:rPr>
              <a:t>, </a:t>
            </a:r>
            <a:r>
              <a:rPr lang="en-US" sz="2400" dirty="0" err="1">
                <a:solidFill>
                  <a:srgbClr val="002060"/>
                </a:solidFill>
                <a:latin typeface="UTM Avo" panose="02040603050506020204" pitchFamily="18" charset="0"/>
                <a:cs typeface="Times New Roman" pitchFamily="18" charset="0"/>
              </a:rPr>
              <a:t>xót</a:t>
            </a:r>
            <a:r>
              <a:rPr lang="en-US" sz="2400" dirty="0">
                <a:solidFill>
                  <a:srgbClr val="002060"/>
                </a:solidFill>
                <a:latin typeface="UTM Avo" panose="02040603050506020204" pitchFamily="18" charset="0"/>
                <a:cs typeface="Times New Roman" pitchFamily="18" charset="0"/>
              </a:rPr>
              <a:t> xa</a:t>
            </a:r>
          </a:p>
        </p:txBody>
      </p:sp>
      <p:sp>
        <p:nvSpPr>
          <p:cNvPr id="36" name="TextBox 35">
            <a:extLst>
              <a:ext uri="{FF2B5EF4-FFF2-40B4-BE49-F238E27FC236}">
                <a16:creationId xmlns:a16="http://schemas.microsoft.com/office/drawing/2014/main" id="{3F221996-A739-4693-6ED2-CA47249504E6}"/>
              </a:ext>
            </a:extLst>
          </p:cNvPr>
          <p:cNvSpPr txBox="1"/>
          <p:nvPr/>
        </p:nvSpPr>
        <p:spPr>
          <a:xfrm>
            <a:off x="7794008" y="4713233"/>
            <a:ext cx="3276600" cy="830997"/>
          </a:xfrm>
          <a:prstGeom prst="rect">
            <a:avLst/>
          </a:prstGeom>
          <a:noFill/>
        </p:spPr>
        <p:txBody>
          <a:bodyPr wrap="square" rtlCol="0">
            <a:spAutoFit/>
          </a:bodyPr>
          <a:lstStyle/>
          <a:p>
            <a:pPr lvl="0"/>
            <a:r>
              <a:rPr lang="vi-VN" sz="2400" dirty="0">
                <a:solidFill>
                  <a:srgbClr val="002060"/>
                </a:solidFill>
                <a:latin typeface="UTM Avo" panose="02040603050506020204" pitchFamily="18" charset="0"/>
                <a:cs typeface="Times New Roman" pitchFamily="18" charset="0"/>
              </a:rPr>
              <a:t>Sự ngạc nhiên, bất ngờ</a:t>
            </a:r>
          </a:p>
        </p:txBody>
      </p:sp>
      <p:sp>
        <p:nvSpPr>
          <p:cNvPr id="42" name="TextBox 41">
            <a:extLst>
              <a:ext uri="{FF2B5EF4-FFF2-40B4-BE49-F238E27FC236}">
                <a16:creationId xmlns:a16="http://schemas.microsoft.com/office/drawing/2014/main" id="{BDED95D4-3958-F60F-9DDA-9ECABE839499}"/>
              </a:ext>
            </a:extLst>
          </p:cNvPr>
          <p:cNvSpPr txBox="1"/>
          <p:nvPr/>
        </p:nvSpPr>
        <p:spPr>
          <a:xfrm>
            <a:off x="2209800" y="657880"/>
            <a:ext cx="6324600" cy="1200329"/>
          </a:xfrm>
          <a:prstGeom prst="rect">
            <a:avLst/>
          </a:prstGeom>
          <a:noFill/>
        </p:spPr>
        <p:txBody>
          <a:bodyPr wrap="square" rtlCol="0">
            <a:spAutoFit/>
          </a:bodyPr>
          <a:lstStyle/>
          <a:p>
            <a:pPr lvl="0" algn="ctr"/>
            <a:r>
              <a:rPr lang="vi-VN" sz="2400" b="1" dirty="0">
                <a:solidFill>
                  <a:prstClr val="black"/>
                </a:solidFill>
                <a:latin typeface="UTM Avo" panose="02040603050506020204" pitchFamily="18" charset="0"/>
                <a:cs typeface="Times New Roman" pitchFamily="18" charset="0"/>
              </a:rPr>
              <a:t>Những câu, khổ thơ có cấu tạo đặc biệt (</a:t>
            </a:r>
            <a:r>
              <a:rPr lang="vi-VN" sz="2400" b="1" i="1" dirty="0">
                <a:solidFill>
                  <a:prstClr val="black"/>
                </a:solidFill>
                <a:latin typeface="UTM Avo" panose="02040603050506020204" pitchFamily="18" charset="0"/>
                <a:cs typeface="Times New Roman" pitchFamily="18" charset="0"/>
              </a:rPr>
              <a:t>Ra thế/Lượm ơi!...; Thôi rồi, </a:t>
            </a:r>
            <a:r>
              <a:rPr lang="vi-VN" sz="2400" b="1" i="1">
                <a:solidFill>
                  <a:prstClr val="black"/>
                </a:solidFill>
                <a:latin typeface="UTM Avo" panose="02040603050506020204" pitchFamily="18" charset="0"/>
                <a:cs typeface="Times New Roman" pitchFamily="18" charset="0"/>
              </a:rPr>
              <a:t>Lượm ơi!</a:t>
            </a:r>
            <a:r>
              <a:rPr lang="vi-VN" sz="2400" b="1">
                <a:solidFill>
                  <a:prstClr val="black"/>
                </a:solidFill>
                <a:latin typeface="UTM Avo" panose="02040603050506020204" pitchFamily="18" charset="0"/>
                <a:cs typeface="Times New Roman" pitchFamily="18" charset="0"/>
              </a:rPr>
              <a:t>) </a:t>
            </a:r>
            <a:r>
              <a:rPr lang="vi-VN" sz="2400" b="1" dirty="0">
                <a:solidFill>
                  <a:prstClr val="black"/>
                </a:solidFill>
                <a:latin typeface="UTM Avo" panose="02040603050506020204" pitchFamily="18" charset="0"/>
                <a:cs typeface="Times New Roman" pitchFamily="18" charset="0"/>
              </a:rPr>
              <a:t>thể hiện cảm xúc gì ở người chú?</a:t>
            </a:r>
          </a:p>
        </p:txBody>
      </p:sp>
      <p:sp>
        <p:nvSpPr>
          <p:cNvPr id="43" name="TextBox 42">
            <a:extLst>
              <a:ext uri="{FF2B5EF4-FFF2-40B4-BE49-F238E27FC236}">
                <a16:creationId xmlns:a16="http://schemas.microsoft.com/office/drawing/2014/main" id="{D64C8E7F-50F7-8999-45CD-9230D4F1937A}"/>
              </a:ext>
            </a:extLst>
          </p:cNvPr>
          <p:cNvSpPr txBox="1"/>
          <p:nvPr/>
        </p:nvSpPr>
        <p:spPr>
          <a:xfrm>
            <a:off x="1809750" y="3434746"/>
            <a:ext cx="3276600" cy="461665"/>
          </a:xfrm>
          <a:prstGeom prst="rect">
            <a:avLst/>
          </a:prstGeom>
          <a:noFill/>
        </p:spPr>
        <p:txBody>
          <a:bodyPr wrap="square" rtlCol="0">
            <a:spAutoFit/>
          </a:bodyPr>
          <a:lstStyle/>
          <a:p>
            <a:pPr lvl="0"/>
            <a:r>
              <a:rPr lang="vi-VN" sz="2400" dirty="0">
                <a:solidFill>
                  <a:srgbClr val="002060"/>
                </a:solidFill>
                <a:latin typeface="UTM Avo" panose="02040603050506020204" pitchFamily="18" charset="0"/>
                <a:cs typeface="Times New Roman" pitchFamily="18" charset="0"/>
              </a:rPr>
              <a:t>Sự hồi hộp, lo lắng</a:t>
            </a:r>
          </a:p>
        </p:txBody>
      </p:sp>
    </p:spTree>
    <p:extLst>
      <p:ext uri="{BB962C8B-B14F-4D97-AF65-F5344CB8AC3E}">
        <p14:creationId xmlns:p14="http://schemas.microsoft.com/office/powerpoint/2010/main" val="197033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15000" fill="hold"/>
                                        <p:tgtEl>
                                          <p:spTgt spid="25"/>
                                        </p:tgtEl>
                                        <p:attrNameLst>
                                          <p:attrName>r</p:attrName>
                                        </p:attrNameLst>
                                      </p:cBhvr>
                                    </p:animRot>
                                  </p:childTnLst>
                                </p:cTn>
                              </p:par>
                            </p:childTnLst>
                          </p:cTn>
                        </p:par>
                        <p:par>
                          <p:cTn id="7" fill="hold">
                            <p:stCondLst>
                              <p:cond delay="15000"/>
                            </p:stCondLst>
                            <p:childTnLst>
                              <p:par>
                                <p:cTn id="8" presetID="1" presetClass="entr" presetSubtype="0" fill="hold" grpId="0" nodeType="afterEffect">
                                  <p:stCondLst>
                                    <p:cond delay="0"/>
                                  </p:stCondLst>
                                  <p:childTnLst>
                                    <p:set>
                                      <p:cBhvr>
                                        <p:cTn id="9" dur="1" fill="hold">
                                          <p:stCondLst>
                                            <p:cond delay="0"/>
                                          </p:stCondLst>
                                        </p:cTn>
                                        <p:tgtEl>
                                          <p:spTgt spid="24"/>
                                        </p:tgtEl>
                                        <p:attrNameLst>
                                          <p:attrName>style.visibility</p:attrName>
                                        </p:attrNameLst>
                                      </p:cBhvr>
                                      <p:to>
                                        <p:strVal val="visible"/>
                                      </p:to>
                                    </p:set>
                                  </p:childTnLst>
                                  <p:subTnLst>
                                    <p:audio>
                                      <p:cMediaNode>
                                        <p:cTn display="0" masterRel="sameClick">
                                          <p:stCondLst>
                                            <p:cond evt="begin" delay="0">
                                              <p:tn val="8"/>
                                            </p:cond>
                                          </p:stCondLst>
                                          <p:endCondLst>
                                            <p:cond evt="onStopAudio" delay="0">
                                              <p:tgtEl>
                                                <p:sldTgt/>
                                              </p:tgtEl>
                                            </p:cond>
                                          </p:endCondLst>
                                        </p:cTn>
                                        <p:tgtEl>
                                          <p:sndTgt r:embed="rId3" name="bomb.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14"/>
                    </p:tgtEl>
                  </p:cond>
                </p:stCondLst>
                <p:endSync evt="end" delay="0">
                  <p:rtn val="all"/>
                </p:endSync>
                <p:childTnLst>
                  <p:par>
                    <p:cTn id="11" fill="hold">
                      <p:stCondLst>
                        <p:cond delay="0"/>
                      </p:stCondLst>
                      <p:childTnLst>
                        <p:par>
                          <p:cTn id="12" fill="hold">
                            <p:stCondLst>
                              <p:cond delay="0"/>
                            </p:stCondLst>
                            <p:childTnLst>
                              <p:par>
                                <p:cTn id="13" presetID="1" presetClass="emph" presetSubtype="2" fill="hold" nodeType="clickEffect">
                                  <p:stCondLst>
                                    <p:cond delay="0"/>
                                  </p:stCondLst>
                                  <p:childTnLst>
                                    <p:animClr clrSpc="rgb" dir="cw">
                                      <p:cBhvr>
                                        <p:cTn id="14" dur="2000" fill="hold"/>
                                        <p:tgtEl>
                                          <p:spTgt spid="7"/>
                                        </p:tgtEl>
                                        <p:attrNameLst>
                                          <p:attrName>fillcolor</p:attrName>
                                        </p:attrNameLst>
                                      </p:cBhvr>
                                      <p:to>
                                        <a:srgbClr val="00B050"/>
                                      </p:to>
                                    </p:animClr>
                                    <p:set>
                                      <p:cBhvr>
                                        <p:cTn id="15" dur="2000" fill="hold"/>
                                        <p:tgtEl>
                                          <p:spTgt spid="7"/>
                                        </p:tgtEl>
                                        <p:attrNameLst>
                                          <p:attrName>fill.type</p:attrName>
                                        </p:attrNameLst>
                                      </p:cBhvr>
                                      <p:to>
                                        <p:strVal val="solid"/>
                                      </p:to>
                                    </p:set>
                                    <p:set>
                                      <p:cBhvr>
                                        <p:cTn id="16" dur="2000" fill="hold"/>
                                        <p:tgtEl>
                                          <p:spTgt spid="7"/>
                                        </p:tgtEl>
                                        <p:attrNameLst>
                                          <p:attrName>fill.on</p:attrName>
                                        </p:attrNameLst>
                                      </p:cBhvr>
                                      <p:to>
                                        <p:strVal val="true"/>
                                      </p:to>
                                    </p:set>
                                  </p:childTnLst>
                                  <p:subTnLst>
                                    <p:audio>
                                      <p:cMediaNode>
                                        <p:cTn display="0" masterRel="sameClick">
                                          <p:stCondLst>
                                            <p:cond evt="begin" delay="0">
                                              <p:tn val="13"/>
                                            </p:cond>
                                          </p:stCondLst>
                                          <p:endCondLst>
                                            <p:cond evt="onStopAudio" delay="0">
                                              <p:tgtEl>
                                                <p:sldTgt/>
                                              </p:tgtEl>
                                            </p:cond>
                                          </p:endCondLst>
                                        </p:cTn>
                                        <p:tgtEl>
                                          <p:sndTgt r:embed="rId4" name="applause.wav"/>
                                        </p:tgtEl>
                                      </p:cMediaNode>
                                    </p:audio>
                                  </p:subTnLst>
                                </p:cTn>
                              </p:par>
                              <p:par>
                                <p:cTn id="17" presetID="1" presetClass="entr" presetSubtype="0" fill="hold" nodeType="with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21" restart="whenNotActive" fill="hold" evtFilter="cancelBubble" nodeType="interactiveSeq">
                <p:stCondLst>
                  <p:cond evt="onClick" delay="0">
                    <p:tgtEl>
                      <p:spTgt spid="17"/>
                    </p:tgtEl>
                  </p:cond>
                </p:stCondLst>
                <p:endSync evt="end" delay="0">
                  <p:rtn val="all"/>
                </p:endSync>
                <p:childTnLst>
                  <p:par>
                    <p:cTn id="22" fill="hold">
                      <p:stCondLst>
                        <p:cond delay="0"/>
                      </p:stCondLst>
                      <p:childTnLst>
                        <p:par>
                          <p:cTn id="23" fill="hold">
                            <p:stCondLst>
                              <p:cond delay="0"/>
                            </p:stCondLst>
                            <p:childTnLst>
                              <p:par>
                                <p:cTn id="24" presetID="1" presetClass="emph" presetSubtype="2" fill="hold" nodeType="clickEffect">
                                  <p:stCondLst>
                                    <p:cond delay="0"/>
                                  </p:stCondLst>
                                  <p:childTnLst>
                                    <p:animClr clrSpc="rgb" dir="cw">
                                      <p:cBhvr>
                                        <p:cTn id="25" dur="2000" fill="hold"/>
                                        <p:tgtEl>
                                          <p:spTgt spid="12"/>
                                        </p:tgtEl>
                                        <p:attrNameLst>
                                          <p:attrName>fillcolor</p:attrName>
                                        </p:attrNameLst>
                                      </p:cBhvr>
                                      <p:to>
                                        <a:schemeClr val="accent2"/>
                                      </p:to>
                                    </p:animClr>
                                    <p:set>
                                      <p:cBhvr>
                                        <p:cTn id="26" dur="2000" fill="hold"/>
                                        <p:tgtEl>
                                          <p:spTgt spid="12"/>
                                        </p:tgtEl>
                                        <p:attrNameLst>
                                          <p:attrName>fill.type</p:attrName>
                                        </p:attrNameLst>
                                      </p:cBhvr>
                                      <p:to>
                                        <p:strVal val="solid"/>
                                      </p:to>
                                    </p:set>
                                    <p:set>
                                      <p:cBhvr>
                                        <p:cTn id="27" dur="2000" fill="hold"/>
                                        <p:tgtEl>
                                          <p:spTgt spid="12"/>
                                        </p:tgtEl>
                                        <p:attrNameLst>
                                          <p:attrName>fill.on</p:attrName>
                                        </p:attrNameLst>
                                      </p:cBhvr>
                                      <p:to>
                                        <p:strVal val="true"/>
                                      </p:to>
                                    </p:set>
                                  </p:childTnLst>
                                  <p:subTnLst>
                                    <p:audio>
                                      <p:cMediaNode>
                                        <p:cTn display="0" masterRel="sameClick">
                                          <p:stCondLst>
                                            <p:cond evt="begin" delay="0">
                                              <p:tn val="24"/>
                                            </p:cond>
                                          </p:stCondLst>
                                          <p:endCondLst>
                                            <p:cond evt="onStopAudio" delay="0">
                                              <p:tgtEl>
                                                <p:sldTgt/>
                                              </p:tgtEl>
                                            </p:cond>
                                          </p:endCondLst>
                                        </p:cTn>
                                        <p:tgtEl>
                                          <p:sndTgt r:embed="rId5" name="sai-1.wav"/>
                                        </p:tgtEl>
                                      </p:cMediaNode>
                                    </p:audio>
                                  </p:subTnLst>
                                </p:cTn>
                              </p:par>
                              <p:par>
                                <p:cTn id="28" presetID="1" presetClass="entr" presetSubtype="0" fill="hold" nodeType="withEffect">
                                  <p:stCondLst>
                                    <p:cond delay="0"/>
                                  </p:stCondLst>
                                  <p:childTnLst>
                                    <p:set>
                                      <p:cBhvr>
                                        <p:cTn id="29" dur="1" fill="hold">
                                          <p:stCondLst>
                                            <p:cond delay="0"/>
                                          </p:stCondLst>
                                        </p:cTn>
                                        <p:tgtEl>
                                          <p:spTgt spid="33"/>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seq concurrent="1" nextAc="seek">
              <p:cTn id="30" restart="whenNotActive" fill="hold" evtFilter="cancelBubble" nodeType="interactiveSeq">
                <p:stCondLst>
                  <p:cond evt="onClick" delay="0">
                    <p:tgtEl>
                      <p:spTgt spid="16"/>
                    </p:tgtEl>
                  </p:cond>
                </p:stCondLst>
                <p:endSync evt="end" delay="0">
                  <p:rtn val="all"/>
                </p:endSync>
                <p:childTnLst>
                  <p:par>
                    <p:cTn id="31" fill="hold">
                      <p:stCondLst>
                        <p:cond delay="0"/>
                      </p:stCondLst>
                      <p:childTnLst>
                        <p:par>
                          <p:cTn id="32" fill="hold">
                            <p:stCondLst>
                              <p:cond delay="0"/>
                            </p:stCondLst>
                            <p:childTnLst>
                              <p:par>
                                <p:cTn id="33" presetID="1" presetClass="emph" presetSubtype="2" fill="hold" nodeType="clickEffect">
                                  <p:stCondLst>
                                    <p:cond delay="0"/>
                                  </p:stCondLst>
                                  <p:childTnLst>
                                    <p:animClr clrSpc="rgb" dir="cw">
                                      <p:cBhvr>
                                        <p:cTn id="34" dur="2000" fill="hold"/>
                                        <p:tgtEl>
                                          <p:spTgt spid="11"/>
                                        </p:tgtEl>
                                        <p:attrNameLst>
                                          <p:attrName>fillcolor</p:attrName>
                                        </p:attrNameLst>
                                      </p:cBhvr>
                                      <p:to>
                                        <a:schemeClr val="accent2"/>
                                      </p:to>
                                    </p:animClr>
                                    <p:set>
                                      <p:cBhvr>
                                        <p:cTn id="35" dur="2000" fill="hold"/>
                                        <p:tgtEl>
                                          <p:spTgt spid="11"/>
                                        </p:tgtEl>
                                        <p:attrNameLst>
                                          <p:attrName>fill.type</p:attrName>
                                        </p:attrNameLst>
                                      </p:cBhvr>
                                      <p:to>
                                        <p:strVal val="solid"/>
                                      </p:to>
                                    </p:set>
                                    <p:set>
                                      <p:cBhvr>
                                        <p:cTn id="36" dur="2000" fill="hold"/>
                                        <p:tgtEl>
                                          <p:spTgt spid="11"/>
                                        </p:tgtEl>
                                        <p:attrNameLst>
                                          <p:attrName>fill.on</p:attrName>
                                        </p:attrNameLst>
                                      </p:cBhvr>
                                      <p:to>
                                        <p:strVal val="true"/>
                                      </p:to>
                                    </p:set>
                                  </p:childTnLst>
                                  <p:subTnLst>
                                    <p:audio>
                                      <p:cMediaNode>
                                        <p:cTn display="0" masterRel="sameClick">
                                          <p:stCondLst>
                                            <p:cond evt="begin" delay="0">
                                              <p:tn val="33"/>
                                            </p:cond>
                                          </p:stCondLst>
                                          <p:endCondLst>
                                            <p:cond evt="onStopAudio" delay="0">
                                              <p:tgtEl>
                                                <p:sldTgt/>
                                              </p:tgtEl>
                                            </p:cond>
                                          </p:endCondLst>
                                        </p:cTn>
                                        <p:tgtEl>
                                          <p:sndTgt r:embed="rId5" name="sai-1.wav"/>
                                        </p:tgtEl>
                                      </p:cMediaNode>
                                    </p:audio>
                                  </p:subTnLst>
                                </p:cTn>
                              </p:par>
                              <p:par>
                                <p:cTn id="37" presetID="1" presetClass="entr" presetSubtype="0" fill="hold" nodeType="withEffect">
                                  <p:stCondLst>
                                    <p:cond delay="0"/>
                                  </p:stCondLst>
                                  <p:childTnLst>
                                    <p:set>
                                      <p:cBhvr>
                                        <p:cTn id="38" dur="1" fill="hold">
                                          <p:stCondLst>
                                            <p:cond delay="0"/>
                                          </p:stCondLst>
                                        </p:cTn>
                                        <p:tgtEl>
                                          <p:spTgt spid="34"/>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seq concurrent="1" nextAc="seek">
              <p:cTn id="39" restart="whenNotActive" fill="hold" evtFilter="cancelBubble" nodeType="interactiveSeq">
                <p:stCondLst>
                  <p:cond evt="onClick" delay="0">
                    <p:tgtEl>
                      <p:spTgt spid="15"/>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clickEffect">
                                  <p:stCondLst>
                                    <p:cond delay="0"/>
                                  </p:stCondLst>
                                  <p:childTnLst>
                                    <p:animClr clrSpc="rgb" dir="cw">
                                      <p:cBhvr>
                                        <p:cTn id="43" dur="2000" fill="hold"/>
                                        <p:tgtEl>
                                          <p:spTgt spid="13"/>
                                        </p:tgtEl>
                                        <p:attrNameLst>
                                          <p:attrName>fillcolor</p:attrName>
                                        </p:attrNameLst>
                                      </p:cBhvr>
                                      <p:to>
                                        <a:schemeClr val="accent2"/>
                                      </p:to>
                                    </p:animClr>
                                    <p:set>
                                      <p:cBhvr>
                                        <p:cTn id="44" dur="2000" fill="hold"/>
                                        <p:tgtEl>
                                          <p:spTgt spid="13"/>
                                        </p:tgtEl>
                                        <p:attrNameLst>
                                          <p:attrName>fill.type</p:attrName>
                                        </p:attrNameLst>
                                      </p:cBhvr>
                                      <p:to>
                                        <p:strVal val="solid"/>
                                      </p:to>
                                    </p:set>
                                    <p:set>
                                      <p:cBhvr>
                                        <p:cTn id="45" dur="2000" fill="hold"/>
                                        <p:tgtEl>
                                          <p:spTgt spid="13"/>
                                        </p:tgtEl>
                                        <p:attrNameLst>
                                          <p:attrName>fill.on</p:attrName>
                                        </p:attrNameLst>
                                      </p:cBhvr>
                                      <p:to>
                                        <p:strVal val="true"/>
                                      </p:to>
                                    </p:set>
                                  </p:childTnLst>
                                  <p:subTnLst>
                                    <p:audio>
                                      <p:cMediaNode>
                                        <p:cTn display="0" masterRel="sameClick">
                                          <p:stCondLst>
                                            <p:cond evt="begin" delay="0">
                                              <p:tn val="42"/>
                                            </p:cond>
                                          </p:stCondLst>
                                          <p:endCondLst>
                                            <p:cond evt="onStopAudio" delay="0">
                                              <p:tgtEl>
                                                <p:sldTgt/>
                                              </p:tgtEl>
                                            </p:cond>
                                          </p:endCondLst>
                                        </p:cTn>
                                        <p:tgtEl>
                                          <p:sndTgt r:embed="rId5" name="sai-1.wav"/>
                                        </p:tgtEl>
                                      </p:cMediaNode>
                                    </p:audio>
                                  </p:subTnLst>
                                </p:cTn>
                              </p:par>
                              <p:par>
                                <p:cTn id="46" presetID="1" presetClass="entr" presetSubtype="0" fill="hold" nodeType="withEffect">
                                  <p:stCondLst>
                                    <p:cond delay="0"/>
                                  </p:stCondLst>
                                  <p:childTnLst>
                                    <p:set>
                                      <p:cBhvr>
                                        <p:cTn id="47" dur="1" fill="hold">
                                          <p:stCondLst>
                                            <p:cond delay="0"/>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15"/>
                  </p:tgtEl>
                </p:cond>
              </p:nextCondLst>
            </p:seq>
          </p:childTnLst>
        </p:cTn>
      </p:par>
    </p:tnLst>
    <p:bldLst>
      <p:bldP spid="2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A0E47107-C0A4-E33F-94FE-AE77C11782CF}"/>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323659907"/>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Freeform 5">
            <a:extLst>
              <a:ext uri="{FF2B5EF4-FFF2-40B4-BE49-F238E27FC236}">
                <a16:creationId xmlns:a16="http://schemas.microsoft.com/office/drawing/2014/main" id="{AAE691A6-F132-4F2A-5B53-DBA69BD0CB65}"/>
              </a:ext>
            </a:extLst>
          </p:cNvPr>
          <p:cNvSpPr/>
          <p:nvPr/>
        </p:nvSpPr>
        <p:spPr>
          <a:xfrm>
            <a:off x="629544" y="1800224"/>
            <a:ext cx="10609949" cy="1962150"/>
          </a:xfrm>
          <a:custGeom>
            <a:avLst/>
            <a:gdLst/>
            <a:ahLst/>
            <a:cxnLst/>
            <a:rect l="l" t="t" r="r" b="b"/>
            <a:pathLst>
              <a:path w="9035790" h="2976270">
                <a:moveTo>
                  <a:pt x="8408013" y="2921792"/>
                </a:moveTo>
                <a:cubicBezTo>
                  <a:pt x="8408013" y="2921792"/>
                  <a:pt x="7677138" y="2976270"/>
                  <a:pt x="6479604" y="2973648"/>
                </a:cubicBezTo>
                <a:cubicBezTo>
                  <a:pt x="3433785" y="2971485"/>
                  <a:pt x="1057074" y="2963661"/>
                  <a:pt x="1057074" y="2963661"/>
                </a:cubicBezTo>
                <a:cubicBezTo>
                  <a:pt x="812932" y="2954827"/>
                  <a:pt x="449110" y="2933596"/>
                  <a:pt x="282371" y="2875419"/>
                </a:cubicBezTo>
                <a:cubicBezTo>
                  <a:pt x="4469" y="2778456"/>
                  <a:pt x="0" y="2605177"/>
                  <a:pt x="0" y="2094084"/>
                </a:cubicBezTo>
                <a:lnTo>
                  <a:pt x="0" y="2094065"/>
                </a:lnTo>
                <a:cubicBezTo>
                  <a:pt x="8536" y="491230"/>
                  <a:pt x="0" y="345608"/>
                  <a:pt x="77597" y="223930"/>
                </a:cubicBezTo>
                <a:cubicBezTo>
                  <a:pt x="217372" y="4759"/>
                  <a:pt x="519255" y="4073"/>
                  <a:pt x="937909" y="4073"/>
                </a:cubicBezTo>
                <a:cubicBezTo>
                  <a:pt x="937909" y="4073"/>
                  <a:pt x="2155789" y="15681"/>
                  <a:pt x="5356508" y="7673"/>
                </a:cubicBezTo>
                <a:cubicBezTo>
                  <a:pt x="7458211" y="0"/>
                  <a:pt x="8174944" y="6979"/>
                  <a:pt x="8174944" y="6979"/>
                </a:cubicBezTo>
                <a:cubicBezTo>
                  <a:pt x="8543251" y="14458"/>
                  <a:pt x="8681511" y="42638"/>
                  <a:pt x="8879252" y="165219"/>
                </a:cubicBezTo>
                <a:cubicBezTo>
                  <a:pt x="9030269" y="258836"/>
                  <a:pt x="9035790" y="476157"/>
                  <a:pt x="9026651" y="2094065"/>
                </a:cubicBezTo>
                <a:lnTo>
                  <a:pt x="9026651" y="2094084"/>
                </a:lnTo>
                <a:cubicBezTo>
                  <a:pt x="9026649" y="2723142"/>
                  <a:pt x="8983866" y="2871730"/>
                  <a:pt x="8408013" y="2921792"/>
                </a:cubicBezTo>
                <a:close/>
              </a:path>
            </a:pathLst>
          </a:custGeom>
          <a:solidFill>
            <a:srgbClr val="F1EEE1"/>
          </a:solidFill>
        </p:spPr>
      </p:sp>
      <p:sp>
        <p:nvSpPr>
          <p:cNvPr id="16" name="TextBox 15">
            <a:extLst>
              <a:ext uri="{FF2B5EF4-FFF2-40B4-BE49-F238E27FC236}">
                <a16:creationId xmlns:a16="http://schemas.microsoft.com/office/drawing/2014/main" id="{DB8F4DB2-16EE-E6C7-8E31-6EDCCFD5D3AD}"/>
              </a:ext>
            </a:extLst>
          </p:cNvPr>
          <p:cNvSpPr txBox="1"/>
          <p:nvPr/>
        </p:nvSpPr>
        <p:spPr>
          <a:xfrm>
            <a:off x="587532" y="2134006"/>
            <a:ext cx="10693972" cy="1121846"/>
          </a:xfrm>
          <a:prstGeom prst="rect">
            <a:avLst/>
          </a:prstGeom>
          <a:noFill/>
        </p:spPr>
        <p:txBody>
          <a:bodyPr wrap="square">
            <a:spAutoFit/>
          </a:bodyPr>
          <a:lstStyle/>
          <a:p>
            <a:pPr lvl="0" algn="ctr">
              <a:lnSpc>
                <a:spcPct val="150000"/>
              </a:lnSpc>
              <a:defRPr/>
            </a:pPr>
            <a:r>
              <a:rPr lang="vi-VN" sz="2400" dirty="0">
                <a:solidFill>
                  <a:srgbClr val="000000"/>
                </a:solidFill>
                <a:latin typeface="UTM Avo" panose="02040603050506020204" pitchFamily="18" charset="0"/>
                <a:ea typeface="Times New Roman" panose="02020603050405020304" pitchFamily="18" charset="0"/>
                <a:cs typeface="Arial" panose="020B0604020202020204" pitchFamily="34" charset="0"/>
              </a:rPr>
              <a:t>Viết đoạn văn khoảng 7-10 dòng miêu tả chuyến đi liên lạc cuối cùng và sự hi sinh cao đẹp của Lượm.</a:t>
            </a:r>
          </a:p>
        </p:txBody>
      </p:sp>
      <p:pic>
        <p:nvPicPr>
          <p:cNvPr id="12" name="Picture 13">
            <a:extLst>
              <a:ext uri="{FF2B5EF4-FFF2-40B4-BE49-F238E27FC236}">
                <a16:creationId xmlns:a16="http://schemas.microsoft.com/office/drawing/2014/main" id="{39776939-9C81-5A0C-87C5-B6A3DA33C4A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0806345">
            <a:off x="10395852" y="1671141"/>
            <a:ext cx="468145" cy="671222"/>
          </a:xfrm>
          <a:prstGeom prst="rect">
            <a:avLst/>
          </a:prstGeom>
        </p:spPr>
      </p:pic>
    </p:spTree>
    <p:extLst>
      <p:ext uri="{BB962C8B-B14F-4D97-AF65-F5344CB8AC3E}">
        <p14:creationId xmlns:p14="http://schemas.microsoft.com/office/powerpoint/2010/main" val="29972997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733F511B-BB51-2F23-7792-99B70924F852}"/>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1329930028"/>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3" name="Picture 3">
            <a:extLst>
              <a:ext uri="{FF2B5EF4-FFF2-40B4-BE49-F238E27FC236}">
                <a16:creationId xmlns:a16="http://schemas.microsoft.com/office/drawing/2014/main" id="{0841FB7B-AD3D-446D-A951-FDF1DF9B16C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519573" y="2294808"/>
            <a:ext cx="3332984" cy="2268383"/>
          </a:xfrm>
          <a:prstGeom prst="rect">
            <a:avLst/>
          </a:prstGeom>
        </p:spPr>
      </p:pic>
      <p:sp>
        <p:nvSpPr>
          <p:cNvPr id="24" name="TextBox 23">
            <a:extLst>
              <a:ext uri="{FF2B5EF4-FFF2-40B4-BE49-F238E27FC236}">
                <a16:creationId xmlns:a16="http://schemas.microsoft.com/office/drawing/2014/main" id="{DE48A399-5D38-4E50-B54F-BADBBA2D8A2C}"/>
              </a:ext>
            </a:extLst>
          </p:cNvPr>
          <p:cNvSpPr txBox="1"/>
          <p:nvPr/>
        </p:nvSpPr>
        <p:spPr>
          <a:xfrm>
            <a:off x="2829911" y="2811015"/>
            <a:ext cx="2712308" cy="950325"/>
          </a:xfrm>
          <a:prstGeom prst="rect">
            <a:avLst/>
          </a:prstGeom>
          <a:noFill/>
        </p:spPr>
        <p:txBody>
          <a:bodyPr wrap="square">
            <a:spAutoFit/>
          </a:bodyPr>
          <a:lstStyle/>
          <a:p>
            <a:pPr algn="ctr">
              <a:lnSpc>
                <a:spcPct val="150000"/>
              </a:lnSpc>
            </a:pPr>
            <a:r>
              <a:rPr lang="en-US" sz="2000">
                <a:latin typeface="UTM Avo" panose="02040603050506020204" pitchFamily="18" charset="0"/>
              </a:rPr>
              <a:t>Ôn tập lại nội dung bài học hôm nay</a:t>
            </a:r>
          </a:p>
        </p:txBody>
      </p:sp>
      <p:pic>
        <p:nvPicPr>
          <p:cNvPr id="25" name="Picture 9">
            <a:extLst>
              <a:ext uri="{FF2B5EF4-FFF2-40B4-BE49-F238E27FC236}">
                <a16:creationId xmlns:a16="http://schemas.microsoft.com/office/drawing/2014/main" id="{3AC2664D-9FAA-4FC4-A79B-B3944444FFC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flipH="1">
            <a:off x="2205694" y="3729520"/>
            <a:ext cx="973058" cy="1238250"/>
          </a:xfrm>
          <a:prstGeom prst="rect">
            <a:avLst/>
          </a:prstGeom>
        </p:spPr>
      </p:pic>
      <p:pic>
        <p:nvPicPr>
          <p:cNvPr id="26" name="Picture 3">
            <a:extLst>
              <a:ext uri="{FF2B5EF4-FFF2-40B4-BE49-F238E27FC236}">
                <a16:creationId xmlns:a16="http://schemas.microsoft.com/office/drawing/2014/main" id="{8FECE8FA-7C7E-437A-956C-7AF31DDB4C8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284686" y="2294808"/>
            <a:ext cx="3332984" cy="2268383"/>
          </a:xfrm>
          <a:prstGeom prst="rect">
            <a:avLst/>
          </a:prstGeom>
        </p:spPr>
      </p:pic>
      <p:sp>
        <p:nvSpPr>
          <p:cNvPr id="27" name="TextBox 26">
            <a:extLst>
              <a:ext uri="{FF2B5EF4-FFF2-40B4-BE49-F238E27FC236}">
                <a16:creationId xmlns:a16="http://schemas.microsoft.com/office/drawing/2014/main" id="{59FE0C2C-A8DE-4B19-A3F3-9880817DD73C}"/>
              </a:ext>
            </a:extLst>
          </p:cNvPr>
          <p:cNvSpPr txBox="1"/>
          <p:nvPr/>
        </p:nvSpPr>
        <p:spPr>
          <a:xfrm>
            <a:off x="6405438" y="2723004"/>
            <a:ext cx="3015280" cy="950325"/>
          </a:xfrm>
          <a:prstGeom prst="rect">
            <a:avLst/>
          </a:prstGeom>
          <a:noFill/>
        </p:spPr>
        <p:txBody>
          <a:bodyPr wrap="square">
            <a:spAutoFit/>
          </a:bodyPr>
          <a:lstStyle/>
          <a:p>
            <a:pPr algn="ctr">
              <a:lnSpc>
                <a:spcPct val="150000"/>
              </a:lnSpc>
            </a:pPr>
            <a:r>
              <a:rPr lang="vi-VN" sz="2000" dirty="0">
                <a:latin typeface="UTM Avo" panose="02040603050506020204" pitchFamily="18" charset="0"/>
              </a:rPr>
              <a:t>Chuẩn bị bài mới: </a:t>
            </a:r>
            <a:r>
              <a:rPr lang="vi-VN" sz="2000" i="1" dirty="0">
                <a:latin typeface="UTM Avo" panose="02040603050506020204" pitchFamily="18" charset="0"/>
              </a:rPr>
              <a:t>Thực hành tiếng Việt</a:t>
            </a:r>
          </a:p>
        </p:txBody>
      </p:sp>
      <p:pic>
        <p:nvPicPr>
          <p:cNvPr id="28" name="Picture 9">
            <a:extLst>
              <a:ext uri="{FF2B5EF4-FFF2-40B4-BE49-F238E27FC236}">
                <a16:creationId xmlns:a16="http://schemas.microsoft.com/office/drawing/2014/main" id="{1C73345E-AE73-4DA9-B61D-DDD88D241A8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7394320" y="1699997"/>
            <a:ext cx="1041452" cy="950325"/>
          </a:xfrm>
          <a:prstGeom prst="rect">
            <a:avLst/>
          </a:prstGeom>
        </p:spPr>
      </p:pic>
    </p:spTree>
    <p:extLst>
      <p:ext uri="{BB962C8B-B14F-4D97-AF65-F5344CB8AC3E}">
        <p14:creationId xmlns:p14="http://schemas.microsoft.com/office/powerpoint/2010/main" val="358159238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par>
                                <p:cTn id="11" presetID="10"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500"/>
                                        <p:tgtEl>
                                          <p:spTgt spid="2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500"/>
                                        <p:tgtEl>
                                          <p:spTgt spid="27"/>
                                        </p:tgtEl>
                                      </p:cBhvr>
                                    </p:animEffect>
                                  </p:childTnLst>
                                </p:cTn>
                              </p:par>
                              <p:par>
                                <p:cTn id="22" presetID="10" presetClass="entr" presetSubtype="0" fill="hold" nodeType="with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7"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62105" y="912740"/>
            <a:ext cx="11367083" cy="95032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Like fanpage Hoc10 - Học 1 biết 10 để nhận thêm nhiều tài liệu giảng dạy</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Arial"/>
                <a:sym typeface="Arial"/>
                <a:hlinkClick r:id="rId4">
                  <a:extLst>
                    <a:ext uri="{A12FA001-AC4F-418D-AE19-62706E023703}">
                      <ahyp:hlinkClr xmlns:ahyp="http://schemas.microsoft.com/office/drawing/2018/hyperlinkcolor" val="tx"/>
                    </a:ext>
                  </a:extLst>
                </a:hlinkClick>
              </a:rPr>
              <a:t>Hoc10 – Học 1 biết 10</a:t>
            </a:r>
            <a:endPar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Arial"/>
              <a:sym typeface="Arial"/>
            </a:endParaRP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19048710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4.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9Slide.vn</Template>
  <TotalTime>300</TotalTime>
  <Words>2310</Words>
  <Application>Microsoft Office PowerPoint</Application>
  <PresentationFormat>Widescreen</PresentationFormat>
  <Paragraphs>207</Paragraphs>
  <Slides>42</Slides>
  <Notes>11</Notes>
  <HiddenSlides>0</HiddenSlides>
  <MMClips>0</MMClips>
  <ScaleCrop>false</ScaleCrop>
  <HeadingPairs>
    <vt:vector size="6" baseType="variant">
      <vt:variant>
        <vt:lpstr>Fonts Used</vt:lpstr>
      </vt:variant>
      <vt:variant>
        <vt:i4>5</vt:i4>
      </vt:variant>
      <vt:variant>
        <vt:lpstr>Theme</vt:lpstr>
      </vt:variant>
      <vt:variant>
        <vt:i4>5</vt:i4>
      </vt:variant>
      <vt:variant>
        <vt:lpstr>Slide Titles</vt:lpstr>
      </vt:variant>
      <vt:variant>
        <vt:i4>42</vt:i4>
      </vt:variant>
    </vt:vector>
  </HeadingPairs>
  <TitlesOfParts>
    <vt:vector size="52" baseType="lpstr">
      <vt:lpstr>Arial</vt:lpstr>
      <vt:lpstr>Calibri</vt:lpstr>
      <vt:lpstr>Calibri Light</vt:lpstr>
      <vt:lpstr>UTM Avo</vt:lpstr>
      <vt:lpstr>Wingdings</vt:lpstr>
      <vt:lpstr>2_Office Theme</vt:lpstr>
      <vt:lpstr>1_Office Theme</vt:lpstr>
      <vt:lpstr>3_Office Theme</vt:lpstr>
      <vt:lpstr>4_Office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9Slide.vn</dc:subject>
  <dc:creator>Monkey</dc:creator>
  <dc:description>9Slide.vn</dc:description>
  <cp:lastModifiedBy>Ziczac</cp:lastModifiedBy>
  <cp:revision>29</cp:revision>
  <dcterms:created xsi:type="dcterms:W3CDTF">2023-10-19T01:39:18Z</dcterms:created>
  <dcterms:modified xsi:type="dcterms:W3CDTF">2023-12-20T02:37:32Z</dcterms:modified>
  <cp:category>9Slide.vn</cp:category>
</cp:coreProperties>
</file>