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77" r:id="rId4"/>
    <p:sldId id="278" r:id="rId5"/>
    <p:sldId id="279" r:id="rId6"/>
    <p:sldId id="280" r:id="rId7"/>
    <p:sldId id="285" r:id="rId8"/>
    <p:sldId id="286" r:id="rId9"/>
    <p:sldId id="287" r:id="rId10"/>
    <p:sldId id="281" r:id="rId11"/>
    <p:sldId id="288" r:id="rId12"/>
    <p:sldId id="289" r:id="rId13"/>
    <p:sldId id="290" r:id="rId14"/>
    <p:sldId id="291" r:id="rId15"/>
    <p:sldId id="292" r:id="rId16"/>
    <p:sldId id="282" r:id="rId17"/>
    <p:sldId id="283" r:id="rId18"/>
    <p:sldId id="284" r:id="rId19"/>
    <p:sldId id="293" r:id="rId20"/>
    <p:sldId id="294" r:id="rId21"/>
    <p:sldId id="295" r:id="rId22"/>
    <p:sldId id="296" r:id="rId23"/>
    <p:sldId id="298" r:id="rId24"/>
    <p:sldId id="299" r:id="rId25"/>
    <p:sldId id="300" r:id="rId26"/>
    <p:sldId id="301" r:id="rId27"/>
    <p:sldId id="302" r:id="rId28"/>
    <p:sldId id="303" r:id="rId29"/>
    <p:sldId id="304" r:id="rId30"/>
    <p:sldId id="305" r:id="rId31"/>
    <p:sldId id="306" r:id="rId32"/>
    <p:sldId id="275" r:id="rId33"/>
    <p:sldId id="276" r:id="rId34"/>
  </p:sldIdLst>
  <p:sldSz cx="12192000" cy="6858000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UTM Avo" panose="02040603050506020204" pitchFamily="18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4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D3E8"/>
    <a:srgbClr val="F8E6ED"/>
    <a:srgbClr val="E7C2F0"/>
    <a:srgbClr val="EFD7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2"/>
  </p:normalViewPr>
  <p:slideViewPr>
    <p:cSldViewPr snapToGrid="0">
      <p:cViewPr varScale="1">
        <p:scale>
          <a:sx n="60" d="100"/>
          <a:sy n="60" d="100"/>
        </p:scale>
        <p:origin x="78" y="10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0C7D32-341A-4E23-B88F-5355D90CF5FB}" type="doc">
      <dgm:prSet loTypeId="urn:microsoft.com/office/officeart/2009/layout/CircleArrowProcess" loCatId="process" qsTypeId="urn:microsoft.com/office/officeart/2005/8/quickstyle/simple2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D8F65676-44F9-4CD3-836C-57F40B77C0FD}">
      <dgm:prSet phldrT="[Text]" custT="1"/>
      <dgm:spPr/>
      <dgm:t>
        <a:bodyPr/>
        <a:lstStyle/>
        <a:p>
          <a:r>
            <a:rPr lang="en-US" sz="1800" b="0" dirty="0" err="1">
              <a:solidFill>
                <a:schemeClr val="bg1">
                  <a:lumMod val="10000"/>
                </a:schemeClr>
              </a:solidFill>
              <a:latin typeface="UTM Avo" panose="02040603050506020204" pitchFamily="18"/>
            </a:rPr>
            <a:t>Ngỡ</a:t>
          </a:r>
          <a:r>
            <a:rPr lang="en-US" sz="1800" b="0" dirty="0">
              <a:solidFill>
                <a:schemeClr val="bg1">
                  <a:lumMod val="10000"/>
                </a:schemeClr>
              </a:solidFill>
              <a:latin typeface="UTM Avo" panose="02040603050506020204" pitchFamily="18"/>
            </a:rPr>
            <a:t> </a:t>
          </a:r>
          <a:r>
            <a:rPr lang="en-US" sz="1800" b="0" dirty="0" err="1">
              <a:solidFill>
                <a:schemeClr val="bg1">
                  <a:lumMod val="10000"/>
                </a:schemeClr>
              </a:solidFill>
              <a:latin typeface="UTM Avo" panose="02040603050506020204" pitchFamily="18"/>
            </a:rPr>
            <a:t>ngàng</a:t>
          </a:r>
          <a:endParaRPr lang="en-US" sz="1800" b="0" dirty="0">
            <a:solidFill>
              <a:schemeClr val="bg1">
                <a:lumMod val="10000"/>
              </a:schemeClr>
            </a:solidFill>
            <a:latin typeface="UTM Avo" panose="02040603050506020204" pitchFamily="18"/>
          </a:endParaRPr>
        </a:p>
      </dgm:t>
    </dgm:pt>
    <dgm:pt modelId="{1124DA8C-D662-4210-A576-C84BE38791EC}" type="parTrans" cxnId="{DB067946-1A6D-4521-BEBE-9C2D87DEBECC}">
      <dgm:prSet/>
      <dgm:spPr/>
      <dgm:t>
        <a:bodyPr/>
        <a:lstStyle/>
        <a:p>
          <a:endParaRPr lang="en-US" sz="1800" b="0">
            <a:solidFill>
              <a:schemeClr val="bg1">
                <a:lumMod val="10000"/>
              </a:schemeClr>
            </a:solidFill>
          </a:endParaRPr>
        </a:p>
      </dgm:t>
    </dgm:pt>
    <dgm:pt modelId="{F73AA8A1-E38A-4237-AA87-F495B5D3D5B3}" type="sibTrans" cxnId="{DB067946-1A6D-4521-BEBE-9C2D87DEBECC}">
      <dgm:prSet/>
      <dgm:spPr/>
      <dgm:t>
        <a:bodyPr/>
        <a:lstStyle/>
        <a:p>
          <a:endParaRPr lang="en-US" sz="1800" b="0">
            <a:solidFill>
              <a:schemeClr val="bg1">
                <a:lumMod val="10000"/>
              </a:schemeClr>
            </a:solidFill>
          </a:endParaRPr>
        </a:p>
      </dgm:t>
    </dgm:pt>
    <dgm:pt modelId="{69DD65D6-4329-4F46-BD26-68528530FA5E}">
      <dgm:prSet phldrT="[Text]" custT="1"/>
      <dgm:spPr/>
      <dgm:t>
        <a:bodyPr/>
        <a:lstStyle/>
        <a:p>
          <a:r>
            <a:rPr lang="en-US" sz="1800" b="0" dirty="0" err="1">
              <a:solidFill>
                <a:schemeClr val="bg1">
                  <a:lumMod val="10000"/>
                </a:schemeClr>
              </a:solidFill>
              <a:latin typeface="UTM Avo" panose="02040603050506020204" pitchFamily="18"/>
            </a:rPr>
            <a:t>Hãnh</a:t>
          </a:r>
          <a:r>
            <a:rPr lang="en-US" sz="1800" b="0" dirty="0">
              <a:solidFill>
                <a:schemeClr val="bg1">
                  <a:lumMod val="10000"/>
                </a:schemeClr>
              </a:solidFill>
              <a:latin typeface="UTM Avo" panose="02040603050506020204" pitchFamily="18"/>
            </a:rPr>
            <a:t> </a:t>
          </a:r>
          <a:r>
            <a:rPr lang="en-US" sz="1800" b="0" dirty="0" err="1">
              <a:solidFill>
                <a:schemeClr val="bg1">
                  <a:lumMod val="10000"/>
                </a:schemeClr>
              </a:solidFill>
              <a:latin typeface="UTM Avo" panose="02040603050506020204" pitchFamily="18"/>
            </a:rPr>
            <a:t>diện</a:t>
          </a:r>
          <a:endParaRPr lang="en-US" sz="1800" b="0" dirty="0">
            <a:solidFill>
              <a:schemeClr val="bg1">
                <a:lumMod val="10000"/>
              </a:schemeClr>
            </a:solidFill>
            <a:latin typeface="UTM Avo" panose="02040603050506020204" pitchFamily="18"/>
          </a:endParaRPr>
        </a:p>
      </dgm:t>
    </dgm:pt>
    <dgm:pt modelId="{2C222516-58F2-4EC1-9590-89D3E3354D1E}" type="parTrans" cxnId="{AD960CFF-7040-496C-BF4C-73BB8880F686}">
      <dgm:prSet/>
      <dgm:spPr/>
      <dgm:t>
        <a:bodyPr/>
        <a:lstStyle/>
        <a:p>
          <a:endParaRPr lang="en-US" sz="1800" b="0">
            <a:solidFill>
              <a:schemeClr val="bg1">
                <a:lumMod val="10000"/>
              </a:schemeClr>
            </a:solidFill>
          </a:endParaRPr>
        </a:p>
      </dgm:t>
    </dgm:pt>
    <dgm:pt modelId="{5932BBF8-4AE2-45F2-94DE-B46095135178}" type="sibTrans" cxnId="{AD960CFF-7040-496C-BF4C-73BB8880F686}">
      <dgm:prSet/>
      <dgm:spPr/>
      <dgm:t>
        <a:bodyPr/>
        <a:lstStyle/>
        <a:p>
          <a:endParaRPr lang="en-US" sz="1800" b="0">
            <a:solidFill>
              <a:schemeClr val="bg1">
                <a:lumMod val="10000"/>
              </a:schemeClr>
            </a:solidFill>
          </a:endParaRPr>
        </a:p>
      </dgm:t>
    </dgm:pt>
    <dgm:pt modelId="{99E4ECE1-0A1D-4E1B-B4DC-D07F3DB3F185}">
      <dgm:prSet phldrT="[Text]" custT="1"/>
      <dgm:spPr/>
      <dgm:t>
        <a:bodyPr/>
        <a:lstStyle/>
        <a:p>
          <a:r>
            <a:rPr lang="en-US" sz="1800" b="0" dirty="0" err="1">
              <a:solidFill>
                <a:schemeClr val="bg1">
                  <a:lumMod val="10000"/>
                </a:schemeClr>
              </a:solidFill>
              <a:latin typeface="UTM Avo" panose="02040603050506020204" pitchFamily="18"/>
            </a:rPr>
            <a:t>Xấu</a:t>
          </a:r>
          <a:r>
            <a:rPr lang="en-US" sz="1800" b="0" dirty="0">
              <a:solidFill>
                <a:schemeClr val="bg1">
                  <a:lumMod val="10000"/>
                </a:schemeClr>
              </a:solidFill>
              <a:latin typeface="UTM Avo" panose="02040603050506020204" pitchFamily="18"/>
            </a:rPr>
            <a:t> </a:t>
          </a:r>
          <a:r>
            <a:rPr lang="en-US" sz="1800" b="0" dirty="0" err="1">
              <a:solidFill>
                <a:schemeClr val="bg1">
                  <a:lumMod val="10000"/>
                </a:schemeClr>
              </a:solidFill>
              <a:latin typeface="UTM Avo" panose="02040603050506020204" pitchFamily="18"/>
            </a:rPr>
            <a:t>hổ</a:t>
          </a:r>
          <a:endParaRPr lang="en-US" sz="1800" b="0" dirty="0">
            <a:solidFill>
              <a:schemeClr val="bg1">
                <a:lumMod val="10000"/>
              </a:schemeClr>
            </a:solidFill>
            <a:latin typeface="UTM Avo" panose="02040603050506020204" pitchFamily="18"/>
          </a:endParaRPr>
        </a:p>
      </dgm:t>
    </dgm:pt>
    <dgm:pt modelId="{EAF74780-4026-47BA-94D0-2451BF1D7B3C}" type="parTrans" cxnId="{F3C2EF35-F270-40CB-BFAB-A51569C29AAA}">
      <dgm:prSet/>
      <dgm:spPr/>
      <dgm:t>
        <a:bodyPr/>
        <a:lstStyle/>
        <a:p>
          <a:endParaRPr lang="en-US" sz="1800" b="0">
            <a:solidFill>
              <a:schemeClr val="bg1">
                <a:lumMod val="10000"/>
              </a:schemeClr>
            </a:solidFill>
          </a:endParaRPr>
        </a:p>
      </dgm:t>
    </dgm:pt>
    <dgm:pt modelId="{E5FE6385-9674-4381-B040-909B1E5E2E0C}" type="sibTrans" cxnId="{F3C2EF35-F270-40CB-BFAB-A51569C29AAA}">
      <dgm:prSet/>
      <dgm:spPr/>
      <dgm:t>
        <a:bodyPr/>
        <a:lstStyle/>
        <a:p>
          <a:endParaRPr lang="en-US" sz="1800" b="0">
            <a:solidFill>
              <a:schemeClr val="bg1">
                <a:lumMod val="10000"/>
              </a:schemeClr>
            </a:solidFill>
          </a:endParaRPr>
        </a:p>
      </dgm:t>
    </dgm:pt>
    <dgm:pt modelId="{5814AB08-D590-4147-8E38-C4EF0A11D0A2}" type="pres">
      <dgm:prSet presAssocID="{B90C7D32-341A-4E23-B88F-5355D90CF5FB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2FCDEE02-DB15-4278-8FE6-973B46811E7C}" type="pres">
      <dgm:prSet presAssocID="{D8F65676-44F9-4CD3-836C-57F40B77C0FD}" presName="Accent1" presStyleCnt="0"/>
      <dgm:spPr/>
    </dgm:pt>
    <dgm:pt modelId="{336438BF-465E-4A6F-AB2F-22B8A1374A66}" type="pres">
      <dgm:prSet presAssocID="{D8F65676-44F9-4CD3-836C-57F40B77C0FD}" presName="Accent" presStyleLbl="node1" presStyleIdx="0" presStyleCnt="3" custScaleX="110525" custLinFactNeighborX="1185" custLinFactNeighborY="-4592"/>
      <dgm:spPr/>
    </dgm:pt>
    <dgm:pt modelId="{F1A04945-8674-4BEE-A311-B55D77DAFF51}" type="pres">
      <dgm:prSet presAssocID="{D8F65676-44F9-4CD3-836C-57F40B77C0FD}" presName="Parent1" presStyleLbl="revTx" presStyleIdx="0" presStyleCnt="3" custScaleX="198316">
        <dgm:presLayoutVars>
          <dgm:chMax val="1"/>
          <dgm:chPref val="1"/>
          <dgm:bulletEnabled val="1"/>
        </dgm:presLayoutVars>
      </dgm:prSet>
      <dgm:spPr/>
    </dgm:pt>
    <dgm:pt modelId="{23F939F1-2864-42C9-B89E-C03E9F3B6B9D}" type="pres">
      <dgm:prSet presAssocID="{69DD65D6-4329-4F46-BD26-68528530FA5E}" presName="Accent2" presStyleCnt="0"/>
      <dgm:spPr/>
    </dgm:pt>
    <dgm:pt modelId="{06D560AA-80F8-47E2-8D2E-C678A41F8DE2}" type="pres">
      <dgm:prSet presAssocID="{69DD65D6-4329-4F46-BD26-68528530FA5E}" presName="Accent" presStyleLbl="node1" presStyleIdx="1" presStyleCnt="3" custScaleX="106866"/>
      <dgm:spPr/>
    </dgm:pt>
    <dgm:pt modelId="{BEFA2067-B9B0-460C-A16E-B81DB4D888D6}" type="pres">
      <dgm:prSet presAssocID="{69DD65D6-4329-4F46-BD26-68528530FA5E}" presName="Parent2" presStyleLbl="revTx" presStyleIdx="1" presStyleCnt="3" custScaleX="189142" custLinFactNeighborX="20896" custLinFactNeighborY="-4469">
        <dgm:presLayoutVars>
          <dgm:chMax val="1"/>
          <dgm:chPref val="1"/>
          <dgm:bulletEnabled val="1"/>
        </dgm:presLayoutVars>
      </dgm:prSet>
      <dgm:spPr/>
    </dgm:pt>
    <dgm:pt modelId="{5C7E69AC-D988-4744-AF65-425EE522708D}" type="pres">
      <dgm:prSet presAssocID="{99E4ECE1-0A1D-4E1B-B4DC-D07F3DB3F185}" presName="Accent3" presStyleCnt="0"/>
      <dgm:spPr/>
    </dgm:pt>
    <dgm:pt modelId="{F3205F02-7887-431D-9FAF-B8008272FABC}" type="pres">
      <dgm:prSet presAssocID="{99E4ECE1-0A1D-4E1B-B4DC-D07F3DB3F185}" presName="Accent" presStyleLbl="node1" presStyleIdx="2" presStyleCnt="3" custLinFactNeighborX="1250" custLinFactNeighborY="4998"/>
      <dgm:spPr/>
    </dgm:pt>
    <dgm:pt modelId="{62BFEC45-6058-4B89-AA7B-2A31C1C2A09C}" type="pres">
      <dgm:prSet presAssocID="{99E4ECE1-0A1D-4E1B-B4DC-D07F3DB3F185}" presName="Parent3" presStyleLbl="revTx" presStyleIdx="2" presStyleCnt="3" custLinFactNeighborX="4357" custLinFactNeighborY="13074">
        <dgm:presLayoutVars>
          <dgm:chMax val="1"/>
          <dgm:chPref val="1"/>
          <dgm:bulletEnabled val="1"/>
        </dgm:presLayoutVars>
      </dgm:prSet>
      <dgm:spPr/>
    </dgm:pt>
  </dgm:ptLst>
  <dgm:cxnLst>
    <dgm:cxn modelId="{6650B60C-2CF5-4EFB-9FBA-3E207068183C}" type="presOf" srcId="{D8F65676-44F9-4CD3-836C-57F40B77C0FD}" destId="{F1A04945-8674-4BEE-A311-B55D77DAFF51}" srcOrd="0" destOrd="0" presId="urn:microsoft.com/office/officeart/2009/layout/CircleArrowProcess"/>
    <dgm:cxn modelId="{F3C2EF35-F270-40CB-BFAB-A51569C29AAA}" srcId="{B90C7D32-341A-4E23-B88F-5355D90CF5FB}" destId="{99E4ECE1-0A1D-4E1B-B4DC-D07F3DB3F185}" srcOrd="2" destOrd="0" parTransId="{EAF74780-4026-47BA-94D0-2451BF1D7B3C}" sibTransId="{E5FE6385-9674-4381-B040-909B1E5E2E0C}"/>
    <dgm:cxn modelId="{813C3443-0EF9-41C1-B27B-EF22B698E282}" type="presOf" srcId="{99E4ECE1-0A1D-4E1B-B4DC-D07F3DB3F185}" destId="{62BFEC45-6058-4B89-AA7B-2A31C1C2A09C}" srcOrd="0" destOrd="0" presId="urn:microsoft.com/office/officeart/2009/layout/CircleArrowProcess"/>
    <dgm:cxn modelId="{DB067946-1A6D-4521-BEBE-9C2D87DEBECC}" srcId="{B90C7D32-341A-4E23-B88F-5355D90CF5FB}" destId="{D8F65676-44F9-4CD3-836C-57F40B77C0FD}" srcOrd="0" destOrd="0" parTransId="{1124DA8C-D662-4210-A576-C84BE38791EC}" sibTransId="{F73AA8A1-E38A-4237-AA87-F495B5D3D5B3}"/>
    <dgm:cxn modelId="{1BC3CFC6-9BFD-4ED1-955F-D948D3EAE597}" type="presOf" srcId="{B90C7D32-341A-4E23-B88F-5355D90CF5FB}" destId="{5814AB08-D590-4147-8E38-C4EF0A11D0A2}" srcOrd="0" destOrd="0" presId="urn:microsoft.com/office/officeart/2009/layout/CircleArrowProcess"/>
    <dgm:cxn modelId="{474675E5-2EFA-4E0D-B013-5BB31E57BBFD}" type="presOf" srcId="{69DD65D6-4329-4F46-BD26-68528530FA5E}" destId="{BEFA2067-B9B0-460C-A16E-B81DB4D888D6}" srcOrd="0" destOrd="0" presId="urn:microsoft.com/office/officeart/2009/layout/CircleArrowProcess"/>
    <dgm:cxn modelId="{AD960CFF-7040-496C-BF4C-73BB8880F686}" srcId="{B90C7D32-341A-4E23-B88F-5355D90CF5FB}" destId="{69DD65D6-4329-4F46-BD26-68528530FA5E}" srcOrd="1" destOrd="0" parTransId="{2C222516-58F2-4EC1-9590-89D3E3354D1E}" sibTransId="{5932BBF8-4AE2-45F2-94DE-B46095135178}"/>
    <dgm:cxn modelId="{122367B1-5C58-47AC-B91A-F09AD1DC8CE1}" type="presParOf" srcId="{5814AB08-D590-4147-8E38-C4EF0A11D0A2}" destId="{2FCDEE02-DB15-4278-8FE6-973B46811E7C}" srcOrd="0" destOrd="0" presId="urn:microsoft.com/office/officeart/2009/layout/CircleArrowProcess"/>
    <dgm:cxn modelId="{87812C71-4D2F-43BA-A7F5-934B6ADA4B2E}" type="presParOf" srcId="{2FCDEE02-DB15-4278-8FE6-973B46811E7C}" destId="{336438BF-465E-4A6F-AB2F-22B8A1374A66}" srcOrd="0" destOrd="0" presId="urn:microsoft.com/office/officeart/2009/layout/CircleArrowProcess"/>
    <dgm:cxn modelId="{75CBB44D-E29D-40E4-9A9A-B2BC8D2BB13E}" type="presParOf" srcId="{5814AB08-D590-4147-8E38-C4EF0A11D0A2}" destId="{F1A04945-8674-4BEE-A311-B55D77DAFF51}" srcOrd="1" destOrd="0" presId="urn:microsoft.com/office/officeart/2009/layout/CircleArrowProcess"/>
    <dgm:cxn modelId="{F7D2CFF7-2CFB-4618-B8F3-7BD3EDADE6CC}" type="presParOf" srcId="{5814AB08-D590-4147-8E38-C4EF0A11D0A2}" destId="{23F939F1-2864-42C9-B89E-C03E9F3B6B9D}" srcOrd="2" destOrd="0" presId="urn:microsoft.com/office/officeart/2009/layout/CircleArrowProcess"/>
    <dgm:cxn modelId="{8096B49A-CA94-4C08-99FF-3E407998648F}" type="presParOf" srcId="{23F939F1-2864-42C9-B89E-C03E9F3B6B9D}" destId="{06D560AA-80F8-47E2-8D2E-C678A41F8DE2}" srcOrd="0" destOrd="0" presId="urn:microsoft.com/office/officeart/2009/layout/CircleArrowProcess"/>
    <dgm:cxn modelId="{D876F20F-2D5D-4AEA-9670-BE6D99BBDBBF}" type="presParOf" srcId="{5814AB08-D590-4147-8E38-C4EF0A11D0A2}" destId="{BEFA2067-B9B0-460C-A16E-B81DB4D888D6}" srcOrd="3" destOrd="0" presId="urn:microsoft.com/office/officeart/2009/layout/CircleArrowProcess"/>
    <dgm:cxn modelId="{AE230F28-826E-411E-880C-74F62CFA6638}" type="presParOf" srcId="{5814AB08-D590-4147-8E38-C4EF0A11D0A2}" destId="{5C7E69AC-D988-4744-AF65-425EE522708D}" srcOrd="4" destOrd="0" presId="urn:microsoft.com/office/officeart/2009/layout/CircleArrowProcess"/>
    <dgm:cxn modelId="{6C88979A-1734-42B6-BAFF-3700787C0EC6}" type="presParOf" srcId="{5C7E69AC-D988-4744-AF65-425EE522708D}" destId="{F3205F02-7887-431D-9FAF-B8008272FABC}" srcOrd="0" destOrd="0" presId="urn:microsoft.com/office/officeart/2009/layout/CircleArrowProcess"/>
    <dgm:cxn modelId="{6BABD19D-561C-4A93-A02C-22CF1F8C2591}" type="presParOf" srcId="{5814AB08-D590-4147-8E38-C4EF0A11D0A2}" destId="{62BFEC45-6058-4B89-AA7B-2A31C1C2A09C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6438BF-465E-4A6F-AB2F-22B8A1374A66}">
      <dsp:nvSpPr>
        <dsp:cNvPr id="0" name=""/>
        <dsp:cNvSpPr/>
      </dsp:nvSpPr>
      <dsp:spPr>
        <a:xfrm>
          <a:off x="2606394" y="-85660"/>
          <a:ext cx="2061459" cy="1865436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1A04945-8674-4BEE-A311-B55D77DAFF51}">
      <dsp:nvSpPr>
        <dsp:cNvPr id="0" name=""/>
        <dsp:cNvSpPr/>
      </dsp:nvSpPr>
      <dsp:spPr>
        <a:xfrm>
          <a:off x="2585218" y="673478"/>
          <a:ext cx="2055404" cy="518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 err="1">
              <a:solidFill>
                <a:schemeClr val="bg1">
                  <a:lumMod val="10000"/>
                </a:schemeClr>
              </a:solidFill>
              <a:latin typeface="UTM Avo" panose="02040603050506020204" pitchFamily="18"/>
            </a:rPr>
            <a:t>Ngỡ</a:t>
          </a:r>
          <a:r>
            <a:rPr lang="en-US" sz="1800" b="0" kern="1200" dirty="0">
              <a:solidFill>
                <a:schemeClr val="bg1">
                  <a:lumMod val="10000"/>
                </a:schemeClr>
              </a:solidFill>
              <a:latin typeface="UTM Avo" panose="02040603050506020204" pitchFamily="18"/>
            </a:rPr>
            <a:t> </a:t>
          </a:r>
          <a:r>
            <a:rPr lang="en-US" sz="1800" b="0" kern="1200" dirty="0" err="1">
              <a:solidFill>
                <a:schemeClr val="bg1">
                  <a:lumMod val="10000"/>
                </a:schemeClr>
              </a:solidFill>
              <a:latin typeface="UTM Avo" panose="02040603050506020204" pitchFamily="18"/>
            </a:rPr>
            <a:t>ngàng</a:t>
          </a:r>
          <a:endParaRPr lang="en-US" sz="1800" b="0" kern="1200" dirty="0">
            <a:solidFill>
              <a:schemeClr val="bg1">
                <a:lumMod val="10000"/>
              </a:schemeClr>
            </a:solidFill>
            <a:latin typeface="UTM Avo" panose="02040603050506020204" pitchFamily="18"/>
          </a:endParaRPr>
        </a:p>
      </dsp:txBody>
      <dsp:txXfrm>
        <a:off x="2585218" y="673478"/>
        <a:ext cx="2055404" cy="518090"/>
      </dsp:txXfrm>
    </dsp:sp>
    <dsp:sp modelId="{06D560AA-80F8-47E2-8D2E-C678A41F8DE2}">
      <dsp:nvSpPr>
        <dsp:cNvPr id="0" name=""/>
        <dsp:cNvSpPr/>
      </dsp:nvSpPr>
      <dsp:spPr>
        <a:xfrm>
          <a:off x="2100375" y="1071831"/>
          <a:ext cx="1993213" cy="1865436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EFA2067-B9B0-460C-A16E-B81DB4D888D6}">
      <dsp:nvSpPr>
        <dsp:cNvPr id="0" name=""/>
        <dsp:cNvSpPr/>
      </dsp:nvSpPr>
      <dsp:spPr>
        <a:xfrm>
          <a:off x="2333393" y="1728356"/>
          <a:ext cx="1960322" cy="518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 err="1">
              <a:solidFill>
                <a:schemeClr val="bg1">
                  <a:lumMod val="10000"/>
                </a:schemeClr>
              </a:solidFill>
              <a:latin typeface="UTM Avo" panose="02040603050506020204" pitchFamily="18"/>
            </a:rPr>
            <a:t>Hãnh</a:t>
          </a:r>
          <a:r>
            <a:rPr lang="en-US" sz="1800" b="0" kern="1200" dirty="0">
              <a:solidFill>
                <a:schemeClr val="bg1">
                  <a:lumMod val="10000"/>
                </a:schemeClr>
              </a:solidFill>
              <a:latin typeface="UTM Avo" panose="02040603050506020204" pitchFamily="18"/>
            </a:rPr>
            <a:t> </a:t>
          </a:r>
          <a:r>
            <a:rPr lang="en-US" sz="1800" b="0" kern="1200" dirty="0" err="1">
              <a:solidFill>
                <a:schemeClr val="bg1">
                  <a:lumMod val="10000"/>
                </a:schemeClr>
              </a:solidFill>
              <a:latin typeface="UTM Avo" panose="02040603050506020204" pitchFamily="18"/>
            </a:rPr>
            <a:t>diện</a:t>
          </a:r>
          <a:endParaRPr lang="en-US" sz="1800" b="0" kern="1200" dirty="0">
            <a:solidFill>
              <a:schemeClr val="bg1">
                <a:lumMod val="10000"/>
              </a:schemeClr>
            </a:solidFill>
            <a:latin typeface="UTM Avo" panose="02040603050506020204" pitchFamily="18"/>
          </a:endParaRPr>
        </a:p>
      </dsp:txBody>
      <dsp:txXfrm>
        <a:off x="2333393" y="1728356"/>
        <a:ext cx="1960322" cy="518090"/>
      </dsp:txXfrm>
    </dsp:sp>
    <dsp:sp modelId="{F3205F02-7887-431D-9FAF-B8008272FABC}">
      <dsp:nvSpPr>
        <dsp:cNvPr id="0" name=""/>
        <dsp:cNvSpPr/>
      </dsp:nvSpPr>
      <dsp:spPr>
        <a:xfrm>
          <a:off x="2835226" y="2352048"/>
          <a:ext cx="1602454" cy="1603097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2BFEC45-6058-4B89-AA7B-2A31C1C2A09C}">
      <dsp:nvSpPr>
        <dsp:cNvPr id="0" name=""/>
        <dsp:cNvSpPr/>
      </dsp:nvSpPr>
      <dsp:spPr>
        <a:xfrm>
          <a:off x="3142315" y="2898826"/>
          <a:ext cx="1036429" cy="518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 err="1">
              <a:solidFill>
                <a:schemeClr val="bg1">
                  <a:lumMod val="10000"/>
                </a:schemeClr>
              </a:solidFill>
              <a:latin typeface="UTM Avo" panose="02040603050506020204" pitchFamily="18"/>
            </a:rPr>
            <a:t>Xấu</a:t>
          </a:r>
          <a:r>
            <a:rPr lang="en-US" sz="1800" b="0" kern="1200" dirty="0">
              <a:solidFill>
                <a:schemeClr val="bg1">
                  <a:lumMod val="10000"/>
                </a:schemeClr>
              </a:solidFill>
              <a:latin typeface="UTM Avo" panose="02040603050506020204" pitchFamily="18"/>
            </a:rPr>
            <a:t> </a:t>
          </a:r>
          <a:r>
            <a:rPr lang="en-US" sz="1800" b="0" kern="1200" dirty="0" err="1">
              <a:solidFill>
                <a:schemeClr val="bg1">
                  <a:lumMod val="10000"/>
                </a:schemeClr>
              </a:solidFill>
              <a:latin typeface="UTM Avo" panose="02040603050506020204" pitchFamily="18"/>
            </a:rPr>
            <a:t>hổ</a:t>
          </a:r>
          <a:endParaRPr lang="en-US" sz="1800" b="0" kern="1200" dirty="0">
            <a:solidFill>
              <a:schemeClr val="bg1">
                <a:lumMod val="10000"/>
              </a:schemeClr>
            </a:solidFill>
            <a:latin typeface="UTM Avo" panose="02040603050506020204" pitchFamily="18"/>
          </a:endParaRPr>
        </a:p>
      </dsp:txBody>
      <dsp:txXfrm>
        <a:off x="3142315" y="2898826"/>
        <a:ext cx="1036429" cy="5180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6-2/1/23/66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2/1/23/66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0" Type="http://schemas.openxmlformats.org/officeDocument/2006/relationships/hyperlink" Target="https://hoc10.vn/doc-sach/ngu-van-6-2/1/23/67/" TargetMode="External"/><Relationship Id="rId4" Type="http://schemas.openxmlformats.org/officeDocument/2006/relationships/image" Target="../media/image21.svg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2/1/23/70/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2/1/23/66/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2/1/23/66/" TargetMode="Externa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oc10fb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8C77C9-5CAD-F857-93EA-DC7B8B62AA83}"/>
              </a:ext>
            </a:extLst>
          </p:cNvPr>
          <p:cNvSpPr txBox="1"/>
          <p:nvPr/>
        </p:nvSpPr>
        <p:spPr>
          <a:xfrm>
            <a:off x="9510944" y="195308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Ngữ văn 6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BDFECB-2B1E-990F-DE4A-F0011D06197C}"/>
              </a:ext>
            </a:extLst>
          </p:cNvPr>
          <p:cNvSpPr txBox="1"/>
          <p:nvPr/>
        </p:nvSpPr>
        <p:spPr>
          <a:xfrm>
            <a:off x="9370267" y="758160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 2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4" name="Google Shape;54;p1">
            <a:extLst>
              <a:ext uri="{FF2B5EF4-FFF2-40B4-BE49-F238E27FC236}">
                <a16:creationId xmlns:a16="http://schemas.microsoft.com/office/drawing/2014/main" id="{85AD254E-C8B0-6808-432C-9E5BF88C9F29}"/>
              </a:ext>
            </a:extLst>
          </p:cNvPr>
          <p:cNvSpPr txBox="1">
            <a:spLocks/>
          </p:cNvSpPr>
          <p:nvPr/>
        </p:nvSpPr>
        <p:spPr>
          <a:xfrm>
            <a:off x="1937221" y="1644398"/>
            <a:ext cx="8317554" cy="1045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990"/>
              <a:buFont typeface="Calibri"/>
              <a:buNone/>
              <a:tabLst/>
              <a:defRPr/>
            </a:pPr>
            <a:r>
              <a:rPr kumimoji="0" lang="vi-VN" sz="5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Bài 9</a:t>
            </a:r>
            <a:endParaRPr kumimoji="0" lang="en-US" sz="5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</p:txBody>
      </p:sp>
      <p:sp>
        <p:nvSpPr>
          <p:cNvPr id="5" name="Google Shape;54;p1">
            <a:extLst>
              <a:ext uri="{FF2B5EF4-FFF2-40B4-BE49-F238E27FC236}">
                <a16:creationId xmlns:a16="http://schemas.microsoft.com/office/drawing/2014/main" id="{9FFE6505-DF1C-64BF-D8EF-B3A0E837710F}"/>
              </a:ext>
            </a:extLst>
          </p:cNvPr>
          <p:cNvSpPr txBox="1">
            <a:spLocks/>
          </p:cNvSpPr>
          <p:nvPr/>
        </p:nvSpPr>
        <p:spPr>
          <a:xfrm>
            <a:off x="1287789" y="4168395"/>
            <a:ext cx="9616417" cy="1131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>
              <a:lnSpc>
                <a:spcPct val="150000"/>
              </a:lnSpc>
              <a:buClr>
                <a:prstClr val="black"/>
              </a:buClr>
              <a:buSzPts val="990"/>
              <a:defRPr/>
            </a:pPr>
            <a:r>
              <a:rPr lang="vi-VN" sz="5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Đọc hiểu văn bản: </a:t>
            </a:r>
          </a:p>
          <a:p>
            <a:pPr lvl="0" algn="ctr">
              <a:lnSpc>
                <a:spcPct val="150000"/>
              </a:lnSpc>
              <a:buClr>
                <a:prstClr val="black"/>
              </a:buClr>
              <a:buSzPts val="990"/>
              <a:defRPr/>
            </a:pPr>
            <a:r>
              <a:rPr lang="vi-VN" sz="5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Bức tranh của em gái tôi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7EC213FA-FBCE-52C3-052F-E8BB486F0B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82" y="3429000"/>
            <a:ext cx="3189835" cy="176477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295784C-0006-75A4-2E47-8B87600366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946118">
            <a:off x="10330537" y="1514998"/>
            <a:ext cx="1168204" cy="1290185"/>
          </a:xfrm>
          <a:prstGeom prst="rect">
            <a:avLst/>
          </a:prstGeom>
        </p:spPr>
      </p:pic>
      <p:sp>
        <p:nvSpPr>
          <p:cNvPr id="3" name="Thought Bubble: Cloud 1">
            <a:extLst>
              <a:ext uri="{FF2B5EF4-FFF2-40B4-BE49-F238E27FC236}">
                <a16:creationId xmlns:a16="http://schemas.microsoft.com/office/drawing/2014/main" id="{07019290-7117-1F43-E946-8CDC16ED1FBF}"/>
              </a:ext>
            </a:extLst>
          </p:cNvPr>
          <p:cNvSpPr/>
          <p:nvPr/>
        </p:nvSpPr>
        <p:spPr>
          <a:xfrm>
            <a:off x="685800" y="2057400"/>
            <a:ext cx="7243763" cy="3048685"/>
          </a:xfrm>
          <a:prstGeom prst="cloudCallout">
            <a:avLst>
              <a:gd name="adj1" fmla="val 44684"/>
              <a:gd name="adj2" fmla="val 50954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6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Trong gia đình, em có anh/chị/em ruột thịt không? Giữa hai người có bao giờ xảy ra tranh cãi không?</a:t>
            </a:r>
            <a:endParaRPr lang="en-US" sz="2600" dirty="0">
              <a:solidFill>
                <a:schemeClr val="bg1">
                  <a:lumMod val="10000"/>
                </a:schemeClr>
              </a:solidFill>
              <a:latin typeface="UTM Avo" panose="02040603050506020204" pitchFamily="1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5287A8-B2B5-FB19-09C6-5115A53070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3693" y="2637738"/>
            <a:ext cx="4718307" cy="471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070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8BEF6E33-3ECD-2BC6-8341-E0F97205E4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42900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128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3696;p78">
            <a:extLst>
              <a:ext uri="{FF2B5EF4-FFF2-40B4-BE49-F238E27FC236}">
                <a16:creationId xmlns:a16="http://schemas.microsoft.com/office/drawing/2014/main" id="{F9FCC282-9D59-1BF7-4955-AED8729BAEF7}"/>
              </a:ext>
            </a:extLst>
          </p:cNvPr>
          <p:cNvPicPr preferRelativeResize="0"/>
          <p:nvPr/>
        </p:nvPicPr>
        <p:blipFill rotWithShape="1">
          <a:blip r:embed="rId3">
            <a:alphaModFix amt="90000"/>
          </a:blip>
          <a:srcRect r="2657"/>
          <a:stretch/>
        </p:blipFill>
        <p:spPr>
          <a:xfrm>
            <a:off x="3647231" y="1716078"/>
            <a:ext cx="4897538" cy="93366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28;p33">
            <a:extLst>
              <a:ext uri="{FF2B5EF4-FFF2-40B4-BE49-F238E27FC236}">
                <a16:creationId xmlns:a16="http://schemas.microsoft.com/office/drawing/2014/main" id="{A7913422-7643-C2C3-42DE-EFDCDEF855DC}"/>
              </a:ext>
            </a:extLst>
          </p:cNvPr>
          <p:cNvSpPr txBox="1">
            <a:spLocks/>
          </p:cNvSpPr>
          <p:nvPr/>
        </p:nvSpPr>
        <p:spPr>
          <a:xfrm>
            <a:off x="2185924" y="1962558"/>
            <a:ext cx="8068800" cy="44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700" b="1" dirty="0">
                <a:latin typeface="UTM Avo" panose="02040603050506020204" pitchFamily="18"/>
              </a:rPr>
              <a:t>I. TÌM HIỂU CHUNG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19C151E-5E48-0B92-78F1-65C98BAE0B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649738"/>
            <a:ext cx="4812631" cy="4117474"/>
          </a:xfrm>
          <a:prstGeom prst="rect">
            <a:avLst/>
          </a:prstGeom>
        </p:spPr>
      </p:pic>
      <p:sp>
        <p:nvSpPr>
          <p:cNvPr id="10" name="Speech Bubble: Rectangle with Corners Rounded 5">
            <a:extLst>
              <a:ext uri="{FF2B5EF4-FFF2-40B4-BE49-F238E27FC236}">
                <a16:creationId xmlns:a16="http://schemas.microsoft.com/office/drawing/2014/main" id="{0312B521-415F-3C42-A64B-C754B6B22DB0}"/>
              </a:ext>
            </a:extLst>
          </p:cNvPr>
          <p:cNvSpPr/>
          <p:nvPr/>
        </p:nvSpPr>
        <p:spPr>
          <a:xfrm>
            <a:off x="4009633" y="3050825"/>
            <a:ext cx="4535136" cy="1083734"/>
          </a:xfrm>
          <a:prstGeom prst="wedgeRoundRectCallout">
            <a:avLst>
              <a:gd name="adj1" fmla="val -58429"/>
              <a:gd name="adj2" fmla="val 21875"/>
              <a:gd name="adj3" fmla="val 16667"/>
            </a:avLst>
          </a:prstGeom>
          <a:solidFill>
            <a:srgbClr val="EFD7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những nét chính về tác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giả</a:t>
            </a:r>
            <a:r>
              <a:rPr lang="vi-VN" sz="24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Tạ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Duy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Anh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BD9D9AA8-413B-9825-CE5E-43F17AFBFA1C}"/>
              </a:ext>
            </a:extLst>
          </p:cNvPr>
          <p:cNvSpPr/>
          <p:nvPr/>
        </p:nvSpPr>
        <p:spPr>
          <a:xfrm>
            <a:off x="4009632" y="4535646"/>
            <a:ext cx="4607895" cy="1083734"/>
          </a:xfrm>
          <a:prstGeom prst="wedgeRoundRectCallout">
            <a:avLst>
              <a:gd name="adj1" fmla="val -58429"/>
              <a:gd name="adj2" fmla="val 21875"/>
              <a:gd name="adj3" fmla="val 16667"/>
            </a:avLst>
          </a:prstGeom>
          <a:solidFill>
            <a:srgbClr val="EFD7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240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Nêu </a:t>
            </a:r>
            <a:r>
              <a:rPr lang="en-US" sz="240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một số hiểu biết của em về tác phẩm</a:t>
            </a:r>
            <a:endParaRPr lang="en-US" sz="2400" dirty="0">
              <a:solidFill>
                <a:schemeClr val="bg1">
                  <a:lumMod val="10000"/>
                </a:schemeClr>
              </a:solidFill>
              <a:effectLst/>
              <a:latin typeface="UTM Avo" panose="02040603050506020204" pitchFamily="18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9E2D0AA-EE4D-72FD-FF74-8B71F6BD27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282222">
            <a:off x="7951915" y="1369704"/>
            <a:ext cx="1185708" cy="1185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913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830;p33">
            <a:extLst>
              <a:ext uri="{FF2B5EF4-FFF2-40B4-BE49-F238E27FC236}">
                <a16:creationId xmlns:a16="http://schemas.microsoft.com/office/drawing/2014/main" id="{12C76CB8-85AA-9141-1DE8-F4EDE8940346}"/>
              </a:ext>
            </a:extLst>
          </p:cNvPr>
          <p:cNvPicPr preferRelativeResize="0"/>
          <p:nvPr/>
        </p:nvPicPr>
        <p:blipFill rotWithShape="1">
          <a:blip r:embed="rId3">
            <a:alphaModFix amt="90000"/>
          </a:blip>
          <a:srcRect l="16945" t="23685" r="10977" b="22040"/>
          <a:stretch/>
        </p:blipFill>
        <p:spPr>
          <a:xfrm rot="-1850224">
            <a:off x="2422057" y="5444272"/>
            <a:ext cx="281737" cy="30277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D6BB394-98D0-38DF-9B62-A476458A55B5}"/>
              </a:ext>
            </a:extLst>
          </p:cNvPr>
          <p:cNvSpPr txBox="1"/>
          <p:nvPr/>
        </p:nvSpPr>
        <p:spPr>
          <a:xfrm>
            <a:off x="514127" y="2526757"/>
            <a:ext cx="313310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solidFill>
                  <a:schemeClr val="tx1"/>
                </a:solidFill>
                <a:latin typeface="UTM Avo" panose="02040603050506020204" pitchFamily="18"/>
              </a:rPr>
              <a:t>1.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/>
              </a:rPr>
              <a:t>Tác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/>
              </a:rPr>
              <a:t>giả</a:t>
            </a:r>
            <a:endParaRPr lang="en-US" sz="2600" b="1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1980A7-0C2B-6A6D-E3AB-340D31115F3E}"/>
              </a:ext>
            </a:extLst>
          </p:cNvPr>
          <p:cNvSpPr txBox="1"/>
          <p:nvPr/>
        </p:nvSpPr>
        <p:spPr>
          <a:xfrm>
            <a:off x="1010401" y="3059064"/>
            <a:ext cx="6608499" cy="3067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- 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Tên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khai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sinh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: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Tạ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Việt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Đãng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(1959).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- 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Bút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danh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khác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: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Lão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Tạ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, Chu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Quý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,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Bình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Tâm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- 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Quê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quán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: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Chương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Mĩ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,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Hà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Nội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- 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Vị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trí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: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Là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cây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bút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trẻ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thời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kì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đổi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mới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-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Tác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phẩm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tiêu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biểu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: </a:t>
            </a:r>
            <a:r>
              <a:rPr lang="en-US" sz="2200" i="1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Quả</a:t>
            </a:r>
            <a:r>
              <a:rPr lang="en-US" sz="2200" i="1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trứng</a:t>
            </a:r>
            <a:r>
              <a:rPr lang="en-US" sz="2200" i="1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vàng</a:t>
            </a:r>
            <a:r>
              <a:rPr lang="en-US" sz="220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sz="2200" i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Bức </a:t>
            </a:r>
            <a:r>
              <a:rPr lang="en-US" sz="2200" i="1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en-US" sz="2200" i="1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200" i="1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200" i="1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gái</a:t>
            </a:r>
            <a:r>
              <a:rPr lang="en-US" sz="2200" i="1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tôi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200" i="1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Vó</a:t>
            </a:r>
            <a:r>
              <a:rPr lang="en-US" sz="2200" i="1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ngựa</a:t>
            </a:r>
            <a:r>
              <a:rPr lang="en-US" sz="2200" i="1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trở</a:t>
            </a:r>
            <a:r>
              <a:rPr lang="en-US" sz="2200" i="1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,...</a:t>
            </a:r>
          </a:p>
        </p:txBody>
      </p:sp>
      <p:pic>
        <p:nvPicPr>
          <p:cNvPr id="11" name="Picture 2" descr="Về Tạ Duy Anh, đôi nét tác giả - tác phẩm - Điểm sách, Book review">
            <a:extLst>
              <a:ext uri="{FF2B5EF4-FFF2-40B4-BE49-F238E27FC236}">
                <a16:creationId xmlns:a16="http://schemas.microsoft.com/office/drawing/2014/main" id="{B4BDAC0B-215E-EEE1-C175-246747A9E2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4652" y="2812842"/>
            <a:ext cx="2667904" cy="3658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oogle Shape;3696;p78">
            <a:extLst>
              <a:ext uri="{FF2B5EF4-FFF2-40B4-BE49-F238E27FC236}">
                <a16:creationId xmlns:a16="http://schemas.microsoft.com/office/drawing/2014/main" id="{7884A3EF-A8C7-F8D0-0236-EBD29E4B5981}"/>
              </a:ext>
            </a:extLst>
          </p:cNvPr>
          <p:cNvPicPr preferRelativeResize="0"/>
          <p:nvPr/>
        </p:nvPicPr>
        <p:blipFill rotWithShape="1">
          <a:blip r:embed="rId5">
            <a:alphaModFix amt="90000"/>
          </a:blip>
          <a:srcRect r="2657"/>
          <a:stretch/>
        </p:blipFill>
        <p:spPr>
          <a:xfrm>
            <a:off x="3647231" y="1716078"/>
            <a:ext cx="4897538" cy="93366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828;p33">
            <a:extLst>
              <a:ext uri="{FF2B5EF4-FFF2-40B4-BE49-F238E27FC236}">
                <a16:creationId xmlns:a16="http://schemas.microsoft.com/office/drawing/2014/main" id="{0D891355-6D08-83B6-E659-45D5C67422FC}"/>
              </a:ext>
            </a:extLst>
          </p:cNvPr>
          <p:cNvSpPr txBox="1">
            <a:spLocks/>
          </p:cNvSpPr>
          <p:nvPr/>
        </p:nvSpPr>
        <p:spPr>
          <a:xfrm>
            <a:off x="2185924" y="1962558"/>
            <a:ext cx="8068800" cy="44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700" b="1" dirty="0">
                <a:latin typeface="UTM Avo" panose="02040603050506020204" pitchFamily="18"/>
              </a:rPr>
              <a:t>I. TÌM HIỂU CHUNG</a:t>
            </a:r>
          </a:p>
        </p:txBody>
      </p:sp>
    </p:spTree>
    <p:extLst>
      <p:ext uri="{BB962C8B-B14F-4D97-AF65-F5344CB8AC3E}">
        <p14:creationId xmlns:p14="http://schemas.microsoft.com/office/powerpoint/2010/main" val="1538492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3696;p78">
            <a:extLst>
              <a:ext uri="{FF2B5EF4-FFF2-40B4-BE49-F238E27FC236}">
                <a16:creationId xmlns:a16="http://schemas.microsoft.com/office/drawing/2014/main" id="{7884A3EF-A8C7-F8D0-0236-EBD29E4B5981}"/>
              </a:ext>
            </a:extLst>
          </p:cNvPr>
          <p:cNvPicPr preferRelativeResize="0"/>
          <p:nvPr/>
        </p:nvPicPr>
        <p:blipFill rotWithShape="1">
          <a:blip r:embed="rId3">
            <a:alphaModFix amt="90000"/>
          </a:blip>
          <a:srcRect r="2657"/>
          <a:stretch/>
        </p:blipFill>
        <p:spPr>
          <a:xfrm>
            <a:off x="3647231" y="1716078"/>
            <a:ext cx="4897538" cy="93366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828;p33">
            <a:extLst>
              <a:ext uri="{FF2B5EF4-FFF2-40B4-BE49-F238E27FC236}">
                <a16:creationId xmlns:a16="http://schemas.microsoft.com/office/drawing/2014/main" id="{0D891355-6D08-83B6-E659-45D5C67422FC}"/>
              </a:ext>
            </a:extLst>
          </p:cNvPr>
          <p:cNvSpPr txBox="1">
            <a:spLocks/>
          </p:cNvSpPr>
          <p:nvPr/>
        </p:nvSpPr>
        <p:spPr>
          <a:xfrm>
            <a:off x="2185924" y="1962558"/>
            <a:ext cx="8068800" cy="44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700" b="1" dirty="0">
                <a:latin typeface="UTM Avo" panose="02040603050506020204" pitchFamily="18"/>
              </a:rPr>
              <a:t>I. TÌM HIỂU CHUNG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4D2AB4-5951-0806-37AB-C409C8E2215E}"/>
              </a:ext>
            </a:extLst>
          </p:cNvPr>
          <p:cNvSpPr txBox="1"/>
          <p:nvPr/>
        </p:nvSpPr>
        <p:spPr>
          <a:xfrm>
            <a:off x="1006462" y="2443121"/>
            <a:ext cx="23589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chemeClr val="tx1"/>
                </a:solidFill>
                <a:latin typeface="UTM Avo" panose="02040603050506020204" pitchFamily="18"/>
              </a:rPr>
              <a:t>2.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/>
              </a:rPr>
              <a:t>Tác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/>
              </a:rPr>
              <a:t>phẩm</a:t>
            </a:r>
            <a:endParaRPr lang="en-US" sz="2600" b="1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435C0C-81C2-39BA-A88F-BA9A0237306F}"/>
              </a:ext>
            </a:extLst>
          </p:cNvPr>
          <p:cNvSpPr txBox="1"/>
          <p:nvPr/>
        </p:nvSpPr>
        <p:spPr>
          <a:xfrm>
            <a:off x="5151099" y="3099401"/>
            <a:ext cx="6247679" cy="22177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3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it-IT" sz="2300" dirty="0">
                <a:solidFill>
                  <a:schemeClr val="tx1"/>
                </a:solidFill>
                <a:latin typeface="UTM Avo" panose="02040603050506020204" pitchFamily="18"/>
              </a:rPr>
              <a:t>Là </a:t>
            </a:r>
            <a:r>
              <a:rPr lang="it-IT" sz="2300" dirty="0" err="1">
                <a:solidFill>
                  <a:schemeClr val="tx1"/>
                </a:solidFill>
                <a:latin typeface="UTM Avo" panose="02040603050506020204" pitchFamily="18"/>
              </a:rPr>
              <a:t>truyện</a:t>
            </a:r>
            <a:r>
              <a:rPr lang="it-IT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it-IT" sz="2300" dirty="0" err="1">
                <a:solidFill>
                  <a:schemeClr val="tx1"/>
                </a:solidFill>
                <a:latin typeface="UTM Avo" panose="02040603050506020204" pitchFamily="18"/>
              </a:rPr>
              <a:t>ngắn</a:t>
            </a:r>
            <a:r>
              <a:rPr lang="it-IT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it-IT" sz="2300" dirty="0" err="1">
                <a:solidFill>
                  <a:schemeClr val="tx1"/>
                </a:solidFill>
                <a:latin typeface="UTM Avo" panose="02040603050506020204" pitchFamily="18"/>
              </a:rPr>
              <a:t>được</a:t>
            </a:r>
            <a:r>
              <a:rPr lang="it-IT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it-IT" sz="2300" dirty="0" err="1">
                <a:solidFill>
                  <a:schemeClr val="tx1"/>
                </a:solidFill>
                <a:latin typeface="UTM Avo" panose="02040603050506020204" pitchFamily="18"/>
              </a:rPr>
              <a:t>giải</a:t>
            </a:r>
            <a:r>
              <a:rPr lang="it-IT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it-IT" sz="2300" dirty="0" err="1">
                <a:solidFill>
                  <a:schemeClr val="tx1"/>
                </a:solidFill>
                <a:latin typeface="UTM Avo" panose="02040603050506020204" pitchFamily="18"/>
              </a:rPr>
              <a:t>nhì</a:t>
            </a:r>
            <a:r>
              <a:rPr lang="it-IT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it-IT" sz="2300" dirty="0" err="1">
                <a:solidFill>
                  <a:schemeClr val="tx1"/>
                </a:solidFill>
                <a:latin typeface="UTM Avo" panose="02040603050506020204" pitchFamily="18"/>
              </a:rPr>
              <a:t>trong</a:t>
            </a:r>
            <a:r>
              <a:rPr lang="it-IT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it-IT" sz="2300" dirty="0" err="1">
                <a:solidFill>
                  <a:schemeClr val="tx1"/>
                </a:solidFill>
                <a:latin typeface="UTM Avo" panose="02040603050506020204" pitchFamily="18"/>
              </a:rPr>
              <a:t>cuộc</a:t>
            </a:r>
            <a:r>
              <a:rPr lang="it-IT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it-IT" sz="2300" dirty="0" err="1">
                <a:solidFill>
                  <a:schemeClr val="tx1"/>
                </a:solidFill>
                <a:latin typeface="UTM Avo" panose="02040603050506020204" pitchFamily="18"/>
              </a:rPr>
              <a:t>thi</a:t>
            </a:r>
            <a:r>
              <a:rPr lang="it-IT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it-IT" sz="2300" err="1">
                <a:solidFill>
                  <a:schemeClr val="tx1"/>
                </a:solidFill>
                <a:latin typeface="UTM Avo" panose="02040603050506020204" pitchFamily="18"/>
              </a:rPr>
              <a:t>viết</a:t>
            </a:r>
            <a:r>
              <a:rPr lang="it-IT" sz="230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it-IT" sz="2300" i="1">
                <a:solidFill>
                  <a:schemeClr val="tx1"/>
                </a:solidFill>
                <a:latin typeface="UTM Avo" panose="02040603050506020204" pitchFamily="18"/>
              </a:rPr>
              <a:t>Tương </a:t>
            </a:r>
            <a:r>
              <a:rPr lang="it-IT" sz="2300" i="1" dirty="0">
                <a:solidFill>
                  <a:schemeClr val="tx1"/>
                </a:solidFill>
                <a:latin typeface="UTM Avo" panose="02040603050506020204" pitchFamily="18"/>
              </a:rPr>
              <a:t>lai </a:t>
            </a:r>
            <a:r>
              <a:rPr lang="it-IT" sz="2300" i="1" err="1">
                <a:solidFill>
                  <a:schemeClr val="tx1"/>
                </a:solidFill>
                <a:latin typeface="UTM Avo" panose="02040603050506020204" pitchFamily="18"/>
              </a:rPr>
              <a:t>vẫy</a:t>
            </a:r>
            <a:r>
              <a:rPr lang="it-IT" sz="2300" i="1">
                <a:solidFill>
                  <a:schemeClr val="tx1"/>
                </a:solidFill>
                <a:latin typeface="UTM Avo" panose="02040603050506020204" pitchFamily="18"/>
              </a:rPr>
              <a:t> gọi</a:t>
            </a:r>
            <a:r>
              <a:rPr lang="it-IT" sz="230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it-IT" sz="2300" dirty="0" err="1">
                <a:solidFill>
                  <a:schemeClr val="tx1"/>
                </a:solidFill>
                <a:latin typeface="UTM Avo" panose="02040603050506020204" pitchFamily="18"/>
              </a:rPr>
              <a:t>của</a:t>
            </a:r>
            <a:r>
              <a:rPr lang="it-IT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it-IT" sz="2300" dirty="0" err="1">
                <a:solidFill>
                  <a:schemeClr val="tx1"/>
                </a:solidFill>
                <a:latin typeface="UTM Avo" panose="02040603050506020204" pitchFamily="18"/>
              </a:rPr>
              <a:t>báo</a:t>
            </a:r>
            <a:r>
              <a:rPr lang="it-IT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it-IT" sz="2300" i="1" dirty="0">
                <a:solidFill>
                  <a:schemeClr val="tx1"/>
                </a:solidFill>
                <a:latin typeface="UTM Avo" panose="02040603050506020204" pitchFamily="18"/>
              </a:rPr>
              <a:t>T</a:t>
            </a:r>
            <a:r>
              <a:rPr lang="en-US" altLang="zh-CN" sz="2300" i="1" dirty="0" err="1">
                <a:solidFill>
                  <a:schemeClr val="tx1"/>
                </a:solidFill>
                <a:latin typeface="UTM Avo" panose="02040603050506020204" pitchFamily="18"/>
              </a:rPr>
              <a:t>hiếu</a:t>
            </a:r>
            <a:r>
              <a:rPr lang="en-US" altLang="zh-CN" sz="2300" i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altLang="zh-CN" sz="2300" i="1" dirty="0" err="1">
                <a:solidFill>
                  <a:schemeClr val="tx1"/>
                </a:solidFill>
                <a:latin typeface="UTM Avo" panose="02040603050506020204" pitchFamily="18"/>
              </a:rPr>
              <a:t>niên</a:t>
            </a:r>
            <a:r>
              <a:rPr lang="en-US" altLang="zh-CN" sz="2300" i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altLang="zh-CN" sz="2300" i="1" dirty="0" err="1">
                <a:solidFill>
                  <a:schemeClr val="tx1"/>
                </a:solidFill>
                <a:latin typeface="UTM Avo" panose="02040603050506020204" pitchFamily="18"/>
              </a:rPr>
              <a:t>Tiền</a:t>
            </a:r>
            <a:r>
              <a:rPr lang="en-US" altLang="zh-CN" sz="2300" i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altLang="zh-CN" sz="2300" i="1" dirty="0" err="1">
                <a:solidFill>
                  <a:schemeClr val="tx1"/>
                </a:solidFill>
                <a:latin typeface="UTM Avo" panose="02040603050506020204" pitchFamily="18"/>
              </a:rPr>
              <a:t>Phong</a:t>
            </a:r>
            <a:r>
              <a:rPr lang="it-IT" sz="2300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  <a:endParaRPr lang="en-US" sz="2300" dirty="0">
              <a:solidFill>
                <a:schemeClr val="tx1"/>
              </a:solidFill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3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</a:rPr>
              <a:t>Xuất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</a:rPr>
              <a:t>xứ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</a:rPr>
              <a:t>: In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</a:rPr>
              <a:t>trong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300" err="1">
                <a:solidFill>
                  <a:schemeClr val="tx1"/>
                </a:solidFill>
                <a:latin typeface="UTM Avo" panose="02040603050506020204" pitchFamily="18"/>
              </a:rPr>
              <a:t>tập</a:t>
            </a:r>
            <a:r>
              <a:rPr lang="en-US" sz="230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300" i="1">
                <a:solidFill>
                  <a:schemeClr val="tx1"/>
                </a:solidFill>
                <a:latin typeface="UTM Avo" panose="02040603050506020204" pitchFamily="18"/>
              </a:rPr>
              <a:t>Con </a:t>
            </a:r>
            <a:r>
              <a:rPr lang="en-US" sz="2300" i="1" err="1">
                <a:solidFill>
                  <a:schemeClr val="tx1"/>
                </a:solidFill>
                <a:latin typeface="UTM Avo" panose="02040603050506020204" pitchFamily="18"/>
              </a:rPr>
              <a:t>dế</a:t>
            </a:r>
            <a:r>
              <a:rPr lang="en-US" sz="2300" i="1">
                <a:solidFill>
                  <a:schemeClr val="tx1"/>
                </a:solidFill>
                <a:latin typeface="UTM Avo" panose="02040603050506020204" pitchFamily="18"/>
              </a:rPr>
              <a:t> ma 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</a:rPr>
              <a:t>(1999).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A9CDCD-E60A-D84F-6D64-22A65E7AB8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222" y="3120072"/>
            <a:ext cx="3875031" cy="324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803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3696;p78">
            <a:extLst>
              <a:ext uri="{FF2B5EF4-FFF2-40B4-BE49-F238E27FC236}">
                <a16:creationId xmlns:a16="http://schemas.microsoft.com/office/drawing/2014/main" id="{7884A3EF-A8C7-F8D0-0236-EBD29E4B5981}"/>
              </a:ext>
            </a:extLst>
          </p:cNvPr>
          <p:cNvPicPr preferRelativeResize="0"/>
          <p:nvPr/>
        </p:nvPicPr>
        <p:blipFill rotWithShape="1">
          <a:blip r:embed="rId3">
            <a:alphaModFix amt="90000"/>
          </a:blip>
          <a:srcRect r="2657"/>
          <a:stretch/>
        </p:blipFill>
        <p:spPr>
          <a:xfrm>
            <a:off x="3647231" y="1716078"/>
            <a:ext cx="4897538" cy="93366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828;p33">
            <a:extLst>
              <a:ext uri="{FF2B5EF4-FFF2-40B4-BE49-F238E27FC236}">
                <a16:creationId xmlns:a16="http://schemas.microsoft.com/office/drawing/2014/main" id="{0D891355-6D08-83B6-E659-45D5C67422FC}"/>
              </a:ext>
            </a:extLst>
          </p:cNvPr>
          <p:cNvSpPr txBox="1">
            <a:spLocks/>
          </p:cNvSpPr>
          <p:nvPr/>
        </p:nvSpPr>
        <p:spPr>
          <a:xfrm>
            <a:off x="2185924" y="1962558"/>
            <a:ext cx="8068800" cy="44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700" b="1" dirty="0">
                <a:latin typeface="UTM Avo" panose="02040603050506020204" pitchFamily="18"/>
              </a:rPr>
              <a:t>I. TÌM HIỂU CHUNG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4D2AB4-5951-0806-37AB-C409C8E2215E}"/>
              </a:ext>
            </a:extLst>
          </p:cNvPr>
          <p:cNvSpPr txBox="1"/>
          <p:nvPr/>
        </p:nvSpPr>
        <p:spPr>
          <a:xfrm>
            <a:off x="1006462" y="2443121"/>
            <a:ext cx="23589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chemeClr val="tx1"/>
                </a:solidFill>
                <a:latin typeface="UTM Avo" panose="02040603050506020204" pitchFamily="18"/>
              </a:rPr>
              <a:t>2.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/>
              </a:rPr>
              <a:t>Tác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/>
              </a:rPr>
              <a:t>phẩm</a:t>
            </a:r>
            <a:endParaRPr lang="en-US" sz="2600" b="1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5C4205-DD11-FE4B-A578-0B2E2230E1A2}"/>
              </a:ext>
            </a:extLst>
          </p:cNvPr>
          <p:cNvSpPr txBox="1"/>
          <p:nvPr/>
        </p:nvSpPr>
        <p:spPr>
          <a:xfrm>
            <a:off x="1006461" y="2951938"/>
            <a:ext cx="9578412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</a:rPr>
              <a:t>- Nhân vật: bé Kiều Phương và anh trai</a:t>
            </a:r>
            <a:r>
              <a:rPr lang="en-US" sz="2400" dirty="0">
                <a:latin typeface="UTM Avo" panose="02040603050506020204" pitchFamily="1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/>
              </a:rPr>
              <a:t>- </a:t>
            </a:r>
            <a:r>
              <a:rPr lang="vi-VN" sz="2400" dirty="0">
                <a:latin typeface="UTM Avo" panose="02040603050506020204" pitchFamily="18"/>
              </a:rPr>
              <a:t>Ngôi kể: ngôi </a:t>
            </a:r>
            <a:r>
              <a:rPr lang="vi-VN" sz="2400">
                <a:latin typeface="UTM Avo" panose="02040603050506020204" pitchFamily="18"/>
              </a:rPr>
              <a:t>thứ nhất</a:t>
            </a:r>
            <a:r>
              <a:rPr lang="en-US" sz="2400">
                <a:latin typeface="UTM Avo" panose="02040603050506020204" pitchFamily="18"/>
              </a:rPr>
              <a:t>.</a:t>
            </a:r>
            <a:r>
              <a:rPr lang="vi-VN" sz="2400">
                <a:latin typeface="UTM Avo" panose="02040603050506020204" pitchFamily="18"/>
              </a:rPr>
              <a:t> </a:t>
            </a:r>
            <a:endParaRPr lang="en-US" sz="2400" dirty="0"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/>
                <a:sym typeface="Wingdings" panose="05000000000000000000" pitchFamily="2" charset="2"/>
              </a:rPr>
              <a:t>=&gt;</a:t>
            </a:r>
            <a:r>
              <a:rPr lang="vi-VN" sz="2400" dirty="0">
                <a:latin typeface="UTM Avo" panose="02040603050506020204" pitchFamily="18"/>
              </a:rPr>
              <a:t> </a:t>
            </a:r>
            <a:r>
              <a:rPr lang="en-US" sz="2400" dirty="0">
                <a:latin typeface="UTM Avo" panose="02040603050506020204" pitchFamily="18"/>
              </a:rPr>
              <a:t>B</a:t>
            </a:r>
            <a:r>
              <a:rPr lang="vi-VN" sz="2400" dirty="0">
                <a:latin typeface="UTM Avo" panose="02040603050506020204" pitchFamily="18"/>
              </a:rPr>
              <a:t>ộc lộ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vi-VN" sz="2400" dirty="0">
                <a:latin typeface="UTM Avo" panose="02040603050506020204" pitchFamily="18"/>
              </a:rPr>
              <a:t>rõ nét tâm trạng, suy nghĩ, cảm xúc của nhân vật</a:t>
            </a:r>
            <a:r>
              <a:rPr lang="en-US" sz="2400" dirty="0">
                <a:latin typeface="UTM Avo" panose="02040603050506020204" pitchFamily="1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</a:rPr>
              <a:t>- </a:t>
            </a:r>
            <a:r>
              <a:rPr lang="nl-NL" sz="2400" dirty="0" err="1">
                <a:latin typeface="UTM Avo" panose="02040603050506020204" pitchFamily="18"/>
              </a:rPr>
              <a:t>Phương</a:t>
            </a:r>
            <a:r>
              <a:rPr lang="nl-NL" sz="2400" dirty="0">
                <a:latin typeface="UTM Avo" panose="02040603050506020204" pitchFamily="18"/>
              </a:rPr>
              <a:t> </a:t>
            </a:r>
            <a:r>
              <a:rPr lang="nl-NL" sz="2400" dirty="0" err="1">
                <a:latin typeface="UTM Avo" panose="02040603050506020204" pitchFamily="18"/>
              </a:rPr>
              <a:t>thức</a:t>
            </a:r>
            <a:r>
              <a:rPr lang="nl-NL" sz="2400" dirty="0">
                <a:latin typeface="UTM Avo" panose="02040603050506020204" pitchFamily="18"/>
              </a:rPr>
              <a:t> </a:t>
            </a:r>
            <a:r>
              <a:rPr lang="nl-NL" sz="2400" dirty="0" err="1">
                <a:latin typeface="UTM Avo" panose="02040603050506020204" pitchFamily="18"/>
              </a:rPr>
              <a:t>biểu</a:t>
            </a:r>
            <a:r>
              <a:rPr lang="nl-NL" sz="2400" dirty="0">
                <a:latin typeface="UTM Avo" panose="02040603050506020204" pitchFamily="18"/>
              </a:rPr>
              <a:t> </a:t>
            </a:r>
            <a:r>
              <a:rPr lang="nl-NL" sz="2400" dirty="0" err="1">
                <a:latin typeface="UTM Avo" panose="02040603050506020204" pitchFamily="18"/>
              </a:rPr>
              <a:t>đạt</a:t>
            </a:r>
            <a:r>
              <a:rPr lang="nl-NL" sz="2400" dirty="0">
                <a:latin typeface="UTM Avo" panose="02040603050506020204" pitchFamily="18"/>
              </a:rPr>
              <a:t>: </a:t>
            </a:r>
            <a:r>
              <a:rPr lang="nl-NL" sz="2400" dirty="0" err="1">
                <a:latin typeface="UTM Avo" panose="02040603050506020204" pitchFamily="18"/>
              </a:rPr>
              <a:t>tự</a:t>
            </a:r>
            <a:r>
              <a:rPr lang="nl-NL" sz="2400" dirty="0">
                <a:latin typeface="UTM Avo" panose="02040603050506020204" pitchFamily="18"/>
              </a:rPr>
              <a:t> </a:t>
            </a:r>
            <a:r>
              <a:rPr lang="nl-NL" sz="2400" dirty="0" err="1">
                <a:latin typeface="UTM Avo" panose="02040603050506020204" pitchFamily="18"/>
              </a:rPr>
              <a:t>sự</a:t>
            </a:r>
            <a:r>
              <a:rPr lang="vi-VN" sz="2400" dirty="0">
                <a:latin typeface="UTM Avo" panose="02040603050506020204" pitchFamily="18"/>
              </a:rPr>
              <a:t> kết hợp miêu tả tâm lí nhân vật và biểu cảm</a:t>
            </a:r>
            <a:r>
              <a:rPr lang="en-US" sz="2400" dirty="0">
                <a:latin typeface="UTM Avo" panose="02040603050506020204" pitchFamily="18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2D1A0E-BBDF-88B7-BB1F-D9ECECA05B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772697" y="4699946"/>
            <a:ext cx="2419303" cy="2419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812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3696;p78">
            <a:extLst>
              <a:ext uri="{FF2B5EF4-FFF2-40B4-BE49-F238E27FC236}">
                <a16:creationId xmlns:a16="http://schemas.microsoft.com/office/drawing/2014/main" id="{7884A3EF-A8C7-F8D0-0236-EBD29E4B5981}"/>
              </a:ext>
            </a:extLst>
          </p:cNvPr>
          <p:cNvPicPr preferRelativeResize="0"/>
          <p:nvPr/>
        </p:nvPicPr>
        <p:blipFill rotWithShape="1">
          <a:blip r:embed="rId3">
            <a:alphaModFix amt="90000"/>
          </a:blip>
          <a:srcRect r="2657"/>
          <a:stretch/>
        </p:blipFill>
        <p:spPr>
          <a:xfrm>
            <a:off x="3647231" y="1716078"/>
            <a:ext cx="4897538" cy="93366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828;p33">
            <a:extLst>
              <a:ext uri="{FF2B5EF4-FFF2-40B4-BE49-F238E27FC236}">
                <a16:creationId xmlns:a16="http://schemas.microsoft.com/office/drawing/2014/main" id="{0D891355-6D08-83B6-E659-45D5C67422FC}"/>
              </a:ext>
            </a:extLst>
          </p:cNvPr>
          <p:cNvSpPr txBox="1">
            <a:spLocks/>
          </p:cNvSpPr>
          <p:nvPr/>
        </p:nvSpPr>
        <p:spPr>
          <a:xfrm>
            <a:off x="2185924" y="1962558"/>
            <a:ext cx="8068800" cy="44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700" b="1" dirty="0">
                <a:latin typeface="UTM Avo" panose="02040603050506020204" pitchFamily="18"/>
              </a:rPr>
              <a:t>I. TÌM HIỂU CHUNG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4D2AB4-5951-0806-37AB-C409C8E2215E}"/>
              </a:ext>
            </a:extLst>
          </p:cNvPr>
          <p:cNvSpPr txBox="1"/>
          <p:nvPr/>
        </p:nvSpPr>
        <p:spPr>
          <a:xfrm>
            <a:off x="1006462" y="2443121"/>
            <a:ext cx="23589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</a:rPr>
              <a:t>2.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</a:rPr>
              <a:t>Tác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</a:rPr>
              <a:t>phẩm</a:t>
            </a:r>
            <a:endParaRPr lang="en-US" sz="2500" b="1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BB317B-9FBC-A560-E7DA-CC871146B575}"/>
              </a:ext>
            </a:extLst>
          </p:cNvPr>
          <p:cNvSpPr txBox="1"/>
          <p:nvPr/>
        </p:nvSpPr>
        <p:spPr>
          <a:xfrm>
            <a:off x="798055" y="2896218"/>
            <a:ext cx="11199981" cy="3279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Bố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cục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: 3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phần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+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Phần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1 (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đầu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…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vui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lắm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):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Tâm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trạng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người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anh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trước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khi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phát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tài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năng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gái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+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Phần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2 (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Tiếp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…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đi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nhận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giải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):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Tâm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trạng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người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anh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khi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tài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năng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phát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+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Phần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3 (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Còn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lại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):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Tâm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trạng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người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anh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khi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đứng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trước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bức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tranh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đạt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anose="020B0604020202020204" pitchFamily="34" charset="0"/>
              </a:rPr>
              <a:t>giải</a:t>
            </a:r>
            <a:r>
              <a:rPr lang="en-US" sz="2300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AF70451E-A942-0585-54FA-9DC8292A7F31}"/>
              </a:ext>
            </a:extLst>
          </p:cNvPr>
          <p:cNvSpPr/>
          <p:nvPr/>
        </p:nvSpPr>
        <p:spPr>
          <a:xfrm rot="945439">
            <a:off x="10487862" y="801182"/>
            <a:ext cx="1639130" cy="705591"/>
          </a:xfrm>
          <a:custGeom>
            <a:avLst/>
            <a:gdLst/>
            <a:ahLst/>
            <a:cxnLst/>
            <a:rect l="l" t="t" r="r" b="b"/>
            <a:pathLst>
              <a:path w="3232004" h="1400535">
                <a:moveTo>
                  <a:pt x="0" y="0"/>
                </a:moveTo>
                <a:lnTo>
                  <a:pt x="3232003" y="0"/>
                </a:lnTo>
                <a:lnTo>
                  <a:pt x="3232003" y="1400535"/>
                </a:lnTo>
                <a:lnTo>
                  <a:pt x="0" y="14005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376050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BB7B9DF6-2142-5548-493D-9366F893BD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972159" y="2969074"/>
            <a:ext cx="8247682" cy="35752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76516F8-9F41-56FF-B85D-3824D73563CC}"/>
              </a:ext>
            </a:extLst>
          </p:cNvPr>
          <p:cNvSpPr txBox="1"/>
          <p:nvPr/>
        </p:nvSpPr>
        <p:spPr>
          <a:xfrm>
            <a:off x="2359087" y="3669926"/>
            <a:ext cx="7378550" cy="2559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-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Thảo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luận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theo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nhóm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đôi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và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trả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lời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các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câu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hỏi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sau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+ </a:t>
            </a:r>
            <a:r>
              <a:rPr lang="nl-NL" sz="2200" dirty="0">
                <a:solidFill>
                  <a:schemeClr val="tx1"/>
                </a:solidFill>
                <a:latin typeface="UTM Avo" panose="02040603050506020204" pitchFamily="18"/>
              </a:rPr>
              <a:t>Qua </a:t>
            </a:r>
            <a:r>
              <a:rPr lang="nl-NL" sz="2200" dirty="0" err="1">
                <a:solidFill>
                  <a:schemeClr val="tx1"/>
                </a:solidFill>
                <a:latin typeface="UTM Avo" panose="02040603050506020204" pitchFamily="18"/>
              </a:rPr>
              <a:t>lời</a:t>
            </a:r>
            <a:r>
              <a:rPr lang="nl-NL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200" dirty="0" err="1">
                <a:solidFill>
                  <a:schemeClr val="tx1"/>
                </a:solidFill>
                <a:latin typeface="UTM Avo" panose="02040603050506020204" pitchFamily="18"/>
              </a:rPr>
              <a:t>kể</a:t>
            </a:r>
            <a:r>
              <a:rPr lang="nl-NL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200" dirty="0" err="1">
                <a:solidFill>
                  <a:schemeClr val="tx1"/>
                </a:solidFill>
                <a:latin typeface="UTM Avo" panose="02040603050506020204" pitchFamily="18"/>
              </a:rPr>
              <a:t>của</a:t>
            </a:r>
            <a:r>
              <a:rPr lang="nl-NL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200" dirty="0" err="1">
                <a:solidFill>
                  <a:schemeClr val="tx1"/>
                </a:solidFill>
                <a:latin typeface="UTM Avo" panose="02040603050506020204" pitchFamily="18"/>
              </a:rPr>
              <a:t>người</a:t>
            </a:r>
            <a:r>
              <a:rPr lang="nl-NL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200" dirty="0" err="1">
                <a:solidFill>
                  <a:schemeClr val="tx1"/>
                </a:solidFill>
                <a:latin typeface="UTM Avo" panose="02040603050506020204" pitchFamily="18"/>
              </a:rPr>
              <a:t>anh</a:t>
            </a:r>
            <a:r>
              <a:rPr lang="nl-NL" sz="220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nl-NL" sz="2200" dirty="0" err="1">
                <a:solidFill>
                  <a:schemeClr val="tx1"/>
                </a:solidFill>
                <a:latin typeface="UTM Avo" panose="02040603050506020204" pitchFamily="18"/>
              </a:rPr>
              <a:t>ngoại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hình, sở thích, tính cách </a:t>
            </a:r>
            <a:r>
              <a:rPr lang="nl-NL" sz="2200" dirty="0" err="1">
                <a:solidFill>
                  <a:schemeClr val="tx1"/>
                </a:solidFill>
                <a:latin typeface="UTM Avo" panose="02040603050506020204" pitchFamily="18"/>
              </a:rPr>
              <a:t>người</a:t>
            </a:r>
            <a:r>
              <a:rPr lang="nl-NL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200" dirty="0" err="1">
                <a:solidFill>
                  <a:schemeClr val="tx1"/>
                </a:solidFill>
                <a:latin typeface="UTM Avo" panose="02040603050506020204" pitchFamily="18"/>
              </a:rPr>
              <a:t>em</a:t>
            </a:r>
            <a:r>
              <a:rPr lang="nl-NL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200" dirty="0" err="1">
                <a:solidFill>
                  <a:schemeClr val="tx1"/>
                </a:solidFill>
                <a:latin typeface="UTM Avo" panose="02040603050506020204" pitchFamily="18"/>
              </a:rPr>
              <a:t>hiện</a:t>
            </a:r>
            <a:r>
              <a:rPr lang="nl-NL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200" dirty="0" err="1">
                <a:solidFill>
                  <a:schemeClr val="tx1"/>
                </a:solidFill>
                <a:latin typeface="UTM Avo" panose="02040603050506020204" pitchFamily="18"/>
              </a:rPr>
              <a:t>lên</a:t>
            </a:r>
            <a:r>
              <a:rPr lang="nl-NL" sz="2200" dirty="0">
                <a:solidFill>
                  <a:schemeClr val="tx1"/>
                </a:solidFill>
                <a:latin typeface="UTM Avo" panose="02040603050506020204" pitchFamily="18"/>
              </a:rPr>
              <a:t> qua </a:t>
            </a:r>
            <a:r>
              <a:rPr lang="nl-NL" sz="2200" dirty="0" err="1">
                <a:solidFill>
                  <a:schemeClr val="tx1"/>
                </a:solidFill>
                <a:latin typeface="UTM Avo" panose="02040603050506020204" pitchFamily="18"/>
              </a:rPr>
              <a:t>những</a:t>
            </a:r>
            <a:r>
              <a:rPr lang="nl-NL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200" dirty="0" err="1">
                <a:solidFill>
                  <a:schemeClr val="tx1"/>
                </a:solidFill>
                <a:latin typeface="UTM Avo" panose="02040603050506020204" pitchFamily="18"/>
              </a:rPr>
              <a:t>chi</a:t>
            </a:r>
            <a:r>
              <a:rPr lang="nl-NL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200" dirty="0" err="1">
                <a:solidFill>
                  <a:schemeClr val="tx1"/>
                </a:solidFill>
                <a:latin typeface="UTM Avo" panose="02040603050506020204" pitchFamily="18"/>
              </a:rPr>
              <a:t>tiết</a:t>
            </a:r>
            <a:r>
              <a:rPr lang="nl-NL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200" dirty="0" err="1">
                <a:solidFill>
                  <a:schemeClr val="tx1"/>
                </a:solidFill>
                <a:latin typeface="UTM Avo" panose="02040603050506020204" pitchFamily="18"/>
              </a:rPr>
              <a:t>nào</a:t>
            </a:r>
            <a:r>
              <a:rPr lang="nl-NL" sz="2200" dirty="0">
                <a:solidFill>
                  <a:schemeClr val="tx1"/>
                </a:solidFill>
                <a:latin typeface="UTM Avo" panose="02040603050506020204" pitchFamily="18"/>
              </a:rPr>
              <a:t>? 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+ </a:t>
            </a:r>
            <a:r>
              <a:rPr lang="pt-BR" sz="2200" dirty="0" err="1">
                <a:solidFill>
                  <a:schemeClr val="tx1"/>
                </a:solidFill>
                <a:latin typeface="UTM Avo" panose="02040603050506020204" pitchFamily="18"/>
              </a:rPr>
              <a:t>Tác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giả</a:t>
            </a:r>
            <a:r>
              <a:rPr lang="pt-BR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UTM Avo" panose="02040603050506020204" pitchFamily="18"/>
              </a:rPr>
              <a:t>đã</a:t>
            </a:r>
            <a:r>
              <a:rPr lang="pt-BR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UTM Avo" panose="02040603050506020204" pitchFamily="18"/>
              </a:rPr>
              <a:t>chú</a:t>
            </a:r>
            <a:r>
              <a:rPr lang="pt-BR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UTM Avo" panose="02040603050506020204" pitchFamily="18"/>
              </a:rPr>
              <a:t>ý</a:t>
            </a:r>
            <a:r>
              <a:rPr lang="pt-BR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UTM Avo" panose="02040603050506020204" pitchFamily="18"/>
              </a:rPr>
              <a:t>tới</a:t>
            </a:r>
            <a:r>
              <a:rPr lang="pt-BR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UTM Avo" panose="02040603050506020204" pitchFamily="18"/>
              </a:rPr>
              <a:t>điều</a:t>
            </a:r>
            <a:r>
              <a:rPr lang="pt-BR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UTM Avo" panose="02040603050506020204" pitchFamily="18"/>
              </a:rPr>
              <a:t>gì</a:t>
            </a:r>
            <a:r>
              <a:rPr lang="pt-BR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UTM Avo" panose="02040603050506020204" pitchFamily="18"/>
              </a:rPr>
              <a:t>khi</a:t>
            </a:r>
            <a:r>
              <a:rPr lang="pt-BR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UTM Avo" panose="02040603050506020204" pitchFamily="18"/>
              </a:rPr>
              <a:t>khắc</a:t>
            </a:r>
            <a:r>
              <a:rPr lang="pt-BR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UTM Avo" panose="02040603050506020204" pitchFamily="18"/>
              </a:rPr>
              <a:t>hoạ</a:t>
            </a:r>
            <a:r>
              <a:rPr lang="pt-BR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UTM Avo" panose="02040603050506020204" pitchFamily="18"/>
              </a:rPr>
              <a:t>hình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ảnh</a:t>
            </a:r>
            <a:r>
              <a:rPr lang="pt-BR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UTM Avo" panose="02040603050506020204" pitchFamily="18"/>
              </a:rPr>
              <a:t>cô</a:t>
            </a:r>
            <a:r>
              <a:rPr lang="pt-BR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pt-BR" sz="2200" dirty="0" err="1">
                <a:solidFill>
                  <a:schemeClr val="tx1"/>
                </a:solidFill>
                <a:latin typeface="UTM Avo" panose="02040603050506020204" pitchFamily="18"/>
              </a:rPr>
              <a:t>bé</a:t>
            </a:r>
            <a:r>
              <a:rPr lang="pt-BR" sz="2200" dirty="0">
                <a:solidFill>
                  <a:schemeClr val="tx1"/>
                </a:solidFill>
                <a:latin typeface="UTM Avo" panose="02040603050506020204" pitchFamily="18"/>
              </a:rPr>
              <a:t>?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0DB087-297C-249D-4A66-A936566EE380}"/>
              </a:ext>
            </a:extLst>
          </p:cNvPr>
          <p:cNvSpPr txBox="1"/>
          <p:nvPr/>
        </p:nvSpPr>
        <p:spPr>
          <a:xfrm>
            <a:off x="4405423" y="3239039"/>
            <a:ext cx="33811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/>
              </a:rPr>
              <a:t>HOẠT ĐỘNG NHÓM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B3F24130-8299-356D-E14F-9897D7AC97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737637" y="5173579"/>
            <a:ext cx="2454363" cy="1684421"/>
          </a:xfrm>
          <a:prstGeom prst="rect">
            <a:avLst/>
          </a:prstGeom>
        </p:spPr>
      </p:pic>
      <p:pic>
        <p:nvPicPr>
          <p:cNvPr id="6" name="Picture 14">
            <a:extLst>
              <a:ext uri="{FF2B5EF4-FFF2-40B4-BE49-F238E27FC236}">
                <a16:creationId xmlns:a16="http://schemas.microsoft.com/office/drawing/2014/main" id="{55D653E0-A530-750D-0578-E76B39B7BB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9690077">
            <a:off x="1434297" y="2207191"/>
            <a:ext cx="978324" cy="1069738"/>
          </a:xfrm>
          <a:prstGeom prst="rect">
            <a:avLst/>
          </a:prstGeom>
        </p:spPr>
      </p:pic>
      <p:pic>
        <p:nvPicPr>
          <p:cNvPr id="7" name="Google Shape;4086;p85">
            <a:extLst>
              <a:ext uri="{FF2B5EF4-FFF2-40B4-BE49-F238E27FC236}">
                <a16:creationId xmlns:a16="http://schemas.microsoft.com/office/drawing/2014/main" id="{2F591D86-F48C-988C-82DD-417237E27FCE}"/>
              </a:ext>
            </a:extLst>
          </p:cNvPr>
          <p:cNvPicPr preferRelativeResize="0"/>
          <p:nvPr/>
        </p:nvPicPr>
        <p:blipFill rotWithShape="1">
          <a:blip r:embed="rId9">
            <a:alphaModFix amt="90000"/>
          </a:blip>
          <a:srcRect r="2657"/>
          <a:stretch/>
        </p:blipFill>
        <p:spPr>
          <a:xfrm>
            <a:off x="3457221" y="1740306"/>
            <a:ext cx="5277558" cy="78491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28;p33">
            <a:extLst>
              <a:ext uri="{FF2B5EF4-FFF2-40B4-BE49-F238E27FC236}">
                <a16:creationId xmlns:a16="http://schemas.microsoft.com/office/drawing/2014/main" id="{B3D5A9BC-5F77-8141-B5CA-4335C4D0C44E}"/>
              </a:ext>
            </a:extLst>
          </p:cNvPr>
          <p:cNvSpPr txBox="1">
            <a:spLocks/>
          </p:cNvSpPr>
          <p:nvPr/>
        </p:nvSpPr>
        <p:spPr>
          <a:xfrm>
            <a:off x="2061600" y="1950519"/>
            <a:ext cx="8068800" cy="44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700" b="1" dirty="0">
                <a:latin typeface="UTM Avo" panose="02040603050506020204" pitchFamily="18"/>
              </a:rPr>
              <a:t>II. TÌM HIỂU CHI TIẾT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44B4A0-5531-EAFC-B195-A9BF0557E798}"/>
              </a:ext>
            </a:extLst>
          </p:cNvPr>
          <p:cNvSpPr txBox="1"/>
          <p:nvPr/>
        </p:nvSpPr>
        <p:spPr>
          <a:xfrm>
            <a:off x="2946627" y="2433925"/>
            <a:ext cx="629874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</a:rPr>
              <a:t>1.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</a:rPr>
              <a:t>Nhân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</a:rPr>
              <a:t>vật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</a:rPr>
              <a:t>người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</a:rPr>
              <a:t>em</a:t>
            </a:r>
            <a:endParaRPr lang="en-US" sz="2500" b="1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10" name="Picture 9">
            <a:hlinkClick r:id="rId10"/>
            <a:extLst>
              <a:ext uri="{FF2B5EF4-FFF2-40B4-BE49-F238E27FC236}">
                <a16:creationId xmlns:a16="http://schemas.microsoft.com/office/drawing/2014/main" id="{84FAC9FD-DD1C-B4C3-8AB9-FD6F28C8220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01059" y="368624"/>
            <a:ext cx="1690941" cy="180224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3161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4086;p85">
            <a:extLst>
              <a:ext uri="{FF2B5EF4-FFF2-40B4-BE49-F238E27FC236}">
                <a16:creationId xmlns:a16="http://schemas.microsoft.com/office/drawing/2014/main" id="{2F591D86-F48C-988C-82DD-417237E27FCE}"/>
              </a:ext>
            </a:extLst>
          </p:cNvPr>
          <p:cNvPicPr preferRelativeResize="0"/>
          <p:nvPr/>
        </p:nvPicPr>
        <p:blipFill rotWithShape="1">
          <a:blip r:embed="rId3">
            <a:alphaModFix amt="90000"/>
          </a:blip>
          <a:srcRect r="2657"/>
          <a:stretch/>
        </p:blipFill>
        <p:spPr>
          <a:xfrm>
            <a:off x="3457221" y="1740306"/>
            <a:ext cx="5277558" cy="78491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28;p33">
            <a:extLst>
              <a:ext uri="{FF2B5EF4-FFF2-40B4-BE49-F238E27FC236}">
                <a16:creationId xmlns:a16="http://schemas.microsoft.com/office/drawing/2014/main" id="{B3D5A9BC-5F77-8141-B5CA-4335C4D0C44E}"/>
              </a:ext>
            </a:extLst>
          </p:cNvPr>
          <p:cNvSpPr txBox="1">
            <a:spLocks/>
          </p:cNvSpPr>
          <p:nvPr/>
        </p:nvSpPr>
        <p:spPr>
          <a:xfrm>
            <a:off x="2061600" y="1950519"/>
            <a:ext cx="8068800" cy="44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700" b="1" dirty="0">
                <a:latin typeface="UTM Avo" panose="02040603050506020204" pitchFamily="18"/>
              </a:rPr>
              <a:t>II. TÌM HIỂU CHI TIẾT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6427CBD-AE65-CF23-AE66-5ADF5B816DDA}"/>
              </a:ext>
            </a:extLst>
          </p:cNvPr>
          <p:cNvSpPr/>
          <p:nvPr/>
        </p:nvSpPr>
        <p:spPr>
          <a:xfrm>
            <a:off x="822189" y="3689479"/>
            <a:ext cx="2178244" cy="1119717"/>
          </a:xfrm>
          <a:prstGeom prst="roundRect">
            <a:avLst/>
          </a:prstGeom>
          <a:solidFill>
            <a:srgbClr val="F8E6ED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Ngoại</a:t>
            </a:r>
            <a:r>
              <a:rPr lang="en-US" sz="22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endParaRPr lang="en-US" sz="2200" dirty="0">
              <a:solidFill>
                <a:sysClr val="windowText" lastClr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1" name="Rectangle: Rounded Corners 11">
            <a:extLst>
              <a:ext uri="{FF2B5EF4-FFF2-40B4-BE49-F238E27FC236}">
                <a16:creationId xmlns:a16="http://schemas.microsoft.com/office/drawing/2014/main" id="{2368A180-9D0C-5E6A-CCED-E438C44E40E9}"/>
              </a:ext>
            </a:extLst>
          </p:cNvPr>
          <p:cNvSpPr/>
          <p:nvPr/>
        </p:nvSpPr>
        <p:spPr>
          <a:xfrm>
            <a:off x="3910463" y="3790705"/>
            <a:ext cx="7005187" cy="917266"/>
          </a:xfrm>
          <a:prstGeom prst="roundRect">
            <a:avLst/>
          </a:prstGeom>
          <a:solidFill>
            <a:srgbClr val="F8E6ED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dirty="0" err="1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Dùng</a:t>
            </a:r>
            <a:r>
              <a:rPr lang="en-US" sz="2200" dirty="0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tên</a:t>
            </a:r>
            <a:r>
              <a:rPr lang="en-US" sz="2200" dirty="0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Mèo</a:t>
            </a:r>
            <a:r>
              <a:rPr lang="en-US" sz="2200" dirty="0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xưng</a:t>
            </a:r>
            <a:r>
              <a:rPr lang="en-US" sz="2200" dirty="0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hô</a:t>
            </a:r>
            <a:r>
              <a:rPr lang="en-US" sz="2200" dirty="0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với</a:t>
            </a:r>
            <a:r>
              <a:rPr lang="en-US" sz="2200" dirty="0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bạn</a:t>
            </a:r>
            <a:r>
              <a:rPr lang="en-US" sz="2200" dirty="0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bè</a:t>
            </a:r>
            <a:r>
              <a:rPr lang="en-US" sz="2200" dirty="0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thật</a:t>
            </a:r>
            <a:r>
              <a:rPr lang="en-US" sz="2200" dirty="0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vui</a:t>
            </a:r>
            <a:r>
              <a:rPr lang="en-US" sz="2200" dirty="0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vẻ</a:t>
            </a:r>
            <a:r>
              <a:rPr lang="en-US" sz="2200" dirty="0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en-US" sz="2200" dirty="0">
              <a:solidFill>
                <a:sysClr val="windowText" lastClr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2" name="Rectangle: Rounded Corners 12">
            <a:extLst>
              <a:ext uri="{FF2B5EF4-FFF2-40B4-BE49-F238E27FC236}">
                <a16:creationId xmlns:a16="http://schemas.microsoft.com/office/drawing/2014/main" id="{A51DC161-4524-520E-30ED-21894B91BFCC}"/>
              </a:ext>
            </a:extLst>
          </p:cNvPr>
          <p:cNvSpPr/>
          <p:nvPr/>
        </p:nvSpPr>
        <p:spPr>
          <a:xfrm>
            <a:off x="3910463" y="2735433"/>
            <a:ext cx="7005187" cy="917266"/>
          </a:xfrm>
          <a:prstGeom prst="roundRect">
            <a:avLst/>
          </a:prstGeom>
          <a:solidFill>
            <a:srgbClr val="F8E6ED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dirty="0" err="1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200" dirty="0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200" dirty="0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Kiều</a:t>
            </a:r>
            <a:r>
              <a:rPr lang="en-US" sz="2200" dirty="0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2200" dirty="0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200" dirty="0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Anh </a:t>
            </a:r>
            <a:r>
              <a:rPr lang="en-US" sz="2200" dirty="0" err="1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trai</a:t>
            </a:r>
            <a:r>
              <a:rPr lang="en-US" sz="2200" dirty="0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đặt</a:t>
            </a:r>
            <a:r>
              <a:rPr lang="en-US" sz="2200" dirty="0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biệt</a:t>
            </a:r>
            <a:r>
              <a:rPr lang="en-US" sz="2200" dirty="0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hiệu</a:t>
            </a:r>
            <a:r>
              <a:rPr lang="en-US" sz="2200" dirty="0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là</a:t>
            </a:r>
            <a:r>
              <a:rPr lang="en-US" sz="2200" dirty="0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Mèo</a:t>
            </a:r>
            <a:r>
              <a:rPr lang="en-US" sz="2200" dirty="0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</a:p>
        </p:txBody>
      </p:sp>
      <p:sp>
        <p:nvSpPr>
          <p:cNvPr id="13" name="Rectangle: Rounded Corners 13">
            <a:extLst>
              <a:ext uri="{FF2B5EF4-FFF2-40B4-BE49-F238E27FC236}">
                <a16:creationId xmlns:a16="http://schemas.microsoft.com/office/drawing/2014/main" id="{9E553357-EA0C-6E4E-81C1-0A9005B711A0}"/>
              </a:ext>
            </a:extLst>
          </p:cNvPr>
          <p:cNvSpPr/>
          <p:nvPr/>
        </p:nvSpPr>
        <p:spPr>
          <a:xfrm>
            <a:off x="3910464" y="4845503"/>
            <a:ext cx="7005186" cy="874912"/>
          </a:xfrm>
          <a:prstGeom prst="roundRect">
            <a:avLst/>
          </a:prstGeom>
          <a:solidFill>
            <a:srgbClr val="F8E6ED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dirty="0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Hay </a:t>
            </a:r>
            <a:r>
              <a:rPr lang="en-US" sz="2200" dirty="0" err="1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lục</a:t>
            </a:r>
            <a:r>
              <a:rPr lang="en-US" sz="2200" dirty="0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lọi</a:t>
            </a:r>
            <a:r>
              <a:rPr lang="en-US" sz="2200" dirty="0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các</a:t>
            </a:r>
            <a:r>
              <a:rPr lang="en-US" sz="2200" dirty="0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đồ</a:t>
            </a:r>
            <a:r>
              <a:rPr lang="en-US" sz="2200" dirty="0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vật</a:t>
            </a:r>
            <a:r>
              <a:rPr lang="en-US" sz="2200" dirty="0">
                <a:solidFill>
                  <a:sysClr val="windowText" lastClr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en-US" sz="2200" dirty="0">
              <a:solidFill>
                <a:sysClr val="windowText" lastClr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7ADAC1B-1934-28E1-B5AA-8075E2EAC244}"/>
              </a:ext>
            </a:extLst>
          </p:cNvPr>
          <p:cNvSpPr txBox="1"/>
          <p:nvPr/>
        </p:nvSpPr>
        <p:spPr>
          <a:xfrm>
            <a:off x="2310785" y="5973455"/>
            <a:ext cx="804834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Hồn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nhiên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vô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tư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trong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sáng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, </a:t>
            </a:r>
            <a:r>
              <a:rPr lang="en-US" sz="220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hiếu</a:t>
            </a:r>
            <a:r>
              <a:rPr lang="en-US" sz="220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động,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đáng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yêu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en-US" sz="2200" dirty="0">
              <a:latin typeface="UTM Avo" panose="02040603050506020204" pitchFamily="18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57DE02B-103C-E07C-4144-DF66F0564C0D}"/>
              </a:ext>
            </a:extLst>
          </p:cNvPr>
          <p:cNvCxnSpPr>
            <a:cxnSpLocks/>
            <a:stCxn id="10" idx="3"/>
            <a:endCxn id="12" idx="1"/>
          </p:cNvCxnSpPr>
          <p:nvPr/>
        </p:nvCxnSpPr>
        <p:spPr>
          <a:xfrm flipV="1">
            <a:off x="3000433" y="3194066"/>
            <a:ext cx="910030" cy="1055272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54FAB7D-12AB-5755-43FA-0A2390B6F541}"/>
              </a:ext>
            </a:extLst>
          </p:cNvPr>
          <p:cNvCxnSpPr>
            <a:cxnSpLocks/>
            <a:stCxn id="10" idx="3"/>
            <a:endCxn id="11" idx="1"/>
          </p:cNvCxnSpPr>
          <p:nvPr/>
        </p:nvCxnSpPr>
        <p:spPr>
          <a:xfrm>
            <a:off x="3000433" y="4249338"/>
            <a:ext cx="910030" cy="0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93A3AD9-9FD0-A02C-9E4C-0D4534028761}"/>
              </a:ext>
            </a:extLst>
          </p:cNvPr>
          <p:cNvCxnSpPr>
            <a:cxnSpLocks/>
            <a:stCxn id="10" idx="3"/>
            <a:endCxn id="13" idx="1"/>
          </p:cNvCxnSpPr>
          <p:nvPr/>
        </p:nvCxnSpPr>
        <p:spPr>
          <a:xfrm>
            <a:off x="3000433" y="4249338"/>
            <a:ext cx="910031" cy="1033621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Arrow: Right 23">
            <a:extLst>
              <a:ext uri="{FF2B5EF4-FFF2-40B4-BE49-F238E27FC236}">
                <a16:creationId xmlns:a16="http://schemas.microsoft.com/office/drawing/2014/main" id="{1237A215-F757-C8D3-308D-0BBDA4C3266A}"/>
              </a:ext>
            </a:extLst>
          </p:cNvPr>
          <p:cNvSpPr/>
          <p:nvPr/>
        </p:nvSpPr>
        <p:spPr>
          <a:xfrm>
            <a:off x="2310785" y="5973454"/>
            <a:ext cx="777980" cy="430888"/>
          </a:xfrm>
          <a:prstGeom prst="rightArrow">
            <a:avLst/>
          </a:prstGeom>
          <a:solidFill>
            <a:srgbClr val="F4D3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801633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4086;p85">
            <a:extLst>
              <a:ext uri="{FF2B5EF4-FFF2-40B4-BE49-F238E27FC236}">
                <a16:creationId xmlns:a16="http://schemas.microsoft.com/office/drawing/2014/main" id="{2F591D86-F48C-988C-82DD-417237E27FCE}"/>
              </a:ext>
            </a:extLst>
          </p:cNvPr>
          <p:cNvPicPr preferRelativeResize="0"/>
          <p:nvPr/>
        </p:nvPicPr>
        <p:blipFill rotWithShape="1">
          <a:blip r:embed="rId3">
            <a:alphaModFix amt="90000"/>
          </a:blip>
          <a:srcRect r="2657"/>
          <a:stretch/>
        </p:blipFill>
        <p:spPr>
          <a:xfrm>
            <a:off x="3457221" y="1740306"/>
            <a:ext cx="5277558" cy="78491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28;p33">
            <a:extLst>
              <a:ext uri="{FF2B5EF4-FFF2-40B4-BE49-F238E27FC236}">
                <a16:creationId xmlns:a16="http://schemas.microsoft.com/office/drawing/2014/main" id="{B3D5A9BC-5F77-8141-B5CA-4335C4D0C44E}"/>
              </a:ext>
            </a:extLst>
          </p:cNvPr>
          <p:cNvSpPr txBox="1">
            <a:spLocks/>
          </p:cNvSpPr>
          <p:nvPr/>
        </p:nvSpPr>
        <p:spPr>
          <a:xfrm>
            <a:off x="2061600" y="1950519"/>
            <a:ext cx="8068800" cy="44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700" b="1" dirty="0">
                <a:latin typeface="UTM Avo" panose="02040603050506020204" pitchFamily="18"/>
              </a:rPr>
              <a:t>II. TÌM HIỂU CHI TIẾT</a:t>
            </a:r>
          </a:p>
        </p:txBody>
      </p:sp>
      <p:grpSp>
        <p:nvGrpSpPr>
          <p:cNvPr id="2" name="Group 27">
            <a:extLst>
              <a:ext uri="{FF2B5EF4-FFF2-40B4-BE49-F238E27FC236}">
                <a16:creationId xmlns:a16="http://schemas.microsoft.com/office/drawing/2014/main" id="{1330F1EC-C3F3-EC3E-B5A2-03D19E018F79}"/>
              </a:ext>
            </a:extLst>
          </p:cNvPr>
          <p:cNvGrpSpPr/>
          <p:nvPr/>
        </p:nvGrpSpPr>
        <p:grpSpPr>
          <a:xfrm>
            <a:off x="1600193" y="2525220"/>
            <a:ext cx="8845125" cy="3937392"/>
            <a:chOff x="-29331158" y="-4844006"/>
            <a:chExt cx="9877539" cy="7817280"/>
          </a:xfrm>
        </p:grpSpPr>
        <p:sp>
          <p:nvSpPr>
            <p:cNvPr id="3" name="Freeform 28">
              <a:extLst>
                <a:ext uri="{FF2B5EF4-FFF2-40B4-BE49-F238E27FC236}">
                  <a16:creationId xmlns:a16="http://schemas.microsoft.com/office/drawing/2014/main" id="{FB30C26E-02BD-5FE7-5000-E2734DD638C5}"/>
                </a:ext>
              </a:extLst>
            </p:cNvPr>
            <p:cNvSpPr/>
            <p:nvPr/>
          </p:nvSpPr>
          <p:spPr>
            <a:xfrm>
              <a:off x="-29331158" y="-4605248"/>
              <a:ext cx="9877539" cy="7578522"/>
            </a:xfrm>
            <a:custGeom>
              <a:avLst/>
              <a:gdLst/>
              <a:ahLst/>
              <a:cxnLst/>
              <a:rect l="l" t="t" r="r" b="b"/>
              <a:pathLst>
                <a:path w="3423283" h="3536740">
                  <a:moveTo>
                    <a:pt x="3420744" y="645160"/>
                  </a:moveTo>
                  <a:cubicBezTo>
                    <a:pt x="3423283" y="488950"/>
                    <a:pt x="3401694" y="30480"/>
                    <a:pt x="3401694" y="30480"/>
                  </a:cubicBezTo>
                  <a:cubicBezTo>
                    <a:pt x="3401694" y="30480"/>
                    <a:pt x="3016884" y="40640"/>
                    <a:pt x="2670197" y="40640"/>
                  </a:cubicBezTo>
                  <a:cubicBezTo>
                    <a:pt x="2640436" y="40640"/>
                    <a:pt x="2401570" y="40640"/>
                    <a:pt x="2341880" y="40640"/>
                  </a:cubicBezTo>
                  <a:cubicBezTo>
                    <a:pt x="1906270" y="40640"/>
                    <a:pt x="1042670" y="38100"/>
                    <a:pt x="795020" y="33020"/>
                  </a:cubicBezTo>
                  <a:cubicBezTo>
                    <a:pt x="482600" y="20320"/>
                    <a:pt x="11430" y="0"/>
                    <a:pt x="10160" y="29210"/>
                  </a:cubicBezTo>
                  <a:cubicBezTo>
                    <a:pt x="8890" y="58420"/>
                    <a:pt x="21590" y="440690"/>
                    <a:pt x="21590" y="440690"/>
                  </a:cubicBezTo>
                  <a:cubicBezTo>
                    <a:pt x="21590" y="440690"/>
                    <a:pt x="21590" y="2688380"/>
                    <a:pt x="21590" y="2880150"/>
                  </a:cubicBezTo>
                  <a:cubicBezTo>
                    <a:pt x="6350" y="3125260"/>
                    <a:pt x="0" y="3498640"/>
                    <a:pt x="0" y="3498640"/>
                  </a:cubicBezTo>
                  <a:cubicBezTo>
                    <a:pt x="204470" y="3529120"/>
                    <a:pt x="450850" y="3536740"/>
                    <a:pt x="657860" y="3534200"/>
                  </a:cubicBezTo>
                  <a:cubicBezTo>
                    <a:pt x="891540" y="3534200"/>
                    <a:pt x="2605913" y="3534200"/>
                    <a:pt x="2605913" y="3534200"/>
                  </a:cubicBezTo>
                  <a:lnTo>
                    <a:pt x="3381374" y="3520230"/>
                  </a:lnTo>
                  <a:cubicBezTo>
                    <a:pt x="3381374" y="3520230"/>
                    <a:pt x="3420744" y="2817920"/>
                    <a:pt x="3420744" y="2692190"/>
                  </a:cubicBezTo>
                  <a:cubicBezTo>
                    <a:pt x="3420744" y="2518200"/>
                    <a:pt x="3418204" y="803910"/>
                    <a:pt x="3420744" y="645160"/>
                  </a:cubicBezTo>
                  <a:close/>
                </a:path>
              </a:pathLst>
            </a:custGeom>
            <a:solidFill>
              <a:srgbClr val="FFF6BB"/>
            </a:solidFill>
          </p:spPr>
        </p:sp>
        <p:sp>
          <p:nvSpPr>
            <p:cNvPr id="4" name="Freeform 29">
              <a:extLst>
                <a:ext uri="{FF2B5EF4-FFF2-40B4-BE49-F238E27FC236}">
                  <a16:creationId xmlns:a16="http://schemas.microsoft.com/office/drawing/2014/main" id="{AC657B08-3928-1E92-D95D-EC30D224D631}"/>
                </a:ext>
              </a:extLst>
            </p:cNvPr>
            <p:cNvSpPr/>
            <p:nvPr/>
          </p:nvSpPr>
          <p:spPr>
            <a:xfrm>
              <a:off x="-28876502" y="-4844006"/>
              <a:ext cx="4569578" cy="1189234"/>
            </a:xfrm>
            <a:custGeom>
              <a:avLst/>
              <a:gdLst/>
              <a:ahLst/>
              <a:cxnLst/>
              <a:rect l="l" t="t" r="r" b="b"/>
              <a:pathLst>
                <a:path w="1583690" h="554990">
                  <a:moveTo>
                    <a:pt x="27940" y="0"/>
                  </a:moveTo>
                  <a:cubicBezTo>
                    <a:pt x="27940" y="0"/>
                    <a:pt x="990600" y="95250"/>
                    <a:pt x="1109980" y="97790"/>
                  </a:cubicBezTo>
                  <a:lnTo>
                    <a:pt x="1558290" y="106680"/>
                  </a:lnTo>
                  <a:lnTo>
                    <a:pt x="1557020" y="199390"/>
                  </a:lnTo>
                  <a:cubicBezTo>
                    <a:pt x="1557020" y="199390"/>
                    <a:pt x="1583690" y="342900"/>
                    <a:pt x="1582420" y="402590"/>
                  </a:cubicBezTo>
                  <a:lnTo>
                    <a:pt x="1579880" y="554990"/>
                  </a:lnTo>
                  <a:cubicBezTo>
                    <a:pt x="1579880" y="554990"/>
                    <a:pt x="975360" y="504190"/>
                    <a:pt x="825500" y="497840"/>
                  </a:cubicBezTo>
                  <a:cubicBezTo>
                    <a:pt x="511810" y="482600"/>
                    <a:pt x="11430" y="414020"/>
                    <a:pt x="11430" y="414020"/>
                  </a:cubicBezTo>
                  <a:lnTo>
                    <a:pt x="0" y="261620"/>
                  </a:lnTo>
                  <a:lnTo>
                    <a:pt x="48260" y="135890"/>
                  </a:lnTo>
                  <a:lnTo>
                    <a:pt x="27940" y="0"/>
                  </a:lnTo>
                  <a:close/>
                </a:path>
              </a:pathLst>
            </a:custGeom>
            <a:solidFill>
              <a:srgbClr val="FFDC5D"/>
            </a:solidFill>
          </p:spPr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D32610EE-304F-B2DE-6D23-C3A474AECFDC}"/>
              </a:ext>
            </a:extLst>
          </p:cNvPr>
          <p:cNvSpPr txBox="1"/>
          <p:nvPr/>
        </p:nvSpPr>
        <p:spPr>
          <a:xfrm>
            <a:off x="1746682" y="3109473"/>
            <a:ext cx="8698636" cy="3067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>
                <a:latin typeface="UTM Avo" panose="02040603050506020204" pitchFamily="18"/>
              </a:rPr>
              <a:t>-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Tài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năng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vẽ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của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Kiều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Phương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được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khẳng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định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như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thế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nào</a:t>
            </a:r>
            <a:r>
              <a:rPr lang="nl-NL" sz="2200" dirty="0">
                <a:latin typeface="UTM Avo" panose="02040603050506020204" pitchFamily="18"/>
              </a:rPr>
              <a:t>? </a:t>
            </a:r>
            <a:r>
              <a:rPr lang="nl-NL" sz="2200" dirty="0" err="1">
                <a:latin typeface="UTM Avo" panose="02040603050506020204" pitchFamily="18"/>
              </a:rPr>
              <a:t>Tại</a:t>
            </a:r>
            <a:r>
              <a:rPr lang="vi-VN" sz="2200" dirty="0">
                <a:latin typeface="UTM Avo" panose="02040603050506020204" pitchFamily="18"/>
              </a:rPr>
              <a:t> sao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em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lại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vẽ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anh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trai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mình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hoàn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thiện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đến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thế</a:t>
            </a:r>
            <a:r>
              <a:rPr lang="nl-NL" sz="2200" dirty="0">
                <a:latin typeface="UTM Avo" panose="02040603050506020204" pitchFamily="18"/>
              </a:rPr>
              <a:t>?</a:t>
            </a:r>
            <a:endParaRPr lang="en-US" sz="2200" dirty="0"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</a:pPr>
            <a:r>
              <a:rPr lang="en-US" sz="2200" dirty="0">
                <a:latin typeface="UTM Avo" panose="02040603050506020204" pitchFamily="18"/>
              </a:rPr>
              <a:t>-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nl-NL" sz="2200" dirty="0">
                <a:latin typeface="UTM Avo" panose="02040603050506020204" pitchFamily="18"/>
              </a:rPr>
              <a:t>Qua </a:t>
            </a:r>
            <a:r>
              <a:rPr lang="nl-NL" sz="2200" dirty="0" err="1">
                <a:latin typeface="UTM Avo" panose="02040603050506020204" pitchFamily="18"/>
              </a:rPr>
              <a:t>cách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miêu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tả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của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người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anh</a:t>
            </a:r>
            <a:r>
              <a:rPr lang="nl-NL" sz="2200" dirty="0">
                <a:latin typeface="UTM Avo" panose="02040603050506020204" pitchFamily="18"/>
              </a:rPr>
              <a:t>, </a:t>
            </a:r>
            <a:r>
              <a:rPr lang="nl-NL" sz="2200" dirty="0" err="1">
                <a:latin typeface="UTM Avo" panose="02040603050506020204" pitchFamily="18"/>
              </a:rPr>
              <a:t>cô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em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gái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hiện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lên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với</a:t>
            </a:r>
            <a:r>
              <a:rPr lang="nl-NL" sz="2200" dirty="0">
                <a:latin typeface="UTM Avo" panose="02040603050506020204" pitchFamily="18"/>
              </a:rPr>
              <a:t> nét </a:t>
            </a:r>
            <a:r>
              <a:rPr lang="nl-NL" sz="2200" dirty="0" err="1">
                <a:latin typeface="UTM Avo" panose="02040603050506020204" pitchFamily="18"/>
              </a:rPr>
              <a:t>tính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cách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và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phẩm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chất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gì</a:t>
            </a:r>
            <a:r>
              <a:rPr lang="nl-NL" sz="2200" dirty="0">
                <a:latin typeface="UTM Avo" panose="02040603050506020204" pitchFamily="18"/>
              </a:rPr>
              <a:t>?</a:t>
            </a:r>
            <a:endParaRPr lang="en-US" sz="2200" dirty="0"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</a:pPr>
            <a:r>
              <a:rPr lang="en-US" sz="2200" dirty="0">
                <a:latin typeface="UTM Avo" panose="02040603050506020204" pitchFamily="18"/>
              </a:rPr>
              <a:t>-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Tại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sao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tác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giả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lại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để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cho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người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em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vẽ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người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anh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hoàn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hảo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đến</a:t>
            </a:r>
            <a:r>
              <a:rPr lang="nl-NL" sz="2200" dirty="0">
                <a:latin typeface="UTM Avo" panose="02040603050506020204" pitchFamily="18"/>
              </a:rPr>
              <a:t> </a:t>
            </a:r>
            <a:r>
              <a:rPr lang="nl-NL" sz="2200" dirty="0" err="1">
                <a:latin typeface="UTM Avo" panose="02040603050506020204" pitchFamily="18"/>
              </a:rPr>
              <a:t>thế</a:t>
            </a:r>
            <a:r>
              <a:rPr lang="nl-NL" sz="2200" dirty="0">
                <a:latin typeface="UTM Avo" panose="02040603050506020204" pitchFamily="18"/>
              </a:rPr>
              <a:t>?</a:t>
            </a:r>
            <a:endParaRPr lang="en-US" sz="2200" dirty="0">
              <a:latin typeface="UTM Avo" panose="02040603050506020204" pitchFamily="18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4B28780C-7575-5F90-5059-F82C39EE41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946118">
            <a:off x="9849578" y="2048245"/>
            <a:ext cx="991280" cy="1094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979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3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3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3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4086;p85">
            <a:extLst>
              <a:ext uri="{FF2B5EF4-FFF2-40B4-BE49-F238E27FC236}">
                <a16:creationId xmlns:a16="http://schemas.microsoft.com/office/drawing/2014/main" id="{2F591D86-F48C-988C-82DD-417237E27FCE}"/>
              </a:ext>
            </a:extLst>
          </p:cNvPr>
          <p:cNvPicPr preferRelativeResize="0"/>
          <p:nvPr/>
        </p:nvPicPr>
        <p:blipFill rotWithShape="1">
          <a:blip r:embed="rId3">
            <a:alphaModFix amt="90000"/>
          </a:blip>
          <a:srcRect r="2657"/>
          <a:stretch/>
        </p:blipFill>
        <p:spPr>
          <a:xfrm>
            <a:off x="3457221" y="1740306"/>
            <a:ext cx="5277558" cy="78491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28;p33">
            <a:extLst>
              <a:ext uri="{FF2B5EF4-FFF2-40B4-BE49-F238E27FC236}">
                <a16:creationId xmlns:a16="http://schemas.microsoft.com/office/drawing/2014/main" id="{B3D5A9BC-5F77-8141-B5CA-4335C4D0C44E}"/>
              </a:ext>
            </a:extLst>
          </p:cNvPr>
          <p:cNvSpPr txBox="1">
            <a:spLocks/>
          </p:cNvSpPr>
          <p:nvPr/>
        </p:nvSpPr>
        <p:spPr>
          <a:xfrm>
            <a:off x="2061600" y="1950519"/>
            <a:ext cx="8068800" cy="44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700" b="1" dirty="0">
                <a:latin typeface="UTM Avo" panose="02040603050506020204" pitchFamily="18"/>
              </a:rPr>
              <a:t>II. TÌM HIỂU CHI TIẾT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91F3B2-34CF-B74F-45EF-99E9742469E0}"/>
              </a:ext>
            </a:extLst>
          </p:cNvPr>
          <p:cNvSpPr txBox="1"/>
          <p:nvPr/>
        </p:nvSpPr>
        <p:spPr>
          <a:xfrm>
            <a:off x="2946627" y="2565928"/>
            <a:ext cx="629874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</a:rPr>
              <a:t>1.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</a:rPr>
              <a:t>Nhân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</a:rPr>
              <a:t>vật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</a:rPr>
              <a:t>người</a:t>
            </a: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500" b="1" dirty="0" err="1">
                <a:solidFill>
                  <a:schemeClr val="tx1"/>
                </a:solidFill>
                <a:latin typeface="UTM Avo" panose="02040603050506020204" pitchFamily="18"/>
              </a:rPr>
              <a:t>em</a:t>
            </a:r>
            <a:endParaRPr lang="en-US" sz="2500" b="1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36C326-8AA4-FAFD-5BA6-F7ED81EB300F}"/>
              </a:ext>
            </a:extLst>
          </p:cNvPr>
          <p:cNvSpPr txBox="1"/>
          <p:nvPr/>
        </p:nvSpPr>
        <p:spPr>
          <a:xfrm>
            <a:off x="1538477" y="2971653"/>
            <a:ext cx="9338070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- 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solidFill>
                <a:schemeClr val="tx1"/>
              </a:solidFill>
              <a:effectLst/>
              <a:latin typeface="UTM Avo" panose="02040603050506020204" pitchFamily="18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chế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thuốc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sẵn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bí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mật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solidFill>
                <a:schemeClr val="tx1"/>
              </a:solidFill>
              <a:effectLst/>
              <a:latin typeface="UTM Avo" panose="02040603050506020204" pitchFamily="18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Mọi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đưa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hồn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solidFill>
                <a:schemeClr val="tx1"/>
              </a:solidFill>
              <a:effectLst/>
              <a:latin typeface="UTM Avo" panose="02040603050506020204" pitchFamily="18"/>
              <a:ea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DAC7A2-926B-24E3-0EDC-1E80DA5C1D95}"/>
              </a:ext>
            </a:extLst>
          </p:cNvPr>
          <p:cNvSpPr txBox="1"/>
          <p:nvPr/>
        </p:nvSpPr>
        <p:spPr>
          <a:xfrm>
            <a:off x="1379480" y="5535708"/>
            <a:ext cx="10434390" cy="461665"/>
          </a:xfrm>
          <a:prstGeom prst="rect">
            <a:avLst/>
          </a:prstGeom>
          <a:solidFill>
            <a:srgbClr val="F8E6ED"/>
          </a:solidFill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/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Cô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bé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say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mê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nghệ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thuật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tài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năng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hội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họa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đáng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khâm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phục</a:t>
            </a:r>
            <a:r>
              <a:rPr lang="en-US" sz="24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12" name="Arrow: Right 18">
            <a:extLst>
              <a:ext uri="{FF2B5EF4-FFF2-40B4-BE49-F238E27FC236}">
                <a16:creationId xmlns:a16="http://schemas.microsoft.com/office/drawing/2014/main" id="{7B21B573-F0E1-6BE6-D852-3EE6E3CFCF6D}"/>
              </a:ext>
            </a:extLst>
          </p:cNvPr>
          <p:cNvSpPr/>
          <p:nvPr/>
        </p:nvSpPr>
        <p:spPr>
          <a:xfrm>
            <a:off x="754495" y="5588987"/>
            <a:ext cx="480606" cy="355105"/>
          </a:xfrm>
          <a:prstGeom prst="rightArrow">
            <a:avLst/>
          </a:prstGeom>
          <a:solidFill>
            <a:srgbClr val="F4D3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6EB183D-1D7E-7D69-3437-62D098802F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91275" flipH="1">
            <a:off x="9162695" y="1103111"/>
            <a:ext cx="2844217" cy="284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701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4086;p85">
            <a:extLst>
              <a:ext uri="{FF2B5EF4-FFF2-40B4-BE49-F238E27FC236}">
                <a16:creationId xmlns:a16="http://schemas.microsoft.com/office/drawing/2014/main" id="{2F591D86-F48C-988C-82DD-417237E27FCE}"/>
              </a:ext>
            </a:extLst>
          </p:cNvPr>
          <p:cNvPicPr preferRelativeResize="0"/>
          <p:nvPr/>
        </p:nvPicPr>
        <p:blipFill rotWithShape="1">
          <a:blip r:embed="rId3">
            <a:alphaModFix amt="90000"/>
          </a:blip>
          <a:srcRect r="2657"/>
          <a:stretch/>
        </p:blipFill>
        <p:spPr>
          <a:xfrm>
            <a:off x="3457221" y="1740306"/>
            <a:ext cx="5277558" cy="78491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28;p33">
            <a:extLst>
              <a:ext uri="{FF2B5EF4-FFF2-40B4-BE49-F238E27FC236}">
                <a16:creationId xmlns:a16="http://schemas.microsoft.com/office/drawing/2014/main" id="{B3D5A9BC-5F77-8141-B5CA-4335C4D0C44E}"/>
              </a:ext>
            </a:extLst>
          </p:cNvPr>
          <p:cNvSpPr txBox="1">
            <a:spLocks/>
          </p:cNvSpPr>
          <p:nvPr/>
        </p:nvSpPr>
        <p:spPr>
          <a:xfrm>
            <a:off x="2061600" y="1950519"/>
            <a:ext cx="8068800" cy="44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700" b="1" dirty="0">
                <a:latin typeface="UTM Avo" panose="02040603050506020204" pitchFamily="18"/>
              </a:rPr>
              <a:t>II. TÌM HIỂU CHI TIẾT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DAC7A2-926B-24E3-0EDC-1E80DA5C1D95}"/>
              </a:ext>
            </a:extLst>
          </p:cNvPr>
          <p:cNvSpPr txBox="1"/>
          <p:nvPr/>
        </p:nvSpPr>
        <p:spPr>
          <a:xfrm>
            <a:off x="1259164" y="5498209"/>
            <a:ext cx="10182867" cy="960263"/>
          </a:xfrm>
          <a:prstGeom prst="rect">
            <a:avLst/>
          </a:prstGeom>
          <a:solidFill>
            <a:srgbClr val="F8E6ED"/>
          </a:solidFill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Mèo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bé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vui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vẻ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hiền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lành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thiện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, bao dung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lòng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vô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bờ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UTM Avo" panose="02040603050506020204" pitchFamily="18"/>
              <a:ea typeface="Times New Roman" panose="02020603050405020304" pitchFamily="18" charset="0"/>
            </a:endParaRPr>
          </a:p>
        </p:txBody>
      </p:sp>
      <p:sp>
        <p:nvSpPr>
          <p:cNvPr id="12" name="Arrow: Right 18">
            <a:extLst>
              <a:ext uri="{FF2B5EF4-FFF2-40B4-BE49-F238E27FC236}">
                <a16:creationId xmlns:a16="http://schemas.microsoft.com/office/drawing/2014/main" id="{7B21B573-F0E1-6BE6-D852-3EE6E3CFCF6D}"/>
              </a:ext>
            </a:extLst>
          </p:cNvPr>
          <p:cNvSpPr/>
          <p:nvPr/>
        </p:nvSpPr>
        <p:spPr>
          <a:xfrm>
            <a:off x="634179" y="5709303"/>
            <a:ext cx="480606" cy="355105"/>
          </a:xfrm>
          <a:prstGeom prst="rightArrow">
            <a:avLst/>
          </a:prstGeom>
          <a:solidFill>
            <a:srgbClr val="F4D3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F84DDCD-7A5A-546B-A9D2-4D53B1756F24}"/>
              </a:ext>
            </a:extLst>
          </p:cNvPr>
          <p:cNvSpPr txBox="1"/>
          <p:nvPr/>
        </p:nvSpPr>
        <p:spPr>
          <a:xfrm>
            <a:off x="1259164" y="2296830"/>
            <a:ext cx="10002066" cy="3067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- 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200" dirty="0">
              <a:effectLst/>
              <a:latin typeface="UTM Avo" panose="02040603050506020204" pitchFamily="18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Vui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vẻ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chấp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biệt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anh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tặng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>
              <a:effectLst/>
              <a:latin typeface="UTM Avo" panose="02040603050506020204" pitchFamily="18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Hòa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thiện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dễ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bé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Quỳnh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chú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Lê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họa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sĩ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>
              <a:effectLst/>
              <a:latin typeface="UTM Avo" panose="02040603050506020204" pitchFamily="18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Lễ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hiền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lành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anh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mắng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vô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cớ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nhưng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khóc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cãi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>
              <a:effectLst/>
              <a:latin typeface="UTM Avo" panose="02040603050506020204" pitchFamily="18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Tình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anh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anh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cuộc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hởi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ôm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cổ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anh</a:t>
            </a:r>
            <a:r>
              <a:rPr lang="en-US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>
              <a:effectLst/>
              <a:latin typeface="UTM Avo" panose="02040603050506020204" pitchFamily="18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601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4086;p85">
            <a:extLst>
              <a:ext uri="{FF2B5EF4-FFF2-40B4-BE49-F238E27FC236}">
                <a16:creationId xmlns:a16="http://schemas.microsoft.com/office/drawing/2014/main" id="{2F591D86-F48C-988C-82DD-417237E27FCE}"/>
              </a:ext>
            </a:extLst>
          </p:cNvPr>
          <p:cNvPicPr preferRelativeResize="0"/>
          <p:nvPr/>
        </p:nvPicPr>
        <p:blipFill rotWithShape="1">
          <a:blip r:embed="rId3">
            <a:alphaModFix amt="90000"/>
          </a:blip>
          <a:srcRect r="2657"/>
          <a:stretch/>
        </p:blipFill>
        <p:spPr>
          <a:xfrm>
            <a:off x="3457221" y="1740306"/>
            <a:ext cx="5277558" cy="78491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28;p33">
            <a:extLst>
              <a:ext uri="{FF2B5EF4-FFF2-40B4-BE49-F238E27FC236}">
                <a16:creationId xmlns:a16="http://schemas.microsoft.com/office/drawing/2014/main" id="{B3D5A9BC-5F77-8141-B5CA-4335C4D0C44E}"/>
              </a:ext>
            </a:extLst>
          </p:cNvPr>
          <p:cNvSpPr txBox="1">
            <a:spLocks/>
          </p:cNvSpPr>
          <p:nvPr/>
        </p:nvSpPr>
        <p:spPr>
          <a:xfrm>
            <a:off x="2061600" y="1950519"/>
            <a:ext cx="8068800" cy="44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700" b="1" dirty="0">
                <a:latin typeface="UTM Avo" panose="02040603050506020204" pitchFamily="18"/>
              </a:rPr>
              <a:t>II. TÌM HIỂU CHI TIẾT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9E6D11-8EA3-53A0-5E81-8C0A6610BD9C}"/>
              </a:ext>
            </a:extLst>
          </p:cNvPr>
          <p:cNvSpPr txBox="1"/>
          <p:nvPr/>
        </p:nvSpPr>
        <p:spPr>
          <a:xfrm>
            <a:off x="2946627" y="2566607"/>
            <a:ext cx="629874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</a:rPr>
              <a:t>2</a:t>
            </a:r>
            <a:r>
              <a:rPr lang="en-US" sz="2500" b="1">
                <a:solidFill>
                  <a:schemeClr val="tx1"/>
                </a:solidFill>
                <a:latin typeface="UTM Avo" panose="02040603050506020204" pitchFamily="18"/>
              </a:rPr>
              <a:t>. Nhân vật người anh</a:t>
            </a:r>
            <a:endParaRPr lang="en-US" sz="2500" b="1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27FBDD-DA12-1D56-10B0-0FFF043E3E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5575" y="2520976"/>
            <a:ext cx="4483877" cy="4483877"/>
          </a:xfrm>
          <a:prstGeom prst="rect">
            <a:avLst/>
          </a:prstGeom>
        </p:spPr>
      </p:pic>
      <p:sp>
        <p:nvSpPr>
          <p:cNvPr id="5" name="Arrow: Pentagon 7">
            <a:extLst>
              <a:ext uri="{FF2B5EF4-FFF2-40B4-BE49-F238E27FC236}">
                <a16:creationId xmlns:a16="http://schemas.microsoft.com/office/drawing/2014/main" id="{8E7332BA-A654-F69F-EFBA-00D4F472E4C1}"/>
              </a:ext>
            </a:extLst>
          </p:cNvPr>
          <p:cNvSpPr/>
          <p:nvPr/>
        </p:nvSpPr>
        <p:spPr>
          <a:xfrm flipH="1">
            <a:off x="1082842" y="3254480"/>
            <a:ext cx="5720455" cy="1212301"/>
          </a:xfrm>
          <a:prstGeom prst="homePlate">
            <a:avLst/>
          </a:prstGeom>
          <a:solidFill>
            <a:srgbClr val="F8E6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Chúng ta có </a:t>
            </a:r>
            <a:r>
              <a:rPr lang="nl-NL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nl-NL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nl-NL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nl-NL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nl-NL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biến</a:t>
            </a:r>
            <a:r>
              <a:rPr lang="nl-NL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nl-NL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trạng</a:t>
            </a:r>
            <a:r>
              <a:rPr lang="nl-NL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nl-NL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nl-NL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anh</a:t>
            </a:r>
            <a:r>
              <a:rPr lang="nl-NL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nl-NL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mấy</a:t>
            </a:r>
            <a:r>
              <a:rPr lang="nl-NL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nấc</a:t>
            </a:r>
            <a:r>
              <a:rPr lang="nl-NL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thang</a:t>
            </a:r>
            <a:r>
              <a:rPr lang="nl-NL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6" name="Arrow: Pentagon 19">
            <a:extLst>
              <a:ext uri="{FF2B5EF4-FFF2-40B4-BE49-F238E27FC236}">
                <a16:creationId xmlns:a16="http://schemas.microsoft.com/office/drawing/2014/main" id="{CA344419-B172-21C2-CE83-55DC5B0D8911}"/>
              </a:ext>
            </a:extLst>
          </p:cNvPr>
          <p:cNvSpPr/>
          <p:nvPr/>
        </p:nvSpPr>
        <p:spPr>
          <a:xfrm flipH="1">
            <a:off x="1226583" y="4840567"/>
            <a:ext cx="5576714" cy="978950"/>
          </a:xfrm>
          <a:prstGeom prst="homePlate">
            <a:avLst/>
          </a:prstGeom>
          <a:solidFill>
            <a:srgbClr val="F8E6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20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Đó là những nấc thang nào?</a:t>
            </a:r>
            <a:endParaRPr lang="en-US" sz="2200">
              <a:solidFill>
                <a:schemeClr val="tx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037506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61AEF90-3E92-C7BD-A150-B026150EF6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3932" y="3703084"/>
            <a:ext cx="4002264" cy="4010284"/>
          </a:xfrm>
          <a:prstGeom prst="rect">
            <a:avLst/>
          </a:prstGeom>
        </p:spPr>
      </p:pic>
      <p:sp>
        <p:nvSpPr>
          <p:cNvPr id="3" name="Rectangle: Diagonal Corners Rounded 1">
            <a:extLst>
              <a:ext uri="{FF2B5EF4-FFF2-40B4-BE49-F238E27FC236}">
                <a16:creationId xmlns:a16="http://schemas.microsoft.com/office/drawing/2014/main" id="{669787E9-33C5-B03A-6341-2AC063409EDA}"/>
              </a:ext>
            </a:extLst>
          </p:cNvPr>
          <p:cNvSpPr/>
          <p:nvPr/>
        </p:nvSpPr>
        <p:spPr>
          <a:xfrm>
            <a:off x="1727200" y="2634081"/>
            <a:ext cx="4368800" cy="1049866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nl-NL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nl-NL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cuộc</a:t>
            </a:r>
            <a:r>
              <a:rPr lang="nl-NL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nl-NL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nl-NL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nl-NL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nl-NL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nl-NL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gái</a:t>
            </a:r>
            <a:r>
              <a:rPr lang="nl-NL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nl-NL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>
              <a:effectLst/>
              <a:latin typeface="UTM Avo" panose="02040603050506020204" pitchFamily="18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: Diagonal Corners Rounded 7">
            <a:extLst>
              <a:ext uri="{FF2B5EF4-FFF2-40B4-BE49-F238E27FC236}">
                <a16:creationId xmlns:a16="http://schemas.microsoft.com/office/drawing/2014/main" id="{0DD89B99-7CC3-23D2-802C-995E896FB8A1}"/>
              </a:ext>
            </a:extLst>
          </p:cNvPr>
          <p:cNvSpPr/>
          <p:nvPr/>
        </p:nvSpPr>
        <p:spPr>
          <a:xfrm>
            <a:off x="3911600" y="3858118"/>
            <a:ext cx="4368800" cy="1049866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nl-NL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nl-NL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nl-NL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nl-NL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lang="nl-NL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hoạ</a:t>
            </a:r>
            <a:r>
              <a:rPr lang="nl-NL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nl-NL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nl-NL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gái</a:t>
            </a:r>
            <a:r>
              <a:rPr lang="nl-NL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nl-NL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nl-NL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nl-NL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>
              <a:effectLst/>
              <a:latin typeface="UTM Avo" panose="02040603050506020204" pitchFamily="18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: Diagonal Corners Rounded 8">
            <a:extLst>
              <a:ext uri="{FF2B5EF4-FFF2-40B4-BE49-F238E27FC236}">
                <a16:creationId xmlns:a16="http://schemas.microsoft.com/office/drawing/2014/main" id="{71713C1D-D741-5606-7650-D62A1D6FD42C}"/>
              </a:ext>
            </a:extLst>
          </p:cNvPr>
          <p:cNvSpPr/>
          <p:nvPr/>
        </p:nvSpPr>
        <p:spPr>
          <a:xfrm>
            <a:off x="6096000" y="5082155"/>
            <a:ext cx="4368800" cy="1049866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nl-NL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nl-NL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đứng</a:t>
            </a:r>
            <a:r>
              <a:rPr lang="nl-NL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trước</a:t>
            </a:r>
            <a:r>
              <a:rPr lang="nl-NL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bức</a:t>
            </a:r>
            <a:r>
              <a:rPr lang="nl-NL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nl-NL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đoạt</a:t>
            </a:r>
            <a:r>
              <a:rPr lang="nl-NL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nl-NL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nl-NL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nl-NL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nl-NL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gái</a:t>
            </a:r>
            <a:r>
              <a:rPr lang="vi-VN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>
              <a:effectLst/>
              <a:latin typeface="UTM Avo" panose="02040603050506020204" pitchFamily="18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EDB049-3E71-CD31-4B58-620271DFFB6A}"/>
              </a:ext>
            </a:extLst>
          </p:cNvPr>
          <p:cNvSpPr txBox="1"/>
          <p:nvPr/>
        </p:nvSpPr>
        <p:spPr>
          <a:xfrm>
            <a:off x="1303421" y="1799005"/>
            <a:ext cx="958515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25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nl-NL" sz="25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5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biến</a:t>
            </a:r>
            <a:r>
              <a:rPr lang="nl-NL" sz="25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5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nl-NL" sz="25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5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trạng</a:t>
            </a:r>
            <a:r>
              <a:rPr lang="nl-NL" sz="25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5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nl-NL" sz="25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5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nl-NL" sz="25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5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anh</a:t>
            </a:r>
            <a:r>
              <a:rPr lang="nl-NL" sz="25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500" dirty="0" err="1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trải</a:t>
            </a:r>
            <a:r>
              <a:rPr lang="nl-NL" sz="2500" dirty="0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5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qua </a:t>
            </a:r>
            <a:r>
              <a:rPr lang="nl-NL" sz="25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nl-NL" sz="25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5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nấc</a:t>
            </a:r>
            <a:r>
              <a:rPr lang="nl-NL" sz="25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5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thang</a:t>
            </a:r>
            <a:r>
              <a:rPr lang="nl-NL" sz="25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500" dirty="0">
              <a:latin typeface="UTM Avo" panose="02040603050506020204" pitchFamily="1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2044B2-7221-EE7B-DF1C-2E6FF90E32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620955" y="2324014"/>
            <a:ext cx="1687689" cy="275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277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21C9A0-F33D-ABDC-2F00-0D64B856D95C}"/>
              </a:ext>
            </a:extLst>
          </p:cNvPr>
          <p:cNvSpPr txBox="1"/>
          <p:nvPr/>
        </p:nvSpPr>
        <p:spPr>
          <a:xfrm>
            <a:off x="934788" y="2231342"/>
            <a:ext cx="10327407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-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Gọi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em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là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Mèo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vì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mặt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em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luôn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bị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chính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nó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bôi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bẩn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-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Luôn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để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ý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từng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tí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một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: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Thấy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em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hay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lục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lọi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đồ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với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một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sự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thích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thú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- 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Bí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mật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theo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dõi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việc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chế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thuốc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vẽ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của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em.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3" name="Google Shape;828;p33">
            <a:extLst>
              <a:ext uri="{FF2B5EF4-FFF2-40B4-BE49-F238E27FC236}">
                <a16:creationId xmlns:a16="http://schemas.microsoft.com/office/drawing/2014/main" id="{B3778F19-4A88-1B30-EC54-AD79D1FD6B68}"/>
              </a:ext>
            </a:extLst>
          </p:cNvPr>
          <p:cNvSpPr txBox="1">
            <a:spLocks/>
          </p:cNvSpPr>
          <p:nvPr/>
        </p:nvSpPr>
        <p:spPr>
          <a:xfrm>
            <a:off x="2061600" y="1788227"/>
            <a:ext cx="8068800" cy="44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/>
              </a:rPr>
              <a:t>Trong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/>
              </a:rPr>
              <a:t>cuộc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/>
              </a:rPr>
              <a:t>sống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/>
              </a:rPr>
              <a:t>hàng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/>
              </a:rPr>
              <a:t>ngày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/>
              </a:rPr>
              <a:t>với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/>
              </a:rPr>
              <a:t>em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/>
              </a:rPr>
              <a:t>gái</a:t>
            </a:r>
            <a:endParaRPr lang="en-US" sz="2600" b="1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56F4C1-0306-ED2A-F549-0F8AA7646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5834" y="3577240"/>
            <a:ext cx="3693694" cy="36936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1CD760-2405-A0FA-788F-7A50CB1C1A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48296" y="4732738"/>
            <a:ext cx="1913304" cy="216892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632CE56-36B7-4FD7-0FC8-4182882CEB27}"/>
              </a:ext>
            </a:extLst>
          </p:cNvPr>
          <p:cNvSpPr txBox="1"/>
          <p:nvPr/>
        </p:nvSpPr>
        <p:spPr>
          <a:xfrm>
            <a:off x="2281849" y="4141511"/>
            <a:ext cx="6801994" cy="461665"/>
          </a:xfrm>
          <a:prstGeom prst="rect">
            <a:avLst/>
          </a:prstGeom>
          <a:solidFill>
            <a:srgbClr val="F8E6ED"/>
          </a:solidFill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/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Tò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mò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,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xét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nét,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coi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thường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,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khó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chịu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về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em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9" name="Arrow: Right 18">
            <a:extLst>
              <a:ext uri="{FF2B5EF4-FFF2-40B4-BE49-F238E27FC236}">
                <a16:creationId xmlns:a16="http://schemas.microsoft.com/office/drawing/2014/main" id="{B59EF227-82DC-400F-5642-33C1B0C6670B}"/>
              </a:ext>
            </a:extLst>
          </p:cNvPr>
          <p:cNvSpPr/>
          <p:nvPr/>
        </p:nvSpPr>
        <p:spPr>
          <a:xfrm>
            <a:off x="1580994" y="4194790"/>
            <a:ext cx="480606" cy="355105"/>
          </a:xfrm>
          <a:prstGeom prst="rightArrow">
            <a:avLst/>
          </a:prstGeom>
          <a:solidFill>
            <a:srgbClr val="F4D3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201588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71EE8F-A108-7C06-1B94-FDC67151C142}"/>
              </a:ext>
            </a:extLst>
          </p:cNvPr>
          <p:cNvSpPr txBox="1"/>
          <p:nvPr/>
        </p:nvSpPr>
        <p:spPr>
          <a:xfrm>
            <a:off x="1946502" y="2176163"/>
            <a:ext cx="7680713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- 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Lúc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ngồi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trên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bàn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học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chỉ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muốn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gục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khóc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</a:pPr>
            <a:r>
              <a:rPr lang="vi-VN" sz="2400" i="1" dirty="0">
                <a:solidFill>
                  <a:schemeClr val="tx1"/>
                </a:solidFill>
                <a:latin typeface="UTM Avo" panose="02040603050506020204" pitchFamily="18"/>
              </a:rPr>
              <a:t>-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Không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tìm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thấy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ở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mình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một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tài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năng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gì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. 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-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Không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thân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với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Mèo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như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trước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</a:rPr>
              <a:t>nữa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3" name="Google Shape;828;p33">
            <a:extLst>
              <a:ext uri="{FF2B5EF4-FFF2-40B4-BE49-F238E27FC236}">
                <a16:creationId xmlns:a16="http://schemas.microsoft.com/office/drawing/2014/main" id="{2CC9ED55-36A6-1CC5-380A-5C17EDE6C4FB}"/>
              </a:ext>
            </a:extLst>
          </p:cNvPr>
          <p:cNvSpPr txBox="1">
            <a:spLocks/>
          </p:cNvSpPr>
          <p:nvPr/>
        </p:nvSpPr>
        <p:spPr>
          <a:xfrm>
            <a:off x="1524000" y="1805034"/>
            <a:ext cx="9143999" cy="44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vi-VN" sz="2600" b="1">
                <a:solidFill>
                  <a:schemeClr val="tx1"/>
                </a:solidFill>
                <a:latin typeface="UTM Avo" panose="02040603050506020204" pitchFamily="18"/>
              </a:rPr>
              <a:t>Khi tài năng hội hoạ của em gái được phát hiện</a:t>
            </a:r>
            <a:endParaRPr lang="vi-VN" sz="2600" b="1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F60148-D7DA-4693-C7DE-B1EFEBA033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2609" y="4170816"/>
            <a:ext cx="1968970" cy="2579554"/>
          </a:xfrm>
          <a:prstGeom prst="rect">
            <a:avLst/>
          </a:prstGeom>
        </p:spPr>
      </p:pic>
      <p:sp>
        <p:nvSpPr>
          <p:cNvPr id="7" name="Thought Bubble: Cloud 5">
            <a:extLst>
              <a:ext uri="{FF2B5EF4-FFF2-40B4-BE49-F238E27FC236}">
                <a16:creationId xmlns:a16="http://schemas.microsoft.com/office/drawing/2014/main" id="{7B0C5E37-59CE-AD6A-78F6-E53ED0BD5103}"/>
              </a:ext>
            </a:extLst>
          </p:cNvPr>
          <p:cNvSpPr/>
          <p:nvPr/>
        </p:nvSpPr>
        <p:spPr>
          <a:xfrm>
            <a:off x="4136782" y="4528798"/>
            <a:ext cx="4326285" cy="2116691"/>
          </a:xfrm>
          <a:prstGeom prst="cloudCallout">
            <a:avLst>
              <a:gd name="adj1" fmla="val 74388"/>
              <a:gd name="adj2" fmla="val 17115"/>
            </a:avLst>
          </a:prstGeom>
          <a:solidFill>
            <a:srgbClr val="F4D3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D27685-F2DF-DC8B-7A9C-FF45147F30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715000" y="4921309"/>
            <a:ext cx="1271872" cy="14417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DEFB7B-8EE2-A801-3460-E96A58FE6656}"/>
              </a:ext>
            </a:extLst>
          </p:cNvPr>
          <p:cNvSpPr txBox="1"/>
          <p:nvPr/>
        </p:nvSpPr>
        <p:spPr>
          <a:xfrm>
            <a:off x="1564163" y="3922278"/>
            <a:ext cx="8498446" cy="461665"/>
          </a:xfrm>
          <a:prstGeom prst="rect">
            <a:avLst/>
          </a:prstGeom>
          <a:solidFill>
            <a:srgbClr val="F8E6ED"/>
          </a:solidFill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/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Không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vui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,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mặc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cảm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,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tự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ti,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ghen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tị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với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tài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năng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của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em.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10" name="Arrow: Right 18">
            <a:extLst>
              <a:ext uri="{FF2B5EF4-FFF2-40B4-BE49-F238E27FC236}">
                <a16:creationId xmlns:a16="http://schemas.microsoft.com/office/drawing/2014/main" id="{228FBB5D-5AA0-2500-9B8A-3A64937078B7}"/>
              </a:ext>
            </a:extLst>
          </p:cNvPr>
          <p:cNvSpPr/>
          <p:nvPr/>
        </p:nvSpPr>
        <p:spPr>
          <a:xfrm>
            <a:off x="931099" y="3934438"/>
            <a:ext cx="480606" cy="355105"/>
          </a:xfrm>
          <a:prstGeom prst="rightArrow">
            <a:avLst/>
          </a:prstGeom>
          <a:solidFill>
            <a:srgbClr val="F4D3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4108272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CE9996A-4958-13FF-AC0B-6A027E50C4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1473239"/>
              </p:ext>
            </p:extLst>
          </p:nvPr>
        </p:nvGraphicFramePr>
        <p:xfrm>
          <a:off x="-1660868" y="2378595"/>
          <a:ext cx="6746128" cy="3875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Google Shape;828;p33">
            <a:extLst>
              <a:ext uri="{FF2B5EF4-FFF2-40B4-BE49-F238E27FC236}">
                <a16:creationId xmlns:a16="http://schemas.microsoft.com/office/drawing/2014/main" id="{68CC7DB0-136F-A6D9-BD21-6490A494FF7B}"/>
              </a:ext>
            </a:extLst>
          </p:cNvPr>
          <p:cNvSpPr txBox="1">
            <a:spLocks/>
          </p:cNvSpPr>
          <p:nvPr/>
        </p:nvSpPr>
        <p:spPr>
          <a:xfrm>
            <a:off x="1524000" y="1792259"/>
            <a:ext cx="9143999" cy="44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vi-VN" sz="2600" b="1" dirty="0">
                <a:solidFill>
                  <a:schemeClr val="tx1"/>
                </a:solidFill>
                <a:latin typeface="UTM Avo" panose="02040603050506020204" pitchFamily="18"/>
              </a:rPr>
              <a:t>Khi đứng trước bức tranh được giải nhất của em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F6C15E-5CBB-17AA-8264-6052E5C0D5E6}"/>
              </a:ext>
            </a:extLst>
          </p:cNvPr>
          <p:cNvSpPr txBox="1"/>
          <p:nvPr/>
        </p:nvSpPr>
        <p:spPr>
          <a:xfrm>
            <a:off x="3185487" y="2294602"/>
            <a:ext cx="7870439" cy="141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-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Ngạc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nhiên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cao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độ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bức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tranh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vẽ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về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mình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chứ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không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phải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ai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khác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trong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gia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đình</a:t>
            </a:r>
            <a:r>
              <a:rPr lang="nl-NL" sz="2000" dirty="0">
                <a:solidFill>
                  <a:schemeClr val="tx1"/>
                </a:solidFill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nl-NL" sz="2000" dirty="0" err="1">
                <a:solidFill>
                  <a:schemeClr val="tx1"/>
                </a:solidFill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k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hông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ngờ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mình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được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em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gái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yêu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quý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và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tôn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trọng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Bức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tranh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đẹp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ngoài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sức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tưởng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tượng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của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cậu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bé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chemeClr val="tx1"/>
              </a:solidFill>
              <a:effectLst/>
              <a:latin typeface="UTM Avo" panose="02040603050506020204" pitchFamily="18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6DE81B-BF26-A688-FED3-8D340F3C56EF}"/>
              </a:ext>
            </a:extLst>
          </p:cNvPr>
          <p:cNvSpPr txBox="1"/>
          <p:nvPr/>
        </p:nvSpPr>
        <p:spPr>
          <a:xfrm>
            <a:off x="3185488" y="3706527"/>
            <a:ext cx="7958383" cy="950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nl-NL" sz="2000" dirty="0">
                <a:solidFill>
                  <a:schemeClr val="tx1"/>
                </a:solidFill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- </a:t>
            </a:r>
            <a:r>
              <a:rPr lang="nl-NL" sz="2000" dirty="0" err="1">
                <a:solidFill>
                  <a:schemeClr val="tx1"/>
                </a:solidFill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T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rong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mắt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em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mình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thật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hoàn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hảo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và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đẹp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đẽ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. Em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gái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mình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là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một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tài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năng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hội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hoạ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rất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đặc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biệt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chemeClr val="tx1"/>
              </a:solidFill>
              <a:effectLst/>
              <a:latin typeface="UTM Avo" panose="02040603050506020204" pitchFamily="18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9E28FC-DB45-C251-A32C-F8E92C9F5254}"/>
              </a:ext>
            </a:extLst>
          </p:cNvPr>
          <p:cNvSpPr txBox="1"/>
          <p:nvPr/>
        </p:nvSpPr>
        <p:spPr>
          <a:xfrm>
            <a:off x="3185487" y="4660311"/>
            <a:ext cx="7796549" cy="950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l-NL" sz="2000" dirty="0">
                <a:solidFill>
                  <a:schemeClr val="tx1"/>
                </a:solidFill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- </a:t>
            </a:r>
            <a:r>
              <a:rPr lang="nl-NL" sz="2000" dirty="0" err="1">
                <a:solidFill>
                  <a:schemeClr val="tx1"/>
                </a:solidFill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V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ì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nhận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thấy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trước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đó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mình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quá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ích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kỉ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nhỏ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nhen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hẹp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hòi</a:t>
            </a:r>
            <a:r>
              <a:rPr lang="nl-NL" sz="200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, coi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thường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đố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kị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với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 em.</a:t>
            </a:r>
            <a:endParaRPr lang="en-US" sz="20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362D186-0122-BE3E-3349-5FF63BC89821}"/>
              </a:ext>
            </a:extLst>
          </p:cNvPr>
          <p:cNvSpPr txBox="1"/>
          <p:nvPr/>
        </p:nvSpPr>
        <p:spPr>
          <a:xfrm>
            <a:off x="4025147" y="5778333"/>
            <a:ext cx="5923688" cy="620921"/>
          </a:xfrm>
          <a:prstGeom prst="rect">
            <a:avLst/>
          </a:prstGeom>
          <a:solidFill>
            <a:srgbClr val="F8E6ED"/>
          </a:solidFill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 tIns="0" bIns="14400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ngờ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xúc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hào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xấu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hổ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Arrow: Right 18">
            <a:extLst>
              <a:ext uri="{FF2B5EF4-FFF2-40B4-BE49-F238E27FC236}">
                <a16:creationId xmlns:a16="http://schemas.microsoft.com/office/drawing/2014/main" id="{8705873D-25E7-FA0B-DEF3-09EAF41563DE}"/>
              </a:ext>
            </a:extLst>
          </p:cNvPr>
          <p:cNvSpPr/>
          <p:nvPr/>
        </p:nvSpPr>
        <p:spPr>
          <a:xfrm>
            <a:off x="3425324" y="5920877"/>
            <a:ext cx="480606" cy="355105"/>
          </a:xfrm>
          <a:prstGeom prst="rightArrow">
            <a:avLst/>
          </a:prstGeom>
          <a:solidFill>
            <a:srgbClr val="F4D3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510920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  <p:bldP spid="11" grpId="0"/>
      <p:bldP spid="12" grpId="0"/>
      <p:bldP spid="13" grpId="0"/>
      <p:bldP spid="16" grpId="0" animBg="1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ought Bubble: Cloud 5">
            <a:extLst>
              <a:ext uri="{FF2B5EF4-FFF2-40B4-BE49-F238E27FC236}">
                <a16:creationId xmlns:a16="http://schemas.microsoft.com/office/drawing/2014/main" id="{7AC56461-BC19-F5A7-313D-2F6A7D3094C5}"/>
              </a:ext>
            </a:extLst>
          </p:cNvPr>
          <p:cNvSpPr/>
          <p:nvPr/>
        </p:nvSpPr>
        <p:spPr>
          <a:xfrm>
            <a:off x="1447264" y="2863582"/>
            <a:ext cx="5682581" cy="2652978"/>
          </a:xfrm>
          <a:prstGeom prst="cloudCallout">
            <a:avLst>
              <a:gd name="adj1" fmla="val 57862"/>
              <a:gd name="adj2" fmla="val 2377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Nêu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nét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3" name="Google Shape;826;p33">
            <a:extLst>
              <a:ext uri="{FF2B5EF4-FFF2-40B4-BE49-F238E27FC236}">
                <a16:creationId xmlns:a16="http://schemas.microsoft.com/office/drawing/2014/main" id="{4FA56F66-8A84-6D5E-C12F-14758FB46D76}"/>
              </a:ext>
            </a:extLst>
          </p:cNvPr>
          <p:cNvPicPr preferRelativeResize="0"/>
          <p:nvPr/>
        </p:nvPicPr>
        <p:blipFill rotWithShape="1">
          <a:blip r:embed="rId3">
            <a:alphaModFix amt="90000"/>
          </a:blip>
          <a:srcRect r="2657"/>
          <a:stretch/>
        </p:blipFill>
        <p:spPr>
          <a:xfrm>
            <a:off x="4288555" y="1694714"/>
            <a:ext cx="3614889" cy="8367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828;p33">
            <a:extLst>
              <a:ext uri="{FF2B5EF4-FFF2-40B4-BE49-F238E27FC236}">
                <a16:creationId xmlns:a16="http://schemas.microsoft.com/office/drawing/2014/main" id="{A4750C07-1A1A-37A9-D20D-D6AB8997AF37}"/>
              </a:ext>
            </a:extLst>
          </p:cNvPr>
          <p:cNvSpPr txBox="1">
            <a:spLocks/>
          </p:cNvSpPr>
          <p:nvPr/>
        </p:nvSpPr>
        <p:spPr>
          <a:xfrm>
            <a:off x="2061599" y="1892739"/>
            <a:ext cx="8068800" cy="44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700" b="1" dirty="0">
                <a:latin typeface="UTM Avo" panose="02040603050506020204" pitchFamily="18"/>
              </a:rPr>
              <a:t>III. TỔNG KẾT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7F5BBF-BE98-0A0A-01C6-57A3800C13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1180" y="2503590"/>
            <a:ext cx="4564271" cy="456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690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28;p33">
            <a:extLst>
              <a:ext uri="{FF2B5EF4-FFF2-40B4-BE49-F238E27FC236}">
                <a16:creationId xmlns:a16="http://schemas.microsoft.com/office/drawing/2014/main" id="{2D3B9E65-5AAF-9B32-00D9-221E210DEA11}"/>
              </a:ext>
            </a:extLst>
          </p:cNvPr>
          <p:cNvSpPr txBox="1">
            <a:spLocks/>
          </p:cNvSpPr>
          <p:nvPr/>
        </p:nvSpPr>
        <p:spPr>
          <a:xfrm>
            <a:off x="1527507" y="1782554"/>
            <a:ext cx="9136981" cy="44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</a:rPr>
              <a:t>Nội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</a:rPr>
              <a:t> dung</a:t>
            </a:r>
          </a:p>
        </p:txBody>
      </p:sp>
      <p:pic>
        <p:nvPicPr>
          <p:cNvPr id="3" name="Google Shape;4196;p87">
            <a:extLst>
              <a:ext uri="{FF2B5EF4-FFF2-40B4-BE49-F238E27FC236}">
                <a16:creationId xmlns:a16="http://schemas.microsoft.com/office/drawing/2014/main" id="{EC558BFD-D2D9-4C78-811D-D039616792F4}"/>
              </a:ext>
            </a:extLst>
          </p:cNvPr>
          <p:cNvPicPr preferRelativeResize="0"/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1241671" y="2081463"/>
            <a:ext cx="9708657" cy="455564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6CE594-D19A-1488-F1FF-53A087ECA510}"/>
              </a:ext>
            </a:extLst>
          </p:cNvPr>
          <p:cNvSpPr txBox="1"/>
          <p:nvPr/>
        </p:nvSpPr>
        <p:spPr>
          <a:xfrm>
            <a:off x="2082212" y="2761870"/>
            <a:ext cx="8027569" cy="320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-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Nhân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vật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Kiều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Phương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: say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mê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hội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họa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hồn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nhiên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trong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sáng, </a:t>
            </a:r>
            <a:r>
              <a:rPr lang="nl-NL" sz="2300" err="1">
                <a:solidFill>
                  <a:schemeClr val="tx1"/>
                </a:solidFill>
                <a:latin typeface="UTM Avo" panose="02040603050506020204" pitchFamily="18"/>
              </a:rPr>
              <a:t>nhân</a:t>
            </a:r>
            <a:r>
              <a:rPr lang="nl-NL" sz="2300">
                <a:solidFill>
                  <a:schemeClr val="tx1"/>
                </a:solidFill>
                <a:latin typeface="UTM Avo" panose="02040603050506020204" pitchFamily="18"/>
              </a:rPr>
              <a:t> hậu.</a:t>
            </a:r>
            <a:endParaRPr lang="en-US" sz="2300" dirty="0">
              <a:solidFill>
                <a:schemeClr val="tx1"/>
              </a:solidFill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</a:pP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-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Người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anh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: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Ghen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tị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với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tài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năng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của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em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mặc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cảm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xúc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động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khi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nhận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ra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tâm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hồn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lòng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nhân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hậu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của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em.</a:t>
            </a:r>
          </a:p>
          <a:p>
            <a:pPr algn="just">
              <a:lnSpc>
                <a:spcPct val="150000"/>
              </a:lnSpc>
            </a:pP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</a:rPr>
              <a:t>- </a:t>
            </a:r>
            <a:r>
              <a:rPr lang="vi-VN" sz="2300" dirty="0">
                <a:solidFill>
                  <a:schemeClr val="tx1"/>
                </a:solidFill>
                <a:latin typeface="UTM Avo" panose="02040603050506020204" pitchFamily="18"/>
              </a:rPr>
              <a:t>Ý nghĩa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</a:rPr>
              <a:t>:</a:t>
            </a:r>
            <a:r>
              <a:rPr lang="vi-VN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Tình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cảm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trong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sáng,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nhân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hậu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bao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giờ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cũng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lớn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hơn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, cao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đẹp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hơn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lòng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ghen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ghét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đố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kị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  <a:endParaRPr lang="en-US" sz="23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1EC2ED-B1AE-4314-9550-B87FCDC120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981693" y="1580693"/>
            <a:ext cx="1968629" cy="118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081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28;p33">
            <a:extLst>
              <a:ext uri="{FF2B5EF4-FFF2-40B4-BE49-F238E27FC236}">
                <a16:creationId xmlns:a16="http://schemas.microsoft.com/office/drawing/2014/main" id="{43E27BED-DDB4-BBDB-041A-AB539173B673}"/>
              </a:ext>
            </a:extLst>
          </p:cNvPr>
          <p:cNvSpPr txBox="1">
            <a:spLocks/>
          </p:cNvSpPr>
          <p:nvPr/>
        </p:nvSpPr>
        <p:spPr>
          <a:xfrm>
            <a:off x="1527509" y="1834619"/>
            <a:ext cx="9136981" cy="44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</a:rPr>
              <a:t>Nghệ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</a:rPr>
              <a:t>thuật</a:t>
            </a:r>
            <a:endParaRPr lang="en-US" sz="2800" b="1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3" name="Google Shape;4196;p87">
            <a:extLst>
              <a:ext uri="{FF2B5EF4-FFF2-40B4-BE49-F238E27FC236}">
                <a16:creationId xmlns:a16="http://schemas.microsoft.com/office/drawing/2014/main" id="{05CD8D4E-7442-86A7-45EB-CBAE31F4763C}"/>
              </a:ext>
            </a:extLst>
          </p:cNvPr>
          <p:cNvPicPr preferRelativeResize="0"/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1788477" y="2275319"/>
            <a:ext cx="8615044" cy="373803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E70A892-864D-D545-E60C-A75C8D2B1F91}"/>
              </a:ext>
            </a:extLst>
          </p:cNvPr>
          <p:cNvSpPr txBox="1"/>
          <p:nvPr/>
        </p:nvSpPr>
        <p:spPr>
          <a:xfrm>
            <a:off x="2556785" y="2967998"/>
            <a:ext cx="7078428" cy="1609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-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Kể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chuyện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bằng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ngôi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thứ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nhất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tạo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nên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sự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chân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thật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cho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câu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chuyện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  <a:endParaRPr lang="en-US" sz="2300" dirty="0">
              <a:solidFill>
                <a:schemeClr val="tx1"/>
              </a:solidFill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</a:pP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-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Miêu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tả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chân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thực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diễn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biến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tâm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lí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nhân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nl-NL" sz="2300" dirty="0" err="1">
                <a:solidFill>
                  <a:schemeClr val="tx1"/>
                </a:solidFill>
                <a:latin typeface="UTM Avo" panose="02040603050506020204" pitchFamily="18"/>
              </a:rPr>
              <a:t>vật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  <a:endParaRPr lang="en-US" sz="23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BBAE23-8447-E731-7441-B9811159ED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0906" y="4343400"/>
            <a:ext cx="3891094" cy="300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823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32731398-D838-08DD-A521-240A316224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42900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5819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7">
            <a:extLst>
              <a:ext uri="{FF2B5EF4-FFF2-40B4-BE49-F238E27FC236}">
                <a16:creationId xmlns:a16="http://schemas.microsoft.com/office/drawing/2014/main" id="{6BCE0F3B-0003-670E-50D6-AD1465C2BA10}"/>
              </a:ext>
            </a:extLst>
          </p:cNvPr>
          <p:cNvGrpSpPr/>
          <p:nvPr/>
        </p:nvGrpSpPr>
        <p:grpSpPr>
          <a:xfrm>
            <a:off x="1720877" y="2348606"/>
            <a:ext cx="8750246" cy="3694092"/>
            <a:chOff x="-29331158" y="-4844006"/>
            <a:chExt cx="9877539" cy="7817280"/>
          </a:xfrm>
        </p:grpSpPr>
        <p:sp>
          <p:nvSpPr>
            <p:cNvPr id="3" name="Freeform 28">
              <a:extLst>
                <a:ext uri="{FF2B5EF4-FFF2-40B4-BE49-F238E27FC236}">
                  <a16:creationId xmlns:a16="http://schemas.microsoft.com/office/drawing/2014/main" id="{589FF4BF-CFCD-75C4-8BBD-1C6CD29FDE8D}"/>
                </a:ext>
              </a:extLst>
            </p:cNvPr>
            <p:cNvSpPr/>
            <p:nvPr/>
          </p:nvSpPr>
          <p:spPr>
            <a:xfrm>
              <a:off x="-29331158" y="-4605248"/>
              <a:ext cx="9877539" cy="7578522"/>
            </a:xfrm>
            <a:custGeom>
              <a:avLst/>
              <a:gdLst/>
              <a:ahLst/>
              <a:cxnLst/>
              <a:rect l="l" t="t" r="r" b="b"/>
              <a:pathLst>
                <a:path w="3423283" h="3536740">
                  <a:moveTo>
                    <a:pt x="3420744" y="645160"/>
                  </a:moveTo>
                  <a:cubicBezTo>
                    <a:pt x="3423283" y="488950"/>
                    <a:pt x="3401694" y="30480"/>
                    <a:pt x="3401694" y="30480"/>
                  </a:cubicBezTo>
                  <a:cubicBezTo>
                    <a:pt x="3401694" y="30480"/>
                    <a:pt x="3016884" y="40640"/>
                    <a:pt x="2670197" y="40640"/>
                  </a:cubicBezTo>
                  <a:cubicBezTo>
                    <a:pt x="2640436" y="40640"/>
                    <a:pt x="2401570" y="40640"/>
                    <a:pt x="2341880" y="40640"/>
                  </a:cubicBezTo>
                  <a:cubicBezTo>
                    <a:pt x="1906270" y="40640"/>
                    <a:pt x="1042670" y="38100"/>
                    <a:pt x="795020" y="33020"/>
                  </a:cubicBezTo>
                  <a:cubicBezTo>
                    <a:pt x="482600" y="20320"/>
                    <a:pt x="11430" y="0"/>
                    <a:pt x="10160" y="29210"/>
                  </a:cubicBezTo>
                  <a:cubicBezTo>
                    <a:pt x="8890" y="58420"/>
                    <a:pt x="21590" y="440690"/>
                    <a:pt x="21590" y="440690"/>
                  </a:cubicBezTo>
                  <a:cubicBezTo>
                    <a:pt x="21590" y="440690"/>
                    <a:pt x="21590" y="2688380"/>
                    <a:pt x="21590" y="2880150"/>
                  </a:cubicBezTo>
                  <a:cubicBezTo>
                    <a:pt x="6350" y="3125260"/>
                    <a:pt x="0" y="3498640"/>
                    <a:pt x="0" y="3498640"/>
                  </a:cubicBezTo>
                  <a:cubicBezTo>
                    <a:pt x="204470" y="3529120"/>
                    <a:pt x="450850" y="3536740"/>
                    <a:pt x="657860" y="3534200"/>
                  </a:cubicBezTo>
                  <a:cubicBezTo>
                    <a:pt x="891540" y="3534200"/>
                    <a:pt x="2605913" y="3534200"/>
                    <a:pt x="2605913" y="3534200"/>
                  </a:cubicBezTo>
                  <a:lnTo>
                    <a:pt x="3381374" y="3520230"/>
                  </a:lnTo>
                  <a:cubicBezTo>
                    <a:pt x="3381374" y="3520230"/>
                    <a:pt x="3420744" y="2817920"/>
                    <a:pt x="3420744" y="2692190"/>
                  </a:cubicBezTo>
                  <a:cubicBezTo>
                    <a:pt x="3420744" y="2518200"/>
                    <a:pt x="3418204" y="803910"/>
                    <a:pt x="3420744" y="645160"/>
                  </a:cubicBezTo>
                  <a:close/>
                </a:path>
              </a:pathLst>
            </a:custGeom>
            <a:solidFill>
              <a:srgbClr val="FFF6BB"/>
            </a:solidFill>
          </p:spPr>
        </p:sp>
        <p:sp>
          <p:nvSpPr>
            <p:cNvPr id="4" name="Freeform 29">
              <a:extLst>
                <a:ext uri="{FF2B5EF4-FFF2-40B4-BE49-F238E27FC236}">
                  <a16:creationId xmlns:a16="http://schemas.microsoft.com/office/drawing/2014/main" id="{18E478B4-885A-3644-6071-3EFDCAA590B0}"/>
                </a:ext>
              </a:extLst>
            </p:cNvPr>
            <p:cNvSpPr/>
            <p:nvPr/>
          </p:nvSpPr>
          <p:spPr>
            <a:xfrm>
              <a:off x="-28876502" y="-4844006"/>
              <a:ext cx="4569578" cy="1189234"/>
            </a:xfrm>
            <a:custGeom>
              <a:avLst/>
              <a:gdLst/>
              <a:ahLst/>
              <a:cxnLst/>
              <a:rect l="l" t="t" r="r" b="b"/>
              <a:pathLst>
                <a:path w="1583690" h="554990">
                  <a:moveTo>
                    <a:pt x="27940" y="0"/>
                  </a:moveTo>
                  <a:cubicBezTo>
                    <a:pt x="27940" y="0"/>
                    <a:pt x="990600" y="95250"/>
                    <a:pt x="1109980" y="97790"/>
                  </a:cubicBezTo>
                  <a:lnTo>
                    <a:pt x="1558290" y="106680"/>
                  </a:lnTo>
                  <a:lnTo>
                    <a:pt x="1557020" y="199390"/>
                  </a:lnTo>
                  <a:cubicBezTo>
                    <a:pt x="1557020" y="199390"/>
                    <a:pt x="1583690" y="342900"/>
                    <a:pt x="1582420" y="402590"/>
                  </a:cubicBezTo>
                  <a:lnTo>
                    <a:pt x="1579880" y="554990"/>
                  </a:lnTo>
                  <a:cubicBezTo>
                    <a:pt x="1579880" y="554990"/>
                    <a:pt x="975360" y="504190"/>
                    <a:pt x="825500" y="497840"/>
                  </a:cubicBezTo>
                  <a:cubicBezTo>
                    <a:pt x="511810" y="482600"/>
                    <a:pt x="11430" y="414020"/>
                    <a:pt x="11430" y="414020"/>
                  </a:cubicBezTo>
                  <a:lnTo>
                    <a:pt x="0" y="261620"/>
                  </a:lnTo>
                  <a:lnTo>
                    <a:pt x="48260" y="135890"/>
                  </a:lnTo>
                  <a:lnTo>
                    <a:pt x="27940" y="0"/>
                  </a:lnTo>
                  <a:close/>
                </a:path>
              </a:pathLst>
            </a:custGeom>
            <a:solidFill>
              <a:srgbClr val="FFDC5D"/>
            </a:solidFill>
          </p:spPr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46E8D7D2-7629-3D6B-8D86-1672E4E36A07}"/>
              </a:ext>
            </a:extLst>
          </p:cNvPr>
          <p:cNvSpPr txBox="1"/>
          <p:nvPr/>
        </p:nvSpPr>
        <p:spPr>
          <a:xfrm>
            <a:off x="2123645" y="4524566"/>
            <a:ext cx="8006755" cy="1036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>
                <a:latin typeface="UTM Avo" panose="02040603050506020204" pitchFamily="18"/>
              </a:rPr>
              <a:t>- </a:t>
            </a:r>
            <a:r>
              <a:rPr lang="en-US" sz="2200" dirty="0" err="1">
                <a:latin typeface="UTM Avo" panose="02040603050506020204" pitchFamily="18"/>
              </a:rPr>
              <a:t>Hãy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chỉ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ra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các</a:t>
            </a:r>
            <a:r>
              <a:rPr lang="en-US" sz="2200" dirty="0">
                <a:latin typeface="UTM Avo" panose="02040603050506020204" pitchFamily="18"/>
              </a:rPr>
              <a:t> chi </a:t>
            </a:r>
            <a:r>
              <a:rPr lang="en-US" sz="2200" dirty="0" err="1">
                <a:latin typeface="UTM Avo" panose="02040603050506020204" pitchFamily="18"/>
              </a:rPr>
              <a:t>tiết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cụ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thể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để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làm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sáng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tỏ</a:t>
            </a:r>
            <a:r>
              <a:rPr lang="en-US" sz="2200" dirty="0">
                <a:latin typeface="UTM Avo" panose="02040603050506020204" pitchFamily="18"/>
              </a:rPr>
              <a:t> </a:t>
            </a:r>
            <a:r>
              <a:rPr lang="en-US" sz="2200" dirty="0" err="1">
                <a:latin typeface="UTM Avo" panose="02040603050506020204" pitchFamily="18"/>
              </a:rPr>
              <a:t>điều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đó</a:t>
            </a:r>
            <a:r>
              <a:rPr lang="en-US" sz="2200" dirty="0">
                <a:latin typeface="UTM Avo" panose="02040603050506020204" pitchFamily="18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latin typeface="UTM Avo" panose="02040603050506020204" pitchFamily="18"/>
              </a:rPr>
              <a:t>- </a:t>
            </a:r>
            <a:r>
              <a:rPr lang="en-US" sz="2200" dirty="0" err="1">
                <a:latin typeface="UTM Avo" panose="02040603050506020204" pitchFamily="18"/>
              </a:rPr>
              <a:t>Ngôi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kể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có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liên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quan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gì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đến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cách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miêu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tả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hai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nhân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vật</a:t>
            </a:r>
            <a:r>
              <a:rPr lang="en-US" sz="2200" dirty="0">
                <a:latin typeface="UTM Avo" panose="02040603050506020204" pitchFamily="18"/>
              </a:rPr>
              <a:t>?</a:t>
            </a:r>
          </a:p>
        </p:txBody>
      </p:sp>
      <p:pic>
        <p:nvPicPr>
          <p:cNvPr id="6" name="Google Shape;3696;p78">
            <a:extLst>
              <a:ext uri="{FF2B5EF4-FFF2-40B4-BE49-F238E27FC236}">
                <a16:creationId xmlns:a16="http://schemas.microsoft.com/office/drawing/2014/main" id="{6BC532A7-EF56-A28C-49E1-E8039BEA4CCF}"/>
              </a:ext>
            </a:extLst>
          </p:cNvPr>
          <p:cNvPicPr preferRelativeResize="0"/>
          <p:nvPr/>
        </p:nvPicPr>
        <p:blipFill rotWithShape="1">
          <a:blip r:embed="rId3">
            <a:alphaModFix amt="90000"/>
          </a:blip>
          <a:srcRect r="2657"/>
          <a:stretch/>
        </p:blipFill>
        <p:spPr>
          <a:xfrm>
            <a:off x="3862080" y="1477730"/>
            <a:ext cx="4467840" cy="77894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28;p33">
            <a:extLst>
              <a:ext uri="{FF2B5EF4-FFF2-40B4-BE49-F238E27FC236}">
                <a16:creationId xmlns:a16="http://schemas.microsoft.com/office/drawing/2014/main" id="{EFC25BBA-165E-4FB2-05BD-949ED0656DCD}"/>
              </a:ext>
            </a:extLst>
          </p:cNvPr>
          <p:cNvSpPr txBox="1">
            <a:spLocks/>
          </p:cNvSpPr>
          <p:nvPr/>
        </p:nvSpPr>
        <p:spPr>
          <a:xfrm>
            <a:off x="2061600" y="1692818"/>
            <a:ext cx="8068800" cy="44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800" b="1" dirty="0">
                <a:latin typeface="UTM Avo" panose="02040603050506020204" pitchFamily="18"/>
              </a:rPr>
              <a:t>LUYỆN TẬP</a:t>
            </a:r>
          </a:p>
        </p:txBody>
      </p:sp>
      <p:sp>
        <p:nvSpPr>
          <p:cNvPr id="8" name="Rectangle: Rounded Corners 5">
            <a:extLst>
              <a:ext uri="{FF2B5EF4-FFF2-40B4-BE49-F238E27FC236}">
                <a16:creationId xmlns:a16="http://schemas.microsoft.com/office/drawing/2014/main" id="{753742D8-F042-13CE-181E-DEBDD8F5A462}"/>
              </a:ext>
            </a:extLst>
          </p:cNvPr>
          <p:cNvSpPr/>
          <p:nvPr/>
        </p:nvSpPr>
        <p:spPr>
          <a:xfrm>
            <a:off x="2669822" y="3002511"/>
            <a:ext cx="6852356" cy="131730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5000"/>
              </a:lnSpc>
            </a:pPr>
            <a:r>
              <a:rPr lang="en-US" sz="220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Nhân vật người em thường được tái hiện qua hành động, còn nhân vật người anh thường được tác giả chú ý miêu tả tâm trạng. </a:t>
            </a:r>
          </a:p>
        </p:txBody>
      </p:sp>
    </p:spTree>
    <p:extLst>
      <p:ext uri="{BB962C8B-B14F-4D97-AF65-F5344CB8AC3E}">
        <p14:creationId xmlns:p14="http://schemas.microsoft.com/office/powerpoint/2010/main" val="2128556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88657C-E60B-E974-D1BA-7F211DB60992}"/>
              </a:ext>
            </a:extLst>
          </p:cNvPr>
          <p:cNvSpPr txBox="1"/>
          <p:nvPr/>
        </p:nvSpPr>
        <p:spPr>
          <a:xfrm>
            <a:off x="1001591" y="2243084"/>
            <a:ext cx="10188816" cy="418191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tái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dirty="0">
              <a:solidFill>
                <a:schemeClr val="tx1"/>
              </a:solidFill>
              <a:effectLst/>
              <a:latin typeface="UTM Avo" panose="02040603050506020204" pitchFamily="18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+ Sau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vẻ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hài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lòng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nó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lôi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túi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bốn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lọ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đỏ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xanh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,...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nó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chế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chemeClr val="tx1"/>
              </a:solidFill>
              <a:effectLst/>
              <a:latin typeface="UTM Avo" panose="02040603050506020204" pitchFamily="18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Nó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đưa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canh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chừng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nhét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tất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túi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đen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nhọ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nồi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lọ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bỏ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en-US" sz="2000" dirty="0">
              <a:solidFill>
                <a:schemeClr val="tx1"/>
              </a:solidFill>
              <a:effectLst/>
              <a:latin typeface="UTM Avo" panose="02040603050506020204" pitchFamily="18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Nó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lao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ôm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cổ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nhưng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viện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cớ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đang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dở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đẩy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nhẹ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nó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ra.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Tuy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nó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vẫn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kịp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thầm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tai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tôi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anh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“.</a:t>
            </a:r>
            <a:endParaRPr lang="en-US" sz="2000" dirty="0">
              <a:solidFill>
                <a:schemeClr val="tx1"/>
              </a:solidFill>
              <a:effectLst/>
              <a:latin typeface="UTM Avo" panose="02040603050506020204" pitchFamily="18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Ngôi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nữa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hối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hận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bày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tỏ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chân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đáng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cậy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0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chemeClr val="tx1"/>
              </a:solidFill>
              <a:effectLst/>
              <a:latin typeface="UTM Avo" panose="02040603050506020204" pitchFamily="18"/>
              <a:ea typeface="Times New Roman" panose="02020603050405020304" pitchFamily="18" charset="0"/>
            </a:endParaRPr>
          </a:p>
        </p:txBody>
      </p:sp>
      <p:sp>
        <p:nvSpPr>
          <p:cNvPr id="3" name="Google Shape;828;p33">
            <a:extLst>
              <a:ext uri="{FF2B5EF4-FFF2-40B4-BE49-F238E27FC236}">
                <a16:creationId xmlns:a16="http://schemas.microsoft.com/office/drawing/2014/main" id="{8F8F580C-A532-EE75-C6D4-0C15F21A2D67}"/>
              </a:ext>
            </a:extLst>
          </p:cNvPr>
          <p:cNvSpPr txBox="1">
            <a:spLocks/>
          </p:cNvSpPr>
          <p:nvPr/>
        </p:nvSpPr>
        <p:spPr>
          <a:xfrm>
            <a:off x="1527509" y="1679463"/>
            <a:ext cx="9136981" cy="44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</a:rPr>
              <a:t>Trả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</a:rPr>
              <a:t>lời</a:t>
            </a:r>
            <a:endParaRPr lang="en-US" sz="2800" b="1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20544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allAtOnce" animBg="1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roll: Horizontal 5">
            <a:extLst>
              <a:ext uri="{FF2B5EF4-FFF2-40B4-BE49-F238E27FC236}">
                <a16:creationId xmlns:a16="http://schemas.microsoft.com/office/drawing/2014/main" id="{15D0F422-85A6-BCE6-DA67-5F2BF09C49B1}"/>
              </a:ext>
            </a:extLst>
          </p:cNvPr>
          <p:cNvSpPr/>
          <p:nvPr/>
        </p:nvSpPr>
        <p:spPr>
          <a:xfrm>
            <a:off x="2151478" y="2288519"/>
            <a:ext cx="7889041" cy="2952955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Theo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em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,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truyện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muốn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đề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cao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, ca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ngợi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điều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gì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?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Điều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đó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có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liên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quan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đến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cuộc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sống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hằng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ngày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của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mỗi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người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như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thế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nào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539A7E-59B4-5134-88E7-F39D01CFE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359272" y="3756733"/>
            <a:ext cx="3732464" cy="3111524"/>
          </a:xfrm>
          <a:prstGeom prst="rect">
            <a:avLst/>
          </a:prstGeom>
        </p:spPr>
      </p:pic>
      <p:pic>
        <p:nvPicPr>
          <p:cNvPr id="4" name="Google Shape;3696;p78">
            <a:extLst>
              <a:ext uri="{FF2B5EF4-FFF2-40B4-BE49-F238E27FC236}">
                <a16:creationId xmlns:a16="http://schemas.microsoft.com/office/drawing/2014/main" id="{DF3F8094-AB2A-3F5C-7830-F2548ACFAFFB}"/>
              </a:ext>
            </a:extLst>
          </p:cNvPr>
          <p:cNvPicPr preferRelativeResize="0"/>
          <p:nvPr/>
        </p:nvPicPr>
        <p:blipFill rotWithShape="1">
          <a:blip r:embed="rId4">
            <a:alphaModFix amt="90000"/>
          </a:blip>
          <a:srcRect r="2657"/>
          <a:stretch/>
        </p:blipFill>
        <p:spPr>
          <a:xfrm>
            <a:off x="4214375" y="1616526"/>
            <a:ext cx="3763249" cy="83362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828;p33">
            <a:extLst>
              <a:ext uri="{FF2B5EF4-FFF2-40B4-BE49-F238E27FC236}">
                <a16:creationId xmlns:a16="http://schemas.microsoft.com/office/drawing/2014/main" id="{8A16C8F0-68CB-17A2-BCB5-C752D64F9474}"/>
              </a:ext>
            </a:extLst>
          </p:cNvPr>
          <p:cNvSpPr txBox="1">
            <a:spLocks/>
          </p:cNvSpPr>
          <p:nvPr/>
        </p:nvSpPr>
        <p:spPr>
          <a:xfrm>
            <a:off x="2061599" y="1847819"/>
            <a:ext cx="8068800" cy="44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800" b="1" dirty="0">
                <a:latin typeface="UTM Avo" panose="02040603050506020204" pitchFamily="18"/>
              </a:rPr>
              <a:t>LUYỆN TẬP</a:t>
            </a:r>
          </a:p>
        </p:txBody>
      </p:sp>
    </p:spTree>
    <p:extLst>
      <p:ext uri="{BB962C8B-B14F-4D97-AF65-F5344CB8AC3E}">
        <p14:creationId xmlns:p14="http://schemas.microsoft.com/office/powerpoint/2010/main" val="1027496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E25B39C-12DC-0A30-D3F0-D198268090D4}"/>
              </a:ext>
            </a:extLst>
          </p:cNvPr>
          <p:cNvSpPr txBox="1"/>
          <p:nvPr/>
        </p:nvSpPr>
        <p:spPr>
          <a:xfrm>
            <a:off x="944146" y="2426151"/>
            <a:ext cx="10601309" cy="35752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ý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dục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gợi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ý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sâu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mối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thái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xử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cuộc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Tình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hậu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đẹp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lòng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ghen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ghét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đố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kị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đố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kị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ghen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ghét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trước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vượt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tất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mặc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vượt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>
              <a:solidFill>
                <a:schemeClr val="tx1"/>
              </a:solidFill>
              <a:effectLst/>
              <a:latin typeface="UTM Avo" panose="02040603050506020204" pitchFamily="18"/>
              <a:ea typeface="Times New Roman" panose="02020603050405020304" pitchFamily="18" charset="0"/>
            </a:endParaRPr>
          </a:p>
        </p:txBody>
      </p:sp>
      <p:sp>
        <p:nvSpPr>
          <p:cNvPr id="8" name="Google Shape;828;p33">
            <a:extLst>
              <a:ext uri="{FF2B5EF4-FFF2-40B4-BE49-F238E27FC236}">
                <a16:creationId xmlns:a16="http://schemas.microsoft.com/office/drawing/2014/main" id="{292C2FE8-05F6-5BE8-3033-C6A044FDEEAB}"/>
              </a:ext>
            </a:extLst>
          </p:cNvPr>
          <p:cNvSpPr txBox="1">
            <a:spLocks/>
          </p:cNvSpPr>
          <p:nvPr/>
        </p:nvSpPr>
        <p:spPr>
          <a:xfrm>
            <a:off x="1527509" y="1715557"/>
            <a:ext cx="9136981" cy="44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800" b="1">
                <a:solidFill>
                  <a:schemeClr val="tx1"/>
                </a:solidFill>
                <a:latin typeface="UTM Avo" panose="02040603050506020204" pitchFamily="18"/>
              </a:rPr>
              <a:t>Trả lời</a:t>
            </a:r>
            <a:endParaRPr lang="en-US" sz="2800" b="1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205793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allAtOnce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506A5607-1712-0C10-56C1-5934289A92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20040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162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3696;p78">
            <a:extLst>
              <a:ext uri="{FF2B5EF4-FFF2-40B4-BE49-F238E27FC236}">
                <a16:creationId xmlns:a16="http://schemas.microsoft.com/office/drawing/2014/main" id="{42233D07-6EA6-628F-14C7-991478AF22D0}"/>
              </a:ext>
            </a:extLst>
          </p:cNvPr>
          <p:cNvPicPr preferRelativeResize="0"/>
          <p:nvPr/>
        </p:nvPicPr>
        <p:blipFill rotWithShape="1">
          <a:blip r:embed="rId3">
            <a:alphaModFix amt="90000"/>
          </a:blip>
          <a:srcRect r="2657"/>
          <a:stretch/>
        </p:blipFill>
        <p:spPr>
          <a:xfrm>
            <a:off x="4174804" y="1601082"/>
            <a:ext cx="3842391" cy="80267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28;p33">
            <a:extLst>
              <a:ext uri="{FF2B5EF4-FFF2-40B4-BE49-F238E27FC236}">
                <a16:creationId xmlns:a16="http://schemas.microsoft.com/office/drawing/2014/main" id="{57508BAB-7AB4-BA08-E958-87C731AFFEAE}"/>
              </a:ext>
            </a:extLst>
          </p:cNvPr>
          <p:cNvSpPr txBox="1">
            <a:spLocks/>
          </p:cNvSpPr>
          <p:nvPr/>
        </p:nvSpPr>
        <p:spPr>
          <a:xfrm>
            <a:off x="2061599" y="1782071"/>
            <a:ext cx="8068800" cy="44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800" b="1" dirty="0">
                <a:latin typeface="UTM Avo" panose="02040603050506020204" pitchFamily="18"/>
              </a:rPr>
              <a:t>VẬN DỤNG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57D177-A377-8FCB-D1E8-F91635919D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521900" y="2193548"/>
            <a:ext cx="4696704" cy="4521386"/>
          </a:xfrm>
          <a:prstGeom prst="rect">
            <a:avLst/>
          </a:prstGeom>
        </p:spPr>
      </p:pic>
      <p:sp>
        <p:nvSpPr>
          <p:cNvPr id="5" name="Speech Bubble: Rectangle with Corners Rounded 11">
            <a:extLst>
              <a:ext uri="{FF2B5EF4-FFF2-40B4-BE49-F238E27FC236}">
                <a16:creationId xmlns:a16="http://schemas.microsoft.com/office/drawing/2014/main" id="{FC30E68E-3F61-9245-585E-56B988C1768F}"/>
              </a:ext>
            </a:extLst>
          </p:cNvPr>
          <p:cNvSpPr/>
          <p:nvPr/>
        </p:nvSpPr>
        <p:spPr>
          <a:xfrm>
            <a:off x="4430214" y="3057526"/>
            <a:ext cx="6056811" cy="2199392"/>
          </a:xfrm>
          <a:prstGeom prst="wedgeRoundRectCallout">
            <a:avLst>
              <a:gd name="adj1" fmla="val -61507"/>
              <a:gd name="adj2" fmla="val 36381"/>
              <a:gd name="adj3" fmla="val 16667"/>
            </a:avLst>
          </a:prstGeom>
          <a:solidFill>
            <a:srgbClr val="F8E6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30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Chia sẻ với các</a:t>
            </a:r>
            <a:r>
              <a:rPr lang="vi-VN" sz="230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bạn trong lớp </a:t>
            </a:r>
            <a:r>
              <a:rPr lang="en-US" sz="230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cảm giác bị hoặc được so sánh với người khác (Ví dụ: với anh/chị/em trong nhà, với các bạn trong xóm,..)</a:t>
            </a:r>
          </a:p>
        </p:txBody>
      </p:sp>
    </p:spTree>
    <p:extLst>
      <p:ext uri="{BB962C8B-B14F-4D97-AF65-F5344CB8AC3E}">
        <p14:creationId xmlns:p14="http://schemas.microsoft.com/office/powerpoint/2010/main" val="208129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4FD0D7AA-56BF-BE59-87C6-5E5282D1E5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20040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4385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850;p34">
            <a:extLst>
              <a:ext uri="{FF2B5EF4-FFF2-40B4-BE49-F238E27FC236}">
                <a16:creationId xmlns:a16="http://schemas.microsoft.com/office/drawing/2014/main" id="{A8495ED5-9E5E-8421-D821-548A2DF4D8B0}"/>
              </a:ext>
            </a:extLst>
          </p:cNvPr>
          <p:cNvPicPr preferRelativeResize="0"/>
          <p:nvPr/>
        </p:nvPicPr>
        <p:blipFill rotWithShape="1">
          <a:blip r:embed="rId3">
            <a:alphaModFix amt="90000"/>
          </a:blip>
          <a:srcRect l="852" t="3632" b="4876"/>
          <a:stretch/>
        </p:blipFill>
        <p:spPr>
          <a:xfrm>
            <a:off x="3183270" y="1708957"/>
            <a:ext cx="5825460" cy="96182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852;p34">
            <a:extLst>
              <a:ext uri="{FF2B5EF4-FFF2-40B4-BE49-F238E27FC236}">
                <a16:creationId xmlns:a16="http://schemas.microsoft.com/office/drawing/2014/main" id="{2EA482C9-4AFC-877B-4AE7-5517CF6E125E}"/>
              </a:ext>
            </a:extLst>
          </p:cNvPr>
          <p:cNvSpPr txBox="1">
            <a:spLocks/>
          </p:cNvSpPr>
          <p:nvPr/>
        </p:nvSpPr>
        <p:spPr>
          <a:xfrm>
            <a:off x="3544888" y="1593864"/>
            <a:ext cx="5102223" cy="134822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vi-VN" sz="2800" b="1" dirty="0">
                <a:latin typeface="UTM Avo" panose="02040603050506020204" pitchFamily="18"/>
              </a:rPr>
              <a:t>HƯỚNG DẪN VỀ NHÀ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6CE556-2728-162C-CD12-0C0AA93286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08591" y="3213394"/>
            <a:ext cx="4025777" cy="4025777"/>
          </a:xfrm>
          <a:prstGeom prst="rect">
            <a:avLst/>
          </a:prstGeom>
        </p:spPr>
      </p:pic>
      <p:grpSp>
        <p:nvGrpSpPr>
          <p:cNvPr id="6" name="Google Shape;964;p53">
            <a:extLst>
              <a:ext uri="{FF2B5EF4-FFF2-40B4-BE49-F238E27FC236}">
                <a16:creationId xmlns:a16="http://schemas.microsoft.com/office/drawing/2014/main" id="{62DE24B9-304A-D1E8-65E8-B2D80955CFD9}"/>
              </a:ext>
            </a:extLst>
          </p:cNvPr>
          <p:cNvGrpSpPr/>
          <p:nvPr/>
        </p:nvGrpSpPr>
        <p:grpSpPr>
          <a:xfrm>
            <a:off x="3183270" y="2952192"/>
            <a:ext cx="1098858" cy="953615"/>
            <a:chOff x="1119600" y="1559196"/>
            <a:chExt cx="857250" cy="720000"/>
          </a:xfrm>
        </p:grpSpPr>
        <p:sp>
          <p:nvSpPr>
            <p:cNvPr id="7" name="Google Shape;965;p53">
              <a:extLst>
                <a:ext uri="{FF2B5EF4-FFF2-40B4-BE49-F238E27FC236}">
                  <a16:creationId xmlns:a16="http://schemas.microsoft.com/office/drawing/2014/main" id="{BEE5C8A5-B9CB-DDE4-02B8-8C757F7CF191}"/>
                </a:ext>
              </a:extLst>
            </p:cNvPr>
            <p:cNvSpPr/>
            <p:nvPr/>
          </p:nvSpPr>
          <p:spPr>
            <a:xfrm rot="5400000">
              <a:off x="1706850" y="1829196"/>
              <a:ext cx="360000" cy="180000"/>
            </a:xfrm>
            <a:prstGeom prst="triangle">
              <a:avLst>
                <a:gd name="adj" fmla="val 5109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8" name="Google Shape;966;p53">
              <a:extLst>
                <a:ext uri="{FF2B5EF4-FFF2-40B4-BE49-F238E27FC236}">
                  <a16:creationId xmlns:a16="http://schemas.microsoft.com/office/drawing/2014/main" id="{27E1FCF3-1093-D0C2-80FA-717CC948CE77}"/>
                </a:ext>
              </a:extLst>
            </p:cNvPr>
            <p:cNvSpPr/>
            <p:nvPr/>
          </p:nvSpPr>
          <p:spPr>
            <a:xfrm>
              <a:off x="1119600" y="1559196"/>
              <a:ext cx="720000" cy="720000"/>
            </a:xfrm>
            <a:prstGeom prst="ellipse">
              <a:avLst/>
            </a:prstGeom>
            <a:solidFill>
              <a:schemeClr val="accent6"/>
            </a:solidFill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</p:grpSp>
      <p:grpSp>
        <p:nvGrpSpPr>
          <p:cNvPr id="9" name="Google Shape;967;p53">
            <a:extLst>
              <a:ext uri="{FF2B5EF4-FFF2-40B4-BE49-F238E27FC236}">
                <a16:creationId xmlns:a16="http://schemas.microsoft.com/office/drawing/2014/main" id="{06FEA8CD-F6CC-3C29-413C-E9380C47587F}"/>
              </a:ext>
            </a:extLst>
          </p:cNvPr>
          <p:cNvGrpSpPr/>
          <p:nvPr/>
        </p:nvGrpSpPr>
        <p:grpSpPr>
          <a:xfrm>
            <a:off x="3169823" y="4593403"/>
            <a:ext cx="1098858" cy="936897"/>
            <a:chOff x="1119600" y="1559196"/>
            <a:chExt cx="857250" cy="720000"/>
          </a:xfrm>
        </p:grpSpPr>
        <p:sp>
          <p:nvSpPr>
            <p:cNvPr id="10" name="Google Shape;968;p53">
              <a:extLst>
                <a:ext uri="{FF2B5EF4-FFF2-40B4-BE49-F238E27FC236}">
                  <a16:creationId xmlns:a16="http://schemas.microsoft.com/office/drawing/2014/main" id="{B37F0978-8C37-EEB6-973D-292201F17243}"/>
                </a:ext>
              </a:extLst>
            </p:cNvPr>
            <p:cNvSpPr/>
            <p:nvPr/>
          </p:nvSpPr>
          <p:spPr>
            <a:xfrm rot="5400000">
              <a:off x="1706850" y="1829196"/>
              <a:ext cx="360000" cy="180000"/>
            </a:xfrm>
            <a:prstGeom prst="triangle">
              <a:avLst>
                <a:gd name="adj" fmla="val 51093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11" name="Google Shape;969;p53">
              <a:extLst>
                <a:ext uri="{FF2B5EF4-FFF2-40B4-BE49-F238E27FC236}">
                  <a16:creationId xmlns:a16="http://schemas.microsoft.com/office/drawing/2014/main" id="{C4D36ED6-863E-B1C7-6330-3CA226D33ED6}"/>
                </a:ext>
              </a:extLst>
            </p:cNvPr>
            <p:cNvSpPr/>
            <p:nvPr/>
          </p:nvSpPr>
          <p:spPr>
            <a:xfrm>
              <a:off x="1119600" y="1559196"/>
              <a:ext cx="720000" cy="720000"/>
            </a:xfrm>
            <a:prstGeom prst="ellipse">
              <a:avLst/>
            </a:prstGeom>
            <a:solidFill>
              <a:schemeClr val="accent6"/>
            </a:solidFill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C1101E7A-1B66-858E-F7D6-5EE391F65BB2}"/>
              </a:ext>
            </a:extLst>
          </p:cNvPr>
          <p:cNvSpPr txBox="1"/>
          <p:nvPr/>
        </p:nvSpPr>
        <p:spPr>
          <a:xfrm>
            <a:off x="4472680" y="3119304"/>
            <a:ext cx="5445505" cy="5480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Ôn</a:t>
            </a:r>
            <a: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3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tập</a:t>
            </a:r>
            <a: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3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lại</a:t>
            </a:r>
            <a: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3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những</a:t>
            </a:r>
            <a: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3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kiến</a:t>
            </a:r>
            <a: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3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thức</a:t>
            </a:r>
            <a: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300" b="0" i="0" u="none" strike="noStrike" kern="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đã</a:t>
            </a:r>
            <a:r>
              <a:rPr kumimoji="0" lang="en-US" sz="2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học</a:t>
            </a:r>
            <a:endParaRPr kumimoji="0" lang="en-US" sz="2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14" name="Picture 4">
            <a:extLst>
              <a:ext uri="{FF2B5EF4-FFF2-40B4-BE49-F238E27FC236}">
                <a16:creationId xmlns:a16="http://schemas.microsoft.com/office/drawing/2014/main" id="{6AC099FA-F89D-A92C-F057-986B4D8B6C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257394" y="3124083"/>
            <a:ext cx="719880" cy="584003"/>
          </a:xfrm>
          <a:prstGeom prst="rect">
            <a:avLst/>
          </a:prstGeom>
        </p:spPr>
      </p:pic>
      <p:grpSp>
        <p:nvGrpSpPr>
          <p:cNvPr id="15" name="Google Shape;2092;p75">
            <a:extLst>
              <a:ext uri="{FF2B5EF4-FFF2-40B4-BE49-F238E27FC236}">
                <a16:creationId xmlns:a16="http://schemas.microsoft.com/office/drawing/2014/main" id="{2CEA1251-4B6D-6D33-E3CE-AB366C877BA1}"/>
              </a:ext>
            </a:extLst>
          </p:cNvPr>
          <p:cNvGrpSpPr/>
          <p:nvPr/>
        </p:nvGrpSpPr>
        <p:grpSpPr>
          <a:xfrm>
            <a:off x="3316290" y="4775441"/>
            <a:ext cx="602088" cy="520635"/>
            <a:chOff x="1408955" y="2777855"/>
            <a:chExt cx="602088" cy="520635"/>
          </a:xfrm>
        </p:grpSpPr>
        <p:sp>
          <p:nvSpPr>
            <p:cNvPr id="16" name="Google Shape;2093;p75">
              <a:extLst>
                <a:ext uri="{FF2B5EF4-FFF2-40B4-BE49-F238E27FC236}">
                  <a16:creationId xmlns:a16="http://schemas.microsoft.com/office/drawing/2014/main" id="{DDFBEBF0-C375-971D-19BA-F984BEE8216B}"/>
                </a:ext>
              </a:extLst>
            </p:cNvPr>
            <p:cNvSpPr/>
            <p:nvPr/>
          </p:nvSpPr>
          <p:spPr>
            <a:xfrm>
              <a:off x="1408955" y="2917148"/>
              <a:ext cx="365455" cy="364595"/>
            </a:xfrm>
            <a:custGeom>
              <a:avLst/>
              <a:gdLst/>
              <a:ahLst/>
              <a:cxnLst/>
              <a:rect l="l" t="t" r="r" b="b"/>
              <a:pathLst>
                <a:path w="17413" h="17372" extrusionOk="0">
                  <a:moveTo>
                    <a:pt x="8753" y="3807"/>
                  </a:moveTo>
                  <a:cubicBezTo>
                    <a:pt x="11346" y="3807"/>
                    <a:pt x="13450" y="5787"/>
                    <a:pt x="13610" y="8353"/>
                  </a:cubicBezTo>
                  <a:cubicBezTo>
                    <a:pt x="13844" y="11021"/>
                    <a:pt x="11809" y="13356"/>
                    <a:pt x="9140" y="13523"/>
                  </a:cubicBezTo>
                  <a:cubicBezTo>
                    <a:pt x="9037" y="13530"/>
                    <a:pt x="8934" y="13533"/>
                    <a:pt x="8832" y="13533"/>
                  </a:cubicBezTo>
                  <a:cubicBezTo>
                    <a:pt x="6236" y="13533"/>
                    <a:pt x="4128" y="11522"/>
                    <a:pt x="3903" y="8987"/>
                  </a:cubicBezTo>
                  <a:cubicBezTo>
                    <a:pt x="3736" y="6251"/>
                    <a:pt x="5805" y="3983"/>
                    <a:pt x="8440" y="3816"/>
                  </a:cubicBezTo>
                  <a:cubicBezTo>
                    <a:pt x="8545" y="3810"/>
                    <a:pt x="8649" y="3807"/>
                    <a:pt x="8753" y="3807"/>
                  </a:cubicBezTo>
                  <a:close/>
                  <a:moveTo>
                    <a:pt x="8668" y="0"/>
                  </a:moveTo>
                  <a:cubicBezTo>
                    <a:pt x="8500" y="0"/>
                    <a:pt x="8334" y="5"/>
                    <a:pt x="8173" y="14"/>
                  </a:cubicBezTo>
                  <a:cubicBezTo>
                    <a:pt x="7539" y="47"/>
                    <a:pt x="6872" y="180"/>
                    <a:pt x="6238" y="347"/>
                  </a:cubicBezTo>
                  <a:cubicBezTo>
                    <a:pt x="6205" y="347"/>
                    <a:pt x="6172" y="414"/>
                    <a:pt x="6172" y="481"/>
                  </a:cubicBezTo>
                  <a:lnTo>
                    <a:pt x="6505" y="1581"/>
                  </a:lnTo>
                  <a:cubicBezTo>
                    <a:pt x="5705" y="1848"/>
                    <a:pt x="4937" y="2215"/>
                    <a:pt x="4237" y="2749"/>
                  </a:cubicBezTo>
                  <a:lnTo>
                    <a:pt x="3536" y="1848"/>
                  </a:lnTo>
                  <a:cubicBezTo>
                    <a:pt x="3536" y="1815"/>
                    <a:pt x="3503" y="1815"/>
                    <a:pt x="3436" y="1815"/>
                  </a:cubicBezTo>
                  <a:cubicBezTo>
                    <a:pt x="3403" y="1815"/>
                    <a:pt x="3403" y="1815"/>
                    <a:pt x="3370" y="1848"/>
                  </a:cubicBezTo>
                  <a:cubicBezTo>
                    <a:pt x="2335" y="2649"/>
                    <a:pt x="1502" y="3683"/>
                    <a:pt x="934" y="4817"/>
                  </a:cubicBezTo>
                  <a:cubicBezTo>
                    <a:pt x="901" y="4850"/>
                    <a:pt x="934" y="4917"/>
                    <a:pt x="1001" y="4917"/>
                  </a:cubicBezTo>
                  <a:lnTo>
                    <a:pt x="2035" y="5484"/>
                  </a:lnTo>
                  <a:cubicBezTo>
                    <a:pt x="1735" y="6085"/>
                    <a:pt x="1535" y="6718"/>
                    <a:pt x="1401" y="7385"/>
                  </a:cubicBezTo>
                  <a:lnTo>
                    <a:pt x="234" y="7219"/>
                  </a:lnTo>
                  <a:cubicBezTo>
                    <a:pt x="201" y="7219"/>
                    <a:pt x="101" y="7252"/>
                    <a:pt x="101" y="7319"/>
                  </a:cubicBezTo>
                  <a:cubicBezTo>
                    <a:pt x="34" y="7919"/>
                    <a:pt x="0" y="8586"/>
                    <a:pt x="34" y="9220"/>
                  </a:cubicBezTo>
                  <a:cubicBezTo>
                    <a:pt x="67" y="9854"/>
                    <a:pt x="201" y="10521"/>
                    <a:pt x="367" y="11155"/>
                  </a:cubicBezTo>
                  <a:cubicBezTo>
                    <a:pt x="367" y="11188"/>
                    <a:pt x="434" y="11222"/>
                    <a:pt x="501" y="11222"/>
                  </a:cubicBezTo>
                  <a:lnTo>
                    <a:pt x="1602" y="10888"/>
                  </a:lnTo>
                  <a:cubicBezTo>
                    <a:pt x="1868" y="11689"/>
                    <a:pt x="2235" y="12422"/>
                    <a:pt x="2769" y="13156"/>
                  </a:cubicBezTo>
                  <a:lnTo>
                    <a:pt x="1868" y="13857"/>
                  </a:lnTo>
                  <a:cubicBezTo>
                    <a:pt x="1835" y="13857"/>
                    <a:pt x="1835" y="13890"/>
                    <a:pt x="1835" y="13923"/>
                  </a:cubicBezTo>
                  <a:cubicBezTo>
                    <a:pt x="1835" y="13990"/>
                    <a:pt x="1835" y="13990"/>
                    <a:pt x="1868" y="14024"/>
                  </a:cubicBezTo>
                  <a:cubicBezTo>
                    <a:pt x="2669" y="15058"/>
                    <a:pt x="3703" y="15892"/>
                    <a:pt x="4837" y="16425"/>
                  </a:cubicBezTo>
                  <a:cubicBezTo>
                    <a:pt x="4848" y="16446"/>
                    <a:pt x="4864" y="16454"/>
                    <a:pt x="4883" y="16454"/>
                  </a:cubicBezTo>
                  <a:cubicBezTo>
                    <a:pt x="4923" y="16454"/>
                    <a:pt x="4971" y="16415"/>
                    <a:pt x="4971" y="16392"/>
                  </a:cubicBezTo>
                  <a:lnTo>
                    <a:pt x="5504" y="15358"/>
                  </a:lnTo>
                  <a:cubicBezTo>
                    <a:pt x="6138" y="15658"/>
                    <a:pt x="6739" y="15858"/>
                    <a:pt x="7406" y="15992"/>
                  </a:cubicBezTo>
                  <a:lnTo>
                    <a:pt x="7239" y="17159"/>
                  </a:lnTo>
                  <a:lnTo>
                    <a:pt x="7239" y="17226"/>
                  </a:lnTo>
                  <a:cubicBezTo>
                    <a:pt x="7239" y="17259"/>
                    <a:pt x="7306" y="17259"/>
                    <a:pt x="7339" y="17259"/>
                  </a:cubicBezTo>
                  <a:cubicBezTo>
                    <a:pt x="7814" y="17334"/>
                    <a:pt x="8309" y="17372"/>
                    <a:pt x="8779" y="17372"/>
                  </a:cubicBezTo>
                  <a:cubicBezTo>
                    <a:pt x="8936" y="17372"/>
                    <a:pt x="9090" y="17368"/>
                    <a:pt x="9240" y="17359"/>
                  </a:cubicBezTo>
                  <a:cubicBezTo>
                    <a:pt x="9874" y="17326"/>
                    <a:pt x="10541" y="17192"/>
                    <a:pt x="11175" y="17026"/>
                  </a:cubicBezTo>
                  <a:cubicBezTo>
                    <a:pt x="11208" y="17026"/>
                    <a:pt x="11208" y="16992"/>
                    <a:pt x="11242" y="16992"/>
                  </a:cubicBezTo>
                  <a:lnTo>
                    <a:pt x="11242" y="16892"/>
                  </a:lnTo>
                  <a:lnTo>
                    <a:pt x="10908" y="15758"/>
                  </a:lnTo>
                  <a:cubicBezTo>
                    <a:pt x="11709" y="15525"/>
                    <a:pt x="12476" y="15158"/>
                    <a:pt x="13177" y="14657"/>
                  </a:cubicBezTo>
                  <a:lnTo>
                    <a:pt x="13877" y="15558"/>
                  </a:lnTo>
                  <a:cubicBezTo>
                    <a:pt x="13877" y="15591"/>
                    <a:pt x="13910" y="15591"/>
                    <a:pt x="13977" y="15591"/>
                  </a:cubicBezTo>
                  <a:cubicBezTo>
                    <a:pt x="14010" y="15591"/>
                    <a:pt x="14010" y="15591"/>
                    <a:pt x="14044" y="15558"/>
                  </a:cubicBezTo>
                  <a:cubicBezTo>
                    <a:pt x="15078" y="14757"/>
                    <a:pt x="15912" y="13723"/>
                    <a:pt x="16479" y="12589"/>
                  </a:cubicBezTo>
                  <a:cubicBezTo>
                    <a:pt x="16512" y="12556"/>
                    <a:pt x="16479" y="12489"/>
                    <a:pt x="16412" y="12489"/>
                  </a:cubicBezTo>
                  <a:lnTo>
                    <a:pt x="15378" y="11922"/>
                  </a:lnTo>
                  <a:cubicBezTo>
                    <a:pt x="15678" y="11322"/>
                    <a:pt x="15878" y="10688"/>
                    <a:pt x="16012" y="10021"/>
                  </a:cubicBezTo>
                  <a:lnTo>
                    <a:pt x="17179" y="10187"/>
                  </a:lnTo>
                  <a:lnTo>
                    <a:pt x="17213" y="10187"/>
                  </a:lnTo>
                  <a:cubicBezTo>
                    <a:pt x="17246" y="10187"/>
                    <a:pt x="17313" y="10154"/>
                    <a:pt x="17313" y="10087"/>
                  </a:cubicBezTo>
                  <a:cubicBezTo>
                    <a:pt x="17380" y="9487"/>
                    <a:pt x="17413" y="8820"/>
                    <a:pt x="17380" y="8186"/>
                  </a:cubicBezTo>
                  <a:cubicBezTo>
                    <a:pt x="17380" y="7419"/>
                    <a:pt x="17313" y="6818"/>
                    <a:pt x="17079" y="6185"/>
                  </a:cubicBezTo>
                  <a:cubicBezTo>
                    <a:pt x="17079" y="6151"/>
                    <a:pt x="17046" y="6085"/>
                    <a:pt x="16979" y="6085"/>
                  </a:cubicBezTo>
                  <a:lnTo>
                    <a:pt x="16913" y="6085"/>
                  </a:lnTo>
                  <a:lnTo>
                    <a:pt x="15812" y="6418"/>
                  </a:lnTo>
                  <a:cubicBezTo>
                    <a:pt x="15545" y="5651"/>
                    <a:pt x="15178" y="4884"/>
                    <a:pt x="14644" y="4183"/>
                  </a:cubicBezTo>
                  <a:lnTo>
                    <a:pt x="15545" y="3483"/>
                  </a:lnTo>
                  <a:cubicBezTo>
                    <a:pt x="15578" y="3483"/>
                    <a:pt x="15578" y="3416"/>
                    <a:pt x="15578" y="3383"/>
                  </a:cubicBezTo>
                  <a:cubicBezTo>
                    <a:pt x="15578" y="3349"/>
                    <a:pt x="15578" y="3349"/>
                    <a:pt x="15545" y="3349"/>
                  </a:cubicBezTo>
                  <a:cubicBezTo>
                    <a:pt x="14744" y="2315"/>
                    <a:pt x="13710" y="1481"/>
                    <a:pt x="12576" y="914"/>
                  </a:cubicBezTo>
                  <a:cubicBezTo>
                    <a:pt x="12567" y="905"/>
                    <a:pt x="12553" y="901"/>
                    <a:pt x="12538" y="901"/>
                  </a:cubicBezTo>
                  <a:cubicBezTo>
                    <a:pt x="12496" y="901"/>
                    <a:pt x="12443" y="932"/>
                    <a:pt x="12443" y="981"/>
                  </a:cubicBezTo>
                  <a:lnTo>
                    <a:pt x="11909" y="2015"/>
                  </a:lnTo>
                  <a:cubicBezTo>
                    <a:pt x="11275" y="1715"/>
                    <a:pt x="10675" y="1515"/>
                    <a:pt x="10008" y="1381"/>
                  </a:cubicBezTo>
                  <a:lnTo>
                    <a:pt x="10174" y="214"/>
                  </a:lnTo>
                  <a:cubicBezTo>
                    <a:pt x="10174" y="180"/>
                    <a:pt x="10108" y="80"/>
                    <a:pt x="10074" y="80"/>
                  </a:cubicBezTo>
                  <a:cubicBezTo>
                    <a:pt x="9610" y="31"/>
                    <a:pt x="9129" y="0"/>
                    <a:pt x="86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17" name="Google Shape;2094;p75">
              <a:extLst>
                <a:ext uri="{FF2B5EF4-FFF2-40B4-BE49-F238E27FC236}">
                  <a16:creationId xmlns:a16="http://schemas.microsoft.com/office/drawing/2014/main" id="{4559345B-43BA-4740-3967-C6E16F6356B3}"/>
                </a:ext>
              </a:extLst>
            </p:cNvPr>
            <p:cNvSpPr/>
            <p:nvPr/>
          </p:nvSpPr>
          <p:spPr>
            <a:xfrm>
              <a:off x="1743599" y="2834122"/>
              <a:ext cx="267444" cy="268850"/>
            </a:xfrm>
            <a:custGeom>
              <a:avLst/>
              <a:gdLst/>
              <a:ahLst/>
              <a:cxnLst/>
              <a:rect l="l" t="t" r="r" b="b"/>
              <a:pathLst>
                <a:path w="12743" h="12810" extrusionOk="0">
                  <a:moveTo>
                    <a:pt x="6443" y="3127"/>
                  </a:moveTo>
                  <a:cubicBezTo>
                    <a:pt x="8111" y="3127"/>
                    <a:pt x="9545" y="4451"/>
                    <a:pt x="9640" y="6171"/>
                  </a:cubicBezTo>
                  <a:cubicBezTo>
                    <a:pt x="9774" y="7972"/>
                    <a:pt x="8406" y="9507"/>
                    <a:pt x="6605" y="9640"/>
                  </a:cubicBezTo>
                  <a:cubicBezTo>
                    <a:pt x="6525" y="9646"/>
                    <a:pt x="6446" y="9649"/>
                    <a:pt x="6368" y="9649"/>
                  </a:cubicBezTo>
                  <a:cubicBezTo>
                    <a:pt x="4671" y="9649"/>
                    <a:pt x="3263" y="8294"/>
                    <a:pt x="3136" y="6605"/>
                  </a:cubicBezTo>
                  <a:cubicBezTo>
                    <a:pt x="3036" y="4803"/>
                    <a:pt x="4403" y="3269"/>
                    <a:pt x="6205" y="3136"/>
                  </a:cubicBezTo>
                  <a:cubicBezTo>
                    <a:pt x="6284" y="3130"/>
                    <a:pt x="6364" y="3127"/>
                    <a:pt x="6443" y="3127"/>
                  </a:cubicBezTo>
                  <a:close/>
                  <a:moveTo>
                    <a:pt x="5604" y="0"/>
                  </a:moveTo>
                  <a:cubicBezTo>
                    <a:pt x="5137" y="33"/>
                    <a:pt x="4704" y="167"/>
                    <a:pt x="4237" y="334"/>
                  </a:cubicBezTo>
                  <a:cubicBezTo>
                    <a:pt x="3770" y="500"/>
                    <a:pt x="3336" y="701"/>
                    <a:pt x="2936" y="967"/>
                  </a:cubicBezTo>
                  <a:cubicBezTo>
                    <a:pt x="2902" y="1001"/>
                    <a:pt x="2902" y="1034"/>
                    <a:pt x="2902" y="1067"/>
                  </a:cubicBezTo>
                  <a:lnTo>
                    <a:pt x="3336" y="1835"/>
                  </a:lnTo>
                  <a:cubicBezTo>
                    <a:pt x="2869" y="2168"/>
                    <a:pt x="2402" y="2602"/>
                    <a:pt x="2035" y="3069"/>
                  </a:cubicBezTo>
                  <a:lnTo>
                    <a:pt x="1301" y="2602"/>
                  </a:lnTo>
                  <a:lnTo>
                    <a:pt x="1268" y="2602"/>
                  </a:lnTo>
                  <a:cubicBezTo>
                    <a:pt x="1268" y="2602"/>
                    <a:pt x="1234" y="2602"/>
                    <a:pt x="1234" y="2635"/>
                  </a:cubicBezTo>
                  <a:cubicBezTo>
                    <a:pt x="634" y="3436"/>
                    <a:pt x="267" y="4303"/>
                    <a:pt x="100" y="5204"/>
                  </a:cubicBezTo>
                  <a:cubicBezTo>
                    <a:pt x="100" y="5270"/>
                    <a:pt x="100" y="5304"/>
                    <a:pt x="134" y="5304"/>
                  </a:cubicBezTo>
                  <a:lnTo>
                    <a:pt x="968" y="5471"/>
                  </a:lnTo>
                  <a:cubicBezTo>
                    <a:pt x="901" y="5971"/>
                    <a:pt x="901" y="6471"/>
                    <a:pt x="934" y="6972"/>
                  </a:cubicBezTo>
                  <a:lnTo>
                    <a:pt x="67" y="7105"/>
                  </a:lnTo>
                  <a:cubicBezTo>
                    <a:pt x="0" y="7105"/>
                    <a:pt x="0" y="7105"/>
                    <a:pt x="0" y="7138"/>
                  </a:cubicBezTo>
                  <a:lnTo>
                    <a:pt x="0" y="7172"/>
                  </a:lnTo>
                  <a:cubicBezTo>
                    <a:pt x="0" y="7205"/>
                    <a:pt x="0" y="7305"/>
                    <a:pt x="67" y="7339"/>
                  </a:cubicBezTo>
                  <a:cubicBezTo>
                    <a:pt x="134" y="7772"/>
                    <a:pt x="234" y="8173"/>
                    <a:pt x="334" y="8539"/>
                  </a:cubicBezTo>
                  <a:cubicBezTo>
                    <a:pt x="501" y="9006"/>
                    <a:pt x="734" y="9440"/>
                    <a:pt x="968" y="9840"/>
                  </a:cubicBezTo>
                  <a:lnTo>
                    <a:pt x="1001" y="9874"/>
                  </a:lnTo>
                  <a:lnTo>
                    <a:pt x="1068" y="9874"/>
                  </a:lnTo>
                  <a:lnTo>
                    <a:pt x="1801" y="9440"/>
                  </a:lnTo>
                  <a:cubicBezTo>
                    <a:pt x="2135" y="9940"/>
                    <a:pt x="2569" y="10374"/>
                    <a:pt x="3069" y="10774"/>
                  </a:cubicBezTo>
                  <a:lnTo>
                    <a:pt x="2569" y="11475"/>
                  </a:lnTo>
                  <a:lnTo>
                    <a:pt x="2569" y="11508"/>
                  </a:lnTo>
                  <a:cubicBezTo>
                    <a:pt x="2569" y="11542"/>
                    <a:pt x="2569" y="11542"/>
                    <a:pt x="2602" y="11542"/>
                  </a:cubicBezTo>
                  <a:cubicBezTo>
                    <a:pt x="3403" y="12142"/>
                    <a:pt x="4270" y="12509"/>
                    <a:pt x="5204" y="12676"/>
                  </a:cubicBezTo>
                  <a:cubicBezTo>
                    <a:pt x="5237" y="12676"/>
                    <a:pt x="5271" y="12676"/>
                    <a:pt x="5271" y="12642"/>
                  </a:cubicBezTo>
                  <a:lnTo>
                    <a:pt x="5437" y="11808"/>
                  </a:lnTo>
                  <a:cubicBezTo>
                    <a:pt x="5731" y="11848"/>
                    <a:pt x="6024" y="11864"/>
                    <a:pt x="6317" y="11864"/>
                  </a:cubicBezTo>
                  <a:cubicBezTo>
                    <a:pt x="6524" y="11864"/>
                    <a:pt x="6731" y="11856"/>
                    <a:pt x="6938" y="11842"/>
                  </a:cubicBezTo>
                  <a:lnTo>
                    <a:pt x="7039" y="12709"/>
                  </a:lnTo>
                  <a:cubicBezTo>
                    <a:pt x="7039" y="12776"/>
                    <a:pt x="7072" y="12809"/>
                    <a:pt x="7105" y="12809"/>
                  </a:cubicBezTo>
                  <a:cubicBezTo>
                    <a:pt x="7572" y="12776"/>
                    <a:pt x="8006" y="12642"/>
                    <a:pt x="8473" y="12476"/>
                  </a:cubicBezTo>
                  <a:cubicBezTo>
                    <a:pt x="8940" y="12309"/>
                    <a:pt x="9374" y="12109"/>
                    <a:pt x="9774" y="11842"/>
                  </a:cubicBezTo>
                  <a:cubicBezTo>
                    <a:pt x="9807" y="11808"/>
                    <a:pt x="9807" y="11775"/>
                    <a:pt x="9807" y="11708"/>
                  </a:cubicBezTo>
                  <a:lnTo>
                    <a:pt x="9374" y="10975"/>
                  </a:lnTo>
                  <a:cubicBezTo>
                    <a:pt x="9874" y="10641"/>
                    <a:pt x="10308" y="10207"/>
                    <a:pt x="10708" y="9707"/>
                  </a:cubicBezTo>
                  <a:lnTo>
                    <a:pt x="11408" y="10207"/>
                  </a:lnTo>
                  <a:lnTo>
                    <a:pt x="11442" y="10207"/>
                  </a:lnTo>
                  <a:cubicBezTo>
                    <a:pt x="11475" y="10207"/>
                    <a:pt x="11475" y="10207"/>
                    <a:pt x="11475" y="10174"/>
                  </a:cubicBezTo>
                  <a:cubicBezTo>
                    <a:pt x="12075" y="9373"/>
                    <a:pt x="12442" y="8506"/>
                    <a:pt x="12609" y="7605"/>
                  </a:cubicBezTo>
                  <a:cubicBezTo>
                    <a:pt x="12609" y="7539"/>
                    <a:pt x="12609" y="7505"/>
                    <a:pt x="12576" y="7505"/>
                  </a:cubicBezTo>
                  <a:lnTo>
                    <a:pt x="11742" y="7339"/>
                  </a:lnTo>
                  <a:cubicBezTo>
                    <a:pt x="11809" y="6838"/>
                    <a:pt x="11809" y="6338"/>
                    <a:pt x="11775" y="5838"/>
                  </a:cubicBezTo>
                  <a:lnTo>
                    <a:pt x="12643" y="5704"/>
                  </a:lnTo>
                  <a:cubicBezTo>
                    <a:pt x="12709" y="5704"/>
                    <a:pt x="12743" y="5671"/>
                    <a:pt x="12743" y="5637"/>
                  </a:cubicBezTo>
                  <a:cubicBezTo>
                    <a:pt x="12643" y="5137"/>
                    <a:pt x="12576" y="4670"/>
                    <a:pt x="12409" y="4270"/>
                  </a:cubicBezTo>
                  <a:cubicBezTo>
                    <a:pt x="12242" y="3803"/>
                    <a:pt x="12042" y="3369"/>
                    <a:pt x="11775" y="2969"/>
                  </a:cubicBezTo>
                  <a:cubicBezTo>
                    <a:pt x="11742" y="2902"/>
                    <a:pt x="11709" y="2902"/>
                    <a:pt x="11642" y="2902"/>
                  </a:cubicBezTo>
                  <a:lnTo>
                    <a:pt x="10908" y="3369"/>
                  </a:lnTo>
                  <a:cubicBezTo>
                    <a:pt x="10574" y="2869"/>
                    <a:pt x="10141" y="2402"/>
                    <a:pt x="9640" y="2035"/>
                  </a:cubicBezTo>
                  <a:lnTo>
                    <a:pt x="10141" y="1334"/>
                  </a:lnTo>
                  <a:lnTo>
                    <a:pt x="10141" y="1301"/>
                  </a:lnTo>
                  <a:cubicBezTo>
                    <a:pt x="10141" y="1301"/>
                    <a:pt x="10141" y="1234"/>
                    <a:pt x="10107" y="1234"/>
                  </a:cubicBezTo>
                  <a:cubicBezTo>
                    <a:pt x="9307" y="667"/>
                    <a:pt x="8440" y="300"/>
                    <a:pt x="7506" y="133"/>
                  </a:cubicBezTo>
                  <a:cubicBezTo>
                    <a:pt x="7472" y="133"/>
                    <a:pt x="7439" y="133"/>
                    <a:pt x="7439" y="167"/>
                  </a:cubicBezTo>
                  <a:lnTo>
                    <a:pt x="7272" y="1001"/>
                  </a:lnTo>
                  <a:cubicBezTo>
                    <a:pt x="6979" y="962"/>
                    <a:pt x="6686" y="945"/>
                    <a:pt x="6393" y="945"/>
                  </a:cubicBezTo>
                  <a:cubicBezTo>
                    <a:pt x="6186" y="945"/>
                    <a:pt x="5978" y="954"/>
                    <a:pt x="5771" y="967"/>
                  </a:cubicBezTo>
                  <a:lnTo>
                    <a:pt x="5704" y="67"/>
                  </a:lnTo>
                  <a:cubicBezTo>
                    <a:pt x="5704" y="33"/>
                    <a:pt x="5638" y="0"/>
                    <a:pt x="56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18" name="Google Shape;2095;p75">
              <a:extLst>
                <a:ext uri="{FF2B5EF4-FFF2-40B4-BE49-F238E27FC236}">
                  <a16:creationId xmlns:a16="http://schemas.microsoft.com/office/drawing/2014/main" id="{771B6631-41DD-77FB-9300-3B935C1DA725}"/>
                </a:ext>
              </a:extLst>
            </p:cNvPr>
            <p:cNvSpPr/>
            <p:nvPr/>
          </p:nvSpPr>
          <p:spPr>
            <a:xfrm>
              <a:off x="1761103" y="3107839"/>
              <a:ext cx="184837" cy="183725"/>
            </a:xfrm>
            <a:custGeom>
              <a:avLst/>
              <a:gdLst/>
              <a:ahLst/>
              <a:cxnLst/>
              <a:rect l="l" t="t" r="r" b="b"/>
              <a:pathLst>
                <a:path w="8807" h="8754" extrusionOk="0">
                  <a:moveTo>
                    <a:pt x="4469" y="2801"/>
                  </a:moveTo>
                  <a:cubicBezTo>
                    <a:pt x="5276" y="2801"/>
                    <a:pt x="5973" y="3394"/>
                    <a:pt x="6038" y="4270"/>
                  </a:cubicBezTo>
                  <a:cubicBezTo>
                    <a:pt x="6071" y="5104"/>
                    <a:pt x="5437" y="5838"/>
                    <a:pt x="4570" y="5872"/>
                  </a:cubicBezTo>
                  <a:cubicBezTo>
                    <a:pt x="4528" y="5875"/>
                    <a:pt x="4486" y="5876"/>
                    <a:pt x="4445" y="5876"/>
                  </a:cubicBezTo>
                  <a:cubicBezTo>
                    <a:pt x="3633" y="5876"/>
                    <a:pt x="2967" y="5263"/>
                    <a:pt x="2936" y="4437"/>
                  </a:cubicBezTo>
                  <a:cubicBezTo>
                    <a:pt x="2902" y="3603"/>
                    <a:pt x="3536" y="2836"/>
                    <a:pt x="4403" y="2803"/>
                  </a:cubicBezTo>
                  <a:cubicBezTo>
                    <a:pt x="4425" y="2802"/>
                    <a:pt x="4447" y="2801"/>
                    <a:pt x="4469" y="2801"/>
                  </a:cubicBezTo>
                  <a:close/>
                  <a:moveTo>
                    <a:pt x="4136" y="1"/>
                  </a:moveTo>
                  <a:cubicBezTo>
                    <a:pt x="3803" y="34"/>
                    <a:pt x="3536" y="101"/>
                    <a:pt x="3202" y="167"/>
                  </a:cubicBezTo>
                  <a:cubicBezTo>
                    <a:pt x="3136" y="167"/>
                    <a:pt x="3136" y="201"/>
                    <a:pt x="3136" y="268"/>
                  </a:cubicBezTo>
                  <a:lnTo>
                    <a:pt x="3302" y="835"/>
                  </a:lnTo>
                  <a:cubicBezTo>
                    <a:pt x="2902" y="968"/>
                    <a:pt x="2502" y="1168"/>
                    <a:pt x="2168" y="1435"/>
                  </a:cubicBezTo>
                  <a:lnTo>
                    <a:pt x="1801" y="968"/>
                  </a:lnTo>
                  <a:lnTo>
                    <a:pt x="1735" y="968"/>
                  </a:lnTo>
                  <a:cubicBezTo>
                    <a:pt x="1468" y="1168"/>
                    <a:pt x="1234" y="1368"/>
                    <a:pt x="1001" y="1635"/>
                  </a:cubicBezTo>
                  <a:cubicBezTo>
                    <a:pt x="801" y="1869"/>
                    <a:pt x="634" y="2136"/>
                    <a:pt x="467" y="2436"/>
                  </a:cubicBezTo>
                  <a:cubicBezTo>
                    <a:pt x="467" y="2469"/>
                    <a:pt x="467" y="2469"/>
                    <a:pt x="500" y="2502"/>
                  </a:cubicBezTo>
                  <a:lnTo>
                    <a:pt x="1068" y="2769"/>
                  </a:lnTo>
                  <a:cubicBezTo>
                    <a:pt x="901" y="3036"/>
                    <a:pt x="801" y="3370"/>
                    <a:pt x="734" y="3703"/>
                  </a:cubicBezTo>
                  <a:lnTo>
                    <a:pt x="134" y="3637"/>
                  </a:lnTo>
                  <a:cubicBezTo>
                    <a:pt x="100" y="3637"/>
                    <a:pt x="100" y="3670"/>
                    <a:pt x="100" y="3670"/>
                  </a:cubicBezTo>
                  <a:cubicBezTo>
                    <a:pt x="67" y="4004"/>
                    <a:pt x="0" y="4337"/>
                    <a:pt x="67" y="4637"/>
                  </a:cubicBezTo>
                  <a:cubicBezTo>
                    <a:pt x="100" y="4971"/>
                    <a:pt x="134" y="5271"/>
                    <a:pt x="234" y="5605"/>
                  </a:cubicBezTo>
                  <a:cubicBezTo>
                    <a:pt x="234" y="5638"/>
                    <a:pt x="267" y="5638"/>
                    <a:pt x="300" y="5638"/>
                  </a:cubicBezTo>
                  <a:lnTo>
                    <a:pt x="901" y="5471"/>
                  </a:lnTo>
                  <a:cubicBezTo>
                    <a:pt x="1001" y="5872"/>
                    <a:pt x="1234" y="6272"/>
                    <a:pt x="1468" y="6605"/>
                  </a:cubicBezTo>
                  <a:lnTo>
                    <a:pt x="1001" y="6972"/>
                  </a:lnTo>
                  <a:lnTo>
                    <a:pt x="1001" y="7006"/>
                  </a:lnTo>
                  <a:lnTo>
                    <a:pt x="1001" y="7072"/>
                  </a:lnTo>
                  <a:cubicBezTo>
                    <a:pt x="1434" y="7539"/>
                    <a:pt x="1935" y="8006"/>
                    <a:pt x="2502" y="8273"/>
                  </a:cubicBezTo>
                  <a:cubicBezTo>
                    <a:pt x="2569" y="8273"/>
                    <a:pt x="2569" y="8273"/>
                    <a:pt x="2602" y="8207"/>
                  </a:cubicBezTo>
                  <a:lnTo>
                    <a:pt x="2835" y="7673"/>
                  </a:lnTo>
                  <a:cubicBezTo>
                    <a:pt x="3136" y="7840"/>
                    <a:pt x="3469" y="7940"/>
                    <a:pt x="3803" y="8006"/>
                  </a:cubicBezTo>
                  <a:lnTo>
                    <a:pt x="3736" y="8607"/>
                  </a:lnTo>
                  <a:lnTo>
                    <a:pt x="3736" y="8640"/>
                  </a:lnTo>
                  <a:lnTo>
                    <a:pt x="3769" y="8674"/>
                  </a:lnTo>
                  <a:cubicBezTo>
                    <a:pt x="4014" y="8722"/>
                    <a:pt x="4258" y="8753"/>
                    <a:pt x="4489" y="8753"/>
                  </a:cubicBezTo>
                  <a:cubicBezTo>
                    <a:pt x="4574" y="8753"/>
                    <a:pt x="4656" y="8749"/>
                    <a:pt x="4737" y="8740"/>
                  </a:cubicBezTo>
                  <a:cubicBezTo>
                    <a:pt x="5070" y="8674"/>
                    <a:pt x="5337" y="8640"/>
                    <a:pt x="5671" y="8573"/>
                  </a:cubicBezTo>
                  <a:cubicBezTo>
                    <a:pt x="5671" y="8573"/>
                    <a:pt x="5738" y="8573"/>
                    <a:pt x="5738" y="8507"/>
                  </a:cubicBezTo>
                  <a:lnTo>
                    <a:pt x="5738" y="8473"/>
                  </a:lnTo>
                  <a:lnTo>
                    <a:pt x="5571" y="7906"/>
                  </a:lnTo>
                  <a:cubicBezTo>
                    <a:pt x="5971" y="7773"/>
                    <a:pt x="6338" y="7539"/>
                    <a:pt x="6672" y="7306"/>
                  </a:cubicBezTo>
                  <a:lnTo>
                    <a:pt x="7072" y="7773"/>
                  </a:lnTo>
                  <a:lnTo>
                    <a:pt x="7105" y="7806"/>
                  </a:lnTo>
                  <a:lnTo>
                    <a:pt x="7139" y="7806"/>
                  </a:lnTo>
                  <a:cubicBezTo>
                    <a:pt x="7639" y="7406"/>
                    <a:pt x="8106" y="6906"/>
                    <a:pt x="8339" y="6305"/>
                  </a:cubicBezTo>
                  <a:cubicBezTo>
                    <a:pt x="8339" y="6272"/>
                    <a:pt x="8339" y="6272"/>
                    <a:pt x="8306" y="6238"/>
                  </a:cubicBezTo>
                  <a:lnTo>
                    <a:pt x="7772" y="5972"/>
                  </a:lnTo>
                  <a:cubicBezTo>
                    <a:pt x="7939" y="5671"/>
                    <a:pt x="8006" y="5338"/>
                    <a:pt x="8106" y="5004"/>
                  </a:cubicBezTo>
                  <a:lnTo>
                    <a:pt x="8673" y="5104"/>
                  </a:lnTo>
                  <a:cubicBezTo>
                    <a:pt x="8740" y="5104"/>
                    <a:pt x="8740" y="5104"/>
                    <a:pt x="8740" y="5038"/>
                  </a:cubicBezTo>
                  <a:cubicBezTo>
                    <a:pt x="8773" y="4704"/>
                    <a:pt x="8806" y="4437"/>
                    <a:pt x="8773" y="4104"/>
                  </a:cubicBezTo>
                  <a:cubicBezTo>
                    <a:pt x="8773" y="3737"/>
                    <a:pt x="8740" y="3436"/>
                    <a:pt x="8640" y="3103"/>
                  </a:cubicBezTo>
                  <a:cubicBezTo>
                    <a:pt x="8640" y="3036"/>
                    <a:pt x="8606" y="3036"/>
                    <a:pt x="8573" y="3036"/>
                  </a:cubicBezTo>
                  <a:lnTo>
                    <a:pt x="7972" y="3203"/>
                  </a:lnTo>
                  <a:cubicBezTo>
                    <a:pt x="7872" y="2803"/>
                    <a:pt x="7639" y="2436"/>
                    <a:pt x="7405" y="2102"/>
                  </a:cubicBezTo>
                  <a:lnTo>
                    <a:pt x="7872" y="1702"/>
                  </a:lnTo>
                  <a:lnTo>
                    <a:pt x="7872" y="1669"/>
                  </a:lnTo>
                  <a:lnTo>
                    <a:pt x="7872" y="1635"/>
                  </a:lnTo>
                  <a:cubicBezTo>
                    <a:pt x="7439" y="1135"/>
                    <a:pt x="6938" y="668"/>
                    <a:pt x="6371" y="434"/>
                  </a:cubicBezTo>
                  <a:cubicBezTo>
                    <a:pt x="6305" y="434"/>
                    <a:pt x="6305" y="434"/>
                    <a:pt x="6271" y="468"/>
                  </a:cubicBezTo>
                  <a:lnTo>
                    <a:pt x="6038" y="1001"/>
                  </a:lnTo>
                  <a:cubicBezTo>
                    <a:pt x="5738" y="835"/>
                    <a:pt x="5404" y="768"/>
                    <a:pt x="5070" y="668"/>
                  </a:cubicBezTo>
                  <a:lnTo>
                    <a:pt x="5137" y="101"/>
                  </a:lnTo>
                  <a:cubicBezTo>
                    <a:pt x="5137" y="34"/>
                    <a:pt x="5137" y="34"/>
                    <a:pt x="5104" y="34"/>
                  </a:cubicBezTo>
                  <a:cubicBezTo>
                    <a:pt x="4870" y="1"/>
                    <a:pt x="4603" y="1"/>
                    <a:pt x="43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19" name="Google Shape;2096;p75">
              <a:extLst>
                <a:ext uri="{FF2B5EF4-FFF2-40B4-BE49-F238E27FC236}">
                  <a16:creationId xmlns:a16="http://schemas.microsoft.com/office/drawing/2014/main" id="{8B56059E-2695-855A-778D-85DF60AFA11F}"/>
                </a:ext>
              </a:extLst>
            </p:cNvPr>
            <p:cNvSpPr/>
            <p:nvPr/>
          </p:nvSpPr>
          <p:spPr>
            <a:xfrm>
              <a:off x="1461466" y="2976227"/>
              <a:ext cx="77003" cy="155475"/>
            </a:xfrm>
            <a:custGeom>
              <a:avLst/>
              <a:gdLst/>
              <a:ahLst/>
              <a:cxnLst/>
              <a:rect l="l" t="t" r="r" b="b"/>
              <a:pathLst>
                <a:path w="3669" h="7408" extrusionOk="0">
                  <a:moveTo>
                    <a:pt x="3424" y="1"/>
                  </a:moveTo>
                  <a:cubicBezTo>
                    <a:pt x="3395" y="1"/>
                    <a:pt x="3365" y="11"/>
                    <a:pt x="3336" y="34"/>
                  </a:cubicBezTo>
                  <a:cubicBezTo>
                    <a:pt x="2235" y="834"/>
                    <a:pt x="1335" y="1869"/>
                    <a:pt x="801" y="3103"/>
                  </a:cubicBezTo>
                  <a:cubicBezTo>
                    <a:pt x="200" y="4404"/>
                    <a:pt x="0" y="5905"/>
                    <a:pt x="367" y="7272"/>
                  </a:cubicBezTo>
                  <a:cubicBezTo>
                    <a:pt x="381" y="7368"/>
                    <a:pt x="445" y="7407"/>
                    <a:pt x="513" y="7407"/>
                  </a:cubicBezTo>
                  <a:cubicBezTo>
                    <a:pt x="612" y="7407"/>
                    <a:pt x="721" y="7324"/>
                    <a:pt x="701" y="7206"/>
                  </a:cubicBezTo>
                  <a:cubicBezTo>
                    <a:pt x="0" y="4537"/>
                    <a:pt x="1401" y="1935"/>
                    <a:pt x="3503" y="367"/>
                  </a:cubicBezTo>
                  <a:cubicBezTo>
                    <a:pt x="3668" y="230"/>
                    <a:pt x="3560" y="1"/>
                    <a:pt x="34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20" name="Google Shape;2097;p75">
              <a:extLst>
                <a:ext uri="{FF2B5EF4-FFF2-40B4-BE49-F238E27FC236}">
                  <a16:creationId xmlns:a16="http://schemas.microsoft.com/office/drawing/2014/main" id="{320B045C-939D-743F-97A6-39AC973F7D1B}"/>
                </a:ext>
              </a:extLst>
            </p:cNvPr>
            <p:cNvSpPr/>
            <p:nvPr/>
          </p:nvSpPr>
          <p:spPr>
            <a:xfrm>
              <a:off x="1473365" y="3145197"/>
              <a:ext cx="32929" cy="38386"/>
            </a:xfrm>
            <a:custGeom>
              <a:avLst/>
              <a:gdLst/>
              <a:ahLst/>
              <a:cxnLst/>
              <a:rect l="l" t="t" r="r" b="b"/>
              <a:pathLst>
                <a:path w="1569" h="1829" extrusionOk="0">
                  <a:moveTo>
                    <a:pt x="206" y="0"/>
                  </a:moveTo>
                  <a:cubicBezTo>
                    <a:pt x="167" y="0"/>
                    <a:pt x="128" y="8"/>
                    <a:pt x="100" y="22"/>
                  </a:cubicBezTo>
                  <a:cubicBezTo>
                    <a:pt x="0" y="55"/>
                    <a:pt x="0" y="189"/>
                    <a:pt x="34" y="289"/>
                  </a:cubicBezTo>
                  <a:cubicBezTo>
                    <a:pt x="334" y="856"/>
                    <a:pt x="734" y="1356"/>
                    <a:pt x="1268" y="1790"/>
                  </a:cubicBezTo>
                  <a:cubicBezTo>
                    <a:pt x="1306" y="1809"/>
                    <a:pt x="1356" y="1828"/>
                    <a:pt x="1404" y="1828"/>
                  </a:cubicBezTo>
                  <a:cubicBezTo>
                    <a:pt x="1439" y="1828"/>
                    <a:pt x="1473" y="1818"/>
                    <a:pt x="1501" y="1790"/>
                  </a:cubicBezTo>
                  <a:cubicBezTo>
                    <a:pt x="1501" y="1656"/>
                    <a:pt x="1568" y="1523"/>
                    <a:pt x="1468" y="1490"/>
                  </a:cubicBezTo>
                  <a:cubicBezTo>
                    <a:pt x="968" y="1123"/>
                    <a:pt x="601" y="622"/>
                    <a:pt x="334" y="55"/>
                  </a:cubicBezTo>
                  <a:cubicBezTo>
                    <a:pt x="314" y="16"/>
                    <a:pt x="260" y="0"/>
                    <a:pt x="2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21" name="Google Shape;2098;p75">
              <a:extLst>
                <a:ext uri="{FF2B5EF4-FFF2-40B4-BE49-F238E27FC236}">
                  <a16:creationId xmlns:a16="http://schemas.microsoft.com/office/drawing/2014/main" id="{57203C93-303E-73A7-19A0-50DDCDEA2475}"/>
                </a:ext>
              </a:extLst>
            </p:cNvPr>
            <p:cNvSpPr/>
            <p:nvPr/>
          </p:nvSpPr>
          <p:spPr>
            <a:xfrm>
              <a:off x="1679860" y="3085782"/>
              <a:ext cx="59563" cy="122966"/>
            </a:xfrm>
            <a:custGeom>
              <a:avLst/>
              <a:gdLst/>
              <a:ahLst/>
              <a:cxnLst/>
              <a:rect l="l" t="t" r="r" b="b"/>
              <a:pathLst>
                <a:path w="2838" h="5859" extrusionOk="0">
                  <a:moveTo>
                    <a:pt x="2412" y="1"/>
                  </a:moveTo>
                  <a:cubicBezTo>
                    <a:pt x="2328" y="1"/>
                    <a:pt x="2253" y="51"/>
                    <a:pt x="2270" y="151"/>
                  </a:cubicBezTo>
                  <a:cubicBezTo>
                    <a:pt x="2503" y="2186"/>
                    <a:pt x="1736" y="4287"/>
                    <a:pt x="135" y="5555"/>
                  </a:cubicBezTo>
                  <a:cubicBezTo>
                    <a:pt x="0" y="5663"/>
                    <a:pt x="127" y="5858"/>
                    <a:pt x="287" y="5858"/>
                  </a:cubicBezTo>
                  <a:cubicBezTo>
                    <a:pt x="324" y="5858"/>
                    <a:pt x="364" y="5847"/>
                    <a:pt x="402" y="5822"/>
                  </a:cubicBezTo>
                  <a:cubicBezTo>
                    <a:pt x="1970" y="4421"/>
                    <a:pt x="2837" y="2219"/>
                    <a:pt x="2604" y="151"/>
                  </a:cubicBezTo>
                  <a:cubicBezTo>
                    <a:pt x="2587" y="51"/>
                    <a:pt x="2495" y="1"/>
                    <a:pt x="24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22" name="Google Shape;2099;p75">
              <a:extLst>
                <a:ext uri="{FF2B5EF4-FFF2-40B4-BE49-F238E27FC236}">
                  <a16:creationId xmlns:a16="http://schemas.microsoft.com/office/drawing/2014/main" id="{0443C748-5660-E347-D51B-4C625F666CF9}"/>
                </a:ext>
              </a:extLst>
            </p:cNvPr>
            <p:cNvSpPr/>
            <p:nvPr/>
          </p:nvSpPr>
          <p:spPr>
            <a:xfrm>
              <a:off x="1777892" y="2896706"/>
              <a:ext cx="62291" cy="162863"/>
            </a:xfrm>
            <a:custGeom>
              <a:avLst/>
              <a:gdLst/>
              <a:ahLst/>
              <a:cxnLst/>
              <a:rect l="l" t="t" r="r" b="b"/>
              <a:pathLst>
                <a:path w="2968" h="7760" extrusionOk="0">
                  <a:moveTo>
                    <a:pt x="1502" y="1"/>
                  </a:moveTo>
                  <a:cubicBezTo>
                    <a:pt x="1459" y="1"/>
                    <a:pt x="1413" y="16"/>
                    <a:pt x="1368" y="54"/>
                  </a:cubicBezTo>
                  <a:cubicBezTo>
                    <a:pt x="534" y="921"/>
                    <a:pt x="101" y="2088"/>
                    <a:pt x="34" y="3323"/>
                  </a:cubicBezTo>
                  <a:cubicBezTo>
                    <a:pt x="1" y="4490"/>
                    <a:pt x="434" y="5658"/>
                    <a:pt x="1168" y="6525"/>
                  </a:cubicBezTo>
                  <a:cubicBezTo>
                    <a:pt x="1602" y="7025"/>
                    <a:pt x="2102" y="7425"/>
                    <a:pt x="2669" y="7726"/>
                  </a:cubicBezTo>
                  <a:cubicBezTo>
                    <a:pt x="2699" y="7749"/>
                    <a:pt x="2728" y="7759"/>
                    <a:pt x="2756" y="7759"/>
                  </a:cubicBezTo>
                  <a:cubicBezTo>
                    <a:pt x="2884" y="7759"/>
                    <a:pt x="2967" y="7541"/>
                    <a:pt x="2803" y="7459"/>
                  </a:cubicBezTo>
                  <a:cubicBezTo>
                    <a:pt x="1602" y="6825"/>
                    <a:pt x="735" y="5624"/>
                    <a:pt x="468" y="4257"/>
                  </a:cubicBezTo>
                  <a:cubicBezTo>
                    <a:pt x="167" y="2856"/>
                    <a:pt x="668" y="1354"/>
                    <a:pt x="1635" y="320"/>
                  </a:cubicBezTo>
                  <a:cubicBezTo>
                    <a:pt x="1765" y="191"/>
                    <a:pt x="1653" y="1"/>
                    <a:pt x="15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23" name="Google Shape;2100;p75">
              <a:extLst>
                <a:ext uri="{FF2B5EF4-FFF2-40B4-BE49-F238E27FC236}">
                  <a16:creationId xmlns:a16="http://schemas.microsoft.com/office/drawing/2014/main" id="{D0BA6739-C857-9FAA-F880-973857ABA51A}"/>
                </a:ext>
              </a:extLst>
            </p:cNvPr>
            <p:cNvSpPr/>
            <p:nvPr/>
          </p:nvSpPr>
          <p:spPr>
            <a:xfrm>
              <a:off x="1850005" y="3058708"/>
              <a:ext cx="35721" cy="9990"/>
            </a:xfrm>
            <a:custGeom>
              <a:avLst/>
              <a:gdLst/>
              <a:ahLst/>
              <a:cxnLst/>
              <a:rect l="l" t="t" r="r" b="b"/>
              <a:pathLst>
                <a:path w="1702" h="476" extrusionOk="0">
                  <a:moveTo>
                    <a:pt x="203" y="0"/>
                  </a:moveTo>
                  <a:cubicBezTo>
                    <a:pt x="133" y="0"/>
                    <a:pt x="34" y="83"/>
                    <a:pt x="34" y="140"/>
                  </a:cubicBezTo>
                  <a:cubicBezTo>
                    <a:pt x="0" y="240"/>
                    <a:pt x="67" y="307"/>
                    <a:pt x="167" y="340"/>
                  </a:cubicBezTo>
                  <a:cubicBezTo>
                    <a:pt x="430" y="434"/>
                    <a:pt x="683" y="475"/>
                    <a:pt x="937" y="475"/>
                  </a:cubicBezTo>
                  <a:cubicBezTo>
                    <a:pt x="1134" y="475"/>
                    <a:pt x="1331" y="451"/>
                    <a:pt x="1535" y="407"/>
                  </a:cubicBezTo>
                  <a:cubicBezTo>
                    <a:pt x="1668" y="407"/>
                    <a:pt x="1702" y="274"/>
                    <a:pt x="1668" y="173"/>
                  </a:cubicBezTo>
                  <a:cubicBezTo>
                    <a:pt x="1602" y="107"/>
                    <a:pt x="1535" y="73"/>
                    <a:pt x="1468" y="73"/>
                  </a:cubicBezTo>
                  <a:cubicBezTo>
                    <a:pt x="1289" y="101"/>
                    <a:pt x="1115" y="117"/>
                    <a:pt x="944" y="117"/>
                  </a:cubicBezTo>
                  <a:cubicBezTo>
                    <a:pt x="703" y="117"/>
                    <a:pt x="468" y="85"/>
                    <a:pt x="234" y="7"/>
                  </a:cubicBezTo>
                  <a:cubicBezTo>
                    <a:pt x="225" y="2"/>
                    <a:pt x="215" y="0"/>
                    <a:pt x="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24" name="Google Shape;2101;p75">
              <a:extLst>
                <a:ext uri="{FF2B5EF4-FFF2-40B4-BE49-F238E27FC236}">
                  <a16:creationId xmlns:a16="http://schemas.microsoft.com/office/drawing/2014/main" id="{E75210A5-43CF-E143-5C46-143F858F2557}"/>
                </a:ext>
              </a:extLst>
            </p:cNvPr>
            <p:cNvSpPr/>
            <p:nvPr/>
          </p:nvSpPr>
          <p:spPr>
            <a:xfrm>
              <a:off x="1683911" y="2777855"/>
              <a:ext cx="44053" cy="161058"/>
            </a:xfrm>
            <a:custGeom>
              <a:avLst/>
              <a:gdLst/>
              <a:ahLst/>
              <a:cxnLst/>
              <a:rect l="l" t="t" r="r" b="b"/>
              <a:pathLst>
                <a:path w="2099" h="7674" extrusionOk="0">
                  <a:moveTo>
                    <a:pt x="242" y="0"/>
                  </a:moveTo>
                  <a:cubicBezTo>
                    <a:pt x="125" y="0"/>
                    <a:pt x="1" y="114"/>
                    <a:pt x="42" y="279"/>
                  </a:cubicBezTo>
                  <a:cubicBezTo>
                    <a:pt x="576" y="2681"/>
                    <a:pt x="1143" y="5116"/>
                    <a:pt x="1710" y="7551"/>
                  </a:cubicBezTo>
                  <a:cubicBezTo>
                    <a:pt x="1735" y="7637"/>
                    <a:pt x="1795" y="7673"/>
                    <a:pt x="1860" y="7673"/>
                  </a:cubicBezTo>
                  <a:cubicBezTo>
                    <a:pt x="1972" y="7673"/>
                    <a:pt x="2098" y="7565"/>
                    <a:pt x="2077" y="7418"/>
                  </a:cubicBezTo>
                  <a:cubicBezTo>
                    <a:pt x="1543" y="5016"/>
                    <a:pt x="943" y="2581"/>
                    <a:pt x="409" y="146"/>
                  </a:cubicBezTo>
                  <a:cubicBezTo>
                    <a:pt x="384" y="44"/>
                    <a:pt x="314" y="0"/>
                    <a:pt x="2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25" name="Google Shape;2102;p75">
              <a:extLst>
                <a:ext uri="{FF2B5EF4-FFF2-40B4-BE49-F238E27FC236}">
                  <a16:creationId xmlns:a16="http://schemas.microsoft.com/office/drawing/2014/main" id="{71BD0164-07D1-A92E-5B06-7D13CFA7966C}"/>
                </a:ext>
              </a:extLst>
            </p:cNvPr>
            <p:cNvSpPr/>
            <p:nvPr/>
          </p:nvSpPr>
          <p:spPr>
            <a:xfrm>
              <a:off x="1626783" y="2836598"/>
              <a:ext cx="73141" cy="92072"/>
            </a:xfrm>
            <a:custGeom>
              <a:avLst/>
              <a:gdLst/>
              <a:ahLst/>
              <a:cxnLst/>
              <a:rect l="l" t="t" r="r" b="b"/>
              <a:pathLst>
                <a:path w="3485" h="4387" extrusionOk="0">
                  <a:moveTo>
                    <a:pt x="280" y="0"/>
                  </a:moveTo>
                  <a:cubicBezTo>
                    <a:pt x="142" y="0"/>
                    <a:pt x="1" y="149"/>
                    <a:pt x="96" y="316"/>
                  </a:cubicBezTo>
                  <a:cubicBezTo>
                    <a:pt x="1063" y="1650"/>
                    <a:pt x="2097" y="2951"/>
                    <a:pt x="3031" y="4319"/>
                  </a:cubicBezTo>
                  <a:cubicBezTo>
                    <a:pt x="3078" y="4366"/>
                    <a:pt x="3138" y="4386"/>
                    <a:pt x="3197" y="4386"/>
                  </a:cubicBezTo>
                  <a:cubicBezTo>
                    <a:pt x="3346" y="4386"/>
                    <a:pt x="3484" y="4253"/>
                    <a:pt x="3365" y="4085"/>
                  </a:cubicBezTo>
                  <a:cubicBezTo>
                    <a:pt x="2364" y="2751"/>
                    <a:pt x="1363" y="1416"/>
                    <a:pt x="429" y="82"/>
                  </a:cubicBezTo>
                  <a:cubicBezTo>
                    <a:pt x="391" y="25"/>
                    <a:pt x="336" y="0"/>
                    <a:pt x="2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26" name="Google Shape;2103;p75">
              <a:extLst>
                <a:ext uri="{FF2B5EF4-FFF2-40B4-BE49-F238E27FC236}">
                  <a16:creationId xmlns:a16="http://schemas.microsoft.com/office/drawing/2014/main" id="{F945B17F-2BE9-1F5B-F365-6D9CF3FDD2B9}"/>
                </a:ext>
              </a:extLst>
            </p:cNvPr>
            <p:cNvSpPr/>
            <p:nvPr/>
          </p:nvSpPr>
          <p:spPr>
            <a:xfrm>
              <a:off x="1615471" y="2882855"/>
              <a:ext cx="48334" cy="33076"/>
            </a:xfrm>
            <a:custGeom>
              <a:avLst/>
              <a:gdLst/>
              <a:ahLst/>
              <a:cxnLst/>
              <a:rect l="l" t="t" r="r" b="b"/>
              <a:pathLst>
                <a:path w="2303" h="1576" extrusionOk="0">
                  <a:moveTo>
                    <a:pt x="222" y="1"/>
                  </a:moveTo>
                  <a:cubicBezTo>
                    <a:pt x="141" y="1"/>
                    <a:pt x="59" y="38"/>
                    <a:pt x="34" y="113"/>
                  </a:cubicBezTo>
                  <a:cubicBezTo>
                    <a:pt x="1" y="180"/>
                    <a:pt x="34" y="313"/>
                    <a:pt x="134" y="347"/>
                  </a:cubicBezTo>
                  <a:cubicBezTo>
                    <a:pt x="735" y="780"/>
                    <a:pt x="1368" y="1147"/>
                    <a:pt x="2002" y="1547"/>
                  </a:cubicBezTo>
                  <a:cubicBezTo>
                    <a:pt x="2022" y="1567"/>
                    <a:pt x="2047" y="1575"/>
                    <a:pt x="2074" y="1575"/>
                  </a:cubicBezTo>
                  <a:cubicBezTo>
                    <a:pt x="2139" y="1575"/>
                    <a:pt x="2212" y="1528"/>
                    <a:pt x="2236" y="1481"/>
                  </a:cubicBezTo>
                  <a:cubicBezTo>
                    <a:pt x="2302" y="1381"/>
                    <a:pt x="2236" y="1281"/>
                    <a:pt x="2169" y="1214"/>
                  </a:cubicBezTo>
                  <a:cubicBezTo>
                    <a:pt x="1535" y="814"/>
                    <a:pt x="901" y="447"/>
                    <a:pt x="301" y="13"/>
                  </a:cubicBezTo>
                  <a:cubicBezTo>
                    <a:pt x="276" y="5"/>
                    <a:pt x="249" y="1"/>
                    <a:pt x="2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27" name="Google Shape;2104;p75">
              <a:extLst>
                <a:ext uri="{FF2B5EF4-FFF2-40B4-BE49-F238E27FC236}">
                  <a16:creationId xmlns:a16="http://schemas.microsoft.com/office/drawing/2014/main" id="{E142B14E-9903-594E-123F-E31E0C95E60E}"/>
                </a:ext>
              </a:extLst>
            </p:cNvPr>
            <p:cNvSpPr/>
            <p:nvPr/>
          </p:nvSpPr>
          <p:spPr>
            <a:xfrm>
              <a:off x="1738688" y="2808706"/>
              <a:ext cx="13642" cy="86070"/>
            </a:xfrm>
            <a:custGeom>
              <a:avLst/>
              <a:gdLst/>
              <a:ahLst/>
              <a:cxnLst/>
              <a:rect l="l" t="t" r="r" b="b"/>
              <a:pathLst>
                <a:path w="650" h="4101" extrusionOk="0">
                  <a:moveTo>
                    <a:pt x="495" y="1"/>
                  </a:moveTo>
                  <a:cubicBezTo>
                    <a:pt x="399" y="1"/>
                    <a:pt x="285" y="70"/>
                    <a:pt x="268" y="177"/>
                  </a:cubicBezTo>
                  <a:lnTo>
                    <a:pt x="1" y="3913"/>
                  </a:lnTo>
                  <a:cubicBezTo>
                    <a:pt x="1" y="4042"/>
                    <a:pt x="86" y="4101"/>
                    <a:pt x="175" y="4101"/>
                  </a:cubicBezTo>
                  <a:cubicBezTo>
                    <a:pt x="270" y="4101"/>
                    <a:pt x="368" y="4034"/>
                    <a:pt x="368" y="3913"/>
                  </a:cubicBezTo>
                  <a:lnTo>
                    <a:pt x="634" y="177"/>
                  </a:lnTo>
                  <a:cubicBezTo>
                    <a:pt x="650" y="53"/>
                    <a:pt x="579" y="1"/>
                    <a:pt x="4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28" name="Google Shape;2105;p75">
              <a:extLst>
                <a:ext uri="{FF2B5EF4-FFF2-40B4-BE49-F238E27FC236}">
                  <a16:creationId xmlns:a16="http://schemas.microsoft.com/office/drawing/2014/main" id="{58DF65B1-06A0-2734-067B-81689866237D}"/>
                </a:ext>
              </a:extLst>
            </p:cNvPr>
            <p:cNvSpPr/>
            <p:nvPr/>
          </p:nvSpPr>
          <p:spPr>
            <a:xfrm>
              <a:off x="1761103" y="2827553"/>
              <a:ext cx="25206" cy="46361"/>
            </a:xfrm>
            <a:custGeom>
              <a:avLst/>
              <a:gdLst/>
              <a:ahLst/>
              <a:cxnLst/>
              <a:rect l="l" t="t" r="r" b="b"/>
              <a:pathLst>
                <a:path w="1201" h="2209" extrusionOk="0">
                  <a:moveTo>
                    <a:pt x="993" y="0"/>
                  </a:moveTo>
                  <a:cubicBezTo>
                    <a:pt x="920" y="0"/>
                    <a:pt x="851" y="38"/>
                    <a:pt x="801" y="113"/>
                  </a:cubicBezTo>
                  <a:cubicBezTo>
                    <a:pt x="567" y="747"/>
                    <a:pt x="300" y="1314"/>
                    <a:pt x="67" y="1948"/>
                  </a:cubicBezTo>
                  <a:cubicBezTo>
                    <a:pt x="0" y="2014"/>
                    <a:pt x="67" y="2148"/>
                    <a:pt x="134" y="2181"/>
                  </a:cubicBezTo>
                  <a:cubicBezTo>
                    <a:pt x="163" y="2201"/>
                    <a:pt x="195" y="2209"/>
                    <a:pt x="227" y="2209"/>
                  </a:cubicBezTo>
                  <a:cubicBezTo>
                    <a:pt x="303" y="2209"/>
                    <a:pt x="377" y="2161"/>
                    <a:pt x="400" y="2114"/>
                  </a:cubicBezTo>
                  <a:cubicBezTo>
                    <a:pt x="634" y="1481"/>
                    <a:pt x="901" y="913"/>
                    <a:pt x="1134" y="280"/>
                  </a:cubicBezTo>
                  <a:cubicBezTo>
                    <a:pt x="1201" y="180"/>
                    <a:pt x="1201" y="113"/>
                    <a:pt x="1068" y="13"/>
                  </a:cubicBezTo>
                  <a:cubicBezTo>
                    <a:pt x="1043" y="4"/>
                    <a:pt x="1018" y="0"/>
                    <a:pt x="9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29" name="Google Shape;2106;p75">
              <a:extLst>
                <a:ext uri="{FF2B5EF4-FFF2-40B4-BE49-F238E27FC236}">
                  <a16:creationId xmlns:a16="http://schemas.microsoft.com/office/drawing/2014/main" id="{BBCB8B34-3423-ADED-60A2-E28007D49DD0}"/>
                </a:ext>
              </a:extLst>
            </p:cNvPr>
            <p:cNvSpPr/>
            <p:nvPr/>
          </p:nvSpPr>
          <p:spPr>
            <a:xfrm>
              <a:off x="1730587" y="3225621"/>
              <a:ext cx="20736" cy="72869"/>
            </a:xfrm>
            <a:custGeom>
              <a:avLst/>
              <a:gdLst/>
              <a:ahLst/>
              <a:cxnLst/>
              <a:rect l="l" t="t" r="r" b="b"/>
              <a:pathLst>
                <a:path w="988" h="3472" extrusionOk="0">
                  <a:moveTo>
                    <a:pt x="767" y="0"/>
                  </a:moveTo>
                  <a:cubicBezTo>
                    <a:pt x="690" y="0"/>
                    <a:pt x="615" y="47"/>
                    <a:pt x="587" y="159"/>
                  </a:cubicBezTo>
                  <a:cubicBezTo>
                    <a:pt x="387" y="1194"/>
                    <a:pt x="187" y="2194"/>
                    <a:pt x="20" y="3228"/>
                  </a:cubicBezTo>
                  <a:cubicBezTo>
                    <a:pt x="0" y="3384"/>
                    <a:pt x="117" y="3471"/>
                    <a:pt x="224" y="3471"/>
                  </a:cubicBezTo>
                  <a:cubicBezTo>
                    <a:pt x="301" y="3471"/>
                    <a:pt x="373" y="3426"/>
                    <a:pt x="387" y="3328"/>
                  </a:cubicBezTo>
                  <a:cubicBezTo>
                    <a:pt x="587" y="2294"/>
                    <a:pt x="820" y="1294"/>
                    <a:pt x="987" y="226"/>
                  </a:cubicBezTo>
                  <a:cubicBezTo>
                    <a:pt x="987" y="91"/>
                    <a:pt x="875" y="0"/>
                    <a:pt x="7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30" name="Google Shape;2107;p75">
              <a:extLst>
                <a:ext uri="{FF2B5EF4-FFF2-40B4-BE49-F238E27FC236}">
                  <a16:creationId xmlns:a16="http://schemas.microsoft.com/office/drawing/2014/main" id="{FA8D1724-06EF-D3AF-A3D3-C03912184131}"/>
                </a:ext>
              </a:extLst>
            </p:cNvPr>
            <p:cNvSpPr/>
            <p:nvPr/>
          </p:nvSpPr>
          <p:spPr>
            <a:xfrm>
              <a:off x="1699484" y="3240606"/>
              <a:ext cx="31523" cy="41849"/>
            </a:xfrm>
            <a:custGeom>
              <a:avLst/>
              <a:gdLst/>
              <a:ahLst/>
              <a:cxnLst/>
              <a:rect l="l" t="t" r="r" b="b"/>
              <a:pathLst>
                <a:path w="1502" h="1994" extrusionOk="0">
                  <a:moveTo>
                    <a:pt x="1260" y="0"/>
                  </a:moveTo>
                  <a:cubicBezTo>
                    <a:pt x="1187" y="0"/>
                    <a:pt x="1118" y="38"/>
                    <a:pt x="1068" y="113"/>
                  </a:cubicBezTo>
                  <a:cubicBezTo>
                    <a:pt x="735" y="646"/>
                    <a:pt x="368" y="1180"/>
                    <a:pt x="34" y="1714"/>
                  </a:cubicBezTo>
                  <a:cubicBezTo>
                    <a:pt x="1" y="1814"/>
                    <a:pt x="34" y="1947"/>
                    <a:pt x="101" y="1981"/>
                  </a:cubicBezTo>
                  <a:cubicBezTo>
                    <a:pt x="128" y="1990"/>
                    <a:pt x="157" y="1994"/>
                    <a:pt x="186" y="1994"/>
                  </a:cubicBezTo>
                  <a:cubicBezTo>
                    <a:pt x="265" y="1994"/>
                    <a:pt x="343" y="1963"/>
                    <a:pt x="368" y="1914"/>
                  </a:cubicBezTo>
                  <a:cubicBezTo>
                    <a:pt x="701" y="1347"/>
                    <a:pt x="1068" y="813"/>
                    <a:pt x="1402" y="279"/>
                  </a:cubicBezTo>
                  <a:cubicBezTo>
                    <a:pt x="1502" y="179"/>
                    <a:pt x="1402" y="79"/>
                    <a:pt x="1335" y="13"/>
                  </a:cubicBezTo>
                  <a:cubicBezTo>
                    <a:pt x="1310" y="4"/>
                    <a:pt x="1285" y="0"/>
                    <a:pt x="12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31" name="Google Shape;2108;p75">
              <a:extLst>
                <a:ext uri="{FF2B5EF4-FFF2-40B4-BE49-F238E27FC236}">
                  <a16:creationId xmlns:a16="http://schemas.microsoft.com/office/drawing/2014/main" id="{06690F04-87D1-781C-EE93-0B46ADA86B7B}"/>
                </a:ext>
              </a:extLst>
            </p:cNvPr>
            <p:cNvSpPr/>
            <p:nvPr/>
          </p:nvSpPr>
          <p:spPr>
            <a:xfrm>
              <a:off x="1756192" y="3246272"/>
              <a:ext cx="17525" cy="45900"/>
            </a:xfrm>
            <a:custGeom>
              <a:avLst/>
              <a:gdLst/>
              <a:ahLst/>
              <a:cxnLst/>
              <a:rect l="l" t="t" r="r" b="b"/>
              <a:pathLst>
                <a:path w="835" h="2187" extrusionOk="0">
                  <a:moveTo>
                    <a:pt x="235" y="1"/>
                  </a:moveTo>
                  <a:cubicBezTo>
                    <a:pt x="214" y="1"/>
                    <a:pt x="192" y="3"/>
                    <a:pt x="167" y="9"/>
                  </a:cubicBezTo>
                  <a:cubicBezTo>
                    <a:pt x="101" y="43"/>
                    <a:pt x="1" y="109"/>
                    <a:pt x="34" y="243"/>
                  </a:cubicBezTo>
                  <a:cubicBezTo>
                    <a:pt x="167" y="843"/>
                    <a:pt x="334" y="1444"/>
                    <a:pt x="468" y="2044"/>
                  </a:cubicBezTo>
                  <a:cubicBezTo>
                    <a:pt x="495" y="2127"/>
                    <a:pt x="568" y="2186"/>
                    <a:pt x="648" y="2186"/>
                  </a:cubicBezTo>
                  <a:cubicBezTo>
                    <a:pt x="666" y="2186"/>
                    <a:pt x="683" y="2184"/>
                    <a:pt x="701" y="2178"/>
                  </a:cubicBezTo>
                  <a:cubicBezTo>
                    <a:pt x="801" y="2144"/>
                    <a:pt x="835" y="2011"/>
                    <a:pt x="835" y="1911"/>
                  </a:cubicBezTo>
                  <a:cubicBezTo>
                    <a:pt x="701" y="1344"/>
                    <a:pt x="534" y="710"/>
                    <a:pt x="434" y="109"/>
                  </a:cubicBezTo>
                  <a:cubicBezTo>
                    <a:pt x="380" y="55"/>
                    <a:pt x="325" y="1"/>
                    <a:pt x="2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32" name="Google Shape;2109;p75">
              <a:extLst>
                <a:ext uri="{FF2B5EF4-FFF2-40B4-BE49-F238E27FC236}">
                  <a16:creationId xmlns:a16="http://schemas.microsoft.com/office/drawing/2014/main" id="{4AE6052C-BDB2-6A1D-86FF-651B1C9F347F}"/>
                </a:ext>
              </a:extLst>
            </p:cNvPr>
            <p:cNvSpPr/>
            <p:nvPr/>
          </p:nvSpPr>
          <p:spPr>
            <a:xfrm>
              <a:off x="1924909" y="3107713"/>
              <a:ext cx="58828" cy="24136"/>
            </a:xfrm>
            <a:custGeom>
              <a:avLst/>
              <a:gdLst/>
              <a:ahLst/>
              <a:cxnLst/>
              <a:rect l="l" t="t" r="r" b="b"/>
              <a:pathLst>
                <a:path w="2803" h="1150" extrusionOk="0">
                  <a:moveTo>
                    <a:pt x="227" y="0"/>
                  </a:moveTo>
                  <a:cubicBezTo>
                    <a:pt x="142" y="0"/>
                    <a:pt x="67" y="83"/>
                    <a:pt x="67" y="140"/>
                  </a:cubicBezTo>
                  <a:cubicBezTo>
                    <a:pt x="1" y="274"/>
                    <a:pt x="101" y="340"/>
                    <a:pt x="167" y="340"/>
                  </a:cubicBezTo>
                  <a:cubicBezTo>
                    <a:pt x="968" y="607"/>
                    <a:pt x="1769" y="907"/>
                    <a:pt x="2569" y="1141"/>
                  </a:cubicBezTo>
                  <a:cubicBezTo>
                    <a:pt x="2581" y="1147"/>
                    <a:pt x="2595" y="1150"/>
                    <a:pt x="2610" y="1150"/>
                  </a:cubicBezTo>
                  <a:cubicBezTo>
                    <a:pt x="2679" y="1150"/>
                    <a:pt x="2769" y="1090"/>
                    <a:pt x="2769" y="1007"/>
                  </a:cubicBezTo>
                  <a:cubicBezTo>
                    <a:pt x="2803" y="941"/>
                    <a:pt x="2769" y="841"/>
                    <a:pt x="2636" y="807"/>
                  </a:cubicBezTo>
                  <a:cubicBezTo>
                    <a:pt x="1835" y="540"/>
                    <a:pt x="1068" y="274"/>
                    <a:pt x="268" y="7"/>
                  </a:cubicBezTo>
                  <a:cubicBezTo>
                    <a:pt x="254" y="2"/>
                    <a:pt x="240" y="0"/>
                    <a:pt x="22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33" name="Google Shape;2110;p75">
              <a:extLst>
                <a:ext uri="{FF2B5EF4-FFF2-40B4-BE49-F238E27FC236}">
                  <a16:creationId xmlns:a16="http://schemas.microsoft.com/office/drawing/2014/main" id="{E89C2843-B8AC-6CBB-E4E7-3CFF2AA7FE53}"/>
                </a:ext>
              </a:extLst>
            </p:cNvPr>
            <p:cNvSpPr/>
            <p:nvPr/>
          </p:nvSpPr>
          <p:spPr>
            <a:xfrm>
              <a:off x="1940314" y="3091049"/>
              <a:ext cx="46928" cy="13684"/>
            </a:xfrm>
            <a:custGeom>
              <a:avLst/>
              <a:gdLst/>
              <a:ahLst/>
              <a:cxnLst/>
              <a:rect l="l" t="t" r="r" b="b"/>
              <a:pathLst>
                <a:path w="2236" h="652" extrusionOk="0">
                  <a:moveTo>
                    <a:pt x="2035" y="0"/>
                  </a:moveTo>
                  <a:lnTo>
                    <a:pt x="167" y="267"/>
                  </a:lnTo>
                  <a:cubicBezTo>
                    <a:pt x="67" y="267"/>
                    <a:pt x="1" y="367"/>
                    <a:pt x="1" y="467"/>
                  </a:cubicBezTo>
                  <a:cubicBezTo>
                    <a:pt x="1" y="548"/>
                    <a:pt x="45" y="652"/>
                    <a:pt x="133" y="652"/>
                  </a:cubicBezTo>
                  <a:cubicBezTo>
                    <a:pt x="153" y="652"/>
                    <a:pt x="176" y="646"/>
                    <a:pt x="201" y="634"/>
                  </a:cubicBezTo>
                  <a:lnTo>
                    <a:pt x="2069" y="400"/>
                  </a:lnTo>
                  <a:cubicBezTo>
                    <a:pt x="2169" y="400"/>
                    <a:pt x="2235" y="300"/>
                    <a:pt x="2235" y="167"/>
                  </a:cubicBezTo>
                  <a:cubicBezTo>
                    <a:pt x="2235" y="100"/>
                    <a:pt x="2169" y="0"/>
                    <a:pt x="20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34" name="Google Shape;2111;p75">
              <a:extLst>
                <a:ext uri="{FF2B5EF4-FFF2-40B4-BE49-F238E27FC236}">
                  <a16:creationId xmlns:a16="http://schemas.microsoft.com/office/drawing/2014/main" id="{6331A419-80A2-F2A7-A319-8D6F2D33AAA2}"/>
                </a:ext>
              </a:extLst>
            </p:cNvPr>
            <p:cNvSpPr/>
            <p:nvPr/>
          </p:nvSpPr>
          <p:spPr>
            <a:xfrm>
              <a:off x="1934018" y="3129372"/>
              <a:ext cx="30831" cy="31880"/>
            </a:xfrm>
            <a:custGeom>
              <a:avLst/>
              <a:gdLst/>
              <a:ahLst/>
              <a:cxnLst/>
              <a:rect l="l" t="t" r="r" b="b"/>
              <a:pathLst>
                <a:path w="1469" h="1519" extrusionOk="0">
                  <a:moveTo>
                    <a:pt x="188" y="0"/>
                  </a:moveTo>
                  <a:cubicBezTo>
                    <a:pt x="142" y="0"/>
                    <a:pt x="100" y="25"/>
                    <a:pt x="67" y="75"/>
                  </a:cubicBezTo>
                  <a:cubicBezTo>
                    <a:pt x="0" y="142"/>
                    <a:pt x="34" y="242"/>
                    <a:pt x="67" y="309"/>
                  </a:cubicBezTo>
                  <a:cubicBezTo>
                    <a:pt x="401" y="709"/>
                    <a:pt x="801" y="1076"/>
                    <a:pt x="1134" y="1443"/>
                  </a:cubicBezTo>
                  <a:cubicBezTo>
                    <a:pt x="1168" y="1493"/>
                    <a:pt x="1218" y="1518"/>
                    <a:pt x="1264" y="1518"/>
                  </a:cubicBezTo>
                  <a:cubicBezTo>
                    <a:pt x="1310" y="1518"/>
                    <a:pt x="1351" y="1493"/>
                    <a:pt x="1368" y="1443"/>
                  </a:cubicBezTo>
                  <a:cubicBezTo>
                    <a:pt x="1468" y="1376"/>
                    <a:pt x="1401" y="1276"/>
                    <a:pt x="1368" y="1210"/>
                  </a:cubicBezTo>
                  <a:cubicBezTo>
                    <a:pt x="1034" y="809"/>
                    <a:pt x="667" y="442"/>
                    <a:pt x="334" y="75"/>
                  </a:cubicBezTo>
                  <a:cubicBezTo>
                    <a:pt x="284" y="25"/>
                    <a:pt x="234" y="0"/>
                    <a:pt x="1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7FF12963-4299-D0B1-49EE-4FCEE18256D1}"/>
              </a:ext>
            </a:extLst>
          </p:cNvPr>
          <p:cNvSpPr txBox="1"/>
          <p:nvPr/>
        </p:nvSpPr>
        <p:spPr>
          <a:xfrm>
            <a:off x="4472680" y="4332343"/>
            <a:ext cx="5445505" cy="11878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Soạn trước bài</a:t>
            </a:r>
            <a:r>
              <a:rPr kumimoji="0" lang="vi-VN" sz="2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: </a:t>
            </a:r>
            <a:r>
              <a:rPr lang="en-US" sz="2300"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Đọc hiểu văn bản - </a:t>
            </a:r>
            <a:endParaRPr kumimoji="0" lang="vi-VN" sz="2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3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Điều không </a:t>
            </a:r>
            <a:r>
              <a:rPr kumimoji="0" lang="vi-VN" sz="23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tính trước</a:t>
            </a:r>
            <a:endParaRPr kumimoji="0" lang="en-US" sz="23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16300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1"/>
          <p:cNvSpPr/>
          <p:nvPr/>
        </p:nvSpPr>
        <p:spPr>
          <a:xfrm>
            <a:off x="4775418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21"/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Arial"/>
                <a:ea typeface="Arial"/>
                <a:cs typeface="Arial"/>
                <a:sym typeface="Arial"/>
              </a:rPr>
              <a:t>Like fanpage Hoc10 - Học 1 biết 10 để nhận thêm nhiều tài liệu giảng dạy</a:t>
            </a:r>
            <a:endParaRPr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Arial"/>
                <a:ea typeface="Arial"/>
                <a:cs typeface="Arial"/>
                <a:sym typeface="Arial"/>
              </a:rPr>
              <a:t>theo đường link:  </a:t>
            </a:r>
            <a:endParaRPr/>
          </a:p>
        </p:txBody>
      </p:sp>
      <p:sp>
        <p:nvSpPr>
          <p:cNvPr id="371" name="Google Shape;371;p2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21">
            <a:hlinkClick r:id="rId3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rgbClr val="843C0C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sz="2400" b="1" i="0" u="sng" strike="noStrike" cap="none">
              <a:solidFill>
                <a:srgbClr val="843C0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21"/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Arial"/>
                <a:ea typeface="Arial"/>
                <a:cs typeface="Arial"/>
                <a:sym typeface="Arial"/>
              </a:rPr>
              <a:t>Hoặc truy cập qua QR code</a:t>
            </a:r>
            <a:endParaRPr/>
          </a:p>
        </p:txBody>
      </p:sp>
      <p:pic>
        <p:nvPicPr>
          <p:cNvPr id="374" name="Google Shape;374;p2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5679086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1626</Words>
  <Application>Microsoft Office PowerPoint</Application>
  <PresentationFormat>Widescreen</PresentationFormat>
  <Paragraphs>123</Paragraphs>
  <Slides>33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Calibri</vt:lpstr>
      <vt:lpstr>Arial</vt:lpstr>
      <vt:lpstr>UTM Avo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4</cp:revision>
  <dcterms:created xsi:type="dcterms:W3CDTF">2023-10-19T01:39:18Z</dcterms:created>
  <dcterms:modified xsi:type="dcterms:W3CDTF">2023-12-20T03:17:01Z</dcterms:modified>
</cp:coreProperties>
</file>