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0"/>
  </p:notesMasterIdLst>
  <p:sldIdLst>
    <p:sldId id="256" r:id="rId2"/>
    <p:sldId id="281" r:id="rId3"/>
    <p:sldId id="282" r:id="rId4"/>
    <p:sldId id="300" r:id="rId5"/>
    <p:sldId id="316" r:id="rId6"/>
    <p:sldId id="317" r:id="rId7"/>
    <p:sldId id="318" r:id="rId8"/>
    <p:sldId id="319" r:id="rId9"/>
    <p:sldId id="290" r:id="rId10"/>
    <p:sldId id="291" r:id="rId11"/>
    <p:sldId id="292" r:id="rId12"/>
    <p:sldId id="320" r:id="rId13"/>
    <p:sldId id="321" r:id="rId14"/>
    <p:sldId id="322" r:id="rId15"/>
    <p:sldId id="323" r:id="rId16"/>
    <p:sldId id="324" r:id="rId17"/>
    <p:sldId id="326" r:id="rId18"/>
    <p:sldId id="327" r:id="rId19"/>
    <p:sldId id="328" r:id="rId20"/>
    <p:sldId id="329" r:id="rId21"/>
    <p:sldId id="330" r:id="rId22"/>
    <p:sldId id="331" r:id="rId23"/>
    <p:sldId id="332" r:id="rId24"/>
    <p:sldId id="333" r:id="rId25"/>
    <p:sldId id="296" r:id="rId26"/>
    <p:sldId id="297" r:id="rId27"/>
    <p:sldId id="279" r:id="rId28"/>
    <p:sldId id="299" r:id="rId29"/>
  </p:sldIdLst>
  <p:sldSz cx="12192000" cy="6858000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  <p:embeddedFont>
      <p:font typeface="UTM Avo" panose="02040603050506020204" pitchFamily="18" charset="0"/>
      <p:regular r:id="rId37"/>
      <p:bold r:id="rId38"/>
      <p:italic r:id="rId39"/>
      <p:boldItalic r:id="rId40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84"/>
  </p:normalViewPr>
  <p:slideViewPr>
    <p:cSldViewPr snapToGrid="0">
      <p:cViewPr varScale="1">
        <p:scale>
          <a:sx n="60" d="100"/>
          <a:sy n="60" d="100"/>
        </p:scale>
        <p:origin x="78" y="8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12F18F-2763-1D4E-AE1C-39D85AAB27B6}" type="datetimeFigureOut">
              <a:rPr lang="en-VN" smtClean="0"/>
              <a:t>12/20/2023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53697-5B29-8745-AB0F-0530171D30A4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85587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Click để chọn đáp án</a:t>
            </a:r>
          </a:p>
          <a:p>
            <a:r>
              <a:rPr lang="en-VN" dirty="0"/>
              <a:t>+ Đáp án đúng: ô đáp án chuyển màu xanh + âm thanh đúng</a:t>
            </a:r>
          </a:p>
          <a:p>
            <a:r>
              <a:rPr lang="en-VN" dirty="0"/>
              <a:t>+ Đáp án sai: ô đấp án chuyển màu đỏ + âm thanh sai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11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986823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25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713807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A53697-5B29-8745-AB0F-0530171D30A4}" type="slidenum">
              <a:rPr lang="en-VN" smtClean="0"/>
              <a:t>26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425632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8-tap-2/1/414/3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8-tap-2/1/414/32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hyperlink" Target="https://hoc10.vn/doc-sach/ngu-van-8-tap-2/1/414/32/" TargetMode="External"/><Relationship Id="rId4" Type="http://schemas.openxmlformats.org/officeDocument/2006/relationships/image" Target="../media/image1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microsoft.com/office/2007/relationships/media" Target="../media/media2.mp3"/><Relationship Id="rId7" Type="http://schemas.openxmlformats.org/officeDocument/2006/relationships/image" Target="../media/image20.png"/><Relationship Id="rId12" Type="http://schemas.openxmlformats.org/officeDocument/2006/relationships/image" Target="../media/image25.sv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24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3.svg"/><Relationship Id="rId4" Type="http://schemas.openxmlformats.org/officeDocument/2006/relationships/audio" Target="../media/media2.mp3"/><Relationship Id="rId9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image" Target="../media/image2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23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image" Target="../media/image2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image" Target="../media/image2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2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microsoft.com/office/2007/relationships/media" Target="../media/media2.mp3"/><Relationship Id="rId7" Type="http://schemas.openxmlformats.org/officeDocument/2006/relationships/image" Target="../media/image21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0.png"/><Relationship Id="rId11" Type="http://schemas.openxmlformats.org/officeDocument/2006/relationships/image" Target="../media/image25.sv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2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ngu-van-8-tap-2/1/414/32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3.png"/><Relationship Id="rId5" Type="http://schemas.microsoft.com/office/2007/relationships/hdphoto" Target="../media/hdphoto1.wdp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628F34AA-1965-5B78-3690-78F1E0E9710E}"/>
              </a:ext>
            </a:extLst>
          </p:cNvPr>
          <p:cNvSpPr txBox="1">
            <a:spLocks/>
          </p:cNvSpPr>
          <p:nvPr/>
        </p:nvSpPr>
        <p:spPr>
          <a:xfrm>
            <a:off x="1259206" y="2010229"/>
            <a:ext cx="9673587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6000" b="1" i="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Bài 6</a:t>
            </a:r>
            <a:endParaRPr kumimoji="0" lang="en-US" sz="60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6000" b="1" i="0" u="none" strike="noStrike">
                <a:solidFill>
                  <a:srgbClr val="002060"/>
                </a:solidFill>
                <a:effectLst/>
                <a:latin typeface="UTM Avo" panose="02040603050506020204" pitchFamily="18"/>
              </a:rPr>
              <a:t>Tự </a:t>
            </a:r>
            <a:r>
              <a:rPr lang="en-US" sz="6000" b="1" i="0" u="none" strike="noStrike" dirty="0" err="1">
                <a:solidFill>
                  <a:srgbClr val="002060"/>
                </a:solidFill>
                <a:effectLst/>
                <a:latin typeface="UTM Avo" panose="02040603050506020204" pitchFamily="18"/>
              </a:rPr>
              <a:t>đánh</a:t>
            </a:r>
            <a:r>
              <a:rPr lang="en-US" sz="6000" b="1" i="0" u="none" strike="noStrike" dirty="0">
                <a:solidFill>
                  <a:srgbClr val="00206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6000" b="1" i="0" u="none" strike="noStrike" dirty="0" err="1">
                <a:solidFill>
                  <a:srgbClr val="002060"/>
                </a:solidFill>
                <a:effectLst/>
                <a:latin typeface="UTM Avo" panose="02040603050506020204" pitchFamily="18"/>
              </a:rPr>
              <a:t>giá</a:t>
            </a:r>
            <a:r>
              <a:rPr lang="en-US" sz="6000" b="1" kern="0">
                <a:solidFill>
                  <a:srgbClr val="002060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6000" b="1" kern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Cố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hương</a:t>
            </a:r>
            <a:endParaRPr lang="en-US" sz="6000" b="1" i="0" u="none" strike="noStrike" dirty="0">
              <a:solidFill>
                <a:srgbClr val="FF0000"/>
              </a:solidFill>
              <a:effectLst/>
              <a:latin typeface="UTM Avo" panose="02040603050506020204" pitchFamily="1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92ED004-F2AE-2C58-A712-09CFD8AED97B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Ngữ văn 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8</a:t>
            </a:r>
          </a:p>
        </p:txBody>
      </p:sp>
      <p:sp>
        <p:nvSpPr>
          <p:cNvPr id="2" name="TextBox 4">
            <a:extLst>
              <a:ext uri="{FF2B5EF4-FFF2-40B4-BE49-F238E27FC236}">
                <a16:creationId xmlns:a16="http://schemas.microsoft.com/office/drawing/2014/main" id="{26DDFA43-C33C-27EF-F454-C3CB6BE5D13B}"/>
              </a:ext>
            </a:extLst>
          </p:cNvPr>
          <p:cNvSpPr txBox="1"/>
          <p:nvPr/>
        </p:nvSpPr>
        <p:spPr>
          <a:xfrm>
            <a:off x="10932793" y="916847"/>
            <a:ext cx="99097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0" lang="en-US" sz="2400" b="0" i="0" u="none" strike="noStrike" kern="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2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Arial"/>
            </a:endParaRP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4689C8E7-6B39-2207-5403-F4CA81A68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42900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383;p35">
            <a:extLst>
              <a:ext uri="{FF2B5EF4-FFF2-40B4-BE49-F238E27FC236}">
                <a16:creationId xmlns:a16="http://schemas.microsoft.com/office/drawing/2014/main" id="{9CE0063A-76B1-FC84-115B-40A5A151408E}"/>
              </a:ext>
            </a:extLst>
          </p:cNvPr>
          <p:cNvGrpSpPr/>
          <p:nvPr/>
        </p:nvGrpSpPr>
        <p:grpSpPr>
          <a:xfrm>
            <a:off x="11053456" y="2311738"/>
            <a:ext cx="1042730" cy="564303"/>
            <a:chOff x="3713125" y="769050"/>
            <a:chExt cx="306100" cy="165650"/>
          </a:xfrm>
        </p:grpSpPr>
        <p:sp>
          <p:nvSpPr>
            <p:cNvPr id="3" name="Google Shape;1384;p35">
              <a:extLst>
                <a:ext uri="{FF2B5EF4-FFF2-40B4-BE49-F238E27FC236}">
                  <a16:creationId xmlns:a16="http://schemas.microsoft.com/office/drawing/2014/main" id="{DDBD0003-BCB5-C379-FF7E-879B255D017E}"/>
                </a:ext>
              </a:extLst>
            </p:cNvPr>
            <p:cNvSpPr/>
            <p:nvPr/>
          </p:nvSpPr>
          <p:spPr>
            <a:xfrm>
              <a:off x="3714075" y="769050"/>
              <a:ext cx="305150" cy="164800"/>
            </a:xfrm>
            <a:custGeom>
              <a:avLst/>
              <a:gdLst/>
              <a:ahLst/>
              <a:cxnLst/>
              <a:rect l="l" t="t" r="r" b="b"/>
              <a:pathLst>
                <a:path w="12206" h="6592" extrusionOk="0">
                  <a:moveTo>
                    <a:pt x="6113" y="0"/>
                  </a:moveTo>
                  <a:cubicBezTo>
                    <a:pt x="4413" y="147"/>
                    <a:pt x="2714" y="293"/>
                    <a:pt x="1015" y="439"/>
                  </a:cubicBezTo>
                  <a:cubicBezTo>
                    <a:pt x="962" y="452"/>
                    <a:pt x="887" y="474"/>
                    <a:pt x="805" y="514"/>
                  </a:cubicBezTo>
                  <a:cubicBezTo>
                    <a:pt x="437" y="694"/>
                    <a:pt x="280" y="1047"/>
                    <a:pt x="184" y="1265"/>
                  </a:cubicBezTo>
                  <a:cubicBezTo>
                    <a:pt x="40" y="1588"/>
                    <a:pt x="3" y="1894"/>
                    <a:pt x="0" y="2122"/>
                  </a:cubicBezTo>
                  <a:cubicBezTo>
                    <a:pt x="1897" y="3612"/>
                    <a:pt x="3793" y="5102"/>
                    <a:pt x="5689" y="6591"/>
                  </a:cubicBezTo>
                  <a:cubicBezTo>
                    <a:pt x="7492" y="6467"/>
                    <a:pt x="9296" y="6340"/>
                    <a:pt x="11101" y="6216"/>
                  </a:cubicBezTo>
                  <a:cubicBezTo>
                    <a:pt x="11119" y="6215"/>
                    <a:pt x="11146" y="6211"/>
                    <a:pt x="11173" y="6194"/>
                  </a:cubicBezTo>
                  <a:cubicBezTo>
                    <a:pt x="11255" y="6146"/>
                    <a:pt x="11261" y="6029"/>
                    <a:pt x="11261" y="6007"/>
                  </a:cubicBezTo>
                  <a:cubicBezTo>
                    <a:pt x="11263" y="5843"/>
                    <a:pt x="11106" y="5803"/>
                    <a:pt x="11062" y="5642"/>
                  </a:cubicBezTo>
                  <a:cubicBezTo>
                    <a:pt x="11025" y="5508"/>
                    <a:pt x="11092" y="5386"/>
                    <a:pt x="11183" y="5227"/>
                  </a:cubicBezTo>
                  <a:cubicBezTo>
                    <a:pt x="11342" y="4945"/>
                    <a:pt x="11526" y="4976"/>
                    <a:pt x="11742" y="4710"/>
                  </a:cubicBezTo>
                  <a:cubicBezTo>
                    <a:pt x="11781" y="4662"/>
                    <a:pt x="11830" y="4594"/>
                    <a:pt x="11916" y="4574"/>
                  </a:cubicBezTo>
                  <a:cubicBezTo>
                    <a:pt x="11936" y="4569"/>
                    <a:pt x="12008" y="4554"/>
                    <a:pt x="12103" y="4545"/>
                  </a:cubicBezTo>
                  <a:cubicBezTo>
                    <a:pt x="12142" y="4543"/>
                    <a:pt x="12178" y="4542"/>
                    <a:pt x="12191" y="4518"/>
                  </a:cubicBezTo>
                  <a:cubicBezTo>
                    <a:pt x="12191" y="4518"/>
                    <a:pt x="12206" y="4494"/>
                    <a:pt x="12178" y="4442"/>
                  </a:cubicBezTo>
                  <a:cubicBezTo>
                    <a:pt x="12126" y="4354"/>
                    <a:pt x="9038" y="2111"/>
                    <a:pt x="611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4" name="Google Shape;1385;p35">
              <a:extLst>
                <a:ext uri="{FF2B5EF4-FFF2-40B4-BE49-F238E27FC236}">
                  <a16:creationId xmlns:a16="http://schemas.microsoft.com/office/drawing/2014/main" id="{0B824F1C-98D6-16F9-8320-37605ACBF31E}"/>
                </a:ext>
              </a:extLst>
            </p:cNvPr>
            <p:cNvSpPr/>
            <p:nvPr/>
          </p:nvSpPr>
          <p:spPr>
            <a:xfrm>
              <a:off x="3723200" y="791700"/>
              <a:ext cx="291150" cy="133475"/>
            </a:xfrm>
            <a:custGeom>
              <a:avLst/>
              <a:gdLst/>
              <a:ahLst/>
              <a:cxnLst/>
              <a:rect l="l" t="t" r="r" b="b"/>
              <a:pathLst>
                <a:path w="11646" h="5339" extrusionOk="0">
                  <a:moveTo>
                    <a:pt x="655" y="0"/>
                  </a:moveTo>
                  <a:cubicBezTo>
                    <a:pt x="516" y="99"/>
                    <a:pt x="283" y="296"/>
                    <a:pt x="128" y="622"/>
                  </a:cubicBezTo>
                  <a:cubicBezTo>
                    <a:pt x="59" y="764"/>
                    <a:pt x="22" y="898"/>
                    <a:pt x="0" y="1008"/>
                  </a:cubicBezTo>
                  <a:cubicBezTo>
                    <a:pt x="1823" y="2452"/>
                    <a:pt x="3645" y="3895"/>
                    <a:pt x="5466" y="5339"/>
                  </a:cubicBezTo>
                  <a:cubicBezTo>
                    <a:pt x="7228" y="5225"/>
                    <a:pt x="8989" y="5110"/>
                    <a:pt x="10751" y="4996"/>
                  </a:cubicBezTo>
                  <a:cubicBezTo>
                    <a:pt x="10781" y="4812"/>
                    <a:pt x="10868" y="4463"/>
                    <a:pt x="11133" y="4120"/>
                  </a:cubicBezTo>
                  <a:cubicBezTo>
                    <a:pt x="11311" y="3890"/>
                    <a:pt x="11506" y="3745"/>
                    <a:pt x="11645" y="3659"/>
                  </a:cubicBezTo>
                  <a:lnTo>
                    <a:pt x="11645" y="3659"/>
                  </a:lnTo>
                  <a:cubicBezTo>
                    <a:pt x="9751" y="3820"/>
                    <a:pt x="7856" y="3980"/>
                    <a:pt x="5958" y="4140"/>
                  </a:cubicBezTo>
                  <a:cubicBezTo>
                    <a:pt x="4190" y="2760"/>
                    <a:pt x="2424" y="1379"/>
                    <a:pt x="65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5" name="Google Shape;1386;p35">
              <a:extLst>
                <a:ext uri="{FF2B5EF4-FFF2-40B4-BE49-F238E27FC236}">
                  <a16:creationId xmlns:a16="http://schemas.microsoft.com/office/drawing/2014/main" id="{D9AB35CE-77CE-633F-C023-D7F892A1A2D5}"/>
                </a:ext>
              </a:extLst>
            </p:cNvPr>
            <p:cNvSpPr/>
            <p:nvPr/>
          </p:nvSpPr>
          <p:spPr>
            <a:xfrm>
              <a:off x="3738600" y="799350"/>
              <a:ext cx="259400" cy="105325"/>
            </a:xfrm>
            <a:custGeom>
              <a:avLst/>
              <a:gdLst/>
              <a:ahLst/>
              <a:cxnLst/>
              <a:rect l="l" t="t" r="r" b="b"/>
              <a:pathLst>
                <a:path w="10376" h="4213" extrusionOk="0">
                  <a:moveTo>
                    <a:pt x="36" y="0"/>
                  </a:moveTo>
                  <a:cubicBezTo>
                    <a:pt x="27" y="0"/>
                    <a:pt x="17" y="4"/>
                    <a:pt x="11" y="13"/>
                  </a:cubicBezTo>
                  <a:cubicBezTo>
                    <a:pt x="1" y="27"/>
                    <a:pt x="3" y="48"/>
                    <a:pt x="17" y="59"/>
                  </a:cubicBezTo>
                  <a:lnTo>
                    <a:pt x="5223" y="4206"/>
                  </a:lnTo>
                  <a:cubicBezTo>
                    <a:pt x="5229" y="4210"/>
                    <a:pt x="5236" y="4212"/>
                    <a:pt x="5244" y="4212"/>
                  </a:cubicBezTo>
                  <a:lnTo>
                    <a:pt x="5245" y="4212"/>
                  </a:lnTo>
                  <a:lnTo>
                    <a:pt x="10344" y="3778"/>
                  </a:lnTo>
                  <a:cubicBezTo>
                    <a:pt x="10361" y="3777"/>
                    <a:pt x="10375" y="3761"/>
                    <a:pt x="10373" y="3744"/>
                  </a:cubicBezTo>
                  <a:cubicBezTo>
                    <a:pt x="10372" y="3727"/>
                    <a:pt x="10356" y="3714"/>
                    <a:pt x="10341" y="3714"/>
                  </a:cubicBezTo>
                  <a:cubicBezTo>
                    <a:pt x="10340" y="3714"/>
                    <a:pt x="10339" y="3714"/>
                    <a:pt x="10339" y="3714"/>
                  </a:cubicBezTo>
                  <a:lnTo>
                    <a:pt x="5252" y="4147"/>
                  </a:lnTo>
                  <a:lnTo>
                    <a:pt x="56" y="7"/>
                  </a:lnTo>
                  <a:cubicBezTo>
                    <a:pt x="51" y="3"/>
                    <a:pt x="44" y="0"/>
                    <a:pt x="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" name="Google Shape;1387;p35">
              <a:extLst>
                <a:ext uri="{FF2B5EF4-FFF2-40B4-BE49-F238E27FC236}">
                  <a16:creationId xmlns:a16="http://schemas.microsoft.com/office/drawing/2014/main" id="{5120C84D-C6EF-C949-630E-CB3B0299A031}"/>
                </a:ext>
              </a:extLst>
            </p:cNvPr>
            <p:cNvSpPr/>
            <p:nvPr/>
          </p:nvSpPr>
          <p:spPr>
            <a:xfrm>
              <a:off x="3734775" y="806725"/>
              <a:ext cx="256575" cy="106650"/>
            </a:xfrm>
            <a:custGeom>
              <a:avLst/>
              <a:gdLst/>
              <a:ahLst/>
              <a:cxnLst/>
              <a:rect l="l" t="t" r="r" b="b"/>
              <a:pathLst>
                <a:path w="10263" h="4266" extrusionOk="0">
                  <a:moveTo>
                    <a:pt x="38" y="1"/>
                  </a:moveTo>
                  <a:cubicBezTo>
                    <a:pt x="27" y="1"/>
                    <a:pt x="17" y="5"/>
                    <a:pt x="11" y="13"/>
                  </a:cubicBezTo>
                  <a:cubicBezTo>
                    <a:pt x="0" y="27"/>
                    <a:pt x="4" y="48"/>
                    <a:pt x="16" y="59"/>
                  </a:cubicBezTo>
                  <a:lnTo>
                    <a:pt x="5250" y="4260"/>
                  </a:lnTo>
                  <a:cubicBezTo>
                    <a:pt x="5255" y="4264"/>
                    <a:pt x="5263" y="4266"/>
                    <a:pt x="5270" y="4266"/>
                  </a:cubicBezTo>
                  <a:lnTo>
                    <a:pt x="5273" y="4266"/>
                  </a:lnTo>
                  <a:lnTo>
                    <a:pt x="10230" y="3931"/>
                  </a:lnTo>
                  <a:cubicBezTo>
                    <a:pt x="10249" y="3930"/>
                    <a:pt x="10262" y="3914"/>
                    <a:pt x="10261" y="3896"/>
                  </a:cubicBezTo>
                  <a:cubicBezTo>
                    <a:pt x="10260" y="3878"/>
                    <a:pt x="10243" y="3866"/>
                    <a:pt x="10226" y="3866"/>
                  </a:cubicBezTo>
                  <a:lnTo>
                    <a:pt x="5281" y="4201"/>
                  </a:lnTo>
                  <a:lnTo>
                    <a:pt x="57" y="7"/>
                  </a:lnTo>
                  <a:cubicBezTo>
                    <a:pt x="51" y="3"/>
                    <a:pt x="45" y="1"/>
                    <a:pt x="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7" name="Google Shape;1388;p35">
              <a:extLst>
                <a:ext uri="{FF2B5EF4-FFF2-40B4-BE49-F238E27FC236}">
                  <a16:creationId xmlns:a16="http://schemas.microsoft.com/office/drawing/2014/main" id="{4BE96311-50B6-FE8E-0A82-A59DE850D1E0}"/>
                </a:ext>
              </a:extLst>
            </p:cNvPr>
            <p:cNvSpPr/>
            <p:nvPr/>
          </p:nvSpPr>
          <p:spPr>
            <a:xfrm>
              <a:off x="3732600" y="815300"/>
              <a:ext cx="254950" cy="106000"/>
            </a:xfrm>
            <a:custGeom>
              <a:avLst/>
              <a:gdLst/>
              <a:ahLst/>
              <a:cxnLst/>
              <a:rect l="l" t="t" r="r" b="b"/>
              <a:pathLst>
                <a:path w="10198" h="4240" extrusionOk="0">
                  <a:moveTo>
                    <a:pt x="37" y="1"/>
                  </a:moveTo>
                  <a:cubicBezTo>
                    <a:pt x="27" y="1"/>
                    <a:pt x="17" y="5"/>
                    <a:pt x="11" y="13"/>
                  </a:cubicBezTo>
                  <a:cubicBezTo>
                    <a:pt x="1" y="26"/>
                    <a:pt x="4" y="48"/>
                    <a:pt x="17" y="59"/>
                  </a:cubicBezTo>
                  <a:lnTo>
                    <a:pt x="5168" y="4233"/>
                  </a:lnTo>
                  <a:cubicBezTo>
                    <a:pt x="5174" y="4237"/>
                    <a:pt x="5180" y="4239"/>
                    <a:pt x="5189" y="4239"/>
                  </a:cubicBezTo>
                  <a:lnTo>
                    <a:pt x="5192" y="4239"/>
                  </a:lnTo>
                  <a:lnTo>
                    <a:pt x="10166" y="3881"/>
                  </a:lnTo>
                  <a:cubicBezTo>
                    <a:pt x="10183" y="3880"/>
                    <a:pt x="10197" y="3864"/>
                    <a:pt x="10195" y="3847"/>
                  </a:cubicBezTo>
                  <a:cubicBezTo>
                    <a:pt x="10194" y="3830"/>
                    <a:pt x="10179" y="3817"/>
                    <a:pt x="10162" y="3817"/>
                  </a:cubicBezTo>
                  <a:cubicBezTo>
                    <a:pt x="10162" y="3817"/>
                    <a:pt x="10161" y="3817"/>
                    <a:pt x="10161" y="3817"/>
                  </a:cubicBezTo>
                  <a:lnTo>
                    <a:pt x="5200" y="4174"/>
                  </a:lnTo>
                  <a:lnTo>
                    <a:pt x="57" y="8"/>
                  </a:lnTo>
                  <a:cubicBezTo>
                    <a:pt x="51" y="3"/>
                    <a:pt x="44" y="1"/>
                    <a:pt x="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8" name="Google Shape;1389;p35">
              <a:extLst>
                <a:ext uri="{FF2B5EF4-FFF2-40B4-BE49-F238E27FC236}">
                  <a16:creationId xmlns:a16="http://schemas.microsoft.com/office/drawing/2014/main" id="{30432A0D-D252-1374-0A26-FC062E63E11C}"/>
                </a:ext>
              </a:extLst>
            </p:cNvPr>
            <p:cNvSpPr/>
            <p:nvPr/>
          </p:nvSpPr>
          <p:spPr>
            <a:xfrm>
              <a:off x="3713125" y="785775"/>
              <a:ext cx="305275" cy="148925"/>
            </a:xfrm>
            <a:custGeom>
              <a:avLst/>
              <a:gdLst/>
              <a:ahLst/>
              <a:cxnLst/>
              <a:rect l="l" t="t" r="r" b="b"/>
              <a:pathLst>
                <a:path w="12211" h="5957" extrusionOk="0">
                  <a:moveTo>
                    <a:pt x="698" y="0"/>
                  </a:moveTo>
                  <a:cubicBezTo>
                    <a:pt x="691" y="0"/>
                    <a:pt x="684" y="1"/>
                    <a:pt x="678" y="1"/>
                  </a:cubicBezTo>
                  <a:cubicBezTo>
                    <a:pt x="596" y="10"/>
                    <a:pt x="545" y="71"/>
                    <a:pt x="480" y="155"/>
                  </a:cubicBezTo>
                  <a:cubicBezTo>
                    <a:pt x="285" y="412"/>
                    <a:pt x="100" y="657"/>
                    <a:pt x="30" y="1068"/>
                  </a:cubicBezTo>
                  <a:cubicBezTo>
                    <a:pt x="11" y="1189"/>
                    <a:pt x="1" y="1312"/>
                    <a:pt x="5" y="1436"/>
                  </a:cubicBezTo>
                  <a:cubicBezTo>
                    <a:pt x="5" y="1446"/>
                    <a:pt x="8" y="1456"/>
                    <a:pt x="17" y="1461"/>
                  </a:cubicBezTo>
                  <a:lnTo>
                    <a:pt x="5706" y="5949"/>
                  </a:lnTo>
                  <a:cubicBezTo>
                    <a:pt x="5712" y="5953"/>
                    <a:pt x="5719" y="5956"/>
                    <a:pt x="5727" y="5956"/>
                  </a:cubicBezTo>
                  <a:cubicBezTo>
                    <a:pt x="5727" y="5956"/>
                    <a:pt x="5727" y="5955"/>
                    <a:pt x="5727" y="5955"/>
                  </a:cubicBezTo>
                  <a:cubicBezTo>
                    <a:pt x="5728" y="5955"/>
                    <a:pt x="5729" y="5956"/>
                    <a:pt x="5730" y="5957"/>
                  </a:cubicBezTo>
                  <a:lnTo>
                    <a:pt x="11155" y="5558"/>
                  </a:lnTo>
                  <a:cubicBezTo>
                    <a:pt x="11172" y="5557"/>
                    <a:pt x="11186" y="5540"/>
                    <a:pt x="11185" y="5522"/>
                  </a:cubicBezTo>
                  <a:cubicBezTo>
                    <a:pt x="11183" y="5506"/>
                    <a:pt x="11168" y="5493"/>
                    <a:pt x="11152" y="5493"/>
                  </a:cubicBezTo>
                  <a:cubicBezTo>
                    <a:pt x="11151" y="5493"/>
                    <a:pt x="11150" y="5493"/>
                    <a:pt x="11150" y="5493"/>
                  </a:cubicBezTo>
                  <a:lnTo>
                    <a:pt x="5737" y="5891"/>
                  </a:lnTo>
                  <a:lnTo>
                    <a:pt x="70" y="1420"/>
                  </a:lnTo>
                  <a:cubicBezTo>
                    <a:pt x="66" y="1305"/>
                    <a:pt x="75" y="1192"/>
                    <a:pt x="93" y="1080"/>
                  </a:cubicBezTo>
                  <a:cubicBezTo>
                    <a:pt x="161" y="685"/>
                    <a:pt x="340" y="448"/>
                    <a:pt x="532" y="196"/>
                  </a:cubicBezTo>
                  <a:cubicBezTo>
                    <a:pt x="595" y="114"/>
                    <a:pt x="634" y="73"/>
                    <a:pt x="684" y="67"/>
                  </a:cubicBezTo>
                  <a:cubicBezTo>
                    <a:pt x="687" y="66"/>
                    <a:pt x="691" y="66"/>
                    <a:pt x="694" y="66"/>
                  </a:cubicBezTo>
                  <a:cubicBezTo>
                    <a:pt x="739" y="66"/>
                    <a:pt x="808" y="103"/>
                    <a:pt x="1051" y="283"/>
                  </a:cubicBezTo>
                  <a:lnTo>
                    <a:pt x="1058" y="291"/>
                  </a:lnTo>
                  <a:cubicBezTo>
                    <a:pt x="1113" y="331"/>
                    <a:pt x="1142" y="352"/>
                    <a:pt x="1159" y="366"/>
                  </a:cubicBezTo>
                  <a:cubicBezTo>
                    <a:pt x="1311" y="487"/>
                    <a:pt x="3009" y="1810"/>
                    <a:pt x="6344" y="4406"/>
                  </a:cubicBezTo>
                  <a:cubicBezTo>
                    <a:pt x="6349" y="4410"/>
                    <a:pt x="6356" y="4413"/>
                    <a:pt x="6362" y="4413"/>
                  </a:cubicBezTo>
                  <a:cubicBezTo>
                    <a:pt x="6364" y="4413"/>
                    <a:pt x="6365" y="4413"/>
                    <a:pt x="6367" y="4412"/>
                  </a:cubicBezTo>
                  <a:lnTo>
                    <a:pt x="12179" y="3911"/>
                  </a:lnTo>
                  <a:cubicBezTo>
                    <a:pt x="12196" y="3910"/>
                    <a:pt x="12210" y="3894"/>
                    <a:pt x="12209" y="3876"/>
                  </a:cubicBezTo>
                  <a:cubicBezTo>
                    <a:pt x="12207" y="3860"/>
                    <a:pt x="12194" y="3847"/>
                    <a:pt x="12179" y="3847"/>
                  </a:cubicBezTo>
                  <a:cubicBezTo>
                    <a:pt x="12177" y="3847"/>
                    <a:pt x="12176" y="3847"/>
                    <a:pt x="12174" y="3847"/>
                  </a:cubicBezTo>
                  <a:lnTo>
                    <a:pt x="6375" y="4347"/>
                  </a:lnTo>
                  <a:cubicBezTo>
                    <a:pt x="3047" y="1756"/>
                    <a:pt x="1353" y="437"/>
                    <a:pt x="1201" y="315"/>
                  </a:cubicBezTo>
                  <a:cubicBezTo>
                    <a:pt x="1183" y="302"/>
                    <a:pt x="1155" y="280"/>
                    <a:pt x="1099" y="238"/>
                  </a:cubicBezTo>
                  <a:lnTo>
                    <a:pt x="1091" y="232"/>
                  </a:lnTo>
                  <a:cubicBezTo>
                    <a:pt x="835" y="41"/>
                    <a:pt x="760" y="0"/>
                    <a:pt x="69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9" name="Google Shape;1390;p35">
              <a:extLst>
                <a:ext uri="{FF2B5EF4-FFF2-40B4-BE49-F238E27FC236}">
                  <a16:creationId xmlns:a16="http://schemas.microsoft.com/office/drawing/2014/main" id="{E634E5DB-012E-BE4C-1D32-594E4A96010B}"/>
                </a:ext>
              </a:extLst>
            </p:cNvPr>
            <p:cNvSpPr/>
            <p:nvPr/>
          </p:nvSpPr>
          <p:spPr>
            <a:xfrm>
              <a:off x="3755150" y="778225"/>
              <a:ext cx="237775" cy="104975"/>
            </a:xfrm>
            <a:custGeom>
              <a:avLst/>
              <a:gdLst/>
              <a:ahLst/>
              <a:cxnLst/>
              <a:rect l="l" t="t" r="r" b="b"/>
              <a:pathLst>
                <a:path w="9511" h="4199" extrusionOk="0">
                  <a:moveTo>
                    <a:pt x="4419" y="1"/>
                  </a:moveTo>
                  <a:cubicBezTo>
                    <a:pt x="2946" y="144"/>
                    <a:pt x="1473" y="285"/>
                    <a:pt x="0" y="428"/>
                  </a:cubicBezTo>
                  <a:cubicBezTo>
                    <a:pt x="1611" y="1685"/>
                    <a:pt x="3222" y="2942"/>
                    <a:pt x="4832" y="4198"/>
                  </a:cubicBezTo>
                  <a:cubicBezTo>
                    <a:pt x="6391" y="4039"/>
                    <a:pt x="7951" y="3880"/>
                    <a:pt x="9511" y="3720"/>
                  </a:cubicBezTo>
                  <a:cubicBezTo>
                    <a:pt x="7813" y="2480"/>
                    <a:pt x="6116" y="1242"/>
                    <a:pt x="4419" y="1"/>
                  </a:cubicBezTo>
                  <a:close/>
                </a:path>
              </a:pathLst>
            </a:custGeom>
            <a:solidFill>
              <a:schemeClr val="accent4">
                <a:alpha val="4190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0" name="Google Shape;1391;p35">
              <a:extLst>
                <a:ext uri="{FF2B5EF4-FFF2-40B4-BE49-F238E27FC236}">
                  <a16:creationId xmlns:a16="http://schemas.microsoft.com/office/drawing/2014/main" id="{83EF9E44-35D5-B8D1-03A7-81A9CBF975E5}"/>
                </a:ext>
              </a:extLst>
            </p:cNvPr>
            <p:cNvSpPr/>
            <p:nvPr/>
          </p:nvSpPr>
          <p:spPr>
            <a:xfrm>
              <a:off x="3779000" y="785150"/>
              <a:ext cx="90250" cy="16950"/>
            </a:xfrm>
            <a:custGeom>
              <a:avLst/>
              <a:gdLst/>
              <a:ahLst/>
              <a:cxnLst/>
              <a:rect l="l" t="t" r="r" b="b"/>
              <a:pathLst>
                <a:path w="3610" h="678" extrusionOk="0">
                  <a:moveTo>
                    <a:pt x="3425" y="0"/>
                  </a:moveTo>
                  <a:cubicBezTo>
                    <a:pt x="3418" y="0"/>
                    <a:pt x="3412" y="2"/>
                    <a:pt x="3406" y="6"/>
                  </a:cubicBezTo>
                  <a:cubicBezTo>
                    <a:pt x="3398" y="11"/>
                    <a:pt x="3393" y="20"/>
                    <a:pt x="3392" y="30"/>
                  </a:cubicBezTo>
                  <a:cubicBezTo>
                    <a:pt x="3383" y="104"/>
                    <a:pt x="3302" y="146"/>
                    <a:pt x="3227" y="146"/>
                  </a:cubicBezTo>
                  <a:cubicBezTo>
                    <a:pt x="3225" y="146"/>
                    <a:pt x="3223" y="146"/>
                    <a:pt x="3221" y="145"/>
                  </a:cubicBezTo>
                  <a:cubicBezTo>
                    <a:pt x="3145" y="141"/>
                    <a:pt x="3067" y="106"/>
                    <a:pt x="2992" y="71"/>
                  </a:cubicBezTo>
                  <a:lnTo>
                    <a:pt x="2960" y="56"/>
                  </a:lnTo>
                  <a:cubicBezTo>
                    <a:pt x="2909" y="34"/>
                    <a:pt x="2844" y="9"/>
                    <a:pt x="2781" y="9"/>
                  </a:cubicBezTo>
                  <a:cubicBezTo>
                    <a:pt x="2743" y="9"/>
                    <a:pt x="2707" y="18"/>
                    <a:pt x="2674" y="40"/>
                  </a:cubicBezTo>
                  <a:cubicBezTo>
                    <a:pt x="2642" y="63"/>
                    <a:pt x="2622" y="95"/>
                    <a:pt x="2604" y="126"/>
                  </a:cubicBezTo>
                  <a:cubicBezTo>
                    <a:pt x="2595" y="141"/>
                    <a:pt x="2585" y="156"/>
                    <a:pt x="2575" y="169"/>
                  </a:cubicBezTo>
                  <a:cubicBezTo>
                    <a:pt x="2539" y="215"/>
                    <a:pt x="2479" y="241"/>
                    <a:pt x="2417" y="241"/>
                  </a:cubicBezTo>
                  <a:cubicBezTo>
                    <a:pt x="2391" y="241"/>
                    <a:pt x="2364" y="236"/>
                    <a:pt x="2339" y="226"/>
                  </a:cubicBezTo>
                  <a:cubicBezTo>
                    <a:pt x="2327" y="221"/>
                    <a:pt x="2314" y="215"/>
                    <a:pt x="2301" y="208"/>
                  </a:cubicBezTo>
                  <a:cubicBezTo>
                    <a:pt x="2280" y="197"/>
                    <a:pt x="2258" y="186"/>
                    <a:pt x="2235" y="180"/>
                  </a:cubicBezTo>
                  <a:cubicBezTo>
                    <a:pt x="2215" y="174"/>
                    <a:pt x="2195" y="172"/>
                    <a:pt x="2177" y="172"/>
                  </a:cubicBezTo>
                  <a:cubicBezTo>
                    <a:pt x="2094" y="172"/>
                    <a:pt x="2023" y="219"/>
                    <a:pt x="1955" y="266"/>
                  </a:cubicBezTo>
                  <a:cubicBezTo>
                    <a:pt x="1891" y="309"/>
                    <a:pt x="1829" y="350"/>
                    <a:pt x="1765" y="350"/>
                  </a:cubicBezTo>
                  <a:cubicBezTo>
                    <a:pt x="1754" y="350"/>
                    <a:pt x="1742" y="349"/>
                    <a:pt x="1731" y="346"/>
                  </a:cubicBezTo>
                  <a:cubicBezTo>
                    <a:pt x="1697" y="340"/>
                    <a:pt x="1665" y="319"/>
                    <a:pt x="1630" y="300"/>
                  </a:cubicBezTo>
                  <a:cubicBezTo>
                    <a:pt x="1582" y="271"/>
                    <a:pt x="1532" y="242"/>
                    <a:pt x="1474" y="242"/>
                  </a:cubicBezTo>
                  <a:lnTo>
                    <a:pt x="1473" y="242"/>
                  </a:lnTo>
                  <a:cubicBezTo>
                    <a:pt x="1397" y="242"/>
                    <a:pt x="1344" y="293"/>
                    <a:pt x="1296" y="340"/>
                  </a:cubicBezTo>
                  <a:cubicBezTo>
                    <a:pt x="1255" y="380"/>
                    <a:pt x="1216" y="418"/>
                    <a:pt x="1168" y="420"/>
                  </a:cubicBezTo>
                  <a:cubicBezTo>
                    <a:pt x="1165" y="420"/>
                    <a:pt x="1162" y="420"/>
                    <a:pt x="1159" y="420"/>
                  </a:cubicBezTo>
                  <a:cubicBezTo>
                    <a:pt x="1124" y="420"/>
                    <a:pt x="1089" y="404"/>
                    <a:pt x="1052" y="387"/>
                  </a:cubicBezTo>
                  <a:cubicBezTo>
                    <a:pt x="1022" y="372"/>
                    <a:pt x="990" y="357"/>
                    <a:pt x="954" y="350"/>
                  </a:cubicBezTo>
                  <a:cubicBezTo>
                    <a:pt x="937" y="347"/>
                    <a:pt x="920" y="345"/>
                    <a:pt x="903" y="345"/>
                  </a:cubicBezTo>
                  <a:cubicBezTo>
                    <a:pt x="822" y="345"/>
                    <a:pt x="750" y="384"/>
                    <a:pt x="680" y="423"/>
                  </a:cubicBezTo>
                  <a:cubicBezTo>
                    <a:pt x="612" y="460"/>
                    <a:pt x="549" y="495"/>
                    <a:pt x="480" y="495"/>
                  </a:cubicBezTo>
                  <a:cubicBezTo>
                    <a:pt x="475" y="495"/>
                    <a:pt x="470" y="494"/>
                    <a:pt x="465" y="494"/>
                  </a:cubicBezTo>
                  <a:cubicBezTo>
                    <a:pt x="438" y="491"/>
                    <a:pt x="412" y="484"/>
                    <a:pt x="384" y="477"/>
                  </a:cubicBezTo>
                  <a:cubicBezTo>
                    <a:pt x="349" y="467"/>
                    <a:pt x="315" y="456"/>
                    <a:pt x="275" y="456"/>
                  </a:cubicBezTo>
                  <a:cubicBezTo>
                    <a:pt x="273" y="456"/>
                    <a:pt x="271" y="456"/>
                    <a:pt x="269" y="456"/>
                  </a:cubicBezTo>
                  <a:cubicBezTo>
                    <a:pt x="159" y="459"/>
                    <a:pt x="79" y="543"/>
                    <a:pt x="14" y="624"/>
                  </a:cubicBezTo>
                  <a:cubicBezTo>
                    <a:pt x="1" y="638"/>
                    <a:pt x="4" y="657"/>
                    <a:pt x="17" y="670"/>
                  </a:cubicBezTo>
                  <a:cubicBezTo>
                    <a:pt x="22" y="675"/>
                    <a:pt x="31" y="677"/>
                    <a:pt x="37" y="677"/>
                  </a:cubicBezTo>
                  <a:cubicBezTo>
                    <a:pt x="47" y="677"/>
                    <a:pt x="57" y="673"/>
                    <a:pt x="60" y="667"/>
                  </a:cubicBezTo>
                  <a:cubicBezTo>
                    <a:pt x="119" y="594"/>
                    <a:pt x="183" y="524"/>
                    <a:pt x="267" y="523"/>
                  </a:cubicBezTo>
                  <a:cubicBezTo>
                    <a:pt x="268" y="523"/>
                    <a:pt x="270" y="523"/>
                    <a:pt x="272" y="523"/>
                  </a:cubicBezTo>
                  <a:cubicBezTo>
                    <a:pt x="302" y="523"/>
                    <a:pt x="332" y="532"/>
                    <a:pt x="363" y="540"/>
                  </a:cubicBezTo>
                  <a:cubicBezTo>
                    <a:pt x="394" y="549"/>
                    <a:pt x="424" y="556"/>
                    <a:pt x="457" y="559"/>
                  </a:cubicBezTo>
                  <a:cubicBezTo>
                    <a:pt x="463" y="560"/>
                    <a:pt x="469" y="560"/>
                    <a:pt x="475" y="560"/>
                  </a:cubicBezTo>
                  <a:cubicBezTo>
                    <a:pt x="563" y="560"/>
                    <a:pt x="636" y="519"/>
                    <a:pt x="708" y="480"/>
                  </a:cubicBezTo>
                  <a:cubicBezTo>
                    <a:pt x="773" y="444"/>
                    <a:pt x="836" y="411"/>
                    <a:pt x="901" y="411"/>
                  </a:cubicBezTo>
                  <a:cubicBezTo>
                    <a:pt x="913" y="411"/>
                    <a:pt x="926" y="412"/>
                    <a:pt x="938" y="415"/>
                  </a:cubicBezTo>
                  <a:cubicBezTo>
                    <a:pt x="966" y="420"/>
                    <a:pt x="993" y="432"/>
                    <a:pt x="1023" y="446"/>
                  </a:cubicBezTo>
                  <a:cubicBezTo>
                    <a:pt x="1066" y="464"/>
                    <a:pt x="1111" y="484"/>
                    <a:pt x="1161" y="484"/>
                  </a:cubicBezTo>
                  <a:cubicBezTo>
                    <a:pt x="1164" y="484"/>
                    <a:pt x="1166" y="484"/>
                    <a:pt x="1169" y="484"/>
                  </a:cubicBezTo>
                  <a:cubicBezTo>
                    <a:pt x="1242" y="479"/>
                    <a:pt x="1293" y="430"/>
                    <a:pt x="1339" y="385"/>
                  </a:cubicBezTo>
                  <a:cubicBezTo>
                    <a:pt x="1382" y="344"/>
                    <a:pt x="1422" y="304"/>
                    <a:pt x="1472" y="304"/>
                  </a:cubicBezTo>
                  <a:lnTo>
                    <a:pt x="1473" y="304"/>
                  </a:lnTo>
                  <a:cubicBezTo>
                    <a:pt x="1513" y="304"/>
                    <a:pt x="1554" y="329"/>
                    <a:pt x="1596" y="355"/>
                  </a:cubicBezTo>
                  <a:cubicBezTo>
                    <a:pt x="1633" y="376"/>
                    <a:pt x="1672" y="400"/>
                    <a:pt x="1715" y="409"/>
                  </a:cubicBezTo>
                  <a:cubicBezTo>
                    <a:pt x="1732" y="413"/>
                    <a:pt x="1748" y="415"/>
                    <a:pt x="1764" y="415"/>
                  </a:cubicBezTo>
                  <a:cubicBezTo>
                    <a:pt x="1848" y="415"/>
                    <a:pt x="1920" y="367"/>
                    <a:pt x="1989" y="319"/>
                  </a:cubicBezTo>
                  <a:cubicBezTo>
                    <a:pt x="2053" y="277"/>
                    <a:pt x="2113" y="237"/>
                    <a:pt x="2177" y="237"/>
                  </a:cubicBezTo>
                  <a:cubicBezTo>
                    <a:pt x="2189" y="237"/>
                    <a:pt x="2202" y="238"/>
                    <a:pt x="2215" y="242"/>
                  </a:cubicBezTo>
                  <a:cubicBezTo>
                    <a:pt x="2234" y="245"/>
                    <a:pt x="2252" y="255"/>
                    <a:pt x="2271" y="264"/>
                  </a:cubicBezTo>
                  <a:cubicBezTo>
                    <a:pt x="2285" y="272"/>
                    <a:pt x="2299" y="280"/>
                    <a:pt x="2314" y="285"/>
                  </a:cubicBezTo>
                  <a:cubicBezTo>
                    <a:pt x="2347" y="298"/>
                    <a:pt x="2382" y="304"/>
                    <a:pt x="2416" y="304"/>
                  </a:cubicBezTo>
                  <a:cubicBezTo>
                    <a:pt x="2497" y="304"/>
                    <a:pt x="2576" y="270"/>
                    <a:pt x="2625" y="208"/>
                  </a:cubicBezTo>
                  <a:cubicBezTo>
                    <a:pt x="2637" y="194"/>
                    <a:pt x="2648" y="175"/>
                    <a:pt x="2658" y="158"/>
                  </a:cubicBezTo>
                  <a:cubicBezTo>
                    <a:pt x="2675" y="132"/>
                    <a:pt x="2690" y="106"/>
                    <a:pt x="2712" y="92"/>
                  </a:cubicBezTo>
                  <a:cubicBezTo>
                    <a:pt x="2730" y="79"/>
                    <a:pt x="2752" y="72"/>
                    <a:pt x="2780" y="72"/>
                  </a:cubicBezTo>
                  <a:cubicBezTo>
                    <a:pt x="2820" y="72"/>
                    <a:pt x="2871" y="86"/>
                    <a:pt x="2933" y="114"/>
                  </a:cubicBezTo>
                  <a:lnTo>
                    <a:pt x="2964" y="129"/>
                  </a:lnTo>
                  <a:cubicBezTo>
                    <a:pt x="3044" y="167"/>
                    <a:pt x="3127" y="204"/>
                    <a:pt x="3217" y="208"/>
                  </a:cubicBezTo>
                  <a:cubicBezTo>
                    <a:pt x="3221" y="208"/>
                    <a:pt x="3225" y="208"/>
                    <a:pt x="3229" y="208"/>
                  </a:cubicBezTo>
                  <a:cubicBezTo>
                    <a:pt x="3320" y="208"/>
                    <a:pt x="3417" y="160"/>
                    <a:pt x="3447" y="74"/>
                  </a:cubicBezTo>
                  <a:lnTo>
                    <a:pt x="3561" y="113"/>
                  </a:lnTo>
                  <a:cubicBezTo>
                    <a:pt x="3565" y="115"/>
                    <a:pt x="3569" y="115"/>
                    <a:pt x="3573" y="115"/>
                  </a:cubicBezTo>
                  <a:cubicBezTo>
                    <a:pt x="3587" y="115"/>
                    <a:pt x="3599" y="106"/>
                    <a:pt x="3603" y="93"/>
                  </a:cubicBezTo>
                  <a:cubicBezTo>
                    <a:pt x="3610" y="76"/>
                    <a:pt x="3601" y="56"/>
                    <a:pt x="3583" y="51"/>
                  </a:cubicBezTo>
                  <a:lnTo>
                    <a:pt x="3435" y="2"/>
                  </a:lnTo>
                  <a:cubicBezTo>
                    <a:pt x="3432" y="1"/>
                    <a:pt x="3428" y="0"/>
                    <a:pt x="342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1" name="Google Shape;1392;p35">
              <a:extLst>
                <a:ext uri="{FF2B5EF4-FFF2-40B4-BE49-F238E27FC236}">
                  <a16:creationId xmlns:a16="http://schemas.microsoft.com/office/drawing/2014/main" id="{AB6B89B8-E91B-0DE5-2E3D-D29816F2C55B}"/>
                </a:ext>
              </a:extLst>
            </p:cNvPr>
            <p:cNvSpPr/>
            <p:nvPr/>
          </p:nvSpPr>
          <p:spPr>
            <a:xfrm>
              <a:off x="3807775" y="796150"/>
              <a:ext cx="8775" cy="6600"/>
            </a:xfrm>
            <a:custGeom>
              <a:avLst/>
              <a:gdLst/>
              <a:ahLst/>
              <a:cxnLst/>
              <a:rect l="l" t="t" r="r" b="b"/>
              <a:pathLst>
                <a:path w="351" h="264" extrusionOk="0">
                  <a:moveTo>
                    <a:pt x="91" y="69"/>
                  </a:moveTo>
                  <a:lnTo>
                    <a:pt x="91" y="69"/>
                  </a:lnTo>
                  <a:cubicBezTo>
                    <a:pt x="155" y="77"/>
                    <a:pt x="228" y="101"/>
                    <a:pt x="265" y="144"/>
                  </a:cubicBezTo>
                  <a:cubicBezTo>
                    <a:pt x="274" y="151"/>
                    <a:pt x="285" y="167"/>
                    <a:pt x="285" y="182"/>
                  </a:cubicBezTo>
                  <a:cubicBezTo>
                    <a:pt x="284" y="189"/>
                    <a:pt x="278" y="198"/>
                    <a:pt x="274" y="198"/>
                  </a:cubicBezTo>
                  <a:cubicBezTo>
                    <a:pt x="273" y="198"/>
                    <a:pt x="259" y="193"/>
                    <a:pt x="255" y="190"/>
                  </a:cubicBezTo>
                  <a:cubicBezTo>
                    <a:pt x="176" y="152"/>
                    <a:pt x="113" y="104"/>
                    <a:pt x="91" y="69"/>
                  </a:cubicBezTo>
                  <a:close/>
                  <a:moveTo>
                    <a:pt x="48" y="0"/>
                  </a:moveTo>
                  <a:cubicBezTo>
                    <a:pt x="32" y="0"/>
                    <a:pt x="18" y="12"/>
                    <a:pt x="16" y="28"/>
                  </a:cubicBezTo>
                  <a:cubicBezTo>
                    <a:pt x="1" y="126"/>
                    <a:pt x="157" y="216"/>
                    <a:pt x="226" y="249"/>
                  </a:cubicBezTo>
                  <a:cubicBezTo>
                    <a:pt x="237" y="255"/>
                    <a:pt x="254" y="263"/>
                    <a:pt x="274" y="263"/>
                  </a:cubicBezTo>
                  <a:lnTo>
                    <a:pt x="278" y="263"/>
                  </a:lnTo>
                  <a:cubicBezTo>
                    <a:pt x="317" y="260"/>
                    <a:pt x="347" y="226"/>
                    <a:pt x="349" y="184"/>
                  </a:cubicBezTo>
                  <a:cubicBezTo>
                    <a:pt x="350" y="155"/>
                    <a:pt x="338" y="126"/>
                    <a:pt x="314" y="99"/>
                  </a:cubicBezTo>
                  <a:cubicBezTo>
                    <a:pt x="253" y="31"/>
                    <a:pt x="136" y="0"/>
                    <a:pt x="4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2" name="Google Shape;1393;p35">
              <a:extLst>
                <a:ext uri="{FF2B5EF4-FFF2-40B4-BE49-F238E27FC236}">
                  <a16:creationId xmlns:a16="http://schemas.microsoft.com/office/drawing/2014/main" id="{E39E1305-1FBE-7EEE-A3B4-641FD3652E51}"/>
                </a:ext>
              </a:extLst>
            </p:cNvPr>
            <p:cNvSpPr/>
            <p:nvPr/>
          </p:nvSpPr>
          <p:spPr>
            <a:xfrm>
              <a:off x="3830800" y="783850"/>
              <a:ext cx="7125" cy="7350"/>
            </a:xfrm>
            <a:custGeom>
              <a:avLst/>
              <a:gdLst/>
              <a:ahLst/>
              <a:cxnLst/>
              <a:rect l="l" t="t" r="r" b="b"/>
              <a:pathLst>
                <a:path w="285" h="294" extrusionOk="0">
                  <a:moveTo>
                    <a:pt x="185" y="66"/>
                  </a:moveTo>
                  <a:cubicBezTo>
                    <a:pt x="195" y="66"/>
                    <a:pt x="202" y="75"/>
                    <a:pt x="211" y="95"/>
                  </a:cubicBezTo>
                  <a:cubicBezTo>
                    <a:pt x="217" y="108"/>
                    <a:pt x="212" y="123"/>
                    <a:pt x="211" y="128"/>
                  </a:cubicBezTo>
                  <a:cubicBezTo>
                    <a:pt x="207" y="138"/>
                    <a:pt x="199" y="145"/>
                    <a:pt x="156" y="172"/>
                  </a:cubicBezTo>
                  <a:lnTo>
                    <a:pt x="98" y="208"/>
                  </a:lnTo>
                  <a:cubicBezTo>
                    <a:pt x="93" y="210"/>
                    <a:pt x="88" y="215"/>
                    <a:pt x="83" y="218"/>
                  </a:cubicBezTo>
                  <a:cubicBezTo>
                    <a:pt x="83" y="202"/>
                    <a:pt x="88" y="175"/>
                    <a:pt x="98" y="149"/>
                  </a:cubicBezTo>
                  <a:cubicBezTo>
                    <a:pt x="113" y="113"/>
                    <a:pt x="158" y="66"/>
                    <a:pt x="185" y="66"/>
                  </a:cubicBezTo>
                  <a:close/>
                  <a:moveTo>
                    <a:pt x="185" y="0"/>
                  </a:moveTo>
                  <a:cubicBezTo>
                    <a:pt x="122" y="0"/>
                    <a:pt x="60" y="71"/>
                    <a:pt x="38" y="123"/>
                  </a:cubicBezTo>
                  <a:cubicBezTo>
                    <a:pt x="17" y="175"/>
                    <a:pt x="1" y="263"/>
                    <a:pt x="49" y="289"/>
                  </a:cubicBezTo>
                  <a:cubicBezTo>
                    <a:pt x="55" y="293"/>
                    <a:pt x="62" y="294"/>
                    <a:pt x="68" y="294"/>
                  </a:cubicBezTo>
                  <a:cubicBezTo>
                    <a:pt x="84" y="294"/>
                    <a:pt x="103" y="283"/>
                    <a:pt x="133" y="262"/>
                  </a:cubicBezTo>
                  <a:lnTo>
                    <a:pt x="190" y="225"/>
                  </a:lnTo>
                  <a:cubicBezTo>
                    <a:pt x="238" y="196"/>
                    <a:pt x="259" y="182"/>
                    <a:pt x="271" y="149"/>
                  </a:cubicBezTo>
                  <a:cubicBezTo>
                    <a:pt x="275" y="137"/>
                    <a:pt x="285" y="104"/>
                    <a:pt x="271" y="70"/>
                  </a:cubicBezTo>
                  <a:cubicBezTo>
                    <a:pt x="249" y="10"/>
                    <a:pt x="208" y="0"/>
                    <a:pt x="18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3" name="Google Shape;1394;p35">
              <a:extLst>
                <a:ext uri="{FF2B5EF4-FFF2-40B4-BE49-F238E27FC236}">
                  <a16:creationId xmlns:a16="http://schemas.microsoft.com/office/drawing/2014/main" id="{F509812C-D999-91D9-FF4A-B2AF69DC94F0}"/>
                </a:ext>
              </a:extLst>
            </p:cNvPr>
            <p:cNvSpPr/>
            <p:nvPr/>
          </p:nvSpPr>
          <p:spPr>
            <a:xfrm>
              <a:off x="3856700" y="789050"/>
              <a:ext cx="8525" cy="9150"/>
            </a:xfrm>
            <a:custGeom>
              <a:avLst/>
              <a:gdLst/>
              <a:ahLst/>
              <a:cxnLst/>
              <a:rect l="l" t="t" r="r" b="b"/>
              <a:pathLst>
                <a:path w="341" h="366" extrusionOk="0">
                  <a:moveTo>
                    <a:pt x="81" y="65"/>
                  </a:moveTo>
                  <a:cubicBezTo>
                    <a:pt x="89" y="66"/>
                    <a:pt x="118" y="80"/>
                    <a:pt x="209" y="149"/>
                  </a:cubicBezTo>
                  <a:lnTo>
                    <a:pt x="217" y="156"/>
                  </a:lnTo>
                  <a:cubicBezTo>
                    <a:pt x="235" y="169"/>
                    <a:pt x="276" y="204"/>
                    <a:pt x="276" y="248"/>
                  </a:cubicBezTo>
                  <a:cubicBezTo>
                    <a:pt x="276" y="264"/>
                    <a:pt x="267" y="281"/>
                    <a:pt x="254" y="292"/>
                  </a:cubicBezTo>
                  <a:cubicBezTo>
                    <a:pt x="248" y="296"/>
                    <a:pt x="240" y="301"/>
                    <a:pt x="231" y="301"/>
                  </a:cubicBezTo>
                  <a:cubicBezTo>
                    <a:pt x="229" y="301"/>
                    <a:pt x="228" y="301"/>
                    <a:pt x="226" y="300"/>
                  </a:cubicBezTo>
                  <a:cubicBezTo>
                    <a:pt x="217" y="297"/>
                    <a:pt x="208" y="292"/>
                    <a:pt x="199" y="284"/>
                  </a:cubicBezTo>
                  <a:cubicBezTo>
                    <a:pt x="152" y="249"/>
                    <a:pt x="119" y="206"/>
                    <a:pt x="99" y="162"/>
                  </a:cubicBezTo>
                  <a:cubicBezTo>
                    <a:pt x="83" y="124"/>
                    <a:pt x="77" y="81"/>
                    <a:pt x="81" y="65"/>
                  </a:cubicBezTo>
                  <a:close/>
                  <a:moveTo>
                    <a:pt x="82" y="0"/>
                  </a:moveTo>
                  <a:cubicBezTo>
                    <a:pt x="78" y="0"/>
                    <a:pt x="75" y="1"/>
                    <a:pt x="72" y="1"/>
                  </a:cubicBezTo>
                  <a:cubicBezTo>
                    <a:pt x="51" y="7"/>
                    <a:pt x="35" y="18"/>
                    <a:pt x="26" y="38"/>
                  </a:cubicBezTo>
                  <a:cubicBezTo>
                    <a:pt x="1" y="88"/>
                    <a:pt x="33" y="172"/>
                    <a:pt x="39" y="188"/>
                  </a:cubicBezTo>
                  <a:cubicBezTo>
                    <a:pt x="64" y="243"/>
                    <a:pt x="104" y="294"/>
                    <a:pt x="161" y="337"/>
                  </a:cubicBezTo>
                  <a:cubicBezTo>
                    <a:pt x="173" y="348"/>
                    <a:pt x="189" y="358"/>
                    <a:pt x="209" y="364"/>
                  </a:cubicBezTo>
                  <a:cubicBezTo>
                    <a:pt x="215" y="365"/>
                    <a:pt x="223" y="366"/>
                    <a:pt x="231" y="366"/>
                  </a:cubicBezTo>
                  <a:cubicBezTo>
                    <a:pt x="253" y="366"/>
                    <a:pt x="274" y="358"/>
                    <a:pt x="292" y="344"/>
                  </a:cubicBezTo>
                  <a:cubicBezTo>
                    <a:pt x="322" y="322"/>
                    <a:pt x="341" y="284"/>
                    <a:pt x="341" y="248"/>
                  </a:cubicBezTo>
                  <a:cubicBezTo>
                    <a:pt x="340" y="177"/>
                    <a:pt x="287" y="128"/>
                    <a:pt x="255" y="103"/>
                  </a:cubicBezTo>
                  <a:lnTo>
                    <a:pt x="246" y="97"/>
                  </a:lnTo>
                  <a:cubicBezTo>
                    <a:pt x="144" y="19"/>
                    <a:pt x="106" y="0"/>
                    <a:pt x="82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4" name="Google Shape;1395;p35">
              <a:extLst>
                <a:ext uri="{FF2B5EF4-FFF2-40B4-BE49-F238E27FC236}">
                  <a16:creationId xmlns:a16="http://schemas.microsoft.com/office/drawing/2014/main" id="{AA8478EA-2532-E37F-A03E-9579C0F162C4}"/>
                </a:ext>
              </a:extLst>
            </p:cNvPr>
            <p:cNvSpPr/>
            <p:nvPr/>
          </p:nvSpPr>
          <p:spPr>
            <a:xfrm>
              <a:off x="3786425" y="790525"/>
              <a:ext cx="5675" cy="7950"/>
            </a:xfrm>
            <a:custGeom>
              <a:avLst/>
              <a:gdLst/>
              <a:ahLst/>
              <a:cxnLst/>
              <a:rect l="l" t="t" r="r" b="b"/>
              <a:pathLst>
                <a:path w="227" h="318" extrusionOk="0">
                  <a:moveTo>
                    <a:pt x="140" y="66"/>
                  </a:moveTo>
                  <a:cubicBezTo>
                    <a:pt x="144" y="69"/>
                    <a:pt x="147" y="87"/>
                    <a:pt x="135" y="122"/>
                  </a:cubicBezTo>
                  <a:cubicBezTo>
                    <a:pt x="125" y="145"/>
                    <a:pt x="106" y="193"/>
                    <a:pt x="74" y="224"/>
                  </a:cubicBezTo>
                  <a:cubicBezTo>
                    <a:pt x="76" y="210"/>
                    <a:pt x="76" y="197"/>
                    <a:pt x="76" y="185"/>
                  </a:cubicBezTo>
                  <a:lnTo>
                    <a:pt x="76" y="167"/>
                  </a:lnTo>
                  <a:cubicBezTo>
                    <a:pt x="76" y="145"/>
                    <a:pt x="78" y="114"/>
                    <a:pt x="94" y="91"/>
                  </a:cubicBezTo>
                  <a:cubicBezTo>
                    <a:pt x="106" y="74"/>
                    <a:pt x="126" y="66"/>
                    <a:pt x="136" y="66"/>
                  </a:cubicBezTo>
                  <a:close/>
                  <a:moveTo>
                    <a:pt x="136" y="1"/>
                  </a:moveTo>
                  <a:cubicBezTo>
                    <a:pt x="100" y="1"/>
                    <a:pt x="63" y="24"/>
                    <a:pt x="41" y="54"/>
                  </a:cubicBezTo>
                  <a:cubicBezTo>
                    <a:pt x="14" y="92"/>
                    <a:pt x="10" y="134"/>
                    <a:pt x="10" y="167"/>
                  </a:cubicBezTo>
                  <a:lnTo>
                    <a:pt x="10" y="187"/>
                  </a:lnTo>
                  <a:cubicBezTo>
                    <a:pt x="10" y="209"/>
                    <a:pt x="10" y="232"/>
                    <a:pt x="3" y="253"/>
                  </a:cubicBezTo>
                  <a:cubicBezTo>
                    <a:pt x="1" y="262"/>
                    <a:pt x="2" y="269"/>
                    <a:pt x="4" y="276"/>
                  </a:cubicBezTo>
                  <a:cubicBezTo>
                    <a:pt x="3" y="281"/>
                    <a:pt x="3" y="289"/>
                    <a:pt x="4" y="294"/>
                  </a:cubicBezTo>
                  <a:cubicBezTo>
                    <a:pt x="7" y="308"/>
                    <a:pt x="20" y="318"/>
                    <a:pt x="35" y="318"/>
                  </a:cubicBezTo>
                  <a:cubicBezTo>
                    <a:pt x="38" y="318"/>
                    <a:pt x="41" y="318"/>
                    <a:pt x="44" y="317"/>
                  </a:cubicBezTo>
                  <a:cubicBezTo>
                    <a:pt x="131" y="293"/>
                    <a:pt x="176" y="200"/>
                    <a:pt x="195" y="145"/>
                  </a:cubicBezTo>
                  <a:cubicBezTo>
                    <a:pt x="226" y="58"/>
                    <a:pt x="194" y="23"/>
                    <a:pt x="173" y="11"/>
                  </a:cubicBezTo>
                  <a:cubicBezTo>
                    <a:pt x="161" y="4"/>
                    <a:pt x="148" y="1"/>
                    <a:pt x="13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5" name="Google Shape;1396;p35">
              <a:extLst>
                <a:ext uri="{FF2B5EF4-FFF2-40B4-BE49-F238E27FC236}">
                  <a16:creationId xmlns:a16="http://schemas.microsoft.com/office/drawing/2014/main" id="{B933A59B-6A09-2472-C5CD-3D7BCF810F3C}"/>
                </a:ext>
              </a:extLst>
            </p:cNvPr>
            <p:cNvSpPr/>
            <p:nvPr/>
          </p:nvSpPr>
          <p:spPr>
            <a:xfrm>
              <a:off x="3873650" y="862200"/>
              <a:ext cx="99975" cy="16050"/>
            </a:xfrm>
            <a:custGeom>
              <a:avLst/>
              <a:gdLst/>
              <a:ahLst/>
              <a:cxnLst/>
              <a:rect l="l" t="t" r="r" b="b"/>
              <a:pathLst>
                <a:path w="3999" h="642" extrusionOk="0">
                  <a:moveTo>
                    <a:pt x="3804" y="1"/>
                  </a:moveTo>
                  <a:cubicBezTo>
                    <a:pt x="3768" y="1"/>
                    <a:pt x="3731" y="9"/>
                    <a:pt x="3698" y="28"/>
                  </a:cubicBezTo>
                  <a:cubicBezTo>
                    <a:pt x="3678" y="38"/>
                    <a:pt x="3660" y="52"/>
                    <a:pt x="3641" y="66"/>
                  </a:cubicBezTo>
                  <a:cubicBezTo>
                    <a:pt x="3617" y="87"/>
                    <a:pt x="3592" y="105"/>
                    <a:pt x="3565" y="110"/>
                  </a:cubicBezTo>
                  <a:cubicBezTo>
                    <a:pt x="3558" y="112"/>
                    <a:pt x="3551" y="113"/>
                    <a:pt x="3544" y="113"/>
                  </a:cubicBezTo>
                  <a:cubicBezTo>
                    <a:pt x="3513" y="113"/>
                    <a:pt x="3482" y="99"/>
                    <a:pt x="3448" y="83"/>
                  </a:cubicBezTo>
                  <a:cubicBezTo>
                    <a:pt x="3410" y="66"/>
                    <a:pt x="3370" y="49"/>
                    <a:pt x="3325" y="47"/>
                  </a:cubicBezTo>
                  <a:cubicBezTo>
                    <a:pt x="3324" y="47"/>
                    <a:pt x="3323" y="47"/>
                    <a:pt x="3322" y="47"/>
                  </a:cubicBezTo>
                  <a:cubicBezTo>
                    <a:pt x="3258" y="47"/>
                    <a:pt x="3206" y="79"/>
                    <a:pt x="3156" y="110"/>
                  </a:cubicBezTo>
                  <a:cubicBezTo>
                    <a:pt x="3113" y="136"/>
                    <a:pt x="3072" y="160"/>
                    <a:pt x="3029" y="164"/>
                  </a:cubicBezTo>
                  <a:cubicBezTo>
                    <a:pt x="3025" y="164"/>
                    <a:pt x="3021" y="164"/>
                    <a:pt x="3017" y="164"/>
                  </a:cubicBezTo>
                  <a:cubicBezTo>
                    <a:pt x="2961" y="164"/>
                    <a:pt x="2910" y="129"/>
                    <a:pt x="2855" y="92"/>
                  </a:cubicBezTo>
                  <a:cubicBezTo>
                    <a:pt x="2800" y="56"/>
                    <a:pt x="2744" y="17"/>
                    <a:pt x="2675" y="7"/>
                  </a:cubicBezTo>
                  <a:cubicBezTo>
                    <a:pt x="2664" y="6"/>
                    <a:pt x="2654" y="5"/>
                    <a:pt x="2644" y="5"/>
                  </a:cubicBezTo>
                  <a:cubicBezTo>
                    <a:pt x="2546" y="5"/>
                    <a:pt x="2464" y="66"/>
                    <a:pt x="2384" y="124"/>
                  </a:cubicBezTo>
                  <a:cubicBezTo>
                    <a:pt x="2358" y="142"/>
                    <a:pt x="2332" y="162"/>
                    <a:pt x="2306" y="178"/>
                  </a:cubicBezTo>
                  <a:cubicBezTo>
                    <a:pt x="2229" y="227"/>
                    <a:pt x="2140" y="253"/>
                    <a:pt x="2056" y="253"/>
                  </a:cubicBezTo>
                  <a:cubicBezTo>
                    <a:pt x="2009" y="253"/>
                    <a:pt x="1964" y="245"/>
                    <a:pt x="1922" y="228"/>
                  </a:cubicBezTo>
                  <a:cubicBezTo>
                    <a:pt x="1893" y="216"/>
                    <a:pt x="1864" y="201"/>
                    <a:pt x="1834" y="185"/>
                  </a:cubicBezTo>
                  <a:cubicBezTo>
                    <a:pt x="1772" y="153"/>
                    <a:pt x="1708" y="119"/>
                    <a:pt x="1639" y="119"/>
                  </a:cubicBezTo>
                  <a:cubicBezTo>
                    <a:pt x="1623" y="119"/>
                    <a:pt x="1607" y="121"/>
                    <a:pt x="1590" y="125"/>
                  </a:cubicBezTo>
                  <a:cubicBezTo>
                    <a:pt x="1538" y="137"/>
                    <a:pt x="1500" y="169"/>
                    <a:pt x="1462" y="199"/>
                  </a:cubicBezTo>
                  <a:cubicBezTo>
                    <a:pt x="1436" y="219"/>
                    <a:pt x="1413" y="238"/>
                    <a:pt x="1386" y="251"/>
                  </a:cubicBezTo>
                  <a:cubicBezTo>
                    <a:pt x="1355" y="266"/>
                    <a:pt x="1321" y="271"/>
                    <a:pt x="1286" y="271"/>
                  </a:cubicBezTo>
                  <a:cubicBezTo>
                    <a:pt x="1232" y="271"/>
                    <a:pt x="1175" y="258"/>
                    <a:pt x="1116" y="245"/>
                  </a:cubicBezTo>
                  <a:cubicBezTo>
                    <a:pt x="1056" y="232"/>
                    <a:pt x="996" y="219"/>
                    <a:pt x="936" y="219"/>
                  </a:cubicBezTo>
                  <a:cubicBezTo>
                    <a:pt x="891" y="219"/>
                    <a:pt x="847" y="227"/>
                    <a:pt x="804" y="247"/>
                  </a:cubicBezTo>
                  <a:cubicBezTo>
                    <a:pt x="748" y="274"/>
                    <a:pt x="707" y="320"/>
                    <a:pt x="668" y="365"/>
                  </a:cubicBezTo>
                  <a:cubicBezTo>
                    <a:pt x="626" y="412"/>
                    <a:pt x="585" y="457"/>
                    <a:pt x="533" y="474"/>
                  </a:cubicBezTo>
                  <a:cubicBezTo>
                    <a:pt x="514" y="480"/>
                    <a:pt x="494" y="482"/>
                    <a:pt x="473" y="482"/>
                  </a:cubicBezTo>
                  <a:cubicBezTo>
                    <a:pt x="432" y="482"/>
                    <a:pt x="390" y="473"/>
                    <a:pt x="346" y="463"/>
                  </a:cubicBezTo>
                  <a:cubicBezTo>
                    <a:pt x="317" y="457"/>
                    <a:pt x="288" y="449"/>
                    <a:pt x="260" y="446"/>
                  </a:cubicBezTo>
                  <a:cubicBezTo>
                    <a:pt x="247" y="444"/>
                    <a:pt x="234" y="443"/>
                    <a:pt x="221" y="443"/>
                  </a:cubicBezTo>
                  <a:cubicBezTo>
                    <a:pt x="157" y="443"/>
                    <a:pt x="92" y="464"/>
                    <a:pt x="51" y="501"/>
                  </a:cubicBezTo>
                  <a:cubicBezTo>
                    <a:pt x="19" y="530"/>
                    <a:pt x="0" y="567"/>
                    <a:pt x="3" y="609"/>
                  </a:cubicBezTo>
                  <a:cubicBezTo>
                    <a:pt x="3" y="628"/>
                    <a:pt x="17" y="641"/>
                    <a:pt x="35" y="641"/>
                  </a:cubicBezTo>
                  <a:cubicBezTo>
                    <a:pt x="53" y="640"/>
                    <a:pt x="68" y="625"/>
                    <a:pt x="70" y="612"/>
                  </a:cubicBezTo>
                  <a:cubicBezTo>
                    <a:pt x="69" y="591"/>
                    <a:pt x="79" y="570"/>
                    <a:pt x="97" y="554"/>
                  </a:cubicBezTo>
                  <a:cubicBezTo>
                    <a:pt x="127" y="527"/>
                    <a:pt x="177" y="512"/>
                    <a:pt x="226" y="512"/>
                  </a:cubicBezTo>
                  <a:cubicBezTo>
                    <a:pt x="236" y="512"/>
                    <a:pt x="245" y="512"/>
                    <a:pt x="255" y="513"/>
                  </a:cubicBezTo>
                  <a:cubicBezTo>
                    <a:pt x="281" y="518"/>
                    <a:pt x="308" y="523"/>
                    <a:pt x="335" y="530"/>
                  </a:cubicBezTo>
                  <a:cubicBezTo>
                    <a:pt x="381" y="540"/>
                    <a:pt x="428" y="551"/>
                    <a:pt x="476" y="551"/>
                  </a:cubicBezTo>
                  <a:cubicBezTo>
                    <a:pt x="503" y="551"/>
                    <a:pt x="530" y="547"/>
                    <a:pt x="557" y="538"/>
                  </a:cubicBezTo>
                  <a:cubicBezTo>
                    <a:pt x="626" y="516"/>
                    <a:pt x="673" y="462"/>
                    <a:pt x="718" y="410"/>
                  </a:cubicBezTo>
                  <a:cubicBezTo>
                    <a:pt x="754" y="369"/>
                    <a:pt x="791" y="329"/>
                    <a:pt x="835" y="308"/>
                  </a:cubicBezTo>
                  <a:cubicBezTo>
                    <a:pt x="866" y="292"/>
                    <a:pt x="900" y="286"/>
                    <a:pt x="935" y="286"/>
                  </a:cubicBezTo>
                  <a:cubicBezTo>
                    <a:pt x="989" y="286"/>
                    <a:pt x="1046" y="299"/>
                    <a:pt x="1104" y="312"/>
                  </a:cubicBezTo>
                  <a:cubicBezTo>
                    <a:pt x="1165" y="325"/>
                    <a:pt x="1227" y="339"/>
                    <a:pt x="1288" y="339"/>
                  </a:cubicBezTo>
                  <a:cubicBezTo>
                    <a:pt x="1331" y="339"/>
                    <a:pt x="1374" y="332"/>
                    <a:pt x="1415" y="312"/>
                  </a:cubicBezTo>
                  <a:cubicBezTo>
                    <a:pt x="1447" y="296"/>
                    <a:pt x="1477" y="272"/>
                    <a:pt x="1504" y="251"/>
                  </a:cubicBezTo>
                  <a:cubicBezTo>
                    <a:pt x="1538" y="224"/>
                    <a:pt x="1569" y="199"/>
                    <a:pt x="1607" y="190"/>
                  </a:cubicBezTo>
                  <a:cubicBezTo>
                    <a:pt x="1618" y="187"/>
                    <a:pt x="1630" y="185"/>
                    <a:pt x="1641" y="185"/>
                  </a:cubicBezTo>
                  <a:cubicBezTo>
                    <a:pt x="1695" y="185"/>
                    <a:pt x="1749" y="214"/>
                    <a:pt x="1805" y="244"/>
                  </a:cubicBezTo>
                  <a:cubicBezTo>
                    <a:pt x="1834" y="260"/>
                    <a:pt x="1867" y="278"/>
                    <a:pt x="1899" y="290"/>
                  </a:cubicBezTo>
                  <a:cubicBezTo>
                    <a:pt x="1949" y="310"/>
                    <a:pt x="2003" y="320"/>
                    <a:pt x="2058" y="320"/>
                  </a:cubicBezTo>
                  <a:cubicBezTo>
                    <a:pt x="2154" y="320"/>
                    <a:pt x="2254" y="291"/>
                    <a:pt x="2343" y="234"/>
                  </a:cubicBezTo>
                  <a:cubicBezTo>
                    <a:pt x="2369" y="216"/>
                    <a:pt x="2396" y="197"/>
                    <a:pt x="2423" y="178"/>
                  </a:cubicBezTo>
                  <a:cubicBezTo>
                    <a:pt x="2497" y="124"/>
                    <a:pt x="2569" y="71"/>
                    <a:pt x="2646" y="71"/>
                  </a:cubicBezTo>
                  <a:cubicBezTo>
                    <a:pt x="2653" y="71"/>
                    <a:pt x="2661" y="72"/>
                    <a:pt x="2668" y="73"/>
                  </a:cubicBezTo>
                  <a:cubicBezTo>
                    <a:pt x="2721" y="79"/>
                    <a:pt x="2769" y="111"/>
                    <a:pt x="2820" y="147"/>
                  </a:cubicBezTo>
                  <a:cubicBezTo>
                    <a:pt x="2880" y="187"/>
                    <a:pt x="2943" y="230"/>
                    <a:pt x="3018" y="230"/>
                  </a:cubicBezTo>
                  <a:cubicBezTo>
                    <a:pt x="3023" y="230"/>
                    <a:pt x="3029" y="230"/>
                    <a:pt x="3035" y="229"/>
                  </a:cubicBezTo>
                  <a:cubicBezTo>
                    <a:pt x="3093" y="226"/>
                    <a:pt x="3143" y="195"/>
                    <a:pt x="3190" y="167"/>
                  </a:cubicBezTo>
                  <a:cubicBezTo>
                    <a:pt x="3234" y="139"/>
                    <a:pt x="3276" y="113"/>
                    <a:pt x="3320" y="113"/>
                  </a:cubicBezTo>
                  <a:cubicBezTo>
                    <a:pt x="3322" y="113"/>
                    <a:pt x="3323" y="113"/>
                    <a:pt x="3325" y="113"/>
                  </a:cubicBezTo>
                  <a:cubicBezTo>
                    <a:pt x="3357" y="114"/>
                    <a:pt x="3389" y="130"/>
                    <a:pt x="3425" y="143"/>
                  </a:cubicBezTo>
                  <a:cubicBezTo>
                    <a:pt x="3463" y="161"/>
                    <a:pt x="3503" y="179"/>
                    <a:pt x="3547" y="179"/>
                  </a:cubicBezTo>
                  <a:cubicBezTo>
                    <a:pt x="3558" y="179"/>
                    <a:pt x="3569" y="178"/>
                    <a:pt x="3580" y="176"/>
                  </a:cubicBezTo>
                  <a:cubicBezTo>
                    <a:pt x="3622" y="167"/>
                    <a:pt x="3654" y="142"/>
                    <a:pt x="3683" y="119"/>
                  </a:cubicBezTo>
                  <a:cubicBezTo>
                    <a:pt x="3698" y="106"/>
                    <a:pt x="3713" y="94"/>
                    <a:pt x="3730" y="84"/>
                  </a:cubicBezTo>
                  <a:cubicBezTo>
                    <a:pt x="3753" y="72"/>
                    <a:pt x="3778" y="66"/>
                    <a:pt x="3804" y="66"/>
                  </a:cubicBezTo>
                  <a:cubicBezTo>
                    <a:pt x="3854" y="66"/>
                    <a:pt x="3905" y="88"/>
                    <a:pt x="3935" y="130"/>
                  </a:cubicBezTo>
                  <a:cubicBezTo>
                    <a:pt x="3942" y="138"/>
                    <a:pt x="3951" y="142"/>
                    <a:pt x="3962" y="142"/>
                  </a:cubicBezTo>
                  <a:cubicBezTo>
                    <a:pt x="3968" y="142"/>
                    <a:pt x="3975" y="140"/>
                    <a:pt x="3981" y="136"/>
                  </a:cubicBezTo>
                  <a:cubicBezTo>
                    <a:pt x="3995" y="125"/>
                    <a:pt x="3998" y="105"/>
                    <a:pt x="3988" y="90"/>
                  </a:cubicBezTo>
                  <a:cubicBezTo>
                    <a:pt x="3945" y="33"/>
                    <a:pt x="3875" y="1"/>
                    <a:pt x="380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6" name="Google Shape;1397;p35">
              <a:extLst>
                <a:ext uri="{FF2B5EF4-FFF2-40B4-BE49-F238E27FC236}">
                  <a16:creationId xmlns:a16="http://schemas.microsoft.com/office/drawing/2014/main" id="{4D331C46-7429-509B-257A-6661A512168E}"/>
                </a:ext>
              </a:extLst>
            </p:cNvPr>
            <p:cNvSpPr/>
            <p:nvPr/>
          </p:nvSpPr>
          <p:spPr>
            <a:xfrm>
              <a:off x="3887975" y="872900"/>
              <a:ext cx="8300" cy="6125"/>
            </a:xfrm>
            <a:custGeom>
              <a:avLst/>
              <a:gdLst/>
              <a:ahLst/>
              <a:cxnLst/>
              <a:rect l="l" t="t" r="r" b="b"/>
              <a:pathLst>
                <a:path w="332" h="245" extrusionOk="0">
                  <a:moveTo>
                    <a:pt x="144" y="67"/>
                  </a:moveTo>
                  <a:cubicBezTo>
                    <a:pt x="176" y="67"/>
                    <a:pt x="199" y="73"/>
                    <a:pt x="215" y="81"/>
                  </a:cubicBezTo>
                  <a:cubicBezTo>
                    <a:pt x="225" y="89"/>
                    <a:pt x="235" y="98"/>
                    <a:pt x="246" y="111"/>
                  </a:cubicBezTo>
                  <a:cubicBezTo>
                    <a:pt x="258" y="128"/>
                    <a:pt x="264" y="143"/>
                    <a:pt x="264" y="157"/>
                  </a:cubicBezTo>
                  <a:cubicBezTo>
                    <a:pt x="264" y="166"/>
                    <a:pt x="258" y="177"/>
                    <a:pt x="251" y="179"/>
                  </a:cubicBezTo>
                  <a:cubicBezTo>
                    <a:pt x="250" y="179"/>
                    <a:pt x="250" y="179"/>
                    <a:pt x="249" y="179"/>
                  </a:cubicBezTo>
                  <a:cubicBezTo>
                    <a:pt x="240" y="179"/>
                    <a:pt x="228" y="173"/>
                    <a:pt x="219" y="168"/>
                  </a:cubicBezTo>
                  <a:lnTo>
                    <a:pt x="199" y="157"/>
                  </a:lnTo>
                  <a:cubicBezTo>
                    <a:pt x="156" y="134"/>
                    <a:pt x="107" y="110"/>
                    <a:pt x="75" y="73"/>
                  </a:cubicBezTo>
                  <a:cubicBezTo>
                    <a:pt x="85" y="69"/>
                    <a:pt x="107" y="67"/>
                    <a:pt x="144" y="67"/>
                  </a:cubicBezTo>
                  <a:close/>
                  <a:moveTo>
                    <a:pt x="143" y="1"/>
                  </a:moveTo>
                  <a:cubicBezTo>
                    <a:pt x="87" y="1"/>
                    <a:pt x="30" y="7"/>
                    <a:pt x="11" y="45"/>
                  </a:cubicBezTo>
                  <a:cubicBezTo>
                    <a:pt x="4" y="59"/>
                    <a:pt x="0" y="81"/>
                    <a:pt x="23" y="111"/>
                  </a:cubicBezTo>
                  <a:cubicBezTo>
                    <a:pt x="59" y="158"/>
                    <a:pt x="118" y="187"/>
                    <a:pt x="171" y="214"/>
                  </a:cubicBezTo>
                  <a:lnTo>
                    <a:pt x="191" y="225"/>
                  </a:lnTo>
                  <a:cubicBezTo>
                    <a:pt x="205" y="233"/>
                    <a:pt x="225" y="244"/>
                    <a:pt x="250" y="244"/>
                  </a:cubicBezTo>
                  <a:cubicBezTo>
                    <a:pt x="253" y="244"/>
                    <a:pt x="259" y="243"/>
                    <a:pt x="266" y="241"/>
                  </a:cubicBezTo>
                  <a:cubicBezTo>
                    <a:pt x="302" y="235"/>
                    <a:pt x="332" y="198"/>
                    <a:pt x="332" y="157"/>
                  </a:cubicBezTo>
                  <a:cubicBezTo>
                    <a:pt x="332" y="128"/>
                    <a:pt x="321" y="100"/>
                    <a:pt x="299" y="71"/>
                  </a:cubicBezTo>
                  <a:cubicBezTo>
                    <a:pt x="284" y="51"/>
                    <a:pt x="267" y="36"/>
                    <a:pt x="250" y="25"/>
                  </a:cubicBezTo>
                  <a:cubicBezTo>
                    <a:pt x="214" y="4"/>
                    <a:pt x="173" y="1"/>
                    <a:pt x="14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7" name="Google Shape;1398;p35">
              <a:extLst>
                <a:ext uri="{FF2B5EF4-FFF2-40B4-BE49-F238E27FC236}">
                  <a16:creationId xmlns:a16="http://schemas.microsoft.com/office/drawing/2014/main" id="{F362D749-920C-5EDB-0007-F41DA497EEEC}"/>
                </a:ext>
              </a:extLst>
            </p:cNvPr>
            <p:cNvSpPr/>
            <p:nvPr/>
          </p:nvSpPr>
          <p:spPr>
            <a:xfrm>
              <a:off x="3909825" y="858475"/>
              <a:ext cx="6175" cy="9200"/>
            </a:xfrm>
            <a:custGeom>
              <a:avLst/>
              <a:gdLst/>
              <a:ahLst/>
              <a:cxnLst/>
              <a:rect l="l" t="t" r="r" b="b"/>
              <a:pathLst>
                <a:path w="247" h="368" extrusionOk="0">
                  <a:moveTo>
                    <a:pt x="149" y="65"/>
                  </a:moveTo>
                  <a:cubicBezTo>
                    <a:pt x="150" y="65"/>
                    <a:pt x="155" y="65"/>
                    <a:pt x="160" y="69"/>
                  </a:cubicBezTo>
                  <a:cubicBezTo>
                    <a:pt x="174" y="82"/>
                    <a:pt x="176" y="116"/>
                    <a:pt x="162" y="158"/>
                  </a:cubicBezTo>
                  <a:cubicBezTo>
                    <a:pt x="144" y="216"/>
                    <a:pt x="102" y="289"/>
                    <a:pt x="76" y="301"/>
                  </a:cubicBezTo>
                  <a:cubicBezTo>
                    <a:pt x="73" y="276"/>
                    <a:pt x="86" y="214"/>
                    <a:pt x="91" y="188"/>
                  </a:cubicBezTo>
                  <a:cubicBezTo>
                    <a:pt x="96" y="172"/>
                    <a:pt x="98" y="158"/>
                    <a:pt x="100" y="150"/>
                  </a:cubicBezTo>
                  <a:cubicBezTo>
                    <a:pt x="102" y="129"/>
                    <a:pt x="105" y="110"/>
                    <a:pt x="115" y="93"/>
                  </a:cubicBezTo>
                  <a:cubicBezTo>
                    <a:pt x="124" y="78"/>
                    <a:pt x="139" y="66"/>
                    <a:pt x="149" y="65"/>
                  </a:cubicBezTo>
                  <a:close/>
                  <a:moveTo>
                    <a:pt x="153" y="0"/>
                  </a:moveTo>
                  <a:cubicBezTo>
                    <a:pt x="149" y="0"/>
                    <a:pt x="146" y="0"/>
                    <a:pt x="143" y="1"/>
                  </a:cubicBezTo>
                  <a:cubicBezTo>
                    <a:pt x="103" y="5"/>
                    <a:pt x="73" y="36"/>
                    <a:pt x="58" y="62"/>
                  </a:cubicBezTo>
                  <a:cubicBezTo>
                    <a:pt x="43" y="91"/>
                    <a:pt x="38" y="119"/>
                    <a:pt x="36" y="141"/>
                  </a:cubicBezTo>
                  <a:cubicBezTo>
                    <a:pt x="33" y="149"/>
                    <a:pt x="31" y="162"/>
                    <a:pt x="28" y="174"/>
                  </a:cubicBezTo>
                  <a:cubicBezTo>
                    <a:pt x="11" y="253"/>
                    <a:pt x="0" y="314"/>
                    <a:pt x="27" y="348"/>
                  </a:cubicBezTo>
                  <a:cubicBezTo>
                    <a:pt x="38" y="360"/>
                    <a:pt x="53" y="368"/>
                    <a:pt x="70" y="368"/>
                  </a:cubicBezTo>
                  <a:cubicBezTo>
                    <a:pt x="162" y="368"/>
                    <a:pt x="221" y="185"/>
                    <a:pt x="225" y="180"/>
                  </a:cubicBezTo>
                  <a:cubicBezTo>
                    <a:pt x="247" y="109"/>
                    <a:pt x="240" y="53"/>
                    <a:pt x="203" y="21"/>
                  </a:cubicBezTo>
                  <a:cubicBezTo>
                    <a:pt x="188" y="7"/>
                    <a:pt x="171" y="0"/>
                    <a:pt x="15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8" name="Google Shape;1399;p35">
              <a:extLst>
                <a:ext uri="{FF2B5EF4-FFF2-40B4-BE49-F238E27FC236}">
                  <a16:creationId xmlns:a16="http://schemas.microsoft.com/office/drawing/2014/main" id="{A2573A5B-F626-62AF-A3F0-A9132B54D8F6}"/>
                </a:ext>
              </a:extLst>
            </p:cNvPr>
            <p:cNvSpPr/>
            <p:nvPr/>
          </p:nvSpPr>
          <p:spPr>
            <a:xfrm>
              <a:off x="3947125" y="866475"/>
              <a:ext cx="6275" cy="7025"/>
            </a:xfrm>
            <a:custGeom>
              <a:avLst/>
              <a:gdLst/>
              <a:ahLst/>
              <a:cxnLst/>
              <a:rect l="l" t="t" r="r" b="b"/>
              <a:pathLst>
                <a:path w="251" h="281" extrusionOk="0">
                  <a:moveTo>
                    <a:pt x="75" y="88"/>
                  </a:moveTo>
                  <a:lnTo>
                    <a:pt x="75" y="88"/>
                  </a:lnTo>
                  <a:cubicBezTo>
                    <a:pt x="101" y="105"/>
                    <a:pt x="125" y="130"/>
                    <a:pt x="145" y="152"/>
                  </a:cubicBezTo>
                  <a:lnTo>
                    <a:pt x="151" y="158"/>
                  </a:lnTo>
                  <a:cubicBezTo>
                    <a:pt x="165" y="170"/>
                    <a:pt x="178" y="185"/>
                    <a:pt x="181" y="200"/>
                  </a:cubicBezTo>
                  <a:cubicBezTo>
                    <a:pt x="182" y="206"/>
                    <a:pt x="179" y="214"/>
                    <a:pt x="177" y="216"/>
                  </a:cubicBezTo>
                  <a:cubicBezTo>
                    <a:pt x="176" y="216"/>
                    <a:pt x="169" y="213"/>
                    <a:pt x="159" y="206"/>
                  </a:cubicBezTo>
                  <a:cubicBezTo>
                    <a:pt x="138" y="192"/>
                    <a:pt x="117" y="179"/>
                    <a:pt x="102" y="160"/>
                  </a:cubicBezTo>
                  <a:cubicBezTo>
                    <a:pt x="89" y="142"/>
                    <a:pt x="79" y="116"/>
                    <a:pt x="75" y="88"/>
                  </a:cubicBezTo>
                  <a:close/>
                  <a:moveTo>
                    <a:pt x="42" y="1"/>
                  </a:moveTo>
                  <a:cubicBezTo>
                    <a:pt x="37" y="1"/>
                    <a:pt x="31" y="3"/>
                    <a:pt x="26" y="7"/>
                  </a:cubicBezTo>
                  <a:cubicBezTo>
                    <a:pt x="18" y="12"/>
                    <a:pt x="13" y="20"/>
                    <a:pt x="11" y="29"/>
                  </a:cubicBezTo>
                  <a:cubicBezTo>
                    <a:pt x="1" y="89"/>
                    <a:pt x="18" y="157"/>
                    <a:pt x="50" y="200"/>
                  </a:cubicBezTo>
                  <a:cubicBezTo>
                    <a:pt x="70" y="228"/>
                    <a:pt x="99" y="246"/>
                    <a:pt x="123" y="261"/>
                  </a:cubicBezTo>
                  <a:cubicBezTo>
                    <a:pt x="134" y="267"/>
                    <a:pt x="154" y="280"/>
                    <a:pt x="177" y="280"/>
                  </a:cubicBezTo>
                  <a:cubicBezTo>
                    <a:pt x="181" y="280"/>
                    <a:pt x="184" y="280"/>
                    <a:pt x="188" y="278"/>
                  </a:cubicBezTo>
                  <a:cubicBezTo>
                    <a:pt x="206" y="276"/>
                    <a:pt x="223" y="266"/>
                    <a:pt x="234" y="250"/>
                  </a:cubicBezTo>
                  <a:cubicBezTo>
                    <a:pt x="246" y="233"/>
                    <a:pt x="251" y="208"/>
                    <a:pt x="247" y="186"/>
                  </a:cubicBezTo>
                  <a:cubicBezTo>
                    <a:pt x="240" y="155"/>
                    <a:pt x="220" y="131"/>
                    <a:pt x="198" y="111"/>
                  </a:cubicBezTo>
                  <a:lnTo>
                    <a:pt x="192" y="104"/>
                  </a:lnTo>
                  <a:cubicBezTo>
                    <a:pt x="153" y="68"/>
                    <a:pt x="106" y="21"/>
                    <a:pt x="54" y="4"/>
                  </a:cubicBezTo>
                  <a:cubicBezTo>
                    <a:pt x="50" y="2"/>
                    <a:pt x="46" y="1"/>
                    <a:pt x="4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9" name="Google Shape;1400;p35">
              <a:extLst>
                <a:ext uri="{FF2B5EF4-FFF2-40B4-BE49-F238E27FC236}">
                  <a16:creationId xmlns:a16="http://schemas.microsoft.com/office/drawing/2014/main" id="{77B048C8-9C7E-1291-032E-D1BDA6D0BCC5}"/>
                </a:ext>
              </a:extLst>
            </p:cNvPr>
            <p:cNvSpPr/>
            <p:nvPr/>
          </p:nvSpPr>
          <p:spPr>
            <a:xfrm>
              <a:off x="3962400" y="855750"/>
              <a:ext cx="5100" cy="8100"/>
            </a:xfrm>
            <a:custGeom>
              <a:avLst/>
              <a:gdLst/>
              <a:ahLst/>
              <a:cxnLst/>
              <a:rect l="l" t="t" r="r" b="b"/>
              <a:pathLst>
                <a:path w="204" h="324" extrusionOk="0">
                  <a:moveTo>
                    <a:pt x="68" y="64"/>
                  </a:moveTo>
                  <a:lnTo>
                    <a:pt x="68" y="64"/>
                  </a:lnTo>
                  <a:cubicBezTo>
                    <a:pt x="68" y="64"/>
                    <a:pt x="70" y="64"/>
                    <a:pt x="77" y="68"/>
                  </a:cubicBezTo>
                  <a:cubicBezTo>
                    <a:pt x="89" y="77"/>
                    <a:pt x="102" y="93"/>
                    <a:pt x="111" y="109"/>
                  </a:cubicBezTo>
                  <a:cubicBezTo>
                    <a:pt x="119" y="124"/>
                    <a:pt x="124" y="141"/>
                    <a:pt x="128" y="157"/>
                  </a:cubicBezTo>
                  <a:cubicBezTo>
                    <a:pt x="131" y="170"/>
                    <a:pt x="137" y="194"/>
                    <a:pt x="134" y="206"/>
                  </a:cubicBezTo>
                  <a:cubicBezTo>
                    <a:pt x="133" y="212"/>
                    <a:pt x="128" y="229"/>
                    <a:pt x="122" y="243"/>
                  </a:cubicBezTo>
                  <a:cubicBezTo>
                    <a:pt x="116" y="230"/>
                    <a:pt x="107" y="212"/>
                    <a:pt x="96" y="179"/>
                  </a:cubicBezTo>
                  <a:lnTo>
                    <a:pt x="90" y="166"/>
                  </a:lnTo>
                  <a:cubicBezTo>
                    <a:pt x="67" y="104"/>
                    <a:pt x="68" y="77"/>
                    <a:pt x="68" y="64"/>
                  </a:cubicBezTo>
                  <a:close/>
                  <a:moveTo>
                    <a:pt x="70" y="1"/>
                  </a:moveTo>
                  <a:cubicBezTo>
                    <a:pt x="60" y="1"/>
                    <a:pt x="53" y="3"/>
                    <a:pt x="47" y="5"/>
                  </a:cubicBezTo>
                  <a:cubicBezTo>
                    <a:pt x="27" y="11"/>
                    <a:pt x="14" y="29"/>
                    <a:pt x="9" y="51"/>
                  </a:cubicBezTo>
                  <a:cubicBezTo>
                    <a:pt x="0" y="84"/>
                    <a:pt x="7" y="131"/>
                    <a:pt x="30" y="191"/>
                  </a:cubicBezTo>
                  <a:lnTo>
                    <a:pt x="33" y="203"/>
                  </a:lnTo>
                  <a:cubicBezTo>
                    <a:pt x="51" y="246"/>
                    <a:pt x="73" y="314"/>
                    <a:pt x="122" y="323"/>
                  </a:cubicBezTo>
                  <a:lnTo>
                    <a:pt x="128" y="323"/>
                  </a:lnTo>
                  <a:cubicBezTo>
                    <a:pt x="136" y="323"/>
                    <a:pt x="145" y="320"/>
                    <a:pt x="154" y="317"/>
                  </a:cubicBezTo>
                  <a:cubicBezTo>
                    <a:pt x="183" y="297"/>
                    <a:pt x="201" y="220"/>
                    <a:pt x="201" y="219"/>
                  </a:cubicBezTo>
                  <a:cubicBezTo>
                    <a:pt x="204" y="196"/>
                    <a:pt x="199" y="169"/>
                    <a:pt x="192" y="143"/>
                  </a:cubicBezTo>
                  <a:cubicBezTo>
                    <a:pt x="187" y="123"/>
                    <a:pt x="181" y="102"/>
                    <a:pt x="170" y="80"/>
                  </a:cubicBezTo>
                  <a:cubicBezTo>
                    <a:pt x="163" y="67"/>
                    <a:pt x="144" y="36"/>
                    <a:pt x="114" y="15"/>
                  </a:cubicBezTo>
                  <a:cubicBezTo>
                    <a:pt x="97" y="4"/>
                    <a:pt x="82" y="1"/>
                    <a:pt x="7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0" name="Google Shape;1401;p35">
              <a:extLst>
                <a:ext uri="{FF2B5EF4-FFF2-40B4-BE49-F238E27FC236}">
                  <a16:creationId xmlns:a16="http://schemas.microsoft.com/office/drawing/2014/main" id="{50A6B311-6200-03E0-F92E-9369EAFAFE19}"/>
                </a:ext>
              </a:extLst>
            </p:cNvPr>
            <p:cNvSpPr/>
            <p:nvPr/>
          </p:nvSpPr>
          <p:spPr>
            <a:xfrm>
              <a:off x="3885775" y="804225"/>
              <a:ext cx="58375" cy="43575"/>
            </a:xfrm>
            <a:custGeom>
              <a:avLst/>
              <a:gdLst/>
              <a:ahLst/>
              <a:cxnLst/>
              <a:rect l="l" t="t" r="r" b="b"/>
              <a:pathLst>
                <a:path w="2335" h="1743" extrusionOk="0">
                  <a:moveTo>
                    <a:pt x="37" y="0"/>
                  </a:moveTo>
                  <a:cubicBezTo>
                    <a:pt x="27" y="0"/>
                    <a:pt x="17" y="5"/>
                    <a:pt x="11" y="14"/>
                  </a:cubicBezTo>
                  <a:cubicBezTo>
                    <a:pt x="0" y="28"/>
                    <a:pt x="2" y="48"/>
                    <a:pt x="17" y="59"/>
                  </a:cubicBezTo>
                  <a:lnTo>
                    <a:pt x="2279" y="1736"/>
                  </a:lnTo>
                  <a:cubicBezTo>
                    <a:pt x="2284" y="1741"/>
                    <a:pt x="2291" y="1743"/>
                    <a:pt x="2297" y="1743"/>
                  </a:cubicBezTo>
                  <a:cubicBezTo>
                    <a:pt x="2308" y="1743"/>
                    <a:pt x="2318" y="1737"/>
                    <a:pt x="2324" y="1730"/>
                  </a:cubicBezTo>
                  <a:cubicBezTo>
                    <a:pt x="2335" y="1715"/>
                    <a:pt x="2333" y="1695"/>
                    <a:pt x="2318" y="1684"/>
                  </a:cubicBezTo>
                  <a:lnTo>
                    <a:pt x="56" y="7"/>
                  </a:lnTo>
                  <a:cubicBezTo>
                    <a:pt x="50" y="2"/>
                    <a:pt x="43" y="0"/>
                    <a:pt x="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1" name="Google Shape;1402;p35">
              <a:extLst>
                <a:ext uri="{FF2B5EF4-FFF2-40B4-BE49-F238E27FC236}">
                  <a16:creationId xmlns:a16="http://schemas.microsoft.com/office/drawing/2014/main" id="{94819E25-866A-238F-966F-FB328ECECB42}"/>
                </a:ext>
              </a:extLst>
            </p:cNvPr>
            <p:cNvSpPr/>
            <p:nvPr/>
          </p:nvSpPr>
          <p:spPr>
            <a:xfrm>
              <a:off x="3877200" y="805300"/>
              <a:ext cx="60225" cy="44750"/>
            </a:xfrm>
            <a:custGeom>
              <a:avLst/>
              <a:gdLst/>
              <a:ahLst/>
              <a:cxnLst/>
              <a:rect l="l" t="t" r="r" b="b"/>
              <a:pathLst>
                <a:path w="2409" h="1790" extrusionOk="0">
                  <a:moveTo>
                    <a:pt x="37" y="0"/>
                  </a:moveTo>
                  <a:cubicBezTo>
                    <a:pt x="27" y="0"/>
                    <a:pt x="17" y="5"/>
                    <a:pt x="11" y="14"/>
                  </a:cubicBezTo>
                  <a:cubicBezTo>
                    <a:pt x="0" y="28"/>
                    <a:pt x="2" y="48"/>
                    <a:pt x="17" y="59"/>
                  </a:cubicBezTo>
                  <a:lnTo>
                    <a:pt x="2352" y="1784"/>
                  </a:lnTo>
                  <a:cubicBezTo>
                    <a:pt x="2357" y="1787"/>
                    <a:pt x="2365" y="1790"/>
                    <a:pt x="2371" y="1790"/>
                  </a:cubicBezTo>
                  <a:cubicBezTo>
                    <a:pt x="2381" y="1790"/>
                    <a:pt x="2389" y="1785"/>
                    <a:pt x="2398" y="1776"/>
                  </a:cubicBezTo>
                  <a:cubicBezTo>
                    <a:pt x="2409" y="1762"/>
                    <a:pt x="2405" y="1742"/>
                    <a:pt x="2392" y="1731"/>
                  </a:cubicBezTo>
                  <a:lnTo>
                    <a:pt x="56" y="7"/>
                  </a:lnTo>
                  <a:cubicBezTo>
                    <a:pt x="50" y="2"/>
                    <a:pt x="43" y="0"/>
                    <a:pt x="3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2" name="Google Shape;1403;p35">
              <a:extLst>
                <a:ext uri="{FF2B5EF4-FFF2-40B4-BE49-F238E27FC236}">
                  <a16:creationId xmlns:a16="http://schemas.microsoft.com/office/drawing/2014/main" id="{51C9E1FE-E7D6-4F1D-0D70-1456DD01FCFC}"/>
                </a:ext>
              </a:extLst>
            </p:cNvPr>
            <p:cNvSpPr/>
            <p:nvPr/>
          </p:nvSpPr>
          <p:spPr>
            <a:xfrm>
              <a:off x="3810575" y="822975"/>
              <a:ext cx="26150" cy="20700"/>
            </a:xfrm>
            <a:custGeom>
              <a:avLst/>
              <a:gdLst/>
              <a:ahLst/>
              <a:cxnLst/>
              <a:rect l="l" t="t" r="r" b="b"/>
              <a:pathLst>
                <a:path w="1046" h="828" extrusionOk="0">
                  <a:moveTo>
                    <a:pt x="37" y="1"/>
                  </a:moveTo>
                  <a:cubicBezTo>
                    <a:pt x="30" y="1"/>
                    <a:pt x="22" y="4"/>
                    <a:pt x="16" y="9"/>
                  </a:cubicBezTo>
                  <a:cubicBezTo>
                    <a:pt x="1" y="20"/>
                    <a:pt x="0" y="42"/>
                    <a:pt x="12" y="54"/>
                  </a:cubicBezTo>
                  <a:cubicBezTo>
                    <a:pt x="44" y="92"/>
                    <a:pt x="831" y="699"/>
                    <a:pt x="988" y="821"/>
                  </a:cubicBezTo>
                  <a:cubicBezTo>
                    <a:pt x="994" y="826"/>
                    <a:pt x="1001" y="828"/>
                    <a:pt x="1008" y="828"/>
                  </a:cubicBezTo>
                  <a:cubicBezTo>
                    <a:pt x="1017" y="828"/>
                    <a:pt x="1027" y="822"/>
                    <a:pt x="1033" y="816"/>
                  </a:cubicBezTo>
                  <a:cubicBezTo>
                    <a:pt x="1046" y="801"/>
                    <a:pt x="1042" y="782"/>
                    <a:pt x="1027" y="771"/>
                  </a:cubicBezTo>
                  <a:cubicBezTo>
                    <a:pt x="656" y="482"/>
                    <a:pt x="92" y="44"/>
                    <a:pt x="61" y="12"/>
                  </a:cubicBezTo>
                  <a:cubicBezTo>
                    <a:pt x="55" y="5"/>
                    <a:pt x="46" y="1"/>
                    <a:pt x="3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grpSp>
        <p:nvGrpSpPr>
          <p:cNvPr id="23" name="Google Shape;1404;p35">
            <a:extLst>
              <a:ext uri="{FF2B5EF4-FFF2-40B4-BE49-F238E27FC236}">
                <a16:creationId xmlns:a16="http://schemas.microsoft.com/office/drawing/2014/main" id="{9F954EB6-4B71-1342-611D-EE9CF8F47495}"/>
              </a:ext>
            </a:extLst>
          </p:cNvPr>
          <p:cNvGrpSpPr/>
          <p:nvPr/>
        </p:nvGrpSpPr>
        <p:grpSpPr>
          <a:xfrm>
            <a:off x="9997194" y="1506290"/>
            <a:ext cx="1178394" cy="954343"/>
            <a:chOff x="4640964" y="-192677"/>
            <a:chExt cx="608078" cy="492463"/>
          </a:xfrm>
        </p:grpSpPr>
        <p:grpSp>
          <p:nvGrpSpPr>
            <p:cNvPr id="24" name="Google Shape;1405;p35">
              <a:extLst>
                <a:ext uri="{FF2B5EF4-FFF2-40B4-BE49-F238E27FC236}">
                  <a16:creationId xmlns:a16="http://schemas.microsoft.com/office/drawing/2014/main" id="{AA79B1CA-4AE7-5723-3E39-E5DA23C1572C}"/>
                </a:ext>
              </a:extLst>
            </p:cNvPr>
            <p:cNvGrpSpPr/>
            <p:nvPr/>
          </p:nvGrpSpPr>
          <p:grpSpPr>
            <a:xfrm>
              <a:off x="4640964" y="-192664"/>
              <a:ext cx="608078" cy="492450"/>
              <a:chOff x="5676300" y="348375"/>
              <a:chExt cx="265050" cy="214650"/>
            </a:xfrm>
          </p:grpSpPr>
          <p:sp>
            <p:nvSpPr>
              <p:cNvPr id="28" name="Google Shape;1406;p35">
                <a:extLst>
                  <a:ext uri="{FF2B5EF4-FFF2-40B4-BE49-F238E27FC236}">
                    <a16:creationId xmlns:a16="http://schemas.microsoft.com/office/drawing/2014/main" id="{AC78F3F6-CD80-DABE-85E0-404CAD471B60}"/>
                  </a:ext>
                </a:extLst>
              </p:cNvPr>
              <p:cNvSpPr/>
              <p:nvPr/>
            </p:nvSpPr>
            <p:spPr>
              <a:xfrm>
                <a:off x="5676300" y="348600"/>
                <a:ext cx="265050" cy="214425"/>
              </a:xfrm>
              <a:custGeom>
                <a:avLst/>
                <a:gdLst/>
                <a:ahLst/>
                <a:cxnLst/>
                <a:rect l="l" t="t" r="r" b="b"/>
                <a:pathLst>
                  <a:path w="10602" h="8577" extrusionOk="0">
                    <a:moveTo>
                      <a:pt x="7805" y="0"/>
                    </a:moveTo>
                    <a:cubicBezTo>
                      <a:pt x="7366" y="133"/>
                      <a:pt x="6774" y="368"/>
                      <a:pt x="6153" y="792"/>
                    </a:cubicBezTo>
                    <a:cubicBezTo>
                      <a:pt x="5280" y="1387"/>
                      <a:pt x="4751" y="2086"/>
                      <a:pt x="4462" y="2540"/>
                    </a:cubicBezTo>
                    <a:cubicBezTo>
                      <a:pt x="3075" y="3023"/>
                      <a:pt x="1693" y="3506"/>
                      <a:pt x="309" y="3990"/>
                    </a:cubicBezTo>
                    <a:cubicBezTo>
                      <a:pt x="206" y="4053"/>
                      <a:pt x="104" y="4114"/>
                      <a:pt x="1" y="4178"/>
                    </a:cubicBezTo>
                    <a:cubicBezTo>
                      <a:pt x="803" y="5645"/>
                      <a:pt x="1606" y="7110"/>
                      <a:pt x="2409" y="8577"/>
                    </a:cubicBezTo>
                    <a:cubicBezTo>
                      <a:pt x="2937" y="8138"/>
                      <a:pt x="3727" y="7587"/>
                      <a:pt x="4785" y="7174"/>
                    </a:cubicBezTo>
                    <a:cubicBezTo>
                      <a:pt x="5459" y="6910"/>
                      <a:pt x="6078" y="6766"/>
                      <a:pt x="6591" y="6686"/>
                    </a:cubicBezTo>
                    <a:cubicBezTo>
                      <a:pt x="6607" y="6688"/>
                      <a:pt x="6635" y="6692"/>
                      <a:pt x="6671" y="6692"/>
                    </a:cubicBezTo>
                    <a:cubicBezTo>
                      <a:pt x="6733" y="6692"/>
                      <a:pt x="6818" y="6681"/>
                      <a:pt x="6907" y="6636"/>
                    </a:cubicBezTo>
                    <a:cubicBezTo>
                      <a:pt x="7041" y="6566"/>
                      <a:pt x="7103" y="6459"/>
                      <a:pt x="7124" y="6418"/>
                    </a:cubicBezTo>
                    <a:cubicBezTo>
                      <a:pt x="7325" y="6208"/>
                      <a:pt x="7545" y="5994"/>
                      <a:pt x="7788" y="5783"/>
                    </a:cubicBezTo>
                    <a:cubicBezTo>
                      <a:pt x="8759" y="4938"/>
                      <a:pt x="9761" y="4408"/>
                      <a:pt x="10601" y="4068"/>
                    </a:cubicBezTo>
                    <a:cubicBezTo>
                      <a:pt x="10320" y="3447"/>
                      <a:pt x="9940" y="2730"/>
                      <a:pt x="9427" y="1973"/>
                    </a:cubicBezTo>
                    <a:cubicBezTo>
                      <a:pt x="8876" y="1162"/>
                      <a:pt x="8308" y="509"/>
                      <a:pt x="780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29" name="Google Shape;1407;p35">
                <a:extLst>
                  <a:ext uri="{FF2B5EF4-FFF2-40B4-BE49-F238E27FC236}">
                    <a16:creationId xmlns:a16="http://schemas.microsoft.com/office/drawing/2014/main" id="{9B859E2A-52B8-3576-2437-86A0377A9447}"/>
                  </a:ext>
                </a:extLst>
              </p:cNvPr>
              <p:cNvSpPr/>
              <p:nvPr/>
            </p:nvSpPr>
            <p:spPr>
              <a:xfrm>
                <a:off x="5681975" y="351825"/>
                <a:ext cx="250775" cy="203075"/>
              </a:xfrm>
              <a:custGeom>
                <a:avLst/>
                <a:gdLst/>
                <a:ahLst/>
                <a:cxnLst/>
                <a:rect l="l" t="t" r="r" b="b"/>
                <a:pathLst>
                  <a:path w="10031" h="8123" extrusionOk="0">
                    <a:moveTo>
                      <a:pt x="7509" y="0"/>
                    </a:moveTo>
                    <a:cubicBezTo>
                      <a:pt x="7046" y="195"/>
                      <a:pt x="6454" y="499"/>
                      <a:pt x="5837" y="973"/>
                    </a:cubicBezTo>
                    <a:cubicBezTo>
                      <a:pt x="5116" y="1526"/>
                      <a:pt x="4622" y="2115"/>
                      <a:pt x="4300" y="2561"/>
                    </a:cubicBezTo>
                    <a:lnTo>
                      <a:pt x="4300" y="2561"/>
                    </a:lnTo>
                    <a:cubicBezTo>
                      <a:pt x="4300" y="2561"/>
                      <a:pt x="4033" y="2466"/>
                      <a:pt x="3540" y="2466"/>
                    </a:cubicBezTo>
                    <a:cubicBezTo>
                      <a:pt x="2845" y="2466"/>
                      <a:pt x="1704" y="2654"/>
                      <a:pt x="229" y="3558"/>
                    </a:cubicBezTo>
                    <a:lnTo>
                      <a:pt x="1" y="4029"/>
                    </a:lnTo>
                    <a:cubicBezTo>
                      <a:pt x="758" y="5393"/>
                      <a:pt x="1516" y="6759"/>
                      <a:pt x="2274" y="8123"/>
                    </a:cubicBezTo>
                    <a:cubicBezTo>
                      <a:pt x="2592" y="7751"/>
                      <a:pt x="3313" y="7014"/>
                      <a:pt x="4484" y="6601"/>
                    </a:cubicBezTo>
                    <a:cubicBezTo>
                      <a:pt x="5143" y="6369"/>
                      <a:pt x="5741" y="6311"/>
                      <a:pt x="6190" y="6311"/>
                    </a:cubicBezTo>
                    <a:cubicBezTo>
                      <a:pt x="6327" y="6311"/>
                      <a:pt x="6450" y="6317"/>
                      <a:pt x="6557" y="6324"/>
                    </a:cubicBezTo>
                    <a:cubicBezTo>
                      <a:pt x="6884" y="5853"/>
                      <a:pt x="7450" y="5166"/>
                      <a:pt x="8338" y="4574"/>
                    </a:cubicBezTo>
                    <a:cubicBezTo>
                      <a:pt x="8971" y="4153"/>
                      <a:pt x="9571" y="3908"/>
                      <a:pt x="10030" y="3763"/>
                    </a:cubicBezTo>
                    <a:cubicBezTo>
                      <a:pt x="9754" y="3209"/>
                      <a:pt x="9416" y="2607"/>
                      <a:pt x="9007" y="1981"/>
                    </a:cubicBezTo>
                    <a:cubicBezTo>
                      <a:pt x="8504" y="1211"/>
                      <a:pt x="7990" y="552"/>
                      <a:pt x="7509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0" name="Google Shape;1408;p35">
                <a:extLst>
                  <a:ext uri="{FF2B5EF4-FFF2-40B4-BE49-F238E27FC236}">
                    <a16:creationId xmlns:a16="http://schemas.microsoft.com/office/drawing/2014/main" id="{AAFB1C73-66F8-9E81-A8B7-295FADCB5FCB}"/>
                  </a:ext>
                </a:extLst>
              </p:cNvPr>
              <p:cNvSpPr/>
              <p:nvPr/>
            </p:nvSpPr>
            <p:spPr>
              <a:xfrm>
                <a:off x="5841525" y="505375"/>
                <a:ext cx="10900" cy="8100"/>
              </a:xfrm>
              <a:custGeom>
                <a:avLst/>
                <a:gdLst/>
                <a:ahLst/>
                <a:cxnLst/>
                <a:rect l="l" t="t" r="r" b="b"/>
                <a:pathLst>
                  <a:path w="436" h="324" extrusionOk="0">
                    <a:moveTo>
                      <a:pt x="232" y="0"/>
                    </a:moveTo>
                    <a:cubicBezTo>
                      <a:pt x="187" y="0"/>
                      <a:pt x="141" y="13"/>
                      <a:pt x="103" y="44"/>
                    </a:cubicBezTo>
                    <a:cubicBezTo>
                      <a:pt x="26" y="107"/>
                      <a:pt x="1" y="225"/>
                      <a:pt x="52" y="324"/>
                    </a:cubicBezTo>
                    <a:cubicBezTo>
                      <a:pt x="381" y="212"/>
                      <a:pt x="435" y="146"/>
                      <a:pt x="431" y="107"/>
                    </a:cubicBezTo>
                    <a:cubicBezTo>
                      <a:pt x="426" y="61"/>
                      <a:pt x="331" y="0"/>
                      <a:pt x="23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1" name="Google Shape;1409;p35">
                <a:extLst>
                  <a:ext uri="{FF2B5EF4-FFF2-40B4-BE49-F238E27FC236}">
                    <a16:creationId xmlns:a16="http://schemas.microsoft.com/office/drawing/2014/main" id="{7B52E24C-70E3-B7E3-D3ED-AE46E12F034C}"/>
                  </a:ext>
                </a:extLst>
              </p:cNvPr>
              <p:cNvSpPr/>
              <p:nvPr/>
            </p:nvSpPr>
            <p:spPr>
              <a:xfrm>
                <a:off x="5685950" y="442250"/>
                <a:ext cx="241575" cy="104150"/>
              </a:xfrm>
              <a:custGeom>
                <a:avLst/>
                <a:gdLst/>
                <a:ahLst/>
                <a:cxnLst/>
                <a:rect l="l" t="t" r="r" b="b"/>
                <a:pathLst>
                  <a:path w="9663" h="4166" extrusionOk="0">
                    <a:moveTo>
                      <a:pt x="9641" y="0"/>
                    </a:moveTo>
                    <a:cubicBezTo>
                      <a:pt x="9638" y="0"/>
                      <a:pt x="9636" y="0"/>
                      <a:pt x="9633" y="1"/>
                    </a:cubicBezTo>
                    <a:cubicBezTo>
                      <a:pt x="7530" y="717"/>
                      <a:pt x="6345" y="2337"/>
                      <a:pt x="6244" y="2478"/>
                    </a:cubicBezTo>
                    <a:cubicBezTo>
                      <a:pt x="6109" y="2465"/>
                      <a:pt x="5960" y="2457"/>
                      <a:pt x="5799" y="2457"/>
                    </a:cubicBezTo>
                    <a:cubicBezTo>
                      <a:pt x="5189" y="2457"/>
                      <a:pt x="4413" y="2571"/>
                      <a:pt x="3618" y="2987"/>
                    </a:cubicBezTo>
                    <a:cubicBezTo>
                      <a:pt x="3086" y="3267"/>
                      <a:pt x="2617" y="3646"/>
                      <a:pt x="2223" y="4112"/>
                    </a:cubicBezTo>
                    <a:lnTo>
                      <a:pt x="40" y="237"/>
                    </a:lnTo>
                    <a:cubicBezTo>
                      <a:pt x="37" y="230"/>
                      <a:pt x="30" y="226"/>
                      <a:pt x="23" y="226"/>
                    </a:cubicBezTo>
                    <a:cubicBezTo>
                      <a:pt x="20" y="226"/>
                      <a:pt x="17" y="227"/>
                      <a:pt x="14" y="229"/>
                    </a:cubicBezTo>
                    <a:cubicBezTo>
                      <a:pt x="3" y="234"/>
                      <a:pt x="1" y="247"/>
                      <a:pt x="6" y="256"/>
                    </a:cubicBezTo>
                    <a:lnTo>
                      <a:pt x="2201" y="4156"/>
                    </a:lnTo>
                    <a:cubicBezTo>
                      <a:pt x="2206" y="4161"/>
                      <a:pt x="2211" y="4166"/>
                      <a:pt x="2217" y="4166"/>
                    </a:cubicBezTo>
                    <a:lnTo>
                      <a:pt x="2218" y="4166"/>
                    </a:lnTo>
                    <a:cubicBezTo>
                      <a:pt x="2226" y="4166"/>
                      <a:pt x="2231" y="4162"/>
                      <a:pt x="2235" y="4158"/>
                    </a:cubicBezTo>
                    <a:cubicBezTo>
                      <a:pt x="2629" y="3685"/>
                      <a:pt x="3101" y="3303"/>
                      <a:pt x="3637" y="3021"/>
                    </a:cubicBezTo>
                    <a:cubicBezTo>
                      <a:pt x="4425" y="2608"/>
                      <a:pt x="5195" y="2496"/>
                      <a:pt x="5799" y="2496"/>
                    </a:cubicBezTo>
                    <a:cubicBezTo>
                      <a:pt x="5963" y="2496"/>
                      <a:pt x="6116" y="2505"/>
                      <a:pt x="6253" y="2517"/>
                    </a:cubicBezTo>
                    <a:cubicBezTo>
                      <a:pt x="6254" y="2518"/>
                      <a:pt x="6256" y="2518"/>
                      <a:pt x="6257" y="2518"/>
                    </a:cubicBezTo>
                    <a:cubicBezTo>
                      <a:pt x="6263" y="2518"/>
                      <a:pt x="6268" y="2514"/>
                      <a:pt x="6271" y="2510"/>
                    </a:cubicBezTo>
                    <a:cubicBezTo>
                      <a:pt x="6283" y="2493"/>
                      <a:pt x="7471" y="780"/>
                      <a:pt x="9647" y="39"/>
                    </a:cubicBezTo>
                    <a:cubicBezTo>
                      <a:pt x="9656" y="35"/>
                      <a:pt x="9662" y="24"/>
                      <a:pt x="9659" y="13"/>
                    </a:cubicBezTo>
                    <a:cubicBezTo>
                      <a:pt x="9656" y="5"/>
                      <a:pt x="9649" y="0"/>
                      <a:pt x="9641" y="0"/>
                    </a:cubicBezTo>
                    <a:close/>
                  </a:path>
                </a:pathLst>
              </a:custGeom>
              <a:solidFill>
                <a:srgbClr val="FFFFFF">
                  <a:alpha val="49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2" name="Google Shape;1410;p35">
                <a:extLst>
                  <a:ext uri="{FF2B5EF4-FFF2-40B4-BE49-F238E27FC236}">
                    <a16:creationId xmlns:a16="http://schemas.microsoft.com/office/drawing/2014/main" id="{832C810B-D846-CE8F-3D15-940FA1523951}"/>
                  </a:ext>
                </a:extLst>
              </p:cNvPr>
              <p:cNvSpPr/>
              <p:nvPr/>
            </p:nvSpPr>
            <p:spPr>
              <a:xfrm>
                <a:off x="5738300" y="445425"/>
                <a:ext cx="195050" cy="110000"/>
              </a:xfrm>
              <a:custGeom>
                <a:avLst/>
                <a:gdLst/>
                <a:ahLst/>
                <a:cxnLst/>
                <a:rect l="l" t="t" r="r" b="b"/>
                <a:pathLst>
                  <a:path w="7802" h="4400" extrusionOk="0">
                    <a:moveTo>
                      <a:pt x="7780" y="0"/>
                    </a:moveTo>
                    <a:cubicBezTo>
                      <a:pt x="7778" y="0"/>
                      <a:pt x="7776" y="0"/>
                      <a:pt x="7774" y="1"/>
                    </a:cubicBezTo>
                    <a:cubicBezTo>
                      <a:pt x="5650" y="667"/>
                      <a:pt x="4527" y="2245"/>
                      <a:pt x="4425" y="2394"/>
                    </a:cubicBezTo>
                    <a:cubicBezTo>
                      <a:pt x="4404" y="2390"/>
                      <a:pt x="4385" y="2388"/>
                      <a:pt x="4366" y="2388"/>
                    </a:cubicBezTo>
                    <a:cubicBezTo>
                      <a:pt x="4320" y="2388"/>
                      <a:pt x="4279" y="2400"/>
                      <a:pt x="4245" y="2425"/>
                    </a:cubicBezTo>
                    <a:cubicBezTo>
                      <a:pt x="4187" y="2465"/>
                      <a:pt x="4165" y="2530"/>
                      <a:pt x="4157" y="2562"/>
                    </a:cubicBezTo>
                    <a:cubicBezTo>
                      <a:pt x="4025" y="2550"/>
                      <a:pt x="3895" y="2544"/>
                      <a:pt x="3768" y="2544"/>
                    </a:cubicBezTo>
                    <a:cubicBezTo>
                      <a:pt x="1498" y="2544"/>
                      <a:pt x="22" y="4348"/>
                      <a:pt x="6" y="4367"/>
                    </a:cubicBezTo>
                    <a:cubicBezTo>
                      <a:pt x="0" y="4377"/>
                      <a:pt x="1" y="4388"/>
                      <a:pt x="10" y="4395"/>
                    </a:cubicBezTo>
                    <a:cubicBezTo>
                      <a:pt x="12" y="4398"/>
                      <a:pt x="17" y="4399"/>
                      <a:pt x="21" y="4399"/>
                    </a:cubicBezTo>
                    <a:cubicBezTo>
                      <a:pt x="27" y="4399"/>
                      <a:pt x="33" y="4396"/>
                      <a:pt x="39" y="4393"/>
                    </a:cubicBezTo>
                    <a:cubicBezTo>
                      <a:pt x="54" y="4372"/>
                      <a:pt x="1519" y="2585"/>
                      <a:pt x="3768" y="2585"/>
                    </a:cubicBezTo>
                    <a:cubicBezTo>
                      <a:pt x="3900" y="2585"/>
                      <a:pt x="4035" y="2591"/>
                      <a:pt x="4172" y="2604"/>
                    </a:cubicBezTo>
                    <a:cubicBezTo>
                      <a:pt x="4172" y="2604"/>
                      <a:pt x="4173" y="2604"/>
                      <a:pt x="4174" y="2604"/>
                    </a:cubicBezTo>
                    <a:cubicBezTo>
                      <a:pt x="4184" y="2604"/>
                      <a:pt x="4192" y="2597"/>
                      <a:pt x="4193" y="2587"/>
                    </a:cubicBezTo>
                    <a:cubicBezTo>
                      <a:pt x="4193" y="2586"/>
                      <a:pt x="4204" y="2502"/>
                      <a:pt x="4267" y="2457"/>
                    </a:cubicBezTo>
                    <a:cubicBezTo>
                      <a:pt x="4294" y="2437"/>
                      <a:pt x="4327" y="2428"/>
                      <a:pt x="4366" y="2428"/>
                    </a:cubicBezTo>
                    <a:cubicBezTo>
                      <a:pt x="4386" y="2428"/>
                      <a:pt x="4407" y="2430"/>
                      <a:pt x="4430" y="2435"/>
                    </a:cubicBezTo>
                    <a:cubicBezTo>
                      <a:pt x="4432" y="2436"/>
                      <a:pt x="4433" y="2436"/>
                      <a:pt x="4435" y="2436"/>
                    </a:cubicBezTo>
                    <a:cubicBezTo>
                      <a:pt x="4442" y="2436"/>
                      <a:pt x="4449" y="2432"/>
                      <a:pt x="4452" y="2427"/>
                    </a:cubicBezTo>
                    <a:cubicBezTo>
                      <a:pt x="4462" y="2411"/>
                      <a:pt x="5579" y="731"/>
                      <a:pt x="7786" y="40"/>
                    </a:cubicBezTo>
                    <a:cubicBezTo>
                      <a:pt x="7796" y="35"/>
                      <a:pt x="7802" y="25"/>
                      <a:pt x="7800" y="14"/>
                    </a:cubicBezTo>
                    <a:cubicBezTo>
                      <a:pt x="7796" y="5"/>
                      <a:pt x="7789" y="0"/>
                      <a:pt x="7780" y="0"/>
                    </a:cubicBezTo>
                    <a:close/>
                  </a:path>
                </a:pathLst>
              </a:custGeom>
              <a:solidFill>
                <a:srgbClr val="FFFFFF">
                  <a:alpha val="4916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3" name="Google Shape;1411;p35">
                <a:extLst>
                  <a:ext uri="{FF2B5EF4-FFF2-40B4-BE49-F238E27FC236}">
                    <a16:creationId xmlns:a16="http://schemas.microsoft.com/office/drawing/2014/main" id="{6D029B4D-21B6-9FE6-8B72-CBADAD86AEA9}"/>
                  </a:ext>
                </a:extLst>
              </p:cNvPr>
              <p:cNvSpPr/>
              <p:nvPr/>
            </p:nvSpPr>
            <p:spPr>
              <a:xfrm>
                <a:off x="5685975" y="405925"/>
                <a:ext cx="155550" cy="133050"/>
              </a:xfrm>
              <a:custGeom>
                <a:avLst/>
                <a:gdLst/>
                <a:ahLst/>
                <a:cxnLst/>
                <a:rect l="l" t="t" r="r" b="b"/>
                <a:pathLst>
                  <a:path w="6222" h="5322" extrusionOk="0">
                    <a:moveTo>
                      <a:pt x="3191" y="0"/>
                    </a:moveTo>
                    <a:cubicBezTo>
                      <a:pt x="2937" y="0"/>
                      <a:pt x="2655" y="22"/>
                      <a:pt x="2354" y="81"/>
                    </a:cubicBezTo>
                    <a:cubicBezTo>
                      <a:pt x="1121" y="318"/>
                      <a:pt x="325" y="1019"/>
                      <a:pt x="1" y="1343"/>
                    </a:cubicBezTo>
                    <a:cubicBezTo>
                      <a:pt x="273" y="1870"/>
                      <a:pt x="558" y="2407"/>
                      <a:pt x="859" y="2949"/>
                    </a:cubicBezTo>
                    <a:cubicBezTo>
                      <a:pt x="1317" y="3777"/>
                      <a:pt x="1781" y="4569"/>
                      <a:pt x="2243" y="5322"/>
                    </a:cubicBezTo>
                    <a:cubicBezTo>
                      <a:pt x="2516" y="5016"/>
                      <a:pt x="3094" y="4449"/>
                      <a:pt x="4016" y="4092"/>
                    </a:cubicBezTo>
                    <a:cubicBezTo>
                      <a:pt x="4652" y="3845"/>
                      <a:pt x="5236" y="3782"/>
                      <a:pt x="5677" y="3782"/>
                    </a:cubicBezTo>
                    <a:cubicBezTo>
                      <a:pt x="5899" y="3782"/>
                      <a:pt x="6085" y="3798"/>
                      <a:pt x="6222" y="3815"/>
                    </a:cubicBezTo>
                    <a:cubicBezTo>
                      <a:pt x="5482" y="2569"/>
                      <a:pt x="4741" y="1322"/>
                      <a:pt x="4001" y="74"/>
                    </a:cubicBezTo>
                    <a:cubicBezTo>
                      <a:pt x="3784" y="34"/>
                      <a:pt x="3509" y="0"/>
                      <a:pt x="319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4" name="Google Shape;1412;p35">
                <a:extLst>
                  <a:ext uri="{FF2B5EF4-FFF2-40B4-BE49-F238E27FC236}">
                    <a16:creationId xmlns:a16="http://schemas.microsoft.com/office/drawing/2014/main" id="{FEB258A7-F4CD-C93E-B251-D9B92196F495}"/>
                  </a:ext>
                </a:extLst>
              </p:cNvPr>
              <p:cNvSpPr/>
              <p:nvPr/>
            </p:nvSpPr>
            <p:spPr>
              <a:xfrm>
                <a:off x="5785975" y="348375"/>
                <a:ext cx="136625" cy="153400"/>
              </a:xfrm>
              <a:custGeom>
                <a:avLst/>
                <a:gdLst/>
                <a:ahLst/>
                <a:cxnLst/>
                <a:rect l="l" t="t" r="r" b="b"/>
                <a:pathLst>
                  <a:path w="5465" h="6136" extrusionOk="0">
                    <a:moveTo>
                      <a:pt x="2931" y="1"/>
                    </a:moveTo>
                    <a:cubicBezTo>
                      <a:pt x="2397" y="183"/>
                      <a:pt x="1518" y="567"/>
                      <a:pt x="737" y="1391"/>
                    </a:cubicBezTo>
                    <a:cubicBezTo>
                      <a:pt x="413" y="1733"/>
                      <a:pt x="175" y="2077"/>
                      <a:pt x="1" y="2377"/>
                    </a:cubicBezTo>
                    <a:cubicBezTo>
                      <a:pt x="741" y="3630"/>
                      <a:pt x="1480" y="4884"/>
                      <a:pt x="2220" y="6135"/>
                    </a:cubicBezTo>
                    <a:cubicBezTo>
                      <a:pt x="2507" y="5722"/>
                      <a:pt x="2966" y="5161"/>
                      <a:pt x="3648" y="4632"/>
                    </a:cubicBezTo>
                    <a:cubicBezTo>
                      <a:pt x="4332" y="4101"/>
                      <a:pt x="4993" y="3797"/>
                      <a:pt x="5465" y="3621"/>
                    </a:cubicBezTo>
                    <a:cubicBezTo>
                      <a:pt x="5101" y="3002"/>
                      <a:pt x="4686" y="2347"/>
                      <a:pt x="4209" y="1671"/>
                    </a:cubicBezTo>
                    <a:cubicBezTo>
                      <a:pt x="3778" y="1063"/>
                      <a:pt x="3348" y="506"/>
                      <a:pt x="2931" y="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5" name="Google Shape;1413;p35">
                <a:extLst>
                  <a:ext uri="{FF2B5EF4-FFF2-40B4-BE49-F238E27FC236}">
                    <a16:creationId xmlns:a16="http://schemas.microsoft.com/office/drawing/2014/main" id="{9D240F59-9C24-6C70-FB3B-C048CF535C8E}"/>
                  </a:ext>
                </a:extLst>
              </p:cNvPr>
              <p:cNvSpPr/>
              <p:nvPr/>
            </p:nvSpPr>
            <p:spPr>
              <a:xfrm>
                <a:off x="5696175" y="414700"/>
                <a:ext cx="129925" cy="109575"/>
              </a:xfrm>
              <a:custGeom>
                <a:avLst/>
                <a:gdLst/>
                <a:ahLst/>
                <a:cxnLst/>
                <a:rect l="l" t="t" r="r" b="b"/>
                <a:pathLst>
                  <a:path w="5197" h="4383" extrusionOk="0">
                    <a:moveTo>
                      <a:pt x="2842" y="39"/>
                    </a:moveTo>
                    <a:cubicBezTo>
                      <a:pt x="3014" y="39"/>
                      <a:pt x="3185" y="49"/>
                      <a:pt x="3357" y="70"/>
                    </a:cubicBezTo>
                    <a:lnTo>
                      <a:pt x="5136" y="3098"/>
                    </a:lnTo>
                    <a:cubicBezTo>
                      <a:pt x="5054" y="3089"/>
                      <a:pt x="4972" y="3085"/>
                      <a:pt x="4889" y="3085"/>
                    </a:cubicBezTo>
                    <a:cubicBezTo>
                      <a:pt x="3539" y="3085"/>
                      <a:pt x="2036" y="4194"/>
                      <a:pt x="1852" y="4333"/>
                    </a:cubicBezTo>
                    <a:lnTo>
                      <a:pt x="47" y="1057"/>
                    </a:lnTo>
                    <a:cubicBezTo>
                      <a:pt x="487" y="699"/>
                      <a:pt x="1211" y="243"/>
                      <a:pt x="2176" y="91"/>
                    </a:cubicBezTo>
                    <a:cubicBezTo>
                      <a:pt x="2396" y="56"/>
                      <a:pt x="2618" y="39"/>
                      <a:pt x="2842" y="39"/>
                    </a:cubicBezTo>
                    <a:close/>
                    <a:moveTo>
                      <a:pt x="2845" y="1"/>
                    </a:moveTo>
                    <a:cubicBezTo>
                      <a:pt x="2619" y="1"/>
                      <a:pt x="2393" y="18"/>
                      <a:pt x="2171" y="53"/>
                    </a:cubicBezTo>
                    <a:cubicBezTo>
                      <a:pt x="1186" y="207"/>
                      <a:pt x="452" y="673"/>
                      <a:pt x="10" y="1038"/>
                    </a:cubicBezTo>
                    <a:cubicBezTo>
                      <a:pt x="1" y="1045"/>
                      <a:pt x="0" y="1055"/>
                      <a:pt x="5" y="1064"/>
                    </a:cubicBezTo>
                    <a:lnTo>
                      <a:pt x="1830" y="4373"/>
                    </a:lnTo>
                    <a:cubicBezTo>
                      <a:pt x="1833" y="4378"/>
                      <a:pt x="1838" y="4381"/>
                      <a:pt x="1844" y="4383"/>
                    </a:cubicBezTo>
                    <a:lnTo>
                      <a:pt x="1847" y="4383"/>
                    </a:lnTo>
                    <a:cubicBezTo>
                      <a:pt x="1851" y="4383"/>
                      <a:pt x="1856" y="4381"/>
                      <a:pt x="1862" y="4380"/>
                    </a:cubicBezTo>
                    <a:cubicBezTo>
                      <a:pt x="1878" y="4366"/>
                      <a:pt x="3473" y="3127"/>
                      <a:pt x="4890" y="3127"/>
                    </a:cubicBezTo>
                    <a:cubicBezTo>
                      <a:pt x="4986" y="3127"/>
                      <a:pt x="5080" y="3132"/>
                      <a:pt x="5174" y="3144"/>
                    </a:cubicBezTo>
                    <a:cubicBezTo>
                      <a:pt x="5181" y="3144"/>
                      <a:pt x="5188" y="3141"/>
                      <a:pt x="5192" y="3135"/>
                    </a:cubicBezTo>
                    <a:cubicBezTo>
                      <a:pt x="5196" y="3128"/>
                      <a:pt x="5196" y="3120"/>
                      <a:pt x="5192" y="3113"/>
                    </a:cubicBezTo>
                    <a:lnTo>
                      <a:pt x="3388" y="42"/>
                    </a:lnTo>
                    <a:cubicBezTo>
                      <a:pt x="3385" y="36"/>
                      <a:pt x="3379" y="34"/>
                      <a:pt x="3373" y="32"/>
                    </a:cubicBezTo>
                    <a:cubicBezTo>
                      <a:pt x="3197" y="11"/>
                      <a:pt x="3021" y="1"/>
                      <a:pt x="2845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6" name="Google Shape;1414;p35">
                <a:extLst>
                  <a:ext uri="{FF2B5EF4-FFF2-40B4-BE49-F238E27FC236}">
                    <a16:creationId xmlns:a16="http://schemas.microsoft.com/office/drawing/2014/main" id="{A7CD4174-1DE9-42EB-AA09-53301D524680}"/>
                  </a:ext>
                </a:extLst>
              </p:cNvPr>
              <p:cNvSpPr/>
              <p:nvPr/>
            </p:nvSpPr>
            <p:spPr>
              <a:xfrm>
                <a:off x="5793750" y="359525"/>
                <a:ext cx="66850" cy="49350"/>
              </a:xfrm>
              <a:custGeom>
                <a:avLst/>
                <a:gdLst/>
                <a:ahLst/>
                <a:cxnLst/>
                <a:rect l="l" t="t" r="r" b="b"/>
                <a:pathLst>
                  <a:path w="2674" h="1974" extrusionOk="0">
                    <a:moveTo>
                      <a:pt x="2652" y="0"/>
                    </a:moveTo>
                    <a:cubicBezTo>
                      <a:pt x="2650" y="0"/>
                      <a:pt x="2648" y="0"/>
                      <a:pt x="2647" y="1"/>
                    </a:cubicBezTo>
                    <a:cubicBezTo>
                      <a:pt x="1016" y="399"/>
                      <a:pt x="17" y="1927"/>
                      <a:pt x="7" y="1942"/>
                    </a:cubicBezTo>
                    <a:cubicBezTo>
                      <a:pt x="1" y="1952"/>
                      <a:pt x="3" y="1965"/>
                      <a:pt x="13" y="1970"/>
                    </a:cubicBezTo>
                    <a:cubicBezTo>
                      <a:pt x="16" y="1971"/>
                      <a:pt x="19" y="1973"/>
                      <a:pt x="23" y="1973"/>
                    </a:cubicBezTo>
                    <a:cubicBezTo>
                      <a:pt x="30" y="1973"/>
                      <a:pt x="37" y="1970"/>
                      <a:pt x="41" y="1964"/>
                    </a:cubicBezTo>
                    <a:cubicBezTo>
                      <a:pt x="50" y="1949"/>
                      <a:pt x="1042" y="434"/>
                      <a:pt x="2656" y="40"/>
                    </a:cubicBezTo>
                    <a:cubicBezTo>
                      <a:pt x="2667" y="37"/>
                      <a:pt x="2673" y="27"/>
                      <a:pt x="2671" y="16"/>
                    </a:cubicBezTo>
                    <a:cubicBezTo>
                      <a:pt x="2668" y="7"/>
                      <a:pt x="2660" y="0"/>
                      <a:pt x="265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7" name="Google Shape;1415;p35">
                <a:extLst>
                  <a:ext uri="{FF2B5EF4-FFF2-40B4-BE49-F238E27FC236}">
                    <a16:creationId xmlns:a16="http://schemas.microsoft.com/office/drawing/2014/main" id="{ED76E7D0-C3D2-2745-D4A0-05B72382F3FA}"/>
                  </a:ext>
                </a:extLst>
              </p:cNvPr>
              <p:cNvSpPr/>
              <p:nvPr/>
            </p:nvSpPr>
            <p:spPr>
              <a:xfrm>
                <a:off x="5798225" y="366700"/>
                <a:ext cx="68050" cy="48900"/>
              </a:xfrm>
              <a:custGeom>
                <a:avLst/>
                <a:gdLst/>
                <a:ahLst/>
                <a:cxnLst/>
                <a:rect l="l" t="t" r="r" b="b"/>
                <a:pathLst>
                  <a:path w="2722" h="1956" extrusionOk="0">
                    <a:moveTo>
                      <a:pt x="2699" y="1"/>
                    </a:moveTo>
                    <a:cubicBezTo>
                      <a:pt x="2698" y="1"/>
                      <a:pt x="2696" y="1"/>
                      <a:pt x="2695" y="1"/>
                    </a:cubicBezTo>
                    <a:cubicBezTo>
                      <a:pt x="1034" y="393"/>
                      <a:pt x="19" y="1909"/>
                      <a:pt x="8" y="1924"/>
                    </a:cubicBezTo>
                    <a:cubicBezTo>
                      <a:pt x="1" y="1934"/>
                      <a:pt x="4" y="1946"/>
                      <a:pt x="14" y="1952"/>
                    </a:cubicBezTo>
                    <a:cubicBezTo>
                      <a:pt x="16" y="1954"/>
                      <a:pt x="20" y="1955"/>
                      <a:pt x="25" y="1955"/>
                    </a:cubicBezTo>
                    <a:cubicBezTo>
                      <a:pt x="31" y="1955"/>
                      <a:pt x="36" y="1952"/>
                      <a:pt x="42" y="1946"/>
                    </a:cubicBezTo>
                    <a:cubicBezTo>
                      <a:pt x="51" y="1931"/>
                      <a:pt x="1057" y="428"/>
                      <a:pt x="2703" y="41"/>
                    </a:cubicBezTo>
                    <a:cubicBezTo>
                      <a:pt x="2714" y="38"/>
                      <a:pt x="2722" y="27"/>
                      <a:pt x="2718" y="16"/>
                    </a:cubicBezTo>
                    <a:cubicBezTo>
                      <a:pt x="2717" y="7"/>
                      <a:pt x="2708" y="1"/>
                      <a:pt x="2699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8" name="Google Shape;1416;p35">
                <a:extLst>
                  <a:ext uri="{FF2B5EF4-FFF2-40B4-BE49-F238E27FC236}">
                    <a16:creationId xmlns:a16="http://schemas.microsoft.com/office/drawing/2014/main" id="{B7AC2D27-3625-3525-734F-008B245754B1}"/>
                  </a:ext>
                </a:extLst>
              </p:cNvPr>
              <p:cNvSpPr/>
              <p:nvPr/>
            </p:nvSpPr>
            <p:spPr>
              <a:xfrm>
                <a:off x="5802400" y="374200"/>
                <a:ext cx="66025" cy="47575"/>
              </a:xfrm>
              <a:custGeom>
                <a:avLst/>
                <a:gdLst/>
                <a:ahLst/>
                <a:cxnLst/>
                <a:rect l="l" t="t" r="r" b="b"/>
                <a:pathLst>
                  <a:path w="2641" h="1903" extrusionOk="0">
                    <a:moveTo>
                      <a:pt x="2618" y="0"/>
                    </a:moveTo>
                    <a:cubicBezTo>
                      <a:pt x="2616" y="0"/>
                      <a:pt x="2615" y="0"/>
                      <a:pt x="2614" y="1"/>
                    </a:cubicBezTo>
                    <a:cubicBezTo>
                      <a:pt x="1002" y="381"/>
                      <a:pt x="16" y="1856"/>
                      <a:pt x="8" y="1871"/>
                    </a:cubicBezTo>
                    <a:cubicBezTo>
                      <a:pt x="0" y="1881"/>
                      <a:pt x="3" y="1892"/>
                      <a:pt x="13" y="1899"/>
                    </a:cubicBezTo>
                    <a:cubicBezTo>
                      <a:pt x="15" y="1900"/>
                      <a:pt x="19" y="1902"/>
                      <a:pt x="24" y="1902"/>
                    </a:cubicBezTo>
                    <a:cubicBezTo>
                      <a:pt x="29" y="1902"/>
                      <a:pt x="36" y="1899"/>
                      <a:pt x="41" y="1892"/>
                    </a:cubicBezTo>
                    <a:cubicBezTo>
                      <a:pt x="51" y="1877"/>
                      <a:pt x="1028" y="417"/>
                      <a:pt x="2622" y="39"/>
                    </a:cubicBezTo>
                    <a:cubicBezTo>
                      <a:pt x="2633" y="37"/>
                      <a:pt x="2640" y="26"/>
                      <a:pt x="2637" y="16"/>
                    </a:cubicBezTo>
                    <a:cubicBezTo>
                      <a:pt x="2635" y="6"/>
                      <a:pt x="2627" y="0"/>
                      <a:pt x="261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39" name="Google Shape;1417;p35">
                <a:extLst>
                  <a:ext uri="{FF2B5EF4-FFF2-40B4-BE49-F238E27FC236}">
                    <a16:creationId xmlns:a16="http://schemas.microsoft.com/office/drawing/2014/main" id="{7C5DA67B-1810-9FF8-BBA8-FCC4384B46D5}"/>
                  </a:ext>
                </a:extLst>
              </p:cNvPr>
              <p:cNvSpPr/>
              <p:nvPr/>
            </p:nvSpPr>
            <p:spPr>
              <a:xfrm>
                <a:off x="5826075" y="415675"/>
                <a:ext cx="73325" cy="50100"/>
              </a:xfrm>
              <a:custGeom>
                <a:avLst/>
                <a:gdLst/>
                <a:ahLst/>
                <a:cxnLst/>
                <a:rect l="l" t="t" r="r" b="b"/>
                <a:pathLst>
                  <a:path w="2933" h="2004" extrusionOk="0">
                    <a:moveTo>
                      <a:pt x="2911" y="1"/>
                    </a:moveTo>
                    <a:cubicBezTo>
                      <a:pt x="2909" y="1"/>
                      <a:pt x="2907" y="1"/>
                      <a:pt x="2905" y="2"/>
                    </a:cubicBezTo>
                    <a:cubicBezTo>
                      <a:pt x="2426" y="104"/>
                      <a:pt x="1972" y="278"/>
                      <a:pt x="1552" y="522"/>
                    </a:cubicBezTo>
                    <a:cubicBezTo>
                      <a:pt x="941" y="875"/>
                      <a:pt x="408" y="1375"/>
                      <a:pt x="7" y="1972"/>
                    </a:cubicBezTo>
                    <a:cubicBezTo>
                      <a:pt x="0" y="1981"/>
                      <a:pt x="2" y="1993"/>
                      <a:pt x="12" y="2001"/>
                    </a:cubicBezTo>
                    <a:cubicBezTo>
                      <a:pt x="15" y="2003"/>
                      <a:pt x="18" y="2004"/>
                      <a:pt x="23" y="2004"/>
                    </a:cubicBezTo>
                    <a:cubicBezTo>
                      <a:pt x="28" y="2004"/>
                      <a:pt x="34" y="2002"/>
                      <a:pt x="40" y="1994"/>
                    </a:cubicBezTo>
                    <a:cubicBezTo>
                      <a:pt x="437" y="1403"/>
                      <a:pt x="966" y="907"/>
                      <a:pt x="1572" y="556"/>
                    </a:cubicBezTo>
                    <a:cubicBezTo>
                      <a:pt x="1989" y="317"/>
                      <a:pt x="2440" y="142"/>
                      <a:pt x="2914" y="40"/>
                    </a:cubicBezTo>
                    <a:cubicBezTo>
                      <a:pt x="2925" y="38"/>
                      <a:pt x="2932" y="26"/>
                      <a:pt x="2929" y="17"/>
                    </a:cubicBezTo>
                    <a:cubicBezTo>
                      <a:pt x="2927" y="7"/>
                      <a:pt x="2919" y="1"/>
                      <a:pt x="291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0" name="Google Shape;1418;p35">
                <a:extLst>
                  <a:ext uri="{FF2B5EF4-FFF2-40B4-BE49-F238E27FC236}">
                    <a16:creationId xmlns:a16="http://schemas.microsoft.com/office/drawing/2014/main" id="{C11B6AFF-EB62-B036-DE90-3B5B9C8DD1D9}"/>
                  </a:ext>
                </a:extLst>
              </p:cNvPr>
              <p:cNvSpPr/>
              <p:nvPr/>
            </p:nvSpPr>
            <p:spPr>
              <a:xfrm>
                <a:off x="5829800" y="423200"/>
                <a:ext cx="72125" cy="49625"/>
              </a:xfrm>
              <a:custGeom>
                <a:avLst/>
                <a:gdLst/>
                <a:ahLst/>
                <a:cxnLst/>
                <a:rect l="l" t="t" r="r" b="b"/>
                <a:pathLst>
                  <a:path w="2885" h="1985" extrusionOk="0">
                    <a:moveTo>
                      <a:pt x="2863" y="0"/>
                    </a:moveTo>
                    <a:cubicBezTo>
                      <a:pt x="2862" y="0"/>
                      <a:pt x="2860" y="0"/>
                      <a:pt x="2858" y="1"/>
                    </a:cubicBezTo>
                    <a:cubicBezTo>
                      <a:pt x="2343" y="131"/>
                      <a:pt x="1855" y="339"/>
                      <a:pt x="1408" y="622"/>
                    </a:cubicBezTo>
                    <a:cubicBezTo>
                      <a:pt x="859" y="970"/>
                      <a:pt x="387" y="1418"/>
                      <a:pt x="7" y="1953"/>
                    </a:cubicBezTo>
                    <a:cubicBezTo>
                      <a:pt x="0" y="1962"/>
                      <a:pt x="1" y="1974"/>
                      <a:pt x="11" y="1981"/>
                    </a:cubicBezTo>
                    <a:cubicBezTo>
                      <a:pt x="14" y="1984"/>
                      <a:pt x="18" y="1985"/>
                      <a:pt x="23" y="1985"/>
                    </a:cubicBezTo>
                    <a:cubicBezTo>
                      <a:pt x="29" y="1985"/>
                      <a:pt x="34" y="1982"/>
                      <a:pt x="39" y="1976"/>
                    </a:cubicBezTo>
                    <a:cubicBezTo>
                      <a:pt x="415" y="1446"/>
                      <a:pt x="885" y="1003"/>
                      <a:pt x="1430" y="656"/>
                    </a:cubicBezTo>
                    <a:cubicBezTo>
                      <a:pt x="1873" y="376"/>
                      <a:pt x="2356" y="168"/>
                      <a:pt x="2867" y="40"/>
                    </a:cubicBezTo>
                    <a:cubicBezTo>
                      <a:pt x="2877" y="37"/>
                      <a:pt x="2885" y="27"/>
                      <a:pt x="2882" y="16"/>
                    </a:cubicBezTo>
                    <a:cubicBezTo>
                      <a:pt x="2880" y="7"/>
                      <a:pt x="2872" y="0"/>
                      <a:pt x="28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1" name="Google Shape;1419;p35">
                <a:extLst>
                  <a:ext uri="{FF2B5EF4-FFF2-40B4-BE49-F238E27FC236}">
                    <a16:creationId xmlns:a16="http://schemas.microsoft.com/office/drawing/2014/main" id="{DB21BB6E-9FFA-57BB-7C9B-535F84C9FDE6}"/>
                  </a:ext>
                </a:extLst>
              </p:cNvPr>
              <p:cNvSpPr/>
              <p:nvPr/>
            </p:nvSpPr>
            <p:spPr>
              <a:xfrm>
                <a:off x="5806950" y="380125"/>
                <a:ext cx="88225" cy="75475"/>
              </a:xfrm>
              <a:custGeom>
                <a:avLst/>
                <a:gdLst/>
                <a:ahLst/>
                <a:cxnLst/>
                <a:rect l="l" t="t" r="r" b="b"/>
                <a:pathLst>
                  <a:path w="3529" h="3019" extrusionOk="0">
                    <a:moveTo>
                      <a:pt x="2721" y="48"/>
                    </a:moveTo>
                    <a:lnTo>
                      <a:pt x="3459" y="1073"/>
                    </a:lnTo>
                    <a:cubicBezTo>
                      <a:pt x="2943" y="1158"/>
                      <a:pt x="2455" y="1337"/>
                      <a:pt x="2009" y="1605"/>
                    </a:cubicBezTo>
                    <a:cubicBezTo>
                      <a:pt x="1462" y="1933"/>
                      <a:pt x="990" y="2394"/>
                      <a:pt x="641" y="2941"/>
                    </a:cubicBezTo>
                    <a:lnTo>
                      <a:pt x="48" y="1895"/>
                    </a:lnTo>
                    <a:cubicBezTo>
                      <a:pt x="389" y="1461"/>
                      <a:pt x="789" y="1085"/>
                      <a:pt x="1239" y="772"/>
                    </a:cubicBezTo>
                    <a:cubicBezTo>
                      <a:pt x="1695" y="455"/>
                      <a:pt x="2194" y="213"/>
                      <a:pt x="2721" y="48"/>
                    </a:cubicBezTo>
                    <a:close/>
                    <a:moveTo>
                      <a:pt x="2737" y="1"/>
                    </a:moveTo>
                    <a:lnTo>
                      <a:pt x="2723" y="5"/>
                    </a:lnTo>
                    <a:cubicBezTo>
                      <a:pt x="2187" y="170"/>
                      <a:pt x="1681" y="418"/>
                      <a:pt x="1218" y="738"/>
                    </a:cubicBezTo>
                    <a:cubicBezTo>
                      <a:pt x="761" y="1055"/>
                      <a:pt x="353" y="1440"/>
                      <a:pt x="9" y="1879"/>
                    </a:cubicBezTo>
                    <a:lnTo>
                      <a:pt x="0" y="1890"/>
                    </a:lnTo>
                    <a:lnTo>
                      <a:pt x="639" y="3018"/>
                    </a:lnTo>
                    <a:lnTo>
                      <a:pt x="655" y="2991"/>
                    </a:lnTo>
                    <a:cubicBezTo>
                      <a:pt x="1003" y="2437"/>
                      <a:pt x="1478" y="1970"/>
                      <a:pt x="2029" y="1638"/>
                    </a:cubicBezTo>
                    <a:cubicBezTo>
                      <a:pt x="2481" y="1367"/>
                      <a:pt x="2975" y="1188"/>
                      <a:pt x="3497" y="1107"/>
                    </a:cubicBezTo>
                    <a:lnTo>
                      <a:pt x="3529" y="1102"/>
                    </a:lnTo>
                    <a:lnTo>
                      <a:pt x="2737" y="1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2" name="Google Shape;1420;p35">
                <a:extLst>
                  <a:ext uri="{FF2B5EF4-FFF2-40B4-BE49-F238E27FC236}">
                    <a16:creationId xmlns:a16="http://schemas.microsoft.com/office/drawing/2014/main" id="{AB6D9ECE-69B7-66FC-4F86-6A0CF609C1DD}"/>
                  </a:ext>
                </a:extLst>
              </p:cNvPr>
              <p:cNvSpPr/>
              <p:nvPr/>
            </p:nvSpPr>
            <p:spPr>
              <a:xfrm>
                <a:off x="5834375" y="428450"/>
                <a:ext cx="72475" cy="50675"/>
              </a:xfrm>
              <a:custGeom>
                <a:avLst/>
                <a:gdLst/>
                <a:ahLst/>
                <a:cxnLst/>
                <a:rect l="l" t="t" r="r" b="b"/>
                <a:pathLst>
                  <a:path w="2899" h="2027" extrusionOk="0">
                    <a:moveTo>
                      <a:pt x="2876" y="0"/>
                    </a:moveTo>
                    <a:cubicBezTo>
                      <a:pt x="2874" y="0"/>
                      <a:pt x="2872" y="1"/>
                      <a:pt x="2870" y="1"/>
                    </a:cubicBezTo>
                    <a:cubicBezTo>
                      <a:pt x="2146" y="227"/>
                      <a:pt x="1488" y="584"/>
                      <a:pt x="913" y="1056"/>
                    </a:cubicBezTo>
                    <a:cubicBezTo>
                      <a:pt x="579" y="1332"/>
                      <a:pt x="274" y="1648"/>
                      <a:pt x="7" y="1995"/>
                    </a:cubicBezTo>
                    <a:cubicBezTo>
                      <a:pt x="1" y="2004"/>
                      <a:pt x="2" y="2016"/>
                      <a:pt x="11" y="2023"/>
                    </a:cubicBezTo>
                    <a:cubicBezTo>
                      <a:pt x="16" y="2026"/>
                      <a:pt x="19" y="2027"/>
                      <a:pt x="23" y="2027"/>
                    </a:cubicBezTo>
                    <a:cubicBezTo>
                      <a:pt x="30" y="2027"/>
                      <a:pt x="35" y="2024"/>
                      <a:pt x="38" y="2018"/>
                    </a:cubicBezTo>
                    <a:cubicBezTo>
                      <a:pt x="303" y="1674"/>
                      <a:pt x="606" y="1361"/>
                      <a:pt x="939" y="1088"/>
                    </a:cubicBezTo>
                    <a:cubicBezTo>
                      <a:pt x="1509" y="618"/>
                      <a:pt x="2164" y="265"/>
                      <a:pt x="2882" y="40"/>
                    </a:cubicBezTo>
                    <a:cubicBezTo>
                      <a:pt x="2893" y="37"/>
                      <a:pt x="2898" y="25"/>
                      <a:pt x="2896" y="15"/>
                    </a:cubicBezTo>
                    <a:cubicBezTo>
                      <a:pt x="2893" y="6"/>
                      <a:pt x="2885" y="0"/>
                      <a:pt x="287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3" name="Google Shape;1421;p35">
                <a:extLst>
                  <a:ext uri="{FF2B5EF4-FFF2-40B4-BE49-F238E27FC236}">
                    <a16:creationId xmlns:a16="http://schemas.microsoft.com/office/drawing/2014/main" id="{B1E870AE-FBFA-5CBD-751B-4D68D04E1DDB}"/>
                  </a:ext>
                </a:extLst>
              </p:cNvPr>
              <p:cNvSpPr/>
              <p:nvPr/>
            </p:nvSpPr>
            <p:spPr>
              <a:xfrm>
                <a:off x="5838300" y="436625"/>
                <a:ext cx="72500" cy="50175"/>
              </a:xfrm>
              <a:custGeom>
                <a:avLst/>
                <a:gdLst/>
                <a:ahLst/>
                <a:cxnLst/>
                <a:rect l="l" t="t" r="r" b="b"/>
                <a:pathLst>
                  <a:path w="2900" h="2007" extrusionOk="0">
                    <a:moveTo>
                      <a:pt x="2877" y="1"/>
                    </a:moveTo>
                    <a:cubicBezTo>
                      <a:pt x="2875" y="1"/>
                      <a:pt x="2874" y="1"/>
                      <a:pt x="2872" y="1"/>
                    </a:cubicBezTo>
                    <a:cubicBezTo>
                      <a:pt x="1224" y="494"/>
                      <a:pt x="19" y="1960"/>
                      <a:pt x="7" y="1975"/>
                    </a:cubicBezTo>
                    <a:cubicBezTo>
                      <a:pt x="0" y="1983"/>
                      <a:pt x="1" y="1996"/>
                      <a:pt x="10" y="2002"/>
                    </a:cubicBezTo>
                    <a:cubicBezTo>
                      <a:pt x="12" y="2006"/>
                      <a:pt x="17" y="2007"/>
                      <a:pt x="22" y="2007"/>
                    </a:cubicBezTo>
                    <a:cubicBezTo>
                      <a:pt x="28" y="2007"/>
                      <a:pt x="33" y="2005"/>
                      <a:pt x="38" y="1999"/>
                    </a:cubicBezTo>
                    <a:cubicBezTo>
                      <a:pt x="49" y="1984"/>
                      <a:pt x="1248" y="528"/>
                      <a:pt x="2884" y="39"/>
                    </a:cubicBezTo>
                    <a:cubicBezTo>
                      <a:pt x="2895" y="37"/>
                      <a:pt x="2900" y="26"/>
                      <a:pt x="2897" y="15"/>
                    </a:cubicBezTo>
                    <a:cubicBezTo>
                      <a:pt x="2894" y="6"/>
                      <a:pt x="2886" y="1"/>
                      <a:pt x="28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4" name="Google Shape;1422;p35">
                <a:extLst>
                  <a:ext uri="{FF2B5EF4-FFF2-40B4-BE49-F238E27FC236}">
                    <a16:creationId xmlns:a16="http://schemas.microsoft.com/office/drawing/2014/main" id="{ECA2CB24-8EB4-87F0-41B5-A9FAA7D015F3}"/>
                  </a:ext>
                </a:extLst>
              </p:cNvPr>
              <p:cNvSpPr/>
              <p:nvPr/>
            </p:nvSpPr>
            <p:spPr>
              <a:xfrm>
                <a:off x="5747950" y="435850"/>
                <a:ext cx="24750" cy="16200"/>
              </a:xfrm>
              <a:custGeom>
                <a:avLst/>
                <a:gdLst/>
                <a:ahLst/>
                <a:cxnLst/>
                <a:rect l="l" t="t" r="r" b="b"/>
                <a:pathLst>
                  <a:path w="990" h="648" extrusionOk="0">
                    <a:moveTo>
                      <a:pt x="274" y="0"/>
                    </a:moveTo>
                    <a:cubicBezTo>
                      <a:pt x="173" y="0"/>
                      <a:pt x="71" y="86"/>
                      <a:pt x="46" y="176"/>
                    </a:cubicBezTo>
                    <a:cubicBezTo>
                      <a:pt x="0" y="337"/>
                      <a:pt x="176" y="559"/>
                      <a:pt x="416" y="626"/>
                    </a:cubicBezTo>
                    <a:cubicBezTo>
                      <a:pt x="467" y="641"/>
                      <a:pt x="519" y="647"/>
                      <a:pt x="570" y="647"/>
                    </a:cubicBezTo>
                    <a:cubicBezTo>
                      <a:pt x="758" y="647"/>
                      <a:pt x="930" y="557"/>
                      <a:pt x="964" y="432"/>
                    </a:cubicBezTo>
                    <a:cubicBezTo>
                      <a:pt x="990" y="339"/>
                      <a:pt x="947" y="207"/>
                      <a:pt x="854" y="161"/>
                    </a:cubicBezTo>
                    <a:cubicBezTo>
                      <a:pt x="807" y="140"/>
                      <a:pt x="745" y="121"/>
                      <a:pt x="691" y="121"/>
                    </a:cubicBezTo>
                    <a:cubicBezTo>
                      <a:pt x="663" y="121"/>
                      <a:pt x="638" y="126"/>
                      <a:pt x="617" y="137"/>
                    </a:cubicBezTo>
                    <a:cubicBezTo>
                      <a:pt x="584" y="155"/>
                      <a:pt x="570" y="186"/>
                      <a:pt x="554" y="186"/>
                    </a:cubicBezTo>
                    <a:cubicBezTo>
                      <a:pt x="553" y="186"/>
                      <a:pt x="552" y="186"/>
                      <a:pt x="550" y="186"/>
                    </a:cubicBezTo>
                    <a:cubicBezTo>
                      <a:pt x="531" y="180"/>
                      <a:pt x="537" y="144"/>
                      <a:pt x="519" y="111"/>
                    </a:cubicBezTo>
                    <a:cubicBezTo>
                      <a:pt x="484" y="47"/>
                      <a:pt x="375" y="11"/>
                      <a:pt x="293" y="1"/>
                    </a:cubicBezTo>
                    <a:cubicBezTo>
                      <a:pt x="287" y="0"/>
                      <a:pt x="280" y="0"/>
                      <a:pt x="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5" name="Google Shape;1423;p35">
                <a:extLst>
                  <a:ext uri="{FF2B5EF4-FFF2-40B4-BE49-F238E27FC236}">
                    <a16:creationId xmlns:a16="http://schemas.microsoft.com/office/drawing/2014/main" id="{34FEF894-8E48-5A49-2CE3-66FA991015E1}"/>
                  </a:ext>
                </a:extLst>
              </p:cNvPr>
              <p:cNvSpPr/>
              <p:nvPr/>
            </p:nvSpPr>
            <p:spPr>
              <a:xfrm>
                <a:off x="5745250" y="430900"/>
                <a:ext cx="31125" cy="24325"/>
              </a:xfrm>
              <a:custGeom>
                <a:avLst/>
                <a:gdLst/>
                <a:ahLst/>
                <a:cxnLst/>
                <a:rect l="l" t="t" r="r" b="b"/>
                <a:pathLst>
                  <a:path w="1245" h="973" extrusionOk="0">
                    <a:moveTo>
                      <a:pt x="361" y="84"/>
                    </a:moveTo>
                    <a:cubicBezTo>
                      <a:pt x="421" y="91"/>
                      <a:pt x="471" y="131"/>
                      <a:pt x="511" y="166"/>
                    </a:cubicBezTo>
                    <a:cubicBezTo>
                      <a:pt x="550" y="198"/>
                      <a:pt x="586" y="229"/>
                      <a:pt x="627" y="229"/>
                    </a:cubicBezTo>
                    <a:cubicBezTo>
                      <a:pt x="634" y="229"/>
                      <a:pt x="641" y="228"/>
                      <a:pt x="649" y="226"/>
                    </a:cubicBezTo>
                    <a:cubicBezTo>
                      <a:pt x="676" y="220"/>
                      <a:pt x="697" y="199"/>
                      <a:pt x="713" y="173"/>
                    </a:cubicBezTo>
                    <a:cubicBezTo>
                      <a:pt x="716" y="205"/>
                      <a:pt x="728" y="235"/>
                      <a:pt x="752" y="256"/>
                    </a:cubicBezTo>
                    <a:cubicBezTo>
                      <a:pt x="775" y="277"/>
                      <a:pt x="801" y="283"/>
                      <a:pt x="830" y="283"/>
                    </a:cubicBezTo>
                    <a:cubicBezTo>
                      <a:pt x="852" y="283"/>
                      <a:pt x="876" y="279"/>
                      <a:pt x="901" y="275"/>
                    </a:cubicBezTo>
                    <a:cubicBezTo>
                      <a:pt x="925" y="272"/>
                      <a:pt x="951" y="268"/>
                      <a:pt x="976" y="268"/>
                    </a:cubicBezTo>
                    <a:cubicBezTo>
                      <a:pt x="1003" y="268"/>
                      <a:pt x="1029" y="272"/>
                      <a:pt x="1055" y="284"/>
                    </a:cubicBezTo>
                    <a:cubicBezTo>
                      <a:pt x="1162" y="336"/>
                      <a:pt x="1206" y="510"/>
                      <a:pt x="1172" y="631"/>
                    </a:cubicBezTo>
                    <a:cubicBezTo>
                      <a:pt x="1148" y="718"/>
                      <a:pt x="1080" y="797"/>
                      <a:pt x="980" y="853"/>
                    </a:cubicBezTo>
                    <a:cubicBezTo>
                      <a:pt x="885" y="907"/>
                      <a:pt x="774" y="934"/>
                      <a:pt x="664" y="934"/>
                    </a:cubicBezTo>
                    <a:cubicBezTo>
                      <a:pt x="608" y="934"/>
                      <a:pt x="552" y="927"/>
                      <a:pt x="498" y="912"/>
                    </a:cubicBezTo>
                    <a:cubicBezTo>
                      <a:pt x="339" y="868"/>
                      <a:pt x="195" y="756"/>
                      <a:pt x="115" y="611"/>
                    </a:cubicBezTo>
                    <a:cubicBezTo>
                      <a:pt x="60" y="512"/>
                      <a:pt x="43" y="409"/>
                      <a:pt x="66" y="325"/>
                    </a:cubicBezTo>
                    <a:cubicBezTo>
                      <a:pt x="100" y="207"/>
                      <a:pt x="224" y="84"/>
                      <a:pt x="344" y="84"/>
                    </a:cubicBezTo>
                    <a:close/>
                    <a:moveTo>
                      <a:pt x="742" y="0"/>
                    </a:moveTo>
                    <a:cubicBezTo>
                      <a:pt x="725" y="0"/>
                      <a:pt x="720" y="20"/>
                      <a:pt x="714" y="47"/>
                    </a:cubicBezTo>
                    <a:cubicBezTo>
                      <a:pt x="704" y="88"/>
                      <a:pt x="685" y="173"/>
                      <a:pt x="638" y="186"/>
                    </a:cubicBezTo>
                    <a:cubicBezTo>
                      <a:pt x="635" y="187"/>
                      <a:pt x="632" y="187"/>
                      <a:pt x="628" y="187"/>
                    </a:cubicBezTo>
                    <a:cubicBezTo>
                      <a:pt x="601" y="187"/>
                      <a:pt x="574" y="164"/>
                      <a:pt x="537" y="134"/>
                    </a:cubicBezTo>
                    <a:cubicBezTo>
                      <a:pt x="493" y="96"/>
                      <a:pt x="438" y="51"/>
                      <a:pt x="365" y="43"/>
                    </a:cubicBezTo>
                    <a:cubicBezTo>
                      <a:pt x="358" y="42"/>
                      <a:pt x="352" y="42"/>
                      <a:pt x="345" y="42"/>
                    </a:cubicBezTo>
                    <a:cubicBezTo>
                      <a:pt x="206" y="42"/>
                      <a:pt x="66" y="179"/>
                      <a:pt x="28" y="311"/>
                    </a:cubicBezTo>
                    <a:cubicBezTo>
                      <a:pt x="1" y="406"/>
                      <a:pt x="18" y="520"/>
                      <a:pt x="80" y="628"/>
                    </a:cubicBezTo>
                    <a:cubicBezTo>
                      <a:pt x="166" y="783"/>
                      <a:pt x="317" y="902"/>
                      <a:pt x="488" y="949"/>
                    </a:cubicBezTo>
                    <a:cubicBezTo>
                      <a:pt x="543" y="965"/>
                      <a:pt x="605" y="972"/>
                      <a:pt x="664" y="972"/>
                    </a:cubicBezTo>
                    <a:cubicBezTo>
                      <a:pt x="779" y="972"/>
                      <a:pt x="897" y="943"/>
                      <a:pt x="996" y="886"/>
                    </a:cubicBezTo>
                    <a:cubicBezTo>
                      <a:pt x="1105" y="823"/>
                      <a:pt x="1181" y="735"/>
                      <a:pt x="1207" y="639"/>
                    </a:cubicBezTo>
                    <a:cubicBezTo>
                      <a:pt x="1245" y="503"/>
                      <a:pt x="1197" y="306"/>
                      <a:pt x="1068" y="245"/>
                    </a:cubicBezTo>
                    <a:cubicBezTo>
                      <a:pt x="1037" y="230"/>
                      <a:pt x="1006" y="225"/>
                      <a:pt x="975" y="225"/>
                    </a:cubicBezTo>
                    <a:cubicBezTo>
                      <a:pt x="946" y="225"/>
                      <a:pt x="918" y="229"/>
                      <a:pt x="891" y="233"/>
                    </a:cubicBezTo>
                    <a:cubicBezTo>
                      <a:pt x="868" y="237"/>
                      <a:pt x="847" y="240"/>
                      <a:pt x="828" y="240"/>
                    </a:cubicBezTo>
                    <a:cubicBezTo>
                      <a:pt x="808" y="240"/>
                      <a:pt x="790" y="236"/>
                      <a:pt x="776" y="224"/>
                    </a:cubicBezTo>
                    <a:cubicBezTo>
                      <a:pt x="734" y="186"/>
                      <a:pt x="752" y="97"/>
                      <a:pt x="760" y="54"/>
                    </a:cubicBezTo>
                    <a:cubicBezTo>
                      <a:pt x="765" y="27"/>
                      <a:pt x="769" y="6"/>
                      <a:pt x="747" y="1"/>
                    </a:cubicBezTo>
                    <a:cubicBezTo>
                      <a:pt x="745" y="0"/>
                      <a:pt x="744" y="0"/>
                      <a:pt x="742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6" name="Google Shape;1424;p35">
                <a:extLst>
                  <a:ext uri="{FF2B5EF4-FFF2-40B4-BE49-F238E27FC236}">
                    <a16:creationId xmlns:a16="http://schemas.microsoft.com/office/drawing/2014/main" id="{77ED2A67-C813-9352-4FA7-7C70FF41435F}"/>
                  </a:ext>
                </a:extLst>
              </p:cNvPr>
              <p:cNvSpPr/>
              <p:nvPr/>
            </p:nvSpPr>
            <p:spPr>
              <a:xfrm>
                <a:off x="5749550" y="456425"/>
                <a:ext cx="10150" cy="33500"/>
              </a:xfrm>
              <a:custGeom>
                <a:avLst/>
                <a:gdLst/>
                <a:ahLst/>
                <a:cxnLst/>
                <a:rect l="l" t="t" r="r" b="b"/>
                <a:pathLst>
                  <a:path w="406" h="1340" extrusionOk="0">
                    <a:moveTo>
                      <a:pt x="381" y="0"/>
                    </a:moveTo>
                    <a:cubicBezTo>
                      <a:pt x="373" y="0"/>
                      <a:pt x="366" y="6"/>
                      <a:pt x="364" y="15"/>
                    </a:cubicBezTo>
                    <a:lnTo>
                      <a:pt x="5" y="1314"/>
                    </a:lnTo>
                    <a:cubicBezTo>
                      <a:pt x="0" y="1325"/>
                      <a:pt x="7" y="1335"/>
                      <a:pt x="18" y="1338"/>
                    </a:cubicBezTo>
                    <a:cubicBezTo>
                      <a:pt x="20" y="1339"/>
                      <a:pt x="22" y="1339"/>
                      <a:pt x="23" y="1339"/>
                    </a:cubicBezTo>
                    <a:cubicBezTo>
                      <a:pt x="32" y="1339"/>
                      <a:pt x="39" y="1334"/>
                      <a:pt x="42" y="1325"/>
                    </a:cubicBezTo>
                    <a:lnTo>
                      <a:pt x="402" y="25"/>
                    </a:lnTo>
                    <a:cubicBezTo>
                      <a:pt x="406" y="15"/>
                      <a:pt x="398" y="4"/>
                      <a:pt x="388" y="2"/>
                    </a:cubicBezTo>
                    <a:cubicBezTo>
                      <a:pt x="385" y="1"/>
                      <a:pt x="383" y="0"/>
                      <a:pt x="38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7" name="Google Shape;1425;p35">
                <a:extLst>
                  <a:ext uri="{FF2B5EF4-FFF2-40B4-BE49-F238E27FC236}">
                    <a16:creationId xmlns:a16="http://schemas.microsoft.com/office/drawing/2014/main" id="{E014EAE9-3CDF-2D74-CF31-4564CF9AC031}"/>
                  </a:ext>
                </a:extLst>
              </p:cNvPr>
              <p:cNvSpPr/>
              <p:nvPr/>
            </p:nvSpPr>
            <p:spPr>
              <a:xfrm>
                <a:off x="5743375" y="455525"/>
                <a:ext cx="13000" cy="44625"/>
              </a:xfrm>
              <a:custGeom>
                <a:avLst/>
                <a:gdLst/>
                <a:ahLst/>
                <a:cxnLst/>
                <a:rect l="l" t="t" r="r" b="b"/>
                <a:pathLst>
                  <a:path w="520" h="1785" extrusionOk="0">
                    <a:moveTo>
                      <a:pt x="496" y="0"/>
                    </a:moveTo>
                    <a:cubicBezTo>
                      <a:pt x="488" y="0"/>
                      <a:pt x="481" y="6"/>
                      <a:pt x="478" y="14"/>
                    </a:cubicBezTo>
                    <a:lnTo>
                      <a:pt x="5" y="1723"/>
                    </a:lnTo>
                    <a:cubicBezTo>
                      <a:pt x="1" y="1733"/>
                      <a:pt x="7" y="1744"/>
                      <a:pt x="18" y="1746"/>
                    </a:cubicBezTo>
                    <a:lnTo>
                      <a:pt x="151" y="1783"/>
                    </a:lnTo>
                    <a:cubicBezTo>
                      <a:pt x="152" y="1785"/>
                      <a:pt x="155" y="1785"/>
                      <a:pt x="156" y="1785"/>
                    </a:cubicBezTo>
                    <a:cubicBezTo>
                      <a:pt x="159" y="1785"/>
                      <a:pt x="163" y="1785"/>
                      <a:pt x="166" y="1782"/>
                    </a:cubicBezTo>
                    <a:cubicBezTo>
                      <a:pt x="170" y="1778"/>
                      <a:pt x="173" y="1775"/>
                      <a:pt x="176" y="1770"/>
                    </a:cubicBezTo>
                    <a:lnTo>
                      <a:pt x="267" y="1443"/>
                    </a:lnTo>
                    <a:cubicBezTo>
                      <a:pt x="270" y="1432"/>
                      <a:pt x="264" y="1421"/>
                      <a:pt x="253" y="1418"/>
                    </a:cubicBezTo>
                    <a:cubicBezTo>
                      <a:pt x="251" y="1417"/>
                      <a:pt x="249" y="1417"/>
                      <a:pt x="247" y="1417"/>
                    </a:cubicBezTo>
                    <a:cubicBezTo>
                      <a:pt x="239" y="1417"/>
                      <a:pt x="231" y="1423"/>
                      <a:pt x="229" y="1432"/>
                    </a:cubicBezTo>
                    <a:lnTo>
                      <a:pt x="143" y="1740"/>
                    </a:lnTo>
                    <a:lnTo>
                      <a:pt x="48" y="1713"/>
                    </a:lnTo>
                    <a:lnTo>
                      <a:pt x="516" y="25"/>
                    </a:lnTo>
                    <a:cubicBezTo>
                      <a:pt x="520" y="14"/>
                      <a:pt x="513" y="5"/>
                      <a:pt x="503" y="1"/>
                    </a:cubicBezTo>
                    <a:cubicBezTo>
                      <a:pt x="501" y="0"/>
                      <a:pt x="498" y="0"/>
                      <a:pt x="4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8" name="Google Shape;1426;p35">
                <a:extLst>
                  <a:ext uri="{FF2B5EF4-FFF2-40B4-BE49-F238E27FC236}">
                    <a16:creationId xmlns:a16="http://schemas.microsoft.com/office/drawing/2014/main" id="{DC96A0AD-D34E-B33A-F273-BA742456E7FB}"/>
                  </a:ext>
                </a:extLst>
              </p:cNvPr>
              <p:cNvSpPr/>
              <p:nvPr/>
            </p:nvSpPr>
            <p:spPr>
              <a:xfrm>
                <a:off x="5748975" y="488925"/>
                <a:ext cx="9300" cy="5150"/>
              </a:xfrm>
              <a:custGeom>
                <a:avLst/>
                <a:gdLst/>
                <a:ahLst/>
                <a:cxnLst/>
                <a:rect l="l" t="t" r="r" b="b"/>
                <a:pathLst>
                  <a:path w="372" h="206" extrusionOk="0">
                    <a:moveTo>
                      <a:pt x="46" y="1"/>
                    </a:moveTo>
                    <a:cubicBezTo>
                      <a:pt x="37" y="1"/>
                      <a:pt x="29" y="7"/>
                      <a:pt x="28" y="16"/>
                    </a:cubicBezTo>
                    <a:cubicBezTo>
                      <a:pt x="23" y="26"/>
                      <a:pt x="30" y="37"/>
                      <a:pt x="41" y="39"/>
                    </a:cubicBezTo>
                    <a:lnTo>
                      <a:pt x="325" y="118"/>
                    </a:lnTo>
                    <a:cubicBezTo>
                      <a:pt x="322" y="128"/>
                      <a:pt x="318" y="139"/>
                      <a:pt x="316" y="148"/>
                    </a:cubicBezTo>
                    <a:cubicBezTo>
                      <a:pt x="314" y="154"/>
                      <a:pt x="314" y="157"/>
                      <a:pt x="313" y="161"/>
                    </a:cubicBezTo>
                    <a:lnTo>
                      <a:pt x="29" y="82"/>
                    </a:lnTo>
                    <a:cubicBezTo>
                      <a:pt x="27" y="82"/>
                      <a:pt x="26" y="82"/>
                      <a:pt x="24" y="82"/>
                    </a:cubicBezTo>
                    <a:cubicBezTo>
                      <a:pt x="15" y="82"/>
                      <a:pt x="7" y="87"/>
                      <a:pt x="5" y="96"/>
                    </a:cubicBezTo>
                    <a:cubicBezTo>
                      <a:pt x="1" y="107"/>
                      <a:pt x="7" y="117"/>
                      <a:pt x="18" y="120"/>
                    </a:cubicBezTo>
                    <a:lnTo>
                      <a:pt x="323" y="204"/>
                    </a:lnTo>
                    <a:cubicBezTo>
                      <a:pt x="324" y="205"/>
                      <a:pt x="327" y="205"/>
                      <a:pt x="328" y="205"/>
                    </a:cubicBezTo>
                    <a:cubicBezTo>
                      <a:pt x="332" y="205"/>
                      <a:pt x="336" y="204"/>
                      <a:pt x="340" y="203"/>
                    </a:cubicBezTo>
                    <a:cubicBezTo>
                      <a:pt x="345" y="200"/>
                      <a:pt x="348" y="195"/>
                      <a:pt x="349" y="189"/>
                    </a:cubicBezTo>
                    <a:cubicBezTo>
                      <a:pt x="351" y="181"/>
                      <a:pt x="352" y="170"/>
                      <a:pt x="355" y="159"/>
                    </a:cubicBezTo>
                    <a:cubicBezTo>
                      <a:pt x="359" y="143"/>
                      <a:pt x="362" y="128"/>
                      <a:pt x="370" y="113"/>
                    </a:cubicBezTo>
                    <a:cubicBezTo>
                      <a:pt x="372" y="108"/>
                      <a:pt x="372" y="102"/>
                      <a:pt x="370" y="97"/>
                    </a:cubicBezTo>
                    <a:cubicBezTo>
                      <a:pt x="368" y="92"/>
                      <a:pt x="362" y="87"/>
                      <a:pt x="357" y="86"/>
                    </a:cubicBezTo>
                    <a:lnTo>
                      <a:pt x="51" y="2"/>
                    </a:lnTo>
                    <a:cubicBezTo>
                      <a:pt x="49" y="1"/>
                      <a:pt x="48" y="1"/>
                      <a:pt x="46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49" name="Google Shape;1427;p35">
                <a:extLst>
                  <a:ext uri="{FF2B5EF4-FFF2-40B4-BE49-F238E27FC236}">
                    <a16:creationId xmlns:a16="http://schemas.microsoft.com/office/drawing/2014/main" id="{00525D63-F577-A92F-FA12-82E9D5FFD66B}"/>
                  </a:ext>
                </a:extLst>
              </p:cNvPr>
              <p:cNvSpPr/>
              <p:nvPr/>
            </p:nvSpPr>
            <p:spPr>
              <a:xfrm>
                <a:off x="5746825" y="493900"/>
                <a:ext cx="10150" cy="8400"/>
              </a:xfrm>
              <a:custGeom>
                <a:avLst/>
                <a:gdLst/>
                <a:ahLst/>
                <a:cxnLst/>
                <a:rect l="l" t="t" r="r" b="b"/>
                <a:pathLst>
                  <a:path w="406" h="336" extrusionOk="0">
                    <a:moveTo>
                      <a:pt x="91" y="46"/>
                    </a:moveTo>
                    <a:lnTo>
                      <a:pt x="150" y="62"/>
                    </a:lnTo>
                    <a:lnTo>
                      <a:pt x="136" y="111"/>
                    </a:lnTo>
                    <a:cubicBezTo>
                      <a:pt x="132" y="122"/>
                      <a:pt x="139" y="133"/>
                      <a:pt x="150" y="135"/>
                    </a:cubicBezTo>
                    <a:lnTo>
                      <a:pt x="254" y="165"/>
                    </a:lnTo>
                    <a:cubicBezTo>
                      <a:pt x="256" y="165"/>
                      <a:pt x="258" y="166"/>
                      <a:pt x="260" y="166"/>
                    </a:cubicBezTo>
                    <a:cubicBezTo>
                      <a:pt x="263" y="166"/>
                      <a:pt x="267" y="165"/>
                      <a:pt x="269" y="164"/>
                    </a:cubicBezTo>
                    <a:cubicBezTo>
                      <a:pt x="274" y="161"/>
                      <a:pt x="277" y="156"/>
                      <a:pt x="279" y="151"/>
                    </a:cubicBezTo>
                    <a:lnTo>
                      <a:pt x="292" y="102"/>
                    </a:lnTo>
                    <a:lnTo>
                      <a:pt x="356" y="119"/>
                    </a:lnTo>
                    <a:lnTo>
                      <a:pt x="308" y="293"/>
                    </a:lnTo>
                    <a:lnTo>
                      <a:pt x="250" y="277"/>
                    </a:lnTo>
                    <a:cubicBezTo>
                      <a:pt x="252" y="268"/>
                      <a:pt x="254" y="260"/>
                      <a:pt x="257" y="251"/>
                    </a:cubicBezTo>
                    <a:cubicBezTo>
                      <a:pt x="259" y="241"/>
                      <a:pt x="253" y="230"/>
                      <a:pt x="242" y="228"/>
                    </a:cubicBezTo>
                    <a:lnTo>
                      <a:pt x="134" y="198"/>
                    </a:lnTo>
                    <a:cubicBezTo>
                      <a:pt x="132" y="198"/>
                      <a:pt x="130" y="198"/>
                      <a:pt x="128" y="198"/>
                    </a:cubicBezTo>
                    <a:cubicBezTo>
                      <a:pt x="124" y="198"/>
                      <a:pt x="122" y="198"/>
                      <a:pt x="119" y="199"/>
                    </a:cubicBezTo>
                    <a:cubicBezTo>
                      <a:pt x="115" y="203"/>
                      <a:pt x="111" y="207"/>
                      <a:pt x="109" y="212"/>
                    </a:cubicBezTo>
                    <a:lnTo>
                      <a:pt x="103" y="236"/>
                    </a:lnTo>
                    <a:lnTo>
                      <a:pt x="43" y="219"/>
                    </a:lnTo>
                    <a:lnTo>
                      <a:pt x="91" y="46"/>
                    </a:lnTo>
                    <a:close/>
                    <a:moveTo>
                      <a:pt x="77" y="0"/>
                    </a:moveTo>
                    <a:cubicBezTo>
                      <a:pt x="74" y="0"/>
                      <a:pt x="72" y="1"/>
                      <a:pt x="70" y="2"/>
                    </a:cubicBezTo>
                    <a:cubicBezTo>
                      <a:pt x="65" y="5"/>
                      <a:pt x="61" y="10"/>
                      <a:pt x="60" y="15"/>
                    </a:cubicBezTo>
                    <a:lnTo>
                      <a:pt x="1" y="225"/>
                    </a:lnTo>
                    <a:cubicBezTo>
                      <a:pt x="0" y="230"/>
                      <a:pt x="0" y="236"/>
                      <a:pt x="2" y="240"/>
                    </a:cubicBezTo>
                    <a:cubicBezTo>
                      <a:pt x="5" y="244"/>
                      <a:pt x="9" y="248"/>
                      <a:pt x="14" y="250"/>
                    </a:cubicBezTo>
                    <a:lnTo>
                      <a:pt x="114" y="277"/>
                    </a:lnTo>
                    <a:cubicBezTo>
                      <a:pt x="116" y="277"/>
                      <a:pt x="118" y="277"/>
                      <a:pt x="120" y="277"/>
                    </a:cubicBezTo>
                    <a:cubicBezTo>
                      <a:pt x="123" y="277"/>
                      <a:pt x="126" y="276"/>
                      <a:pt x="129" y="274"/>
                    </a:cubicBezTo>
                    <a:cubicBezTo>
                      <a:pt x="132" y="272"/>
                      <a:pt x="136" y="268"/>
                      <a:pt x="137" y="263"/>
                    </a:cubicBezTo>
                    <a:lnTo>
                      <a:pt x="145" y="239"/>
                    </a:lnTo>
                    <a:lnTo>
                      <a:pt x="216" y="258"/>
                    </a:lnTo>
                    <a:cubicBezTo>
                      <a:pt x="212" y="267"/>
                      <a:pt x="211" y="274"/>
                      <a:pt x="210" y="279"/>
                    </a:cubicBezTo>
                    <a:cubicBezTo>
                      <a:pt x="209" y="282"/>
                      <a:pt x="207" y="285"/>
                      <a:pt x="207" y="288"/>
                    </a:cubicBezTo>
                    <a:cubicBezTo>
                      <a:pt x="207" y="296"/>
                      <a:pt x="215" y="304"/>
                      <a:pt x="222" y="307"/>
                    </a:cubicBezTo>
                    <a:lnTo>
                      <a:pt x="317" y="333"/>
                    </a:lnTo>
                    <a:cubicBezTo>
                      <a:pt x="319" y="336"/>
                      <a:pt x="322" y="336"/>
                      <a:pt x="323" y="336"/>
                    </a:cubicBezTo>
                    <a:cubicBezTo>
                      <a:pt x="330" y="336"/>
                      <a:pt x="339" y="330"/>
                      <a:pt x="343" y="321"/>
                    </a:cubicBezTo>
                    <a:lnTo>
                      <a:pt x="402" y="109"/>
                    </a:lnTo>
                    <a:cubicBezTo>
                      <a:pt x="405" y="99"/>
                      <a:pt x="399" y="88"/>
                      <a:pt x="388" y="86"/>
                    </a:cubicBezTo>
                    <a:lnTo>
                      <a:pt x="286" y="58"/>
                    </a:lnTo>
                    <a:cubicBezTo>
                      <a:pt x="284" y="57"/>
                      <a:pt x="282" y="56"/>
                      <a:pt x="280" y="56"/>
                    </a:cubicBezTo>
                    <a:cubicBezTo>
                      <a:pt x="271" y="56"/>
                      <a:pt x="264" y="62"/>
                      <a:pt x="263" y="71"/>
                    </a:cubicBezTo>
                    <a:lnTo>
                      <a:pt x="249" y="120"/>
                    </a:lnTo>
                    <a:lnTo>
                      <a:pt x="182" y="102"/>
                    </a:lnTo>
                    <a:lnTo>
                      <a:pt x="195" y="52"/>
                    </a:lnTo>
                    <a:cubicBezTo>
                      <a:pt x="200" y="42"/>
                      <a:pt x="193" y="31"/>
                      <a:pt x="182" y="28"/>
                    </a:cubicBezTo>
                    <a:lnTo>
                      <a:pt x="84" y="1"/>
                    </a:lnTo>
                    <a:cubicBezTo>
                      <a:pt x="81" y="1"/>
                      <a:pt x="79" y="0"/>
                      <a:pt x="77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0" name="Google Shape;1428;p35">
                <a:extLst>
                  <a:ext uri="{FF2B5EF4-FFF2-40B4-BE49-F238E27FC236}">
                    <a16:creationId xmlns:a16="http://schemas.microsoft.com/office/drawing/2014/main" id="{F54C9D94-654A-ADCF-42BF-1AECF5DF2843}"/>
                  </a:ext>
                </a:extLst>
              </p:cNvPr>
              <p:cNvSpPr/>
              <p:nvPr/>
            </p:nvSpPr>
            <p:spPr>
              <a:xfrm>
                <a:off x="5754175" y="452950"/>
                <a:ext cx="6975" cy="4750"/>
              </a:xfrm>
              <a:custGeom>
                <a:avLst/>
                <a:gdLst/>
                <a:ahLst/>
                <a:cxnLst/>
                <a:rect l="l" t="t" r="r" b="b"/>
                <a:pathLst>
                  <a:path w="279" h="190" extrusionOk="0">
                    <a:moveTo>
                      <a:pt x="63" y="46"/>
                    </a:moveTo>
                    <a:cubicBezTo>
                      <a:pt x="90" y="56"/>
                      <a:pt x="119" y="64"/>
                      <a:pt x="146" y="72"/>
                    </a:cubicBezTo>
                    <a:cubicBezTo>
                      <a:pt x="174" y="81"/>
                      <a:pt x="203" y="87"/>
                      <a:pt x="233" y="94"/>
                    </a:cubicBezTo>
                    <a:lnTo>
                      <a:pt x="218" y="144"/>
                    </a:lnTo>
                    <a:lnTo>
                      <a:pt x="47" y="98"/>
                    </a:lnTo>
                    <a:lnTo>
                      <a:pt x="63" y="46"/>
                    </a:lnTo>
                    <a:close/>
                    <a:moveTo>
                      <a:pt x="50" y="1"/>
                    </a:moveTo>
                    <a:cubicBezTo>
                      <a:pt x="47" y="1"/>
                      <a:pt x="44" y="1"/>
                      <a:pt x="41" y="2"/>
                    </a:cubicBezTo>
                    <a:cubicBezTo>
                      <a:pt x="35" y="6"/>
                      <a:pt x="31" y="9"/>
                      <a:pt x="30" y="14"/>
                    </a:cubicBezTo>
                    <a:lnTo>
                      <a:pt x="4" y="105"/>
                    </a:lnTo>
                    <a:cubicBezTo>
                      <a:pt x="1" y="116"/>
                      <a:pt x="7" y="127"/>
                      <a:pt x="18" y="130"/>
                    </a:cubicBezTo>
                    <a:lnTo>
                      <a:pt x="226" y="188"/>
                    </a:lnTo>
                    <a:cubicBezTo>
                      <a:pt x="227" y="189"/>
                      <a:pt x="229" y="189"/>
                      <a:pt x="232" y="189"/>
                    </a:cubicBezTo>
                    <a:cubicBezTo>
                      <a:pt x="235" y="189"/>
                      <a:pt x="238" y="188"/>
                      <a:pt x="243" y="186"/>
                    </a:cubicBezTo>
                    <a:cubicBezTo>
                      <a:pt x="248" y="184"/>
                      <a:pt x="251" y="179"/>
                      <a:pt x="253" y="174"/>
                    </a:cubicBezTo>
                    <a:lnTo>
                      <a:pt x="278" y="83"/>
                    </a:lnTo>
                    <a:cubicBezTo>
                      <a:pt x="279" y="78"/>
                      <a:pt x="278" y="72"/>
                      <a:pt x="276" y="67"/>
                    </a:cubicBezTo>
                    <a:cubicBezTo>
                      <a:pt x="272" y="61"/>
                      <a:pt x="267" y="59"/>
                      <a:pt x="262" y="57"/>
                    </a:cubicBezTo>
                    <a:cubicBezTo>
                      <a:pt x="226" y="51"/>
                      <a:pt x="191" y="43"/>
                      <a:pt x="156" y="34"/>
                    </a:cubicBezTo>
                    <a:cubicBezTo>
                      <a:pt x="122" y="24"/>
                      <a:pt x="89" y="13"/>
                      <a:pt x="57" y="1"/>
                    </a:cubicBezTo>
                    <a:cubicBezTo>
                      <a:pt x="55" y="1"/>
                      <a:pt x="52" y="1"/>
                      <a:pt x="5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1" name="Google Shape;1429;p35">
                <a:extLst>
                  <a:ext uri="{FF2B5EF4-FFF2-40B4-BE49-F238E27FC236}">
                    <a16:creationId xmlns:a16="http://schemas.microsoft.com/office/drawing/2014/main" id="{CAB5B8F2-FFE7-BD49-62AD-56B34B088797}"/>
                  </a:ext>
                </a:extLst>
              </p:cNvPr>
              <p:cNvSpPr/>
              <p:nvPr/>
            </p:nvSpPr>
            <p:spPr>
              <a:xfrm>
                <a:off x="5744850" y="485650"/>
                <a:ext cx="4700" cy="13875"/>
              </a:xfrm>
              <a:custGeom>
                <a:avLst/>
                <a:gdLst/>
                <a:ahLst/>
                <a:cxnLst/>
                <a:rect l="l" t="t" r="r" b="b"/>
                <a:pathLst>
                  <a:path w="188" h="555" extrusionOk="0">
                    <a:moveTo>
                      <a:pt x="163" y="0"/>
                    </a:moveTo>
                    <a:cubicBezTo>
                      <a:pt x="155" y="0"/>
                      <a:pt x="148" y="6"/>
                      <a:pt x="146" y="15"/>
                    </a:cubicBezTo>
                    <a:lnTo>
                      <a:pt x="5" y="528"/>
                    </a:lnTo>
                    <a:cubicBezTo>
                      <a:pt x="1" y="539"/>
                      <a:pt x="7" y="550"/>
                      <a:pt x="18" y="553"/>
                    </a:cubicBezTo>
                    <a:cubicBezTo>
                      <a:pt x="20" y="554"/>
                      <a:pt x="22" y="554"/>
                      <a:pt x="23" y="554"/>
                    </a:cubicBezTo>
                    <a:cubicBezTo>
                      <a:pt x="32" y="554"/>
                      <a:pt x="39" y="549"/>
                      <a:pt x="43" y="539"/>
                    </a:cubicBezTo>
                    <a:lnTo>
                      <a:pt x="183" y="25"/>
                    </a:lnTo>
                    <a:cubicBezTo>
                      <a:pt x="187" y="15"/>
                      <a:pt x="181" y="4"/>
                      <a:pt x="170" y="2"/>
                    </a:cubicBezTo>
                    <a:cubicBezTo>
                      <a:pt x="168" y="1"/>
                      <a:pt x="166" y="0"/>
                      <a:pt x="16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2" name="Google Shape;1430;p35">
                <a:extLst>
                  <a:ext uri="{FF2B5EF4-FFF2-40B4-BE49-F238E27FC236}">
                    <a16:creationId xmlns:a16="http://schemas.microsoft.com/office/drawing/2014/main" id="{F5F4D0B0-F8FE-A965-E75C-1B477FA6E4D4}"/>
                  </a:ext>
                </a:extLst>
              </p:cNvPr>
              <p:cNvSpPr/>
              <p:nvPr/>
            </p:nvSpPr>
            <p:spPr>
              <a:xfrm>
                <a:off x="5762225" y="427450"/>
                <a:ext cx="4275" cy="4775"/>
              </a:xfrm>
              <a:custGeom>
                <a:avLst/>
                <a:gdLst/>
                <a:ahLst/>
                <a:cxnLst/>
                <a:rect l="l" t="t" r="r" b="b"/>
                <a:pathLst>
                  <a:path w="171" h="191" extrusionOk="0">
                    <a:moveTo>
                      <a:pt x="69" y="45"/>
                    </a:moveTo>
                    <a:lnTo>
                      <a:pt x="126" y="62"/>
                    </a:lnTo>
                    <a:lnTo>
                      <a:pt x="103" y="147"/>
                    </a:lnTo>
                    <a:cubicBezTo>
                      <a:pt x="93" y="145"/>
                      <a:pt x="82" y="143"/>
                      <a:pt x="71" y="141"/>
                    </a:cubicBezTo>
                    <a:cubicBezTo>
                      <a:pt x="62" y="138"/>
                      <a:pt x="52" y="136"/>
                      <a:pt x="45" y="132"/>
                    </a:cubicBezTo>
                    <a:lnTo>
                      <a:pt x="69" y="45"/>
                    </a:lnTo>
                    <a:close/>
                    <a:moveTo>
                      <a:pt x="54" y="0"/>
                    </a:moveTo>
                    <a:cubicBezTo>
                      <a:pt x="51" y="0"/>
                      <a:pt x="48" y="1"/>
                      <a:pt x="46" y="3"/>
                    </a:cubicBezTo>
                    <a:cubicBezTo>
                      <a:pt x="41" y="5"/>
                      <a:pt x="38" y="9"/>
                      <a:pt x="36" y="14"/>
                    </a:cubicBezTo>
                    <a:lnTo>
                      <a:pt x="3" y="138"/>
                    </a:lnTo>
                    <a:cubicBezTo>
                      <a:pt x="1" y="148"/>
                      <a:pt x="6" y="158"/>
                      <a:pt x="15" y="162"/>
                    </a:cubicBezTo>
                    <a:cubicBezTo>
                      <a:pt x="29" y="168"/>
                      <a:pt x="45" y="173"/>
                      <a:pt x="62" y="178"/>
                    </a:cubicBezTo>
                    <a:cubicBezTo>
                      <a:pt x="82" y="185"/>
                      <a:pt x="99" y="187"/>
                      <a:pt x="114" y="190"/>
                    </a:cubicBezTo>
                    <a:lnTo>
                      <a:pt x="117" y="190"/>
                    </a:lnTo>
                    <a:cubicBezTo>
                      <a:pt x="125" y="190"/>
                      <a:pt x="133" y="185"/>
                      <a:pt x="136" y="175"/>
                    </a:cubicBezTo>
                    <a:lnTo>
                      <a:pt x="169" y="52"/>
                    </a:lnTo>
                    <a:cubicBezTo>
                      <a:pt x="170" y="47"/>
                      <a:pt x="170" y="41"/>
                      <a:pt x="168" y="37"/>
                    </a:cubicBezTo>
                    <a:cubicBezTo>
                      <a:pt x="165" y="34"/>
                      <a:pt x="162" y="29"/>
                      <a:pt x="156" y="28"/>
                    </a:cubicBezTo>
                    <a:lnTo>
                      <a:pt x="61" y="2"/>
                    </a:lnTo>
                    <a:cubicBezTo>
                      <a:pt x="58" y="1"/>
                      <a:pt x="56" y="0"/>
                      <a:pt x="5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3" name="Google Shape;1431;p35">
                <a:extLst>
                  <a:ext uri="{FF2B5EF4-FFF2-40B4-BE49-F238E27FC236}">
                    <a16:creationId xmlns:a16="http://schemas.microsoft.com/office/drawing/2014/main" id="{7E95D3D4-08AA-7E3B-174E-96C4BDD16D5E}"/>
                  </a:ext>
                </a:extLst>
              </p:cNvPr>
              <p:cNvSpPr/>
              <p:nvPr/>
            </p:nvSpPr>
            <p:spPr>
              <a:xfrm>
                <a:off x="5763700" y="424400"/>
                <a:ext cx="2950" cy="4525"/>
              </a:xfrm>
              <a:custGeom>
                <a:avLst/>
                <a:gdLst/>
                <a:ahLst/>
                <a:cxnLst/>
                <a:rect l="l" t="t" r="r" b="b"/>
                <a:pathLst>
                  <a:path w="118" h="181" extrusionOk="0">
                    <a:moveTo>
                      <a:pt x="73" y="41"/>
                    </a:moveTo>
                    <a:cubicBezTo>
                      <a:pt x="74" y="43"/>
                      <a:pt x="74" y="43"/>
                      <a:pt x="76" y="43"/>
                    </a:cubicBezTo>
                    <a:lnTo>
                      <a:pt x="50" y="136"/>
                    </a:lnTo>
                    <a:lnTo>
                      <a:pt x="46" y="135"/>
                    </a:lnTo>
                    <a:lnTo>
                      <a:pt x="71" y="41"/>
                    </a:lnTo>
                    <a:close/>
                    <a:moveTo>
                      <a:pt x="68" y="0"/>
                    </a:moveTo>
                    <a:cubicBezTo>
                      <a:pt x="58" y="0"/>
                      <a:pt x="50" y="3"/>
                      <a:pt x="47" y="4"/>
                    </a:cubicBezTo>
                    <a:cubicBezTo>
                      <a:pt x="41" y="8"/>
                      <a:pt x="38" y="13"/>
                      <a:pt x="36" y="18"/>
                    </a:cubicBezTo>
                    <a:lnTo>
                      <a:pt x="2" y="143"/>
                    </a:lnTo>
                    <a:cubicBezTo>
                      <a:pt x="1" y="148"/>
                      <a:pt x="1" y="154"/>
                      <a:pt x="3" y="158"/>
                    </a:cubicBezTo>
                    <a:cubicBezTo>
                      <a:pt x="5" y="162"/>
                      <a:pt x="9" y="165"/>
                      <a:pt x="15" y="167"/>
                    </a:cubicBezTo>
                    <a:lnTo>
                      <a:pt x="58" y="179"/>
                    </a:lnTo>
                    <a:cubicBezTo>
                      <a:pt x="60" y="180"/>
                      <a:pt x="62" y="180"/>
                      <a:pt x="63" y="180"/>
                    </a:cubicBezTo>
                    <a:cubicBezTo>
                      <a:pt x="73" y="180"/>
                      <a:pt x="81" y="175"/>
                      <a:pt x="82" y="164"/>
                    </a:cubicBezTo>
                    <a:lnTo>
                      <a:pt x="116" y="40"/>
                    </a:lnTo>
                    <a:cubicBezTo>
                      <a:pt x="118" y="33"/>
                      <a:pt x="118" y="28"/>
                      <a:pt x="114" y="23"/>
                    </a:cubicBezTo>
                    <a:cubicBezTo>
                      <a:pt x="110" y="18"/>
                      <a:pt x="100" y="8"/>
                      <a:pt x="83" y="2"/>
                    </a:cubicBezTo>
                    <a:cubicBezTo>
                      <a:pt x="78" y="1"/>
                      <a:pt x="73" y="0"/>
                      <a:pt x="68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4" name="Google Shape;1432;p35">
                <a:extLst>
                  <a:ext uri="{FF2B5EF4-FFF2-40B4-BE49-F238E27FC236}">
                    <a16:creationId xmlns:a16="http://schemas.microsoft.com/office/drawing/2014/main" id="{7BF49BA1-C265-EE3F-3122-A8D5ECF42F9C}"/>
                  </a:ext>
                </a:extLst>
              </p:cNvPr>
              <p:cNvSpPr/>
              <p:nvPr/>
            </p:nvSpPr>
            <p:spPr>
              <a:xfrm>
                <a:off x="5706525" y="432700"/>
                <a:ext cx="22975" cy="12900"/>
              </a:xfrm>
              <a:custGeom>
                <a:avLst/>
                <a:gdLst/>
                <a:ahLst/>
                <a:cxnLst/>
                <a:rect l="l" t="t" r="r" b="b"/>
                <a:pathLst>
                  <a:path w="919" h="516" extrusionOk="0">
                    <a:moveTo>
                      <a:pt x="897" y="1"/>
                    </a:moveTo>
                    <a:cubicBezTo>
                      <a:pt x="894" y="1"/>
                      <a:pt x="892" y="1"/>
                      <a:pt x="890" y="2"/>
                    </a:cubicBezTo>
                    <a:cubicBezTo>
                      <a:pt x="731" y="51"/>
                      <a:pt x="574" y="116"/>
                      <a:pt x="427" y="197"/>
                    </a:cubicBezTo>
                    <a:cubicBezTo>
                      <a:pt x="279" y="277"/>
                      <a:pt x="140" y="373"/>
                      <a:pt x="10" y="480"/>
                    </a:cubicBezTo>
                    <a:cubicBezTo>
                      <a:pt x="1" y="486"/>
                      <a:pt x="0" y="500"/>
                      <a:pt x="7" y="508"/>
                    </a:cubicBezTo>
                    <a:cubicBezTo>
                      <a:pt x="11" y="512"/>
                      <a:pt x="16" y="515"/>
                      <a:pt x="22" y="515"/>
                    </a:cubicBezTo>
                    <a:cubicBezTo>
                      <a:pt x="26" y="515"/>
                      <a:pt x="30" y="513"/>
                      <a:pt x="36" y="511"/>
                    </a:cubicBezTo>
                    <a:cubicBezTo>
                      <a:pt x="162" y="405"/>
                      <a:pt x="300" y="313"/>
                      <a:pt x="445" y="233"/>
                    </a:cubicBezTo>
                    <a:cubicBezTo>
                      <a:pt x="591" y="154"/>
                      <a:pt x="744" y="89"/>
                      <a:pt x="902" y="40"/>
                    </a:cubicBezTo>
                    <a:cubicBezTo>
                      <a:pt x="913" y="36"/>
                      <a:pt x="918" y="25"/>
                      <a:pt x="916" y="15"/>
                    </a:cubicBezTo>
                    <a:cubicBezTo>
                      <a:pt x="913" y="6"/>
                      <a:pt x="905" y="1"/>
                      <a:pt x="89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5" name="Google Shape;1433;p35">
                <a:extLst>
                  <a:ext uri="{FF2B5EF4-FFF2-40B4-BE49-F238E27FC236}">
                    <a16:creationId xmlns:a16="http://schemas.microsoft.com/office/drawing/2014/main" id="{C6C3DC9D-2381-4768-C48C-26C3AF0AD065}"/>
                  </a:ext>
                </a:extLst>
              </p:cNvPr>
              <p:cNvSpPr/>
              <p:nvPr/>
            </p:nvSpPr>
            <p:spPr>
              <a:xfrm>
                <a:off x="5708875" y="436400"/>
                <a:ext cx="22975" cy="12875"/>
              </a:xfrm>
              <a:custGeom>
                <a:avLst/>
                <a:gdLst/>
                <a:ahLst/>
                <a:cxnLst/>
                <a:rect l="l" t="t" r="r" b="b"/>
                <a:pathLst>
                  <a:path w="919" h="515" extrusionOk="0">
                    <a:moveTo>
                      <a:pt x="895" y="0"/>
                    </a:moveTo>
                    <a:cubicBezTo>
                      <a:pt x="894" y="0"/>
                      <a:pt x="892" y="0"/>
                      <a:pt x="891" y="1"/>
                    </a:cubicBezTo>
                    <a:cubicBezTo>
                      <a:pt x="731" y="51"/>
                      <a:pt x="574" y="116"/>
                      <a:pt x="426" y="197"/>
                    </a:cubicBezTo>
                    <a:cubicBezTo>
                      <a:pt x="279" y="277"/>
                      <a:pt x="140" y="373"/>
                      <a:pt x="9" y="480"/>
                    </a:cubicBezTo>
                    <a:cubicBezTo>
                      <a:pt x="2" y="486"/>
                      <a:pt x="1" y="499"/>
                      <a:pt x="7" y="508"/>
                    </a:cubicBezTo>
                    <a:cubicBezTo>
                      <a:pt x="9" y="511"/>
                      <a:pt x="17" y="514"/>
                      <a:pt x="22" y="514"/>
                    </a:cubicBezTo>
                    <a:cubicBezTo>
                      <a:pt x="27" y="514"/>
                      <a:pt x="31" y="513"/>
                      <a:pt x="35" y="510"/>
                    </a:cubicBezTo>
                    <a:cubicBezTo>
                      <a:pt x="163" y="404"/>
                      <a:pt x="301" y="312"/>
                      <a:pt x="446" y="232"/>
                    </a:cubicBezTo>
                    <a:cubicBezTo>
                      <a:pt x="591" y="154"/>
                      <a:pt x="746" y="87"/>
                      <a:pt x="902" y="39"/>
                    </a:cubicBezTo>
                    <a:cubicBezTo>
                      <a:pt x="913" y="36"/>
                      <a:pt x="919" y="25"/>
                      <a:pt x="915" y="15"/>
                    </a:cubicBezTo>
                    <a:cubicBezTo>
                      <a:pt x="913" y="5"/>
                      <a:pt x="904" y="0"/>
                      <a:pt x="895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6" name="Google Shape;1434;p35">
                <a:extLst>
                  <a:ext uri="{FF2B5EF4-FFF2-40B4-BE49-F238E27FC236}">
                    <a16:creationId xmlns:a16="http://schemas.microsoft.com/office/drawing/2014/main" id="{EEE3F4C7-CA1D-1215-4FDA-BF75628AABC7}"/>
                  </a:ext>
                </a:extLst>
              </p:cNvPr>
              <p:cNvSpPr/>
              <p:nvPr/>
            </p:nvSpPr>
            <p:spPr>
              <a:xfrm>
                <a:off x="5710625" y="440250"/>
                <a:ext cx="22975" cy="12875"/>
              </a:xfrm>
              <a:custGeom>
                <a:avLst/>
                <a:gdLst/>
                <a:ahLst/>
                <a:cxnLst/>
                <a:rect l="l" t="t" r="r" b="b"/>
                <a:pathLst>
                  <a:path w="919" h="515" extrusionOk="0">
                    <a:moveTo>
                      <a:pt x="896" y="0"/>
                    </a:moveTo>
                    <a:cubicBezTo>
                      <a:pt x="894" y="0"/>
                      <a:pt x="892" y="0"/>
                      <a:pt x="890" y="1"/>
                    </a:cubicBezTo>
                    <a:cubicBezTo>
                      <a:pt x="731" y="50"/>
                      <a:pt x="574" y="116"/>
                      <a:pt x="426" y="196"/>
                    </a:cubicBezTo>
                    <a:cubicBezTo>
                      <a:pt x="279" y="277"/>
                      <a:pt x="140" y="372"/>
                      <a:pt x="9" y="479"/>
                    </a:cubicBezTo>
                    <a:cubicBezTo>
                      <a:pt x="1" y="487"/>
                      <a:pt x="0" y="500"/>
                      <a:pt x="7" y="508"/>
                    </a:cubicBezTo>
                    <a:cubicBezTo>
                      <a:pt x="11" y="512"/>
                      <a:pt x="16" y="515"/>
                      <a:pt x="22" y="515"/>
                    </a:cubicBezTo>
                    <a:cubicBezTo>
                      <a:pt x="27" y="515"/>
                      <a:pt x="30" y="514"/>
                      <a:pt x="35" y="510"/>
                    </a:cubicBezTo>
                    <a:cubicBezTo>
                      <a:pt x="162" y="404"/>
                      <a:pt x="301" y="312"/>
                      <a:pt x="445" y="233"/>
                    </a:cubicBezTo>
                    <a:cubicBezTo>
                      <a:pt x="591" y="153"/>
                      <a:pt x="746" y="88"/>
                      <a:pt x="902" y="40"/>
                    </a:cubicBezTo>
                    <a:cubicBezTo>
                      <a:pt x="913" y="35"/>
                      <a:pt x="918" y="25"/>
                      <a:pt x="915" y="14"/>
                    </a:cubicBezTo>
                    <a:cubicBezTo>
                      <a:pt x="912" y="6"/>
                      <a:pt x="905" y="0"/>
                      <a:pt x="896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7" name="Google Shape;1435;p35">
                <a:extLst>
                  <a:ext uri="{FF2B5EF4-FFF2-40B4-BE49-F238E27FC236}">
                    <a16:creationId xmlns:a16="http://schemas.microsoft.com/office/drawing/2014/main" id="{D2D7C6A6-529D-D9C4-9D68-CEBA64AF2173}"/>
                  </a:ext>
                </a:extLst>
              </p:cNvPr>
              <p:cNvSpPr/>
              <p:nvPr/>
            </p:nvSpPr>
            <p:spPr>
              <a:xfrm>
                <a:off x="5712575" y="444100"/>
                <a:ext cx="23000" cy="12900"/>
              </a:xfrm>
              <a:custGeom>
                <a:avLst/>
                <a:gdLst/>
                <a:ahLst/>
                <a:cxnLst/>
                <a:rect l="l" t="t" r="r" b="b"/>
                <a:pathLst>
                  <a:path w="920" h="516" extrusionOk="0">
                    <a:moveTo>
                      <a:pt x="897" y="1"/>
                    </a:moveTo>
                    <a:cubicBezTo>
                      <a:pt x="895" y="1"/>
                      <a:pt x="893" y="1"/>
                      <a:pt x="891" y="1"/>
                    </a:cubicBezTo>
                    <a:cubicBezTo>
                      <a:pt x="732" y="51"/>
                      <a:pt x="574" y="116"/>
                      <a:pt x="427" y="197"/>
                    </a:cubicBezTo>
                    <a:cubicBezTo>
                      <a:pt x="279" y="277"/>
                      <a:pt x="140" y="373"/>
                      <a:pt x="10" y="480"/>
                    </a:cubicBezTo>
                    <a:cubicBezTo>
                      <a:pt x="3" y="486"/>
                      <a:pt x="1" y="500"/>
                      <a:pt x="8" y="508"/>
                    </a:cubicBezTo>
                    <a:cubicBezTo>
                      <a:pt x="11" y="512"/>
                      <a:pt x="17" y="515"/>
                      <a:pt x="22" y="515"/>
                    </a:cubicBezTo>
                    <a:cubicBezTo>
                      <a:pt x="26" y="515"/>
                      <a:pt x="31" y="513"/>
                      <a:pt x="36" y="511"/>
                    </a:cubicBezTo>
                    <a:cubicBezTo>
                      <a:pt x="164" y="405"/>
                      <a:pt x="301" y="312"/>
                      <a:pt x="446" y="233"/>
                    </a:cubicBezTo>
                    <a:cubicBezTo>
                      <a:pt x="593" y="154"/>
                      <a:pt x="746" y="88"/>
                      <a:pt x="904" y="40"/>
                    </a:cubicBezTo>
                    <a:cubicBezTo>
                      <a:pt x="914" y="36"/>
                      <a:pt x="920" y="25"/>
                      <a:pt x="916" y="14"/>
                    </a:cubicBezTo>
                    <a:cubicBezTo>
                      <a:pt x="913" y="6"/>
                      <a:pt x="905" y="1"/>
                      <a:pt x="89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8" name="Google Shape;1436;p35">
                <a:extLst>
                  <a:ext uri="{FF2B5EF4-FFF2-40B4-BE49-F238E27FC236}">
                    <a16:creationId xmlns:a16="http://schemas.microsoft.com/office/drawing/2014/main" id="{5A3BC7DF-8075-A6FB-9441-C933B9844637}"/>
                  </a:ext>
                </a:extLst>
              </p:cNvPr>
              <p:cNvSpPr/>
              <p:nvPr/>
            </p:nvSpPr>
            <p:spPr>
              <a:xfrm>
                <a:off x="5774775" y="462650"/>
                <a:ext cx="24100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964" h="270" extrusionOk="0">
                    <a:moveTo>
                      <a:pt x="913" y="0"/>
                    </a:moveTo>
                    <a:cubicBezTo>
                      <a:pt x="421" y="0"/>
                      <a:pt x="17" y="231"/>
                      <a:pt x="13" y="234"/>
                    </a:cubicBezTo>
                    <a:cubicBezTo>
                      <a:pt x="4" y="240"/>
                      <a:pt x="1" y="251"/>
                      <a:pt x="6" y="261"/>
                    </a:cubicBezTo>
                    <a:cubicBezTo>
                      <a:pt x="10" y="266"/>
                      <a:pt x="17" y="270"/>
                      <a:pt x="24" y="270"/>
                    </a:cubicBezTo>
                    <a:cubicBezTo>
                      <a:pt x="26" y="270"/>
                      <a:pt x="31" y="269"/>
                      <a:pt x="33" y="269"/>
                    </a:cubicBezTo>
                    <a:cubicBezTo>
                      <a:pt x="37" y="267"/>
                      <a:pt x="429" y="41"/>
                      <a:pt x="913" y="41"/>
                    </a:cubicBezTo>
                    <a:cubicBezTo>
                      <a:pt x="923" y="41"/>
                      <a:pt x="933" y="41"/>
                      <a:pt x="943" y="41"/>
                    </a:cubicBezTo>
                    <a:cubicBezTo>
                      <a:pt x="954" y="41"/>
                      <a:pt x="964" y="32"/>
                      <a:pt x="964" y="21"/>
                    </a:cubicBezTo>
                    <a:cubicBezTo>
                      <a:pt x="964" y="10"/>
                      <a:pt x="954" y="1"/>
                      <a:pt x="943" y="1"/>
                    </a:cubicBezTo>
                    <a:cubicBezTo>
                      <a:pt x="933" y="0"/>
                      <a:pt x="923" y="0"/>
                      <a:pt x="913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59" name="Google Shape;1437;p35">
                <a:extLst>
                  <a:ext uri="{FF2B5EF4-FFF2-40B4-BE49-F238E27FC236}">
                    <a16:creationId xmlns:a16="http://schemas.microsoft.com/office/drawing/2014/main" id="{7C5E641F-177E-BBC2-EAE9-DB2810ECAAD4}"/>
                  </a:ext>
                </a:extLst>
              </p:cNvPr>
              <p:cNvSpPr/>
              <p:nvPr/>
            </p:nvSpPr>
            <p:spPr>
              <a:xfrm>
                <a:off x="5776325" y="466375"/>
                <a:ext cx="24075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963" h="270" extrusionOk="0">
                    <a:moveTo>
                      <a:pt x="914" y="0"/>
                    </a:moveTo>
                    <a:cubicBezTo>
                      <a:pt x="420" y="0"/>
                      <a:pt x="17" y="231"/>
                      <a:pt x="13" y="233"/>
                    </a:cubicBezTo>
                    <a:cubicBezTo>
                      <a:pt x="3" y="239"/>
                      <a:pt x="1" y="252"/>
                      <a:pt x="6" y="260"/>
                    </a:cubicBezTo>
                    <a:cubicBezTo>
                      <a:pt x="10" y="265"/>
                      <a:pt x="17" y="270"/>
                      <a:pt x="23" y="270"/>
                    </a:cubicBezTo>
                    <a:cubicBezTo>
                      <a:pt x="27" y="270"/>
                      <a:pt x="30" y="269"/>
                      <a:pt x="33" y="269"/>
                    </a:cubicBezTo>
                    <a:cubicBezTo>
                      <a:pt x="37" y="266"/>
                      <a:pt x="428" y="40"/>
                      <a:pt x="910" y="40"/>
                    </a:cubicBezTo>
                    <a:cubicBezTo>
                      <a:pt x="921" y="40"/>
                      <a:pt x="932" y="40"/>
                      <a:pt x="943" y="40"/>
                    </a:cubicBezTo>
                    <a:cubicBezTo>
                      <a:pt x="954" y="40"/>
                      <a:pt x="963" y="32"/>
                      <a:pt x="963" y="21"/>
                    </a:cubicBezTo>
                    <a:cubicBezTo>
                      <a:pt x="963" y="10"/>
                      <a:pt x="954" y="1"/>
                      <a:pt x="943" y="1"/>
                    </a:cubicBezTo>
                    <a:cubicBezTo>
                      <a:pt x="933" y="0"/>
                      <a:pt x="923" y="0"/>
                      <a:pt x="91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60" name="Google Shape;1438;p35">
                <a:extLst>
                  <a:ext uri="{FF2B5EF4-FFF2-40B4-BE49-F238E27FC236}">
                    <a16:creationId xmlns:a16="http://schemas.microsoft.com/office/drawing/2014/main" id="{6427AE32-5A8A-8EF8-DCD2-7CE318F23CA6}"/>
                  </a:ext>
                </a:extLst>
              </p:cNvPr>
              <p:cNvSpPr/>
              <p:nvPr/>
            </p:nvSpPr>
            <p:spPr>
              <a:xfrm>
                <a:off x="5778325" y="470125"/>
                <a:ext cx="24075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963" h="270" extrusionOk="0">
                    <a:moveTo>
                      <a:pt x="909" y="0"/>
                    </a:moveTo>
                    <a:cubicBezTo>
                      <a:pt x="418" y="0"/>
                      <a:pt x="16" y="231"/>
                      <a:pt x="12" y="233"/>
                    </a:cubicBezTo>
                    <a:cubicBezTo>
                      <a:pt x="2" y="239"/>
                      <a:pt x="0" y="251"/>
                      <a:pt x="6" y="260"/>
                    </a:cubicBezTo>
                    <a:cubicBezTo>
                      <a:pt x="9" y="266"/>
                      <a:pt x="16" y="270"/>
                      <a:pt x="23" y="270"/>
                    </a:cubicBezTo>
                    <a:cubicBezTo>
                      <a:pt x="27" y="270"/>
                      <a:pt x="29" y="269"/>
                      <a:pt x="32" y="269"/>
                    </a:cubicBezTo>
                    <a:cubicBezTo>
                      <a:pt x="35" y="266"/>
                      <a:pt x="427" y="40"/>
                      <a:pt x="909" y="40"/>
                    </a:cubicBezTo>
                    <a:cubicBezTo>
                      <a:pt x="920" y="40"/>
                      <a:pt x="931" y="40"/>
                      <a:pt x="942" y="40"/>
                    </a:cubicBezTo>
                    <a:cubicBezTo>
                      <a:pt x="952" y="40"/>
                      <a:pt x="962" y="31"/>
                      <a:pt x="962" y="21"/>
                    </a:cubicBezTo>
                    <a:cubicBezTo>
                      <a:pt x="962" y="10"/>
                      <a:pt x="952" y="1"/>
                      <a:pt x="942" y="1"/>
                    </a:cubicBezTo>
                    <a:cubicBezTo>
                      <a:pt x="931" y="0"/>
                      <a:pt x="920" y="0"/>
                      <a:pt x="909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61" name="Google Shape;1439;p35">
                <a:extLst>
                  <a:ext uri="{FF2B5EF4-FFF2-40B4-BE49-F238E27FC236}">
                    <a16:creationId xmlns:a16="http://schemas.microsoft.com/office/drawing/2014/main" id="{E6F25818-9BC3-1C17-43C1-7B49BB760F8B}"/>
                  </a:ext>
                </a:extLst>
              </p:cNvPr>
              <p:cNvSpPr/>
              <p:nvPr/>
            </p:nvSpPr>
            <p:spPr>
              <a:xfrm>
                <a:off x="5780375" y="474175"/>
                <a:ext cx="24100" cy="6750"/>
              </a:xfrm>
              <a:custGeom>
                <a:avLst/>
                <a:gdLst/>
                <a:ahLst/>
                <a:cxnLst/>
                <a:rect l="l" t="t" r="r" b="b"/>
                <a:pathLst>
                  <a:path w="964" h="270" extrusionOk="0">
                    <a:moveTo>
                      <a:pt x="910" y="0"/>
                    </a:moveTo>
                    <a:cubicBezTo>
                      <a:pt x="417" y="0"/>
                      <a:pt x="17" y="231"/>
                      <a:pt x="13" y="234"/>
                    </a:cubicBezTo>
                    <a:cubicBezTo>
                      <a:pt x="4" y="240"/>
                      <a:pt x="1" y="252"/>
                      <a:pt x="6" y="261"/>
                    </a:cubicBezTo>
                    <a:cubicBezTo>
                      <a:pt x="10" y="267"/>
                      <a:pt x="17" y="270"/>
                      <a:pt x="23" y="270"/>
                    </a:cubicBezTo>
                    <a:cubicBezTo>
                      <a:pt x="28" y="270"/>
                      <a:pt x="31" y="269"/>
                      <a:pt x="33" y="269"/>
                    </a:cubicBezTo>
                    <a:cubicBezTo>
                      <a:pt x="37" y="267"/>
                      <a:pt x="428" y="41"/>
                      <a:pt x="910" y="41"/>
                    </a:cubicBezTo>
                    <a:cubicBezTo>
                      <a:pt x="921" y="41"/>
                      <a:pt x="932" y="41"/>
                      <a:pt x="943" y="41"/>
                    </a:cubicBezTo>
                    <a:cubicBezTo>
                      <a:pt x="956" y="39"/>
                      <a:pt x="964" y="32"/>
                      <a:pt x="964" y="21"/>
                    </a:cubicBezTo>
                    <a:cubicBezTo>
                      <a:pt x="964" y="10"/>
                      <a:pt x="954" y="1"/>
                      <a:pt x="943" y="1"/>
                    </a:cubicBezTo>
                    <a:cubicBezTo>
                      <a:pt x="932" y="0"/>
                      <a:pt x="921" y="0"/>
                      <a:pt x="91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</p:grpSp>
        <p:grpSp>
          <p:nvGrpSpPr>
            <p:cNvPr id="25" name="Google Shape;1440;p35">
              <a:extLst>
                <a:ext uri="{FF2B5EF4-FFF2-40B4-BE49-F238E27FC236}">
                  <a16:creationId xmlns:a16="http://schemas.microsoft.com/office/drawing/2014/main" id="{3327D1E4-9225-A66A-B670-C0BA64CE46D5}"/>
                </a:ext>
              </a:extLst>
            </p:cNvPr>
            <p:cNvGrpSpPr/>
            <p:nvPr/>
          </p:nvGrpSpPr>
          <p:grpSpPr>
            <a:xfrm>
              <a:off x="4661535" y="-192677"/>
              <a:ext cx="542890" cy="437125"/>
              <a:chOff x="5683894" y="347144"/>
              <a:chExt cx="236636" cy="190535"/>
            </a:xfrm>
          </p:grpSpPr>
          <p:sp>
            <p:nvSpPr>
              <p:cNvPr id="26" name="Google Shape;1441;p35">
                <a:extLst>
                  <a:ext uri="{FF2B5EF4-FFF2-40B4-BE49-F238E27FC236}">
                    <a16:creationId xmlns:a16="http://schemas.microsoft.com/office/drawing/2014/main" id="{4B7462EE-F523-2791-A350-A52FDB0B479A}"/>
                  </a:ext>
                </a:extLst>
              </p:cNvPr>
              <p:cNvSpPr/>
              <p:nvPr/>
            </p:nvSpPr>
            <p:spPr>
              <a:xfrm>
                <a:off x="5683894" y="404628"/>
                <a:ext cx="155550" cy="133050"/>
              </a:xfrm>
              <a:custGeom>
                <a:avLst/>
                <a:gdLst/>
                <a:ahLst/>
                <a:cxnLst/>
                <a:rect l="l" t="t" r="r" b="b"/>
                <a:pathLst>
                  <a:path w="6222" h="5322" extrusionOk="0">
                    <a:moveTo>
                      <a:pt x="3191" y="0"/>
                    </a:moveTo>
                    <a:cubicBezTo>
                      <a:pt x="2937" y="0"/>
                      <a:pt x="2655" y="22"/>
                      <a:pt x="2354" y="81"/>
                    </a:cubicBezTo>
                    <a:cubicBezTo>
                      <a:pt x="1121" y="318"/>
                      <a:pt x="325" y="1019"/>
                      <a:pt x="1" y="1343"/>
                    </a:cubicBezTo>
                    <a:cubicBezTo>
                      <a:pt x="273" y="1870"/>
                      <a:pt x="558" y="2407"/>
                      <a:pt x="859" y="2949"/>
                    </a:cubicBezTo>
                    <a:cubicBezTo>
                      <a:pt x="1317" y="3777"/>
                      <a:pt x="1781" y="4569"/>
                      <a:pt x="2243" y="5322"/>
                    </a:cubicBezTo>
                    <a:cubicBezTo>
                      <a:pt x="2516" y="5016"/>
                      <a:pt x="3094" y="4449"/>
                      <a:pt x="4016" y="4092"/>
                    </a:cubicBezTo>
                    <a:cubicBezTo>
                      <a:pt x="4652" y="3845"/>
                      <a:pt x="5236" y="3782"/>
                      <a:pt x="5677" y="3782"/>
                    </a:cubicBezTo>
                    <a:cubicBezTo>
                      <a:pt x="5899" y="3782"/>
                      <a:pt x="6085" y="3798"/>
                      <a:pt x="6222" y="3815"/>
                    </a:cubicBezTo>
                    <a:cubicBezTo>
                      <a:pt x="5482" y="2569"/>
                      <a:pt x="4741" y="1322"/>
                      <a:pt x="4001" y="74"/>
                    </a:cubicBezTo>
                    <a:cubicBezTo>
                      <a:pt x="3784" y="34"/>
                      <a:pt x="3509" y="0"/>
                      <a:pt x="3191" y="0"/>
                    </a:cubicBezTo>
                    <a:close/>
                  </a:path>
                </a:pathLst>
              </a:custGeom>
              <a:solidFill>
                <a:schemeClr val="lt2">
                  <a:alpha val="148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  <p:sp>
            <p:nvSpPr>
              <p:cNvPr id="27" name="Google Shape;1442;p35">
                <a:extLst>
                  <a:ext uri="{FF2B5EF4-FFF2-40B4-BE49-F238E27FC236}">
                    <a16:creationId xmlns:a16="http://schemas.microsoft.com/office/drawing/2014/main" id="{5CE3E2D0-E370-507E-E3AA-CE7B9716A7C6}"/>
                  </a:ext>
                </a:extLst>
              </p:cNvPr>
              <p:cNvSpPr/>
              <p:nvPr/>
            </p:nvSpPr>
            <p:spPr>
              <a:xfrm>
                <a:off x="5783905" y="347144"/>
                <a:ext cx="136625" cy="153400"/>
              </a:xfrm>
              <a:custGeom>
                <a:avLst/>
                <a:gdLst/>
                <a:ahLst/>
                <a:cxnLst/>
                <a:rect l="l" t="t" r="r" b="b"/>
                <a:pathLst>
                  <a:path w="5465" h="6136" extrusionOk="0">
                    <a:moveTo>
                      <a:pt x="2931" y="1"/>
                    </a:moveTo>
                    <a:cubicBezTo>
                      <a:pt x="2397" y="183"/>
                      <a:pt x="1518" y="567"/>
                      <a:pt x="737" y="1391"/>
                    </a:cubicBezTo>
                    <a:cubicBezTo>
                      <a:pt x="413" y="1733"/>
                      <a:pt x="175" y="2077"/>
                      <a:pt x="1" y="2377"/>
                    </a:cubicBezTo>
                    <a:cubicBezTo>
                      <a:pt x="741" y="3630"/>
                      <a:pt x="1480" y="4884"/>
                      <a:pt x="2220" y="6135"/>
                    </a:cubicBezTo>
                    <a:cubicBezTo>
                      <a:pt x="2507" y="5722"/>
                      <a:pt x="2966" y="5161"/>
                      <a:pt x="3648" y="4632"/>
                    </a:cubicBezTo>
                    <a:cubicBezTo>
                      <a:pt x="4332" y="4101"/>
                      <a:pt x="4993" y="3797"/>
                      <a:pt x="5465" y="3621"/>
                    </a:cubicBezTo>
                    <a:cubicBezTo>
                      <a:pt x="5101" y="3002"/>
                      <a:pt x="4686" y="2347"/>
                      <a:pt x="4209" y="1671"/>
                    </a:cubicBezTo>
                    <a:cubicBezTo>
                      <a:pt x="3778" y="1063"/>
                      <a:pt x="3348" y="506"/>
                      <a:pt x="2931" y="1"/>
                    </a:cubicBezTo>
                    <a:close/>
                  </a:path>
                </a:pathLst>
              </a:custGeom>
              <a:solidFill>
                <a:schemeClr val="lt2">
                  <a:alpha val="1488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latin typeface="UTM Avo" panose="02040603050506020204" pitchFamily="18"/>
                </a:endParaRPr>
              </a:p>
            </p:txBody>
          </p:sp>
        </p:grpSp>
      </p:grpSp>
      <p:grpSp>
        <p:nvGrpSpPr>
          <p:cNvPr id="62" name="Google Shape;1443;p35">
            <a:extLst>
              <a:ext uri="{FF2B5EF4-FFF2-40B4-BE49-F238E27FC236}">
                <a16:creationId xmlns:a16="http://schemas.microsoft.com/office/drawing/2014/main" id="{0BF24886-0027-320A-D126-9A282537C0C3}"/>
              </a:ext>
            </a:extLst>
          </p:cNvPr>
          <p:cNvGrpSpPr/>
          <p:nvPr/>
        </p:nvGrpSpPr>
        <p:grpSpPr>
          <a:xfrm>
            <a:off x="10637912" y="2460627"/>
            <a:ext cx="415546" cy="400241"/>
            <a:chOff x="2452328" y="-685783"/>
            <a:chExt cx="575071" cy="553890"/>
          </a:xfrm>
        </p:grpSpPr>
        <p:sp>
          <p:nvSpPr>
            <p:cNvPr id="63" name="Google Shape;1444;p35">
              <a:extLst>
                <a:ext uri="{FF2B5EF4-FFF2-40B4-BE49-F238E27FC236}">
                  <a16:creationId xmlns:a16="http://schemas.microsoft.com/office/drawing/2014/main" id="{7A6FF609-E7B0-D925-51A9-175119A1A890}"/>
                </a:ext>
              </a:extLst>
            </p:cNvPr>
            <p:cNvSpPr/>
            <p:nvPr/>
          </p:nvSpPr>
          <p:spPr>
            <a:xfrm>
              <a:off x="2452328" y="-685783"/>
              <a:ext cx="461194" cy="438647"/>
            </a:xfrm>
            <a:custGeom>
              <a:avLst/>
              <a:gdLst/>
              <a:ahLst/>
              <a:cxnLst/>
              <a:rect l="l" t="t" r="r" b="b"/>
              <a:pathLst>
                <a:path w="2025" h="1926" extrusionOk="0">
                  <a:moveTo>
                    <a:pt x="205" y="1"/>
                  </a:moveTo>
                  <a:lnTo>
                    <a:pt x="205" y="1"/>
                  </a:lnTo>
                  <a:cubicBezTo>
                    <a:pt x="205" y="2"/>
                    <a:pt x="1" y="1925"/>
                    <a:pt x="1640" y="1925"/>
                  </a:cubicBezTo>
                  <a:cubicBezTo>
                    <a:pt x="1735" y="1925"/>
                    <a:pt x="1835" y="1919"/>
                    <a:pt x="1942" y="1905"/>
                  </a:cubicBezTo>
                  <a:cubicBezTo>
                    <a:pt x="1942" y="1905"/>
                    <a:pt x="2025" y="125"/>
                    <a:pt x="205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4" name="Google Shape;1445;p35">
              <a:extLst>
                <a:ext uri="{FF2B5EF4-FFF2-40B4-BE49-F238E27FC236}">
                  <a16:creationId xmlns:a16="http://schemas.microsoft.com/office/drawing/2014/main" id="{2281DF4B-EE7A-C6B1-4757-45A17999AD07}"/>
                </a:ext>
              </a:extLst>
            </p:cNvPr>
            <p:cNvSpPr/>
            <p:nvPr/>
          </p:nvSpPr>
          <p:spPr>
            <a:xfrm>
              <a:off x="2591030" y="-586482"/>
              <a:ext cx="436369" cy="454589"/>
            </a:xfrm>
            <a:custGeom>
              <a:avLst/>
              <a:gdLst/>
              <a:ahLst/>
              <a:cxnLst/>
              <a:rect l="l" t="t" r="r" b="b"/>
              <a:pathLst>
                <a:path w="1916" h="1996" extrusionOk="0">
                  <a:moveTo>
                    <a:pt x="25" y="0"/>
                  </a:moveTo>
                  <a:cubicBezTo>
                    <a:pt x="20" y="0"/>
                    <a:pt x="15" y="2"/>
                    <a:pt x="11" y="6"/>
                  </a:cubicBezTo>
                  <a:cubicBezTo>
                    <a:pt x="1" y="14"/>
                    <a:pt x="0" y="27"/>
                    <a:pt x="8" y="37"/>
                  </a:cubicBezTo>
                  <a:cubicBezTo>
                    <a:pt x="20" y="52"/>
                    <a:pt x="1283" y="1543"/>
                    <a:pt x="1878" y="1993"/>
                  </a:cubicBezTo>
                  <a:cubicBezTo>
                    <a:pt x="1882" y="1995"/>
                    <a:pt x="1888" y="1996"/>
                    <a:pt x="1891" y="1996"/>
                  </a:cubicBezTo>
                  <a:cubicBezTo>
                    <a:pt x="1896" y="1996"/>
                    <a:pt x="1904" y="1994"/>
                    <a:pt x="1909" y="1986"/>
                  </a:cubicBezTo>
                  <a:cubicBezTo>
                    <a:pt x="1916" y="1978"/>
                    <a:pt x="1915" y="1964"/>
                    <a:pt x="1905" y="1957"/>
                  </a:cubicBezTo>
                  <a:cubicBezTo>
                    <a:pt x="1314" y="1511"/>
                    <a:pt x="54" y="23"/>
                    <a:pt x="41" y="8"/>
                  </a:cubicBezTo>
                  <a:cubicBezTo>
                    <a:pt x="37" y="3"/>
                    <a:pt x="31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5" name="Google Shape;1446;p35">
              <a:extLst>
                <a:ext uri="{FF2B5EF4-FFF2-40B4-BE49-F238E27FC236}">
                  <a16:creationId xmlns:a16="http://schemas.microsoft.com/office/drawing/2014/main" id="{A329437E-A649-55C2-6248-BE5AACE78895}"/>
                </a:ext>
              </a:extLst>
            </p:cNvPr>
            <p:cNvSpPr/>
            <p:nvPr/>
          </p:nvSpPr>
          <p:spPr>
            <a:xfrm>
              <a:off x="2657307" y="-445274"/>
              <a:ext cx="84723" cy="30063"/>
            </a:xfrm>
            <a:custGeom>
              <a:avLst/>
              <a:gdLst/>
              <a:ahLst/>
              <a:cxnLst/>
              <a:rect l="l" t="t" r="r" b="b"/>
              <a:pathLst>
                <a:path w="372" h="132" extrusionOk="0">
                  <a:moveTo>
                    <a:pt x="24" y="1"/>
                  </a:moveTo>
                  <a:cubicBezTo>
                    <a:pt x="14" y="1"/>
                    <a:pt x="6" y="8"/>
                    <a:pt x="4" y="17"/>
                  </a:cubicBezTo>
                  <a:cubicBezTo>
                    <a:pt x="0" y="29"/>
                    <a:pt x="6" y="41"/>
                    <a:pt x="18" y="44"/>
                  </a:cubicBezTo>
                  <a:lnTo>
                    <a:pt x="340" y="131"/>
                  </a:lnTo>
                  <a:cubicBezTo>
                    <a:pt x="342" y="132"/>
                    <a:pt x="344" y="132"/>
                    <a:pt x="345" y="132"/>
                  </a:cubicBezTo>
                  <a:cubicBezTo>
                    <a:pt x="355" y="132"/>
                    <a:pt x="364" y="127"/>
                    <a:pt x="367" y="116"/>
                  </a:cubicBezTo>
                  <a:cubicBezTo>
                    <a:pt x="371" y="104"/>
                    <a:pt x="365" y="92"/>
                    <a:pt x="353" y="89"/>
                  </a:cubicBezTo>
                  <a:lnTo>
                    <a:pt x="31" y="2"/>
                  </a:lnTo>
                  <a:cubicBezTo>
                    <a:pt x="29" y="1"/>
                    <a:pt x="26" y="1"/>
                    <a:pt x="2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6" name="Google Shape;1447;p35">
              <a:extLst>
                <a:ext uri="{FF2B5EF4-FFF2-40B4-BE49-F238E27FC236}">
                  <a16:creationId xmlns:a16="http://schemas.microsoft.com/office/drawing/2014/main" id="{CBBB22B9-0592-EA12-6DC2-E58D43FAA511}"/>
                </a:ext>
              </a:extLst>
            </p:cNvPr>
            <p:cNvSpPr/>
            <p:nvPr/>
          </p:nvSpPr>
          <p:spPr>
            <a:xfrm>
              <a:off x="2662317" y="-569400"/>
              <a:ext cx="14348" cy="70830"/>
            </a:xfrm>
            <a:custGeom>
              <a:avLst/>
              <a:gdLst/>
              <a:ahLst/>
              <a:cxnLst/>
              <a:rect l="l" t="t" r="r" b="b"/>
              <a:pathLst>
                <a:path w="63" h="311" extrusionOk="0">
                  <a:moveTo>
                    <a:pt x="38" y="0"/>
                  </a:moveTo>
                  <a:cubicBezTo>
                    <a:pt x="26" y="0"/>
                    <a:pt x="18" y="9"/>
                    <a:pt x="18" y="21"/>
                  </a:cubicBezTo>
                  <a:lnTo>
                    <a:pt x="2" y="288"/>
                  </a:lnTo>
                  <a:cubicBezTo>
                    <a:pt x="1" y="299"/>
                    <a:pt x="10" y="309"/>
                    <a:pt x="23" y="310"/>
                  </a:cubicBezTo>
                  <a:cubicBezTo>
                    <a:pt x="34" y="310"/>
                    <a:pt x="43" y="302"/>
                    <a:pt x="44" y="290"/>
                  </a:cubicBezTo>
                  <a:lnTo>
                    <a:pt x="61" y="23"/>
                  </a:lnTo>
                  <a:cubicBezTo>
                    <a:pt x="63" y="11"/>
                    <a:pt x="53" y="1"/>
                    <a:pt x="40" y="0"/>
                  </a:cubicBezTo>
                  <a:cubicBezTo>
                    <a:pt x="40" y="0"/>
                    <a:pt x="39" y="0"/>
                    <a:pt x="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grpSp>
        <p:nvGrpSpPr>
          <p:cNvPr id="67" name="Google Shape;1448;p35">
            <a:extLst>
              <a:ext uri="{FF2B5EF4-FFF2-40B4-BE49-F238E27FC236}">
                <a16:creationId xmlns:a16="http://schemas.microsoft.com/office/drawing/2014/main" id="{A9672F50-3C1C-577F-009D-D9D525897451}"/>
              </a:ext>
            </a:extLst>
          </p:cNvPr>
          <p:cNvGrpSpPr/>
          <p:nvPr/>
        </p:nvGrpSpPr>
        <p:grpSpPr>
          <a:xfrm>
            <a:off x="10241942" y="2561225"/>
            <a:ext cx="205185" cy="199043"/>
            <a:chOff x="185342" y="5173552"/>
            <a:chExt cx="205185" cy="199043"/>
          </a:xfrm>
        </p:grpSpPr>
        <p:sp>
          <p:nvSpPr>
            <p:cNvPr id="68" name="Google Shape;1449;p35">
              <a:extLst>
                <a:ext uri="{FF2B5EF4-FFF2-40B4-BE49-F238E27FC236}">
                  <a16:creationId xmlns:a16="http://schemas.microsoft.com/office/drawing/2014/main" id="{317692CD-38DC-562C-6AD6-34F7A0A25053}"/>
                </a:ext>
              </a:extLst>
            </p:cNvPr>
            <p:cNvSpPr/>
            <p:nvPr/>
          </p:nvSpPr>
          <p:spPr>
            <a:xfrm>
              <a:off x="185342" y="5173552"/>
              <a:ext cx="205185" cy="199043"/>
            </a:xfrm>
            <a:custGeom>
              <a:avLst/>
              <a:gdLst/>
              <a:ahLst/>
              <a:cxnLst/>
              <a:rect l="l" t="t" r="r" b="b"/>
              <a:pathLst>
                <a:path w="1269" h="1231" extrusionOk="0">
                  <a:moveTo>
                    <a:pt x="755" y="1"/>
                  </a:moveTo>
                  <a:cubicBezTo>
                    <a:pt x="677" y="1"/>
                    <a:pt x="636" y="123"/>
                    <a:pt x="452" y="248"/>
                  </a:cubicBezTo>
                  <a:cubicBezTo>
                    <a:pt x="217" y="406"/>
                    <a:pt x="38" y="375"/>
                    <a:pt x="16" y="475"/>
                  </a:cubicBezTo>
                  <a:cubicBezTo>
                    <a:pt x="0" y="554"/>
                    <a:pt x="102" y="587"/>
                    <a:pt x="231" y="768"/>
                  </a:cubicBezTo>
                  <a:cubicBezTo>
                    <a:pt x="414" y="1025"/>
                    <a:pt x="384" y="1208"/>
                    <a:pt x="491" y="1229"/>
                  </a:cubicBezTo>
                  <a:cubicBezTo>
                    <a:pt x="497" y="1230"/>
                    <a:pt x="502" y="1231"/>
                    <a:pt x="507" y="1231"/>
                  </a:cubicBezTo>
                  <a:cubicBezTo>
                    <a:pt x="589" y="1231"/>
                    <a:pt x="633" y="1099"/>
                    <a:pt x="851" y="965"/>
                  </a:cubicBezTo>
                  <a:cubicBezTo>
                    <a:pt x="1078" y="823"/>
                    <a:pt x="1221" y="850"/>
                    <a:pt x="1244" y="756"/>
                  </a:cubicBezTo>
                  <a:cubicBezTo>
                    <a:pt x="1269" y="661"/>
                    <a:pt x="1126" y="615"/>
                    <a:pt x="976" y="367"/>
                  </a:cubicBezTo>
                  <a:cubicBezTo>
                    <a:pt x="844" y="148"/>
                    <a:pt x="856" y="18"/>
                    <a:pt x="770" y="2"/>
                  </a:cubicBezTo>
                  <a:cubicBezTo>
                    <a:pt x="765" y="1"/>
                    <a:pt x="760" y="1"/>
                    <a:pt x="75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69" name="Google Shape;1450;p35">
              <a:extLst>
                <a:ext uri="{FF2B5EF4-FFF2-40B4-BE49-F238E27FC236}">
                  <a16:creationId xmlns:a16="http://schemas.microsoft.com/office/drawing/2014/main" id="{D319E775-BBE0-0B48-491A-3B43D3155403}"/>
                </a:ext>
              </a:extLst>
            </p:cNvPr>
            <p:cNvSpPr/>
            <p:nvPr/>
          </p:nvSpPr>
          <p:spPr>
            <a:xfrm>
              <a:off x="277345" y="5199908"/>
              <a:ext cx="25385" cy="26679"/>
            </a:xfrm>
            <a:custGeom>
              <a:avLst/>
              <a:gdLst/>
              <a:ahLst/>
              <a:cxnLst/>
              <a:rect l="l" t="t" r="r" b="b"/>
              <a:pathLst>
                <a:path w="157" h="165" extrusionOk="0">
                  <a:moveTo>
                    <a:pt x="133" y="0"/>
                  </a:moveTo>
                  <a:cubicBezTo>
                    <a:pt x="126" y="0"/>
                    <a:pt x="120" y="3"/>
                    <a:pt x="116" y="9"/>
                  </a:cubicBezTo>
                  <a:cubicBezTo>
                    <a:pt x="84" y="53"/>
                    <a:pt x="49" y="92"/>
                    <a:pt x="10" y="128"/>
                  </a:cubicBezTo>
                  <a:cubicBezTo>
                    <a:pt x="3" y="135"/>
                    <a:pt x="1" y="149"/>
                    <a:pt x="9" y="157"/>
                  </a:cubicBezTo>
                  <a:cubicBezTo>
                    <a:pt x="13" y="161"/>
                    <a:pt x="18" y="164"/>
                    <a:pt x="23" y="164"/>
                  </a:cubicBezTo>
                  <a:cubicBezTo>
                    <a:pt x="27" y="164"/>
                    <a:pt x="33" y="162"/>
                    <a:pt x="38" y="159"/>
                  </a:cubicBezTo>
                  <a:cubicBezTo>
                    <a:pt x="79" y="121"/>
                    <a:pt x="116" y="80"/>
                    <a:pt x="150" y="33"/>
                  </a:cubicBezTo>
                  <a:cubicBezTo>
                    <a:pt x="156" y="25"/>
                    <a:pt x="155" y="11"/>
                    <a:pt x="145" y="4"/>
                  </a:cubicBezTo>
                  <a:cubicBezTo>
                    <a:pt x="142" y="2"/>
                    <a:pt x="137" y="0"/>
                    <a:pt x="13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70" name="Google Shape;1451;p35">
              <a:extLst>
                <a:ext uri="{FF2B5EF4-FFF2-40B4-BE49-F238E27FC236}">
                  <a16:creationId xmlns:a16="http://schemas.microsoft.com/office/drawing/2014/main" id="{EE508099-A687-1417-9C47-19FAD21C7D57}"/>
                </a:ext>
              </a:extLst>
            </p:cNvPr>
            <p:cNvSpPr/>
            <p:nvPr/>
          </p:nvSpPr>
          <p:spPr>
            <a:xfrm>
              <a:off x="220591" y="5227397"/>
              <a:ext cx="55136" cy="28781"/>
            </a:xfrm>
            <a:custGeom>
              <a:avLst/>
              <a:gdLst/>
              <a:ahLst/>
              <a:cxnLst/>
              <a:rect l="l" t="t" r="r" b="b"/>
              <a:pathLst>
                <a:path w="341" h="178" extrusionOk="0">
                  <a:moveTo>
                    <a:pt x="317" y="0"/>
                  </a:moveTo>
                  <a:cubicBezTo>
                    <a:pt x="313" y="0"/>
                    <a:pt x="308" y="2"/>
                    <a:pt x="304" y="5"/>
                  </a:cubicBezTo>
                  <a:cubicBezTo>
                    <a:pt x="157" y="118"/>
                    <a:pt x="20" y="136"/>
                    <a:pt x="19" y="136"/>
                  </a:cubicBezTo>
                  <a:cubicBezTo>
                    <a:pt x="8" y="137"/>
                    <a:pt x="1" y="148"/>
                    <a:pt x="2" y="158"/>
                  </a:cubicBezTo>
                  <a:cubicBezTo>
                    <a:pt x="3" y="168"/>
                    <a:pt x="12" y="177"/>
                    <a:pt x="22" y="177"/>
                  </a:cubicBezTo>
                  <a:cubicBezTo>
                    <a:pt x="23" y="177"/>
                    <a:pt x="23" y="177"/>
                    <a:pt x="24" y="178"/>
                  </a:cubicBezTo>
                  <a:cubicBezTo>
                    <a:pt x="30" y="178"/>
                    <a:pt x="174" y="157"/>
                    <a:pt x="330" y="38"/>
                  </a:cubicBezTo>
                  <a:cubicBezTo>
                    <a:pt x="340" y="30"/>
                    <a:pt x="341" y="18"/>
                    <a:pt x="334" y="8"/>
                  </a:cubicBezTo>
                  <a:cubicBezTo>
                    <a:pt x="329" y="3"/>
                    <a:pt x="323" y="0"/>
                    <a:pt x="3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65A708F1-5A41-8B94-31D7-6C4C8B9ABD63}"/>
              </a:ext>
            </a:extLst>
          </p:cNvPr>
          <p:cNvSpPr txBox="1"/>
          <p:nvPr/>
        </p:nvSpPr>
        <p:spPr>
          <a:xfrm>
            <a:off x="3206581" y="2368713"/>
            <a:ext cx="6680303" cy="27892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Em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hãy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kể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tên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văn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bản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bài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viết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bài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nói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nghe em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đã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học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trong </a:t>
            </a:r>
            <a:r>
              <a:rPr lang="vi-VN" sz="2400" b="1" dirty="0" err="1">
                <a:latin typeface="UTM Avo" panose="02040603050506020204" pitchFamily="18"/>
                <a:ea typeface="Calibri" panose="020F0502020204030204" pitchFamily="34" charset="0"/>
              </a:rPr>
              <a:t>B</a:t>
            </a:r>
            <a:r>
              <a:rPr lang="vi-VN" sz="2400" b="1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ài</a:t>
            </a:r>
            <a:r>
              <a:rPr lang="vi-VN" sz="2400" b="1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6: </a:t>
            </a:r>
            <a:r>
              <a:rPr lang="vi-VN" sz="2400" b="1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Truyện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.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Em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hãy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liệt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kê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các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đơn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vị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nội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dung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kiến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thức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mà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em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đã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học</a:t>
            </a:r>
            <a:r>
              <a:rPr lang="vi-VN" sz="24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ở </a:t>
            </a:r>
            <a:r>
              <a:rPr lang="vi-VN" sz="2400" b="1" err="1">
                <a:latin typeface="UTM Avo" panose="02040603050506020204" pitchFamily="18"/>
                <a:ea typeface="Calibri" panose="020F0502020204030204" pitchFamily="34" charset="0"/>
              </a:rPr>
              <a:t>B</a:t>
            </a:r>
            <a:r>
              <a:rPr lang="vi-VN" sz="2400" b="1" err="1">
                <a:effectLst/>
                <a:latin typeface="UTM Avo" panose="02040603050506020204" pitchFamily="18"/>
                <a:ea typeface="Calibri" panose="020F0502020204030204" pitchFamily="34" charset="0"/>
              </a:rPr>
              <a:t>ài</a:t>
            </a:r>
            <a:r>
              <a:rPr lang="vi-VN" sz="2400" b="1">
                <a:effectLst/>
                <a:latin typeface="UTM Avo" panose="02040603050506020204" pitchFamily="18"/>
                <a:ea typeface="Calibri" panose="020F0502020204030204" pitchFamily="34" charset="0"/>
              </a:rPr>
              <a:t> 6</a:t>
            </a:r>
            <a:r>
              <a:rPr lang="en-US" sz="2400" b="1">
                <a:effectLst/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vi-VN" sz="2400" b="1" dirty="0">
              <a:latin typeface="UTM Avo" panose="02040603050506020204" pitchFamily="18"/>
            </a:endParaRPr>
          </a:p>
        </p:txBody>
      </p:sp>
      <p:pic>
        <p:nvPicPr>
          <p:cNvPr id="73" name="Picture 14">
            <a:extLst>
              <a:ext uri="{FF2B5EF4-FFF2-40B4-BE49-F238E27FC236}">
                <a16:creationId xmlns:a16="http://schemas.microsoft.com/office/drawing/2014/main" id="{6D0D4356-2003-F431-0F94-A5E1DF3F16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874" y="2469293"/>
            <a:ext cx="3184582" cy="440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33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446175F1-D835-6074-29DD-92AD536C9971}"/>
              </a:ext>
            </a:extLst>
          </p:cNvPr>
          <p:cNvSpPr/>
          <p:nvPr/>
        </p:nvSpPr>
        <p:spPr>
          <a:xfrm>
            <a:off x="5160433" y="1227665"/>
            <a:ext cx="1871134" cy="5418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</a:rPr>
              <a:t>Văn </a:t>
            </a:r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bản</a:t>
            </a:r>
            <a:endParaRPr lang="vi-VN"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3" name="Picture 2" descr="Lão Hạc - Đọc sách miễn phí">
            <a:extLst>
              <a:ext uri="{FF2B5EF4-FFF2-40B4-BE49-F238E27FC236}">
                <a16:creationId xmlns:a16="http://schemas.microsoft.com/office/drawing/2014/main" id="{96C467EF-80E0-03E4-F8DA-8DB180D9D5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632" y="2120978"/>
            <a:ext cx="2028701" cy="296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4F9DCF4-B5F0-D3EF-C60A-2E3EC54D53FB}"/>
              </a:ext>
            </a:extLst>
          </p:cNvPr>
          <p:cNvSpPr/>
          <p:nvPr/>
        </p:nvSpPr>
        <p:spPr>
          <a:xfrm>
            <a:off x="2209800" y="5317255"/>
            <a:ext cx="22352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i="1" dirty="0" err="1">
                <a:solidFill>
                  <a:schemeClr val="tx1"/>
                </a:solidFill>
                <a:latin typeface="UTM Avo" panose="02040603050506020204" pitchFamily="18"/>
              </a:rPr>
              <a:t>Lão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400" i="1" dirty="0" err="1">
                <a:solidFill>
                  <a:schemeClr val="tx1"/>
                </a:solidFill>
                <a:latin typeface="UTM Avo" panose="02040603050506020204" pitchFamily="18"/>
              </a:rPr>
              <a:t>Hạc</a:t>
            </a:r>
            <a:endParaRPr lang="vi-VN" sz="2400" i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5" name="Picture 2" descr="Hoàng tử bé – Nhà xuất bản Kim Đồng">
            <a:extLst>
              <a:ext uri="{FF2B5EF4-FFF2-40B4-BE49-F238E27FC236}">
                <a16:creationId xmlns:a16="http://schemas.microsoft.com/office/drawing/2014/main" id="{2F5B7AA4-12C0-B28B-EF6A-CA5A967FA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433" y="2120978"/>
            <a:ext cx="2030533" cy="29674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706E86-2596-C96F-D2D3-78C46FE83A39}"/>
              </a:ext>
            </a:extLst>
          </p:cNvPr>
          <p:cNvSpPr/>
          <p:nvPr/>
        </p:nvSpPr>
        <p:spPr>
          <a:xfrm>
            <a:off x="5055113" y="5317255"/>
            <a:ext cx="2235200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</a:rPr>
              <a:t>Trong </a:t>
            </a:r>
            <a:r>
              <a:rPr lang="vi-VN" sz="2400" i="1" dirty="0" err="1">
                <a:solidFill>
                  <a:schemeClr val="tx1"/>
                </a:solidFill>
                <a:latin typeface="UTM Avo" panose="02040603050506020204" pitchFamily="18"/>
              </a:rPr>
              <a:t>mắt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400" i="1" dirty="0" err="1">
                <a:solidFill>
                  <a:schemeClr val="tx1"/>
                </a:solidFill>
                <a:latin typeface="UTM Avo" panose="02040603050506020204" pitchFamily="18"/>
              </a:rPr>
              <a:t>trẻ</a:t>
            </a:r>
            <a:endParaRPr lang="vi-VN" sz="2400" i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7" name="Picture 2" descr="Mua Người Thầy Đầu Tiên | Tiki">
            <a:extLst>
              <a:ext uri="{FF2B5EF4-FFF2-40B4-BE49-F238E27FC236}">
                <a16:creationId xmlns:a16="http://schemas.microsoft.com/office/drawing/2014/main" id="{7DF3E453-E7CA-88E3-4920-3A6F85A14C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92" t="3622" r="19492" b="3538"/>
          <a:stretch/>
        </p:blipFill>
        <p:spPr bwMode="auto">
          <a:xfrm>
            <a:off x="7898868" y="2120978"/>
            <a:ext cx="1950287" cy="2967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36B0F7-2A27-AFBE-0B1F-5EE473FB46FA}"/>
              </a:ext>
            </a:extLst>
          </p:cNvPr>
          <p:cNvSpPr/>
          <p:nvPr/>
        </p:nvSpPr>
        <p:spPr>
          <a:xfrm>
            <a:off x="7675244" y="5317255"/>
            <a:ext cx="2397533" cy="838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i="1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400" i="1" dirty="0" err="1">
                <a:solidFill>
                  <a:schemeClr val="tx1"/>
                </a:solidFill>
                <a:latin typeface="UTM Avo" panose="02040603050506020204" pitchFamily="18"/>
              </a:rPr>
              <a:t>thầy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400" i="1" dirty="0" err="1">
                <a:solidFill>
                  <a:schemeClr val="tx1"/>
                </a:solidFill>
                <a:latin typeface="UTM Avo" panose="02040603050506020204" pitchFamily="18"/>
              </a:rPr>
              <a:t>đầu</a:t>
            </a:r>
            <a:r>
              <a:rPr lang="vi-VN" sz="2400" i="1" dirty="0">
                <a:solidFill>
                  <a:schemeClr val="tx1"/>
                </a:solidFill>
                <a:latin typeface="UTM Avo" panose="02040603050506020204" pitchFamily="18"/>
              </a:rPr>
              <a:t> tiên</a:t>
            </a:r>
          </a:p>
        </p:txBody>
      </p:sp>
    </p:spTree>
    <p:extLst>
      <p:ext uri="{BB962C8B-B14F-4D97-AF65-F5344CB8AC3E}">
        <p14:creationId xmlns:p14="http://schemas.microsoft.com/office/powerpoint/2010/main" val="90360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2">
            <a:extLst>
              <a:ext uri="{FF2B5EF4-FFF2-40B4-BE49-F238E27FC236}">
                <a16:creationId xmlns:a16="http://schemas.microsoft.com/office/drawing/2014/main" id="{4424A4B0-DFA0-5831-04C4-F7AB6E459EAD}"/>
              </a:ext>
            </a:extLst>
          </p:cNvPr>
          <p:cNvSpPr/>
          <p:nvPr/>
        </p:nvSpPr>
        <p:spPr>
          <a:xfrm>
            <a:off x="3977216" y="1776995"/>
            <a:ext cx="1871134" cy="5418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Viết</a:t>
            </a:r>
            <a:endParaRPr lang="vi-VN"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64F2D0-AD97-612D-E466-E9236CA3CD45}"/>
              </a:ext>
            </a:extLst>
          </p:cNvPr>
          <p:cNvSpPr txBox="1"/>
          <p:nvPr/>
        </p:nvSpPr>
        <p:spPr>
          <a:xfrm>
            <a:off x="2434166" y="2506722"/>
            <a:ext cx="4957234" cy="12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800" dirty="0" err="1">
                <a:latin typeface="UTM Avo" panose="02040603050506020204" pitchFamily="18"/>
                <a:ea typeface="Calibri" panose="020F0502020204030204" pitchFamily="34" charset="0"/>
              </a:rPr>
              <a:t>V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iết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bài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văn phân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tích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tác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phẩm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truyện</a:t>
            </a:r>
            <a:endParaRPr lang="vi-VN" sz="2800" dirty="0">
              <a:latin typeface="UTM Avo" panose="02040603050506020204" pitchFamily="1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E6F55D7-BBC6-D74A-39B7-73991F2348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63" t="-494" r="54861" b="54897"/>
          <a:stretch/>
        </p:blipFill>
        <p:spPr>
          <a:xfrm>
            <a:off x="7167034" y="1358240"/>
            <a:ext cx="2590800" cy="29964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Rectangle: Rounded Corners 12">
            <a:extLst>
              <a:ext uri="{FF2B5EF4-FFF2-40B4-BE49-F238E27FC236}">
                <a16:creationId xmlns:a16="http://schemas.microsoft.com/office/drawing/2014/main" id="{AB291D93-12C4-D45D-3EE9-CBC960F01ABA}"/>
              </a:ext>
            </a:extLst>
          </p:cNvPr>
          <p:cNvSpPr/>
          <p:nvPr/>
        </p:nvSpPr>
        <p:spPr>
          <a:xfrm>
            <a:off x="5283202" y="4542559"/>
            <a:ext cx="2590800" cy="54186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Nói</a:t>
            </a:r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</a:rPr>
              <a:t> nghe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75872C-0FBA-17AD-5389-1C18C0B51EBE}"/>
              </a:ext>
            </a:extLst>
          </p:cNvPr>
          <p:cNvSpPr txBox="1"/>
          <p:nvPr/>
        </p:nvSpPr>
        <p:spPr>
          <a:xfrm>
            <a:off x="4780635" y="5136560"/>
            <a:ext cx="3595933" cy="1293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800"/>
              </a:spcAft>
              <a:tabLst>
                <a:tab pos="180340" algn="l"/>
              </a:tabLst>
            </a:pPr>
            <a:r>
              <a:rPr lang="vi-VN" sz="2800" dirty="0" err="1">
                <a:latin typeface="UTM Avo" panose="02040603050506020204" pitchFamily="18"/>
                <a:ea typeface="Calibri" panose="020F0502020204030204" pitchFamily="34" charset="0"/>
              </a:rPr>
              <a:t>T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rình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bày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ý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kiến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về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vấn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đề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xã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hội</a:t>
            </a:r>
            <a:r>
              <a:rPr lang="vi-VN" sz="28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endParaRPr lang="vi-VN" sz="2800" dirty="0"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D29F89E-DAD2-306C-45C8-8E839EF300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0082" r="62963"/>
          <a:stretch/>
        </p:blipFill>
        <p:spPr>
          <a:xfrm>
            <a:off x="2383266" y="3988078"/>
            <a:ext cx="2397369" cy="2909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2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A346012F-7232-F456-846B-A2939034FBA9}"/>
              </a:ext>
            </a:extLst>
          </p:cNvPr>
          <p:cNvSpPr/>
          <p:nvPr/>
        </p:nvSpPr>
        <p:spPr>
          <a:xfrm>
            <a:off x="2813251" y="1787200"/>
            <a:ext cx="6565498" cy="673689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đơn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vị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nội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dung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kiến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thức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endParaRPr lang="vi-VN" sz="40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718D9FA-43B4-964C-CDA0-E66C0491B7C0}"/>
              </a:ext>
            </a:extLst>
          </p:cNvPr>
          <p:cNvSpPr/>
          <p:nvPr/>
        </p:nvSpPr>
        <p:spPr>
          <a:xfrm>
            <a:off x="3086100" y="3724946"/>
            <a:ext cx="2692435" cy="23342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Yếu</a:t>
            </a:r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tố</a:t>
            </a:r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thức</a:t>
            </a:r>
            <a:endParaRPr lang="vi-VN" sz="2800" b="1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5D721D2-D7C1-64FB-A0C7-53D34FFE5B44}"/>
              </a:ext>
            </a:extLst>
          </p:cNvPr>
          <p:cNvCxnSpPr>
            <a:cxnSpLocks/>
            <a:stCxn id="3" idx="6"/>
            <a:endCxn id="5" idx="1"/>
          </p:cNvCxnSpPr>
          <p:nvPr/>
        </p:nvCxnSpPr>
        <p:spPr>
          <a:xfrm flipV="1">
            <a:off x="5778535" y="3118529"/>
            <a:ext cx="1041370" cy="177353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2E4996AA-9AB6-9C60-D9F6-2A1B5F045969}"/>
              </a:ext>
            </a:extLst>
          </p:cNvPr>
          <p:cNvSpPr/>
          <p:nvPr/>
        </p:nvSpPr>
        <p:spPr>
          <a:xfrm>
            <a:off x="6819905" y="2781684"/>
            <a:ext cx="2264196" cy="6736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</a:t>
            </a:r>
            <a:r>
              <a:rPr lang="vi-VN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ốt</a:t>
            </a:r>
            <a:r>
              <a:rPr lang="vi-VN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truyện</a:t>
            </a:r>
            <a:endParaRPr lang="vi-VN" sz="2800" dirty="0">
              <a:latin typeface="UTM Avo" panose="02040603050506020204" pitchFamily="18"/>
            </a:endParaRP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DA1C1A44-2199-C62B-C03A-B22618E41628}"/>
              </a:ext>
            </a:extLst>
          </p:cNvPr>
          <p:cNvCxnSpPr>
            <a:cxnSpLocks/>
            <a:stCxn id="3" idx="6"/>
            <a:endCxn id="7" idx="1"/>
          </p:cNvCxnSpPr>
          <p:nvPr/>
        </p:nvCxnSpPr>
        <p:spPr>
          <a:xfrm flipV="1">
            <a:off x="5778535" y="3863211"/>
            <a:ext cx="1032898" cy="10288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3ED83629-4EA1-5F7E-B0D2-919424EC25B4}"/>
              </a:ext>
            </a:extLst>
          </p:cNvPr>
          <p:cNvSpPr/>
          <p:nvPr/>
        </p:nvSpPr>
        <p:spPr>
          <a:xfrm>
            <a:off x="6811433" y="3526366"/>
            <a:ext cx="2273295" cy="6736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3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</a:t>
            </a:r>
            <a:r>
              <a:rPr lang="vi-VN" sz="3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hân </a:t>
            </a:r>
            <a:r>
              <a:rPr lang="vi-VN" sz="3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endParaRPr lang="vi-VN" sz="2400" dirty="0">
              <a:latin typeface="UTM Avo" panose="02040603050506020204" pitchFamily="18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3729CAB0-BFA5-5943-72E2-359535804B0A}"/>
              </a:ext>
            </a:extLst>
          </p:cNvPr>
          <p:cNvCxnSpPr>
            <a:cxnSpLocks/>
            <a:stCxn id="3" idx="6"/>
            <a:endCxn id="9" idx="1"/>
          </p:cNvCxnSpPr>
          <p:nvPr/>
        </p:nvCxnSpPr>
        <p:spPr>
          <a:xfrm flipV="1">
            <a:off x="5778535" y="4650224"/>
            <a:ext cx="1032896" cy="24183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17925A50-F642-42CE-68FC-F632E51E54BB}"/>
              </a:ext>
            </a:extLst>
          </p:cNvPr>
          <p:cNvSpPr/>
          <p:nvPr/>
        </p:nvSpPr>
        <p:spPr>
          <a:xfrm>
            <a:off x="6811431" y="4313379"/>
            <a:ext cx="2273295" cy="6736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C</a:t>
            </a:r>
            <a:r>
              <a:rPr lang="vi-VN" sz="280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hi </a:t>
            </a:r>
            <a:r>
              <a:rPr lang="vi-VN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tiết</a:t>
            </a:r>
            <a:endParaRPr lang="vi-VN" sz="2400" dirty="0">
              <a:latin typeface="UTM Avo" panose="02040603050506020204" pitchFamily="18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10FFFD7-EB56-5CDB-2E2C-307F94DE5E23}"/>
              </a:ext>
            </a:extLst>
          </p:cNvPr>
          <p:cNvCxnSpPr>
            <a:cxnSpLocks/>
            <a:stCxn id="3" idx="6"/>
            <a:endCxn id="11" idx="1"/>
          </p:cNvCxnSpPr>
          <p:nvPr/>
        </p:nvCxnSpPr>
        <p:spPr>
          <a:xfrm>
            <a:off x="5778535" y="4892059"/>
            <a:ext cx="1032895" cy="50534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60436777-4805-8F9D-6041-9B788A85512A}"/>
              </a:ext>
            </a:extLst>
          </p:cNvPr>
          <p:cNvSpPr/>
          <p:nvPr/>
        </p:nvSpPr>
        <p:spPr>
          <a:xfrm>
            <a:off x="6811430" y="5060562"/>
            <a:ext cx="2273295" cy="6736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</a:t>
            </a:r>
            <a:r>
              <a:rPr lang="vi-VN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gôi </a:t>
            </a:r>
            <a:r>
              <a:rPr lang="vi-VN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kể</a:t>
            </a:r>
            <a:endParaRPr lang="vi-VN" sz="2400" dirty="0">
              <a:latin typeface="UTM Avo" panose="02040603050506020204" pitchFamily="18"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91600605-ED6D-C0C2-ECA7-D3ACC88E64D5}"/>
              </a:ext>
            </a:extLst>
          </p:cNvPr>
          <p:cNvCxnSpPr>
            <a:cxnSpLocks/>
            <a:stCxn id="3" idx="6"/>
            <a:endCxn id="13" idx="1"/>
          </p:cNvCxnSpPr>
          <p:nvPr/>
        </p:nvCxnSpPr>
        <p:spPr>
          <a:xfrm>
            <a:off x="5778535" y="4892059"/>
            <a:ext cx="1041370" cy="125253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F30B02F6-373F-AB0F-7AB7-573FDD460950}"/>
              </a:ext>
            </a:extLst>
          </p:cNvPr>
          <p:cNvSpPr/>
          <p:nvPr/>
        </p:nvSpPr>
        <p:spPr>
          <a:xfrm>
            <a:off x="6819905" y="5807745"/>
            <a:ext cx="2273295" cy="67368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</a:t>
            </a:r>
            <a:r>
              <a:rPr lang="vi-VN" sz="28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gôn </a:t>
            </a:r>
            <a:r>
              <a:rPr lang="vi-VN" sz="28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ngữ</a:t>
            </a:r>
            <a:endParaRPr lang="vi-VN" sz="2400" dirty="0">
              <a:latin typeface="UTM Avo" panose="02040603050506020204" pitchFamily="18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D29D791-7D7E-5274-3D75-6EE0BFD3B4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-734392" y="3321291"/>
            <a:ext cx="4199375" cy="4199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5935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9" grpId="0" animBg="1"/>
      <p:bldP spid="11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val 14">
            <a:extLst>
              <a:ext uri="{FF2B5EF4-FFF2-40B4-BE49-F238E27FC236}">
                <a16:creationId xmlns:a16="http://schemas.microsoft.com/office/drawing/2014/main" id="{F9E7F670-70BE-1501-E505-43133FF33EFF}"/>
              </a:ext>
            </a:extLst>
          </p:cNvPr>
          <p:cNvSpPr/>
          <p:nvPr/>
        </p:nvSpPr>
        <p:spPr>
          <a:xfrm>
            <a:off x="1816893" y="2434356"/>
            <a:ext cx="2686107" cy="207966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800" b="1" dirty="0" err="1">
                <a:solidFill>
                  <a:schemeClr val="tx1"/>
                </a:solidFill>
                <a:latin typeface="UTM Avo" panose="02040603050506020204" pitchFamily="18"/>
              </a:rPr>
              <a:t>Nội</a:t>
            </a:r>
            <a:r>
              <a:rPr lang="vi-VN" sz="2800" b="1" dirty="0">
                <a:solidFill>
                  <a:schemeClr val="tx1"/>
                </a:solidFill>
                <a:latin typeface="UTM Avo" panose="02040603050506020204" pitchFamily="18"/>
              </a:rPr>
              <a:t> dung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21CDE59-A8E0-8DC2-F515-ADC7CD317159}"/>
              </a:ext>
            </a:extLst>
          </p:cNvPr>
          <p:cNvCxnSpPr>
            <a:cxnSpLocks/>
            <a:endCxn id="17" idx="1"/>
          </p:cNvCxnSpPr>
          <p:nvPr/>
        </p:nvCxnSpPr>
        <p:spPr>
          <a:xfrm flipV="1">
            <a:off x="4503000" y="1928426"/>
            <a:ext cx="1233172" cy="15457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2E728657-CCF4-75D6-C9E1-B4DDB79FCA38}"/>
              </a:ext>
            </a:extLst>
          </p:cNvPr>
          <p:cNvSpPr/>
          <p:nvPr/>
        </p:nvSpPr>
        <p:spPr>
          <a:xfrm>
            <a:off x="5736172" y="1583611"/>
            <a:ext cx="4898770" cy="6896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Đề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tài</a:t>
            </a:r>
            <a:endParaRPr lang="vi-VN" sz="2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5DECFD4-3337-6F12-EEED-691CE9F05C43}"/>
              </a:ext>
            </a:extLst>
          </p:cNvPr>
          <p:cNvCxnSpPr>
            <a:cxnSpLocks/>
            <a:endCxn id="19" idx="1"/>
          </p:cNvCxnSpPr>
          <p:nvPr/>
        </p:nvCxnSpPr>
        <p:spPr>
          <a:xfrm flipV="1">
            <a:off x="4503000" y="2805679"/>
            <a:ext cx="1224698" cy="668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85003115-6C25-6EA3-97C9-77EBCC2EAD37}"/>
              </a:ext>
            </a:extLst>
          </p:cNvPr>
          <p:cNvSpPr/>
          <p:nvPr/>
        </p:nvSpPr>
        <p:spPr>
          <a:xfrm>
            <a:off x="5727698" y="2460864"/>
            <a:ext cx="4898770" cy="6896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Chủ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đề</a:t>
            </a:r>
            <a:endParaRPr lang="vi-VN" sz="2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F5D4654-A86A-0987-7D68-F08924128D0B}"/>
              </a:ext>
            </a:extLst>
          </p:cNvPr>
          <p:cNvCxnSpPr>
            <a:cxnSpLocks/>
            <a:endCxn id="21" idx="1"/>
          </p:cNvCxnSpPr>
          <p:nvPr/>
        </p:nvCxnSpPr>
        <p:spPr>
          <a:xfrm>
            <a:off x="4503000" y="3474189"/>
            <a:ext cx="1224698" cy="2203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1BA712E-3BCF-8CFE-1A2D-CB38C972F0D6}"/>
              </a:ext>
            </a:extLst>
          </p:cNvPr>
          <p:cNvSpPr/>
          <p:nvPr/>
        </p:nvSpPr>
        <p:spPr>
          <a:xfrm>
            <a:off x="5727698" y="3349697"/>
            <a:ext cx="4898770" cy="68963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Ý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nghĩa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văn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bản</a:t>
            </a:r>
            <a:endParaRPr lang="vi-VN" sz="2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FBCE2A7E-EC22-A1A8-D426-66F7E3448630}"/>
              </a:ext>
            </a:extLst>
          </p:cNvPr>
          <p:cNvCxnSpPr>
            <a:cxnSpLocks/>
            <a:endCxn id="23" idx="1"/>
          </p:cNvCxnSpPr>
          <p:nvPr/>
        </p:nvCxnSpPr>
        <p:spPr>
          <a:xfrm>
            <a:off x="4503000" y="3474189"/>
            <a:ext cx="1224698" cy="13238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0706E137-2C49-6708-DA48-B3C51634B385}"/>
              </a:ext>
            </a:extLst>
          </p:cNvPr>
          <p:cNvSpPr/>
          <p:nvPr/>
        </p:nvSpPr>
        <p:spPr>
          <a:xfrm>
            <a:off x="5727698" y="4176336"/>
            <a:ext cx="4898770" cy="124346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Tư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tưởng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tình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cảm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thái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độ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kể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</a:rPr>
              <a:t>chuyện</a:t>
            </a:r>
            <a:endParaRPr lang="vi-VN" sz="28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137BC688-2855-D02E-0A1B-04C00052FE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038" r="41018"/>
          <a:stretch/>
        </p:blipFill>
        <p:spPr>
          <a:xfrm>
            <a:off x="-143939" y="4176336"/>
            <a:ext cx="3432447" cy="274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157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19" grpId="0" animBg="1"/>
      <p:bldP spid="21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2">
            <a:extLst>
              <a:ext uri="{FF2B5EF4-FFF2-40B4-BE49-F238E27FC236}">
                <a16:creationId xmlns:a16="http://schemas.microsoft.com/office/drawing/2014/main" id="{37BFE9C3-82CE-AFC0-4872-3F46E6EB03EC}"/>
              </a:ext>
            </a:extLst>
          </p:cNvPr>
          <p:cNvSpPr/>
          <p:nvPr/>
        </p:nvSpPr>
        <p:spPr>
          <a:xfrm>
            <a:off x="1491291" y="2022406"/>
            <a:ext cx="9209418" cy="107497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 err="1">
                <a:solidFill>
                  <a:schemeClr val="tx1"/>
                </a:solidFill>
                <a:latin typeface="UTM Avo" panose="02040603050506020204" pitchFamily="18"/>
              </a:rPr>
              <a:t>Tiếng</a:t>
            </a: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b="1" dirty="0" err="1">
                <a:solidFill>
                  <a:schemeClr val="tx1"/>
                </a:solidFill>
                <a:latin typeface="UTM Avo" panose="02040603050506020204" pitchFamily="18"/>
              </a:rPr>
              <a:t>Việt</a:t>
            </a: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ngữ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toàn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dân,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từ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ngữ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địa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phương,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biệt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ngữ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xã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hội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trong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đời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sống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trong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tác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phẩm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 văn </a:t>
            </a:r>
            <a:r>
              <a:rPr lang="vi-VN" sz="2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học</a:t>
            </a:r>
            <a:r>
              <a:rPr lang="vi-VN" sz="2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</a:rPr>
              <a:t>.</a:t>
            </a:r>
            <a:endParaRPr lang="vi-VN" sz="2200" dirty="0">
              <a:latin typeface="UTM Avo" panose="02040603050506020204" pitchFamily="18"/>
            </a:endParaRPr>
          </a:p>
        </p:txBody>
      </p:sp>
      <p:sp>
        <p:nvSpPr>
          <p:cNvPr id="3" name="Rectangle: Rounded Corners 5">
            <a:extLst>
              <a:ext uri="{FF2B5EF4-FFF2-40B4-BE49-F238E27FC236}">
                <a16:creationId xmlns:a16="http://schemas.microsoft.com/office/drawing/2014/main" id="{83A0460D-46CC-2F2B-DBDA-37A242A8B11E}"/>
              </a:ext>
            </a:extLst>
          </p:cNvPr>
          <p:cNvSpPr/>
          <p:nvPr/>
        </p:nvSpPr>
        <p:spPr>
          <a:xfrm>
            <a:off x="1491291" y="3223962"/>
            <a:ext cx="9209418" cy="158933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 err="1">
                <a:solidFill>
                  <a:schemeClr val="tx1"/>
                </a:solidFill>
                <a:latin typeface="UTM Avo" panose="02040603050506020204" pitchFamily="18"/>
              </a:rPr>
              <a:t>Viết</a:t>
            </a: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</a:rPr>
              <a:t>: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bài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văn phân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tích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phẩm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truyện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: nêu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chủ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dẫn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ra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phân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tích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dụng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vài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nét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đặc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sắc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thức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nghệ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thuật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dùng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trong </a:t>
            </a:r>
            <a:r>
              <a:rPr lang="vi-VN" sz="220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 phẩm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vi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4" name="Rectangle: Rounded Corners 6">
            <a:extLst>
              <a:ext uri="{FF2B5EF4-FFF2-40B4-BE49-F238E27FC236}">
                <a16:creationId xmlns:a16="http://schemas.microsoft.com/office/drawing/2014/main" id="{428E8A2E-DED1-06ED-A3DB-ED192D85AD98}"/>
              </a:ext>
            </a:extLst>
          </p:cNvPr>
          <p:cNvSpPr/>
          <p:nvPr/>
        </p:nvSpPr>
        <p:spPr>
          <a:xfrm>
            <a:off x="1491291" y="4939882"/>
            <a:ext cx="9209418" cy="125419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b="1" dirty="0" err="1">
                <a:solidFill>
                  <a:schemeClr val="tx1"/>
                </a:solidFill>
                <a:latin typeface="UTM Avo" panose="02040603050506020204" pitchFamily="18"/>
              </a:rPr>
              <a:t>Nói</a:t>
            </a: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b="1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vi-VN" sz="2200" b="1" dirty="0">
                <a:solidFill>
                  <a:schemeClr val="tx1"/>
                </a:solidFill>
                <a:latin typeface="UTM Avo" panose="02040603050506020204" pitchFamily="18"/>
              </a:rPr>
              <a:t> nghe: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trình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bày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ý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kiến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vấn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xã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hội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; nêu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rõ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các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luận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điểm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;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sử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dụng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lí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lẽ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bằng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chứng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err="1">
                <a:solidFill>
                  <a:schemeClr val="tx1"/>
                </a:solidFill>
                <a:latin typeface="UTM Avo" panose="02040603050506020204" pitchFamily="18"/>
              </a:rPr>
              <a:t>thuyết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 phục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vi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2585987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1F8D8C05-7003-3730-D85B-9F9250BD9A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059" y="317500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27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4">
            <a:extLst>
              <a:ext uri="{FF2B5EF4-FFF2-40B4-BE49-F238E27FC236}">
                <a16:creationId xmlns:a16="http://schemas.microsoft.com/office/drawing/2014/main" id="{B89C9555-8447-703F-92E3-B71E4283E1FD}"/>
              </a:ext>
            </a:extLst>
          </p:cNvPr>
          <p:cNvSpPr/>
          <p:nvPr/>
        </p:nvSpPr>
        <p:spPr>
          <a:xfrm>
            <a:off x="4794250" y="2940192"/>
            <a:ext cx="5213350" cy="169530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Đ</a:t>
            </a:r>
            <a:r>
              <a:rPr lang="vi-VN" sz="28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ọc</a:t>
            </a:r>
            <a:r>
              <a:rPr lang="vi-VN" sz="28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văn </a:t>
            </a:r>
            <a:r>
              <a:rPr lang="vi-VN" sz="28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bản</a:t>
            </a:r>
            <a:r>
              <a:rPr lang="vi-VN" sz="28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i="1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Cố</a:t>
            </a:r>
            <a:r>
              <a:rPr lang="vi-VN" sz="2800" i="1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hương</a:t>
            </a:r>
            <a:r>
              <a:rPr lang="vi-VN" sz="28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vi-VN" sz="28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trả</a:t>
            </a:r>
            <a:r>
              <a:rPr lang="vi-VN" sz="28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lời</a:t>
            </a:r>
            <a:r>
              <a:rPr lang="vi-VN" sz="28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câu </a:t>
            </a:r>
            <a:r>
              <a:rPr lang="vi-VN" sz="28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hỏi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trắc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8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nghiệm</a:t>
            </a:r>
            <a:r>
              <a:rPr lang="vi-VN" sz="2800" dirty="0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vi-VN" sz="2800" dirty="0">
              <a:solidFill>
                <a:schemeClr val="tx1"/>
              </a:solidFill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7DE024-DDDA-C32D-9351-D35D14677454}"/>
              </a:ext>
            </a:extLst>
          </p:cNvPr>
          <p:cNvSpPr txBox="1"/>
          <p:nvPr/>
        </p:nvSpPr>
        <p:spPr>
          <a:xfrm>
            <a:off x="4478867" y="2170612"/>
            <a:ext cx="60240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800" b="1" dirty="0">
                <a:solidFill>
                  <a:srgbClr val="C00000"/>
                </a:solidFill>
                <a:latin typeface="UTM Avo" panose="02040603050506020204" pitchFamily="18"/>
              </a:rPr>
              <a:t>Em </a:t>
            </a:r>
            <a:r>
              <a:rPr lang="vi-VN" sz="2800" b="1" dirty="0" err="1">
                <a:solidFill>
                  <a:srgbClr val="C00000"/>
                </a:solidFill>
                <a:latin typeface="UTM Avo" panose="02040603050506020204" pitchFamily="18"/>
              </a:rPr>
              <a:t>hãy</a:t>
            </a:r>
            <a:r>
              <a:rPr lang="vi-VN" sz="2800" b="1" dirty="0">
                <a:solidFill>
                  <a:srgbClr val="C00000"/>
                </a:solidFill>
                <a:latin typeface="UTM Avo" panose="02040603050506020204" pitchFamily="18"/>
              </a:rPr>
              <a:t> </a:t>
            </a:r>
            <a:r>
              <a:rPr lang="vi-VN" sz="2800" b="1" dirty="0" err="1">
                <a:solidFill>
                  <a:srgbClr val="C00000"/>
                </a:solidFill>
                <a:latin typeface="UTM Avo" panose="02040603050506020204" pitchFamily="18"/>
              </a:rPr>
              <a:t>thực</a:t>
            </a:r>
            <a:r>
              <a:rPr lang="vi-VN" sz="2800" b="1" dirty="0">
                <a:solidFill>
                  <a:srgbClr val="C00000"/>
                </a:solidFill>
                <a:latin typeface="UTM Avo" panose="02040603050506020204" pitchFamily="18"/>
              </a:rPr>
              <a:t> </a:t>
            </a:r>
            <a:r>
              <a:rPr lang="vi-VN" sz="2800" b="1" dirty="0" err="1">
                <a:solidFill>
                  <a:srgbClr val="C00000"/>
                </a:solidFill>
                <a:latin typeface="UTM Avo" panose="02040603050506020204" pitchFamily="18"/>
              </a:rPr>
              <a:t>hiện</a:t>
            </a:r>
            <a:r>
              <a:rPr lang="vi-VN" sz="2800" b="1" dirty="0">
                <a:solidFill>
                  <a:srgbClr val="C00000"/>
                </a:solidFill>
                <a:latin typeface="UTM Avo" panose="02040603050506020204" pitchFamily="18"/>
              </a:rPr>
              <a:t> yêu </a:t>
            </a:r>
            <a:r>
              <a:rPr lang="vi-VN" sz="2800" b="1" dirty="0" err="1">
                <a:solidFill>
                  <a:srgbClr val="C00000"/>
                </a:solidFill>
                <a:latin typeface="UTM Avo" panose="02040603050506020204" pitchFamily="18"/>
              </a:rPr>
              <a:t>cầu</a:t>
            </a:r>
            <a:r>
              <a:rPr lang="vi-VN" sz="2800" b="1" dirty="0">
                <a:solidFill>
                  <a:srgbClr val="C00000"/>
                </a:solidFill>
                <a:latin typeface="UTM Avo" panose="02040603050506020204" pitchFamily="18"/>
              </a:rPr>
              <a:t> sau:</a:t>
            </a:r>
          </a:p>
        </p:txBody>
      </p:sp>
      <p:pic>
        <p:nvPicPr>
          <p:cNvPr id="4" name="Picture 29">
            <a:extLst>
              <a:ext uri="{FF2B5EF4-FFF2-40B4-BE49-F238E27FC236}">
                <a16:creationId xmlns:a16="http://schemas.microsoft.com/office/drawing/2014/main" id="{104F26A2-42DA-6F2E-AFAF-F2320A3934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>
            <a:off x="905811" y="2568546"/>
            <a:ext cx="3888439" cy="4412413"/>
          </a:xfrm>
          <a:prstGeom prst="rect">
            <a:avLst/>
          </a:prstGeom>
        </p:spPr>
      </p:pic>
      <p:pic>
        <p:nvPicPr>
          <p:cNvPr id="5" name="Picture 4">
            <a:hlinkClick r:id="rId5"/>
            <a:extLst>
              <a:ext uri="{FF2B5EF4-FFF2-40B4-BE49-F238E27FC236}">
                <a16:creationId xmlns:a16="http://schemas.microsoft.com/office/drawing/2014/main" id="{BA2D3501-7BE8-A352-9179-D217F4EFF4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14035" y="527738"/>
            <a:ext cx="1377965" cy="1515873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388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18E2109C-B3D6-34B5-6E2D-2B4856611D9D}"/>
              </a:ext>
            </a:extLst>
          </p:cNvPr>
          <p:cNvSpPr/>
          <p:nvPr/>
        </p:nvSpPr>
        <p:spPr>
          <a:xfrm>
            <a:off x="1847542" y="1841500"/>
            <a:ext cx="8490258" cy="112633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1: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Đoạn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tóm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tắt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phần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lược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đi cho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biết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thông tin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quan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trọng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để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hiểu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đoạn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trích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375E2EAE-EA43-F626-F16F-5D0372449491}"/>
              </a:ext>
            </a:extLst>
          </p:cNvPr>
          <p:cNvSpPr/>
          <p:nvPr/>
        </p:nvSpPr>
        <p:spPr>
          <a:xfrm>
            <a:off x="1847543" y="3238086"/>
            <a:ext cx="4011414" cy="1537113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ctr">
              <a:lnSpc>
                <a:spcPct val="150000"/>
              </a:lnSpc>
              <a:buAutoNum type="alphaUcPeriod"/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Sau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hơn hai mươi năm xa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cách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, nhân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err="1">
                <a:solidFill>
                  <a:schemeClr val="tx1"/>
                </a:solidFill>
                <a:latin typeface="UTM Avo" panose="02040603050506020204" pitchFamily="18"/>
              </a:rPr>
              <a:t>Tấn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trở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lại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thăm quê.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235956DD-2F5F-BD69-88B7-42442969A27D}"/>
              </a:ext>
            </a:extLst>
          </p:cNvPr>
          <p:cNvSpPr/>
          <p:nvPr/>
        </p:nvSpPr>
        <p:spPr>
          <a:xfrm>
            <a:off x="1847542" y="4897040"/>
            <a:ext cx="4011414" cy="1537113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Chị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Hai Dương – “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nàng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Tây Thi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đậu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phụ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” </a:t>
            </a:r>
            <a:r>
              <a:rPr lang="vi-VN" sz="2200" err="1">
                <a:solidFill>
                  <a:schemeClr val="tx1"/>
                </a:solidFill>
                <a:latin typeface="UTM Avo" panose="02040603050506020204" pitchFamily="18"/>
              </a:rPr>
              <a:t>cũng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trở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nên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thực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dụng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ECED74B4-D6B2-16CF-4178-3365DACA5EAB}"/>
              </a:ext>
            </a:extLst>
          </p:cNvPr>
          <p:cNvSpPr/>
          <p:nvPr/>
        </p:nvSpPr>
        <p:spPr>
          <a:xfrm>
            <a:off x="6392437" y="3238086"/>
            <a:ext cx="3945363" cy="1537113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Ngày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trước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Tấn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Nhuận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Thổ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err="1">
                <a:solidFill>
                  <a:schemeClr val="tx1"/>
                </a:solidFill>
                <a:latin typeface="UTM Avo" panose="02040603050506020204" pitchFamily="18"/>
              </a:rPr>
              <a:t>bạn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 bè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thân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thiết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với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nhau.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B7A747DD-60BB-9D5D-CF24-FC39CB2CDCB3}"/>
              </a:ext>
            </a:extLst>
          </p:cNvPr>
          <p:cNvSpPr/>
          <p:nvPr/>
        </p:nvSpPr>
        <p:spPr>
          <a:xfrm>
            <a:off x="6399097" y="4897040"/>
            <a:ext cx="3945361" cy="1537112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D.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Thời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tiết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khi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Tấn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quê đang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giữa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mùa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đông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trời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âm u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gió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lạnh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pic>
        <p:nvPicPr>
          <p:cNvPr id="7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16F281C8-9D5A-BFC5-E4BE-ED21522D919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847814" y="-782748"/>
            <a:ext cx="365522" cy="365522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2595B183-A9CE-CAE6-6F92-BC8A79BFA42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5396180" y="3903894"/>
            <a:ext cx="995475" cy="707086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95116BC4-0A9C-57DA-5102-0CE57F9B582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036586" y="3591630"/>
            <a:ext cx="1086474" cy="851683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967E150E-49EE-FC7C-4B5A-7FD2C2C4373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10048015" y="5382308"/>
            <a:ext cx="1075045" cy="7815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F24CB3-D957-DB07-C8CB-1301236DFE4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p:blipFill>
        <p:spPr>
          <a:xfrm>
            <a:off x="5509858" y="5382308"/>
            <a:ext cx="1031727" cy="750098"/>
          </a:xfrm>
          <a:prstGeom prst="rect">
            <a:avLst/>
          </a:prstGeom>
        </p:spPr>
      </p:pic>
      <p:pic>
        <p:nvPicPr>
          <p:cNvPr id="12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C97E1E74-A013-E2F4-2AAC-F77802CF46F0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842961" y="-782748"/>
            <a:ext cx="365522" cy="3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360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âu hỏi">
            <a:extLst>
              <a:ext uri="{FF2B5EF4-FFF2-40B4-BE49-F238E27FC236}">
                <a16:creationId xmlns:a16="http://schemas.microsoft.com/office/drawing/2014/main" id="{BCA00EFC-5329-D791-CCA3-0E1009E0FF8E}"/>
              </a:ext>
            </a:extLst>
          </p:cNvPr>
          <p:cNvSpPr/>
          <p:nvPr/>
        </p:nvSpPr>
        <p:spPr>
          <a:xfrm>
            <a:off x="2206713" y="2062053"/>
            <a:ext cx="7820353" cy="95992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2: 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Nhân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trung tâm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truyện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ai?</a:t>
            </a:r>
          </a:p>
        </p:txBody>
      </p:sp>
      <p:sp>
        <p:nvSpPr>
          <p:cNvPr id="14" name="Đáp án đúng">
            <a:extLst>
              <a:ext uri="{FF2B5EF4-FFF2-40B4-BE49-F238E27FC236}">
                <a16:creationId xmlns:a16="http://schemas.microsoft.com/office/drawing/2014/main" id="{7C6B3900-995C-C51A-BF49-47C0F74E36EB}"/>
              </a:ext>
            </a:extLst>
          </p:cNvPr>
          <p:cNvSpPr/>
          <p:nvPr/>
        </p:nvSpPr>
        <p:spPr>
          <a:xfrm>
            <a:off x="6254152" y="3348493"/>
            <a:ext cx="4299548" cy="94897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Tấn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– nhân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xưng “tôi”</a:t>
            </a:r>
          </a:p>
        </p:txBody>
      </p:sp>
      <p:sp>
        <p:nvSpPr>
          <p:cNvPr id="15" name="Đáp án sai 1">
            <a:extLst>
              <a:ext uri="{FF2B5EF4-FFF2-40B4-BE49-F238E27FC236}">
                <a16:creationId xmlns:a16="http://schemas.microsoft.com/office/drawing/2014/main" id="{02C60C2C-9451-354D-9594-FD42473D637B}"/>
              </a:ext>
            </a:extLst>
          </p:cNvPr>
          <p:cNvSpPr/>
          <p:nvPr/>
        </p:nvSpPr>
        <p:spPr>
          <a:xfrm>
            <a:off x="1524358" y="4571818"/>
            <a:ext cx="4294770" cy="94897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C. Hoàng –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cháu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Tấn</a:t>
            </a:r>
            <a:endParaRPr lang="vi-VN" sz="23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6" name="Đáp án sai 2">
            <a:extLst>
              <a:ext uri="{FF2B5EF4-FFF2-40B4-BE49-F238E27FC236}">
                <a16:creationId xmlns:a16="http://schemas.microsoft.com/office/drawing/2014/main" id="{A7159EBB-8945-4FF8-6F49-AFA75BD26F85}"/>
              </a:ext>
            </a:extLst>
          </p:cNvPr>
          <p:cNvSpPr/>
          <p:nvPr/>
        </p:nvSpPr>
        <p:spPr>
          <a:xfrm>
            <a:off x="1519580" y="3348493"/>
            <a:ext cx="4299548" cy="96233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A.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Nhuận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Thổ</a:t>
            </a:r>
            <a:endParaRPr lang="vi-VN" sz="23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17" name="Đáp án sai 3">
            <a:extLst>
              <a:ext uri="{FF2B5EF4-FFF2-40B4-BE49-F238E27FC236}">
                <a16:creationId xmlns:a16="http://schemas.microsoft.com/office/drawing/2014/main" id="{E698648F-160E-0EF1-6453-C29AEADF7C4B}"/>
              </a:ext>
            </a:extLst>
          </p:cNvPr>
          <p:cNvSpPr/>
          <p:nvPr/>
        </p:nvSpPr>
        <p:spPr>
          <a:xfrm>
            <a:off x="6258929" y="4571819"/>
            <a:ext cx="4294771" cy="94897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D.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Mẹ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3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300" dirty="0" err="1">
                <a:solidFill>
                  <a:schemeClr val="tx1"/>
                </a:solidFill>
                <a:latin typeface="UTM Avo" panose="02040603050506020204" pitchFamily="18"/>
              </a:rPr>
              <a:t>Tấn</a:t>
            </a:r>
            <a:endParaRPr lang="vi-VN" sz="23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18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F4D67A80-636A-A1FC-2407-EAF62464FB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254152" y="-566848"/>
            <a:ext cx="365522" cy="365522"/>
          </a:xfrm>
          <a:prstGeom prst="rect">
            <a:avLst/>
          </a:prstGeom>
        </p:spPr>
      </p:pic>
      <p:pic>
        <p:nvPicPr>
          <p:cNvPr id="19" name="Picture 5">
            <a:extLst>
              <a:ext uri="{FF2B5EF4-FFF2-40B4-BE49-F238E27FC236}">
                <a16:creationId xmlns:a16="http://schemas.microsoft.com/office/drawing/2014/main" id="{4FBB5EC2-B421-E6EC-48FB-140688539E0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199515" y="3590382"/>
            <a:ext cx="995475" cy="707086"/>
          </a:xfrm>
          <a:prstGeom prst="rect">
            <a:avLst/>
          </a:prstGeom>
        </p:spPr>
      </p:pic>
      <p:pic>
        <p:nvPicPr>
          <p:cNvPr id="20" name="Picture 10">
            <a:extLst>
              <a:ext uri="{FF2B5EF4-FFF2-40B4-BE49-F238E27FC236}">
                <a16:creationId xmlns:a16="http://schemas.microsoft.com/office/drawing/2014/main" id="{6FB283C8-F4BE-97DD-91FD-7E2670844A3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297267" y="3547369"/>
            <a:ext cx="956885" cy="750099"/>
          </a:xfrm>
          <a:prstGeom prst="rect">
            <a:avLst/>
          </a:prstGeom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007DD1E4-4C03-6E4F-3218-EF3697E5D9A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016177" y="4655510"/>
            <a:ext cx="1075045" cy="781592"/>
          </a:xfrm>
          <a:prstGeom prst="rect">
            <a:avLst/>
          </a:prstGeom>
        </p:spPr>
      </p:pic>
      <p:pic>
        <p:nvPicPr>
          <p:cNvPr id="22" name="Picture 10">
            <a:extLst>
              <a:ext uri="{FF2B5EF4-FFF2-40B4-BE49-F238E27FC236}">
                <a16:creationId xmlns:a16="http://schemas.microsoft.com/office/drawing/2014/main" id="{9A3FA2CD-E20D-B974-E231-CC420DE22D1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378311" y="4770695"/>
            <a:ext cx="1031727" cy="750098"/>
          </a:xfrm>
          <a:prstGeom prst="rect">
            <a:avLst/>
          </a:prstGeom>
        </p:spPr>
      </p:pic>
      <p:pic>
        <p:nvPicPr>
          <p:cNvPr id="23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5390F60B-7581-4275-02F5-C1119EBCFA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249299" y="-566848"/>
            <a:ext cx="365522" cy="3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90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86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6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86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13" grpId="0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DB92CCD5-4D14-D2FD-8CA7-90F2E7612C40}"/>
              </a:ext>
            </a:extLst>
          </p:cNvPr>
          <p:cNvSpPr/>
          <p:nvPr/>
        </p:nvSpPr>
        <p:spPr>
          <a:xfrm>
            <a:off x="2017628" y="1948879"/>
            <a:ext cx="8131087" cy="1118987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3: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Việc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lựa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chọn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ngôi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kể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trong văn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bản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không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có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dụng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sau đây?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D02B13E9-5FC2-FFD7-ABE3-BE9BCA4ED8B1}"/>
              </a:ext>
            </a:extLst>
          </p:cNvPr>
          <p:cNvSpPr/>
          <p:nvPr/>
        </p:nvSpPr>
        <p:spPr>
          <a:xfrm>
            <a:off x="6310704" y="4669436"/>
            <a:ext cx="4655148" cy="94897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D.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Giúp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người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đọc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dễ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dàng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xác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định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bố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cục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 truyện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vi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61B85BE3-40BF-40CE-D5FB-A6A4F57576D9}"/>
              </a:ext>
            </a:extLst>
          </p:cNvPr>
          <p:cNvSpPr/>
          <p:nvPr/>
        </p:nvSpPr>
        <p:spPr>
          <a:xfrm>
            <a:off x="939801" y="4669437"/>
            <a:ext cx="4762500" cy="94897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Bộc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lộ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cảm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xúc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một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cách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trực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tiếp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chân thực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vi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ABC7D09A-A897-B410-9A9E-3598B104739A}"/>
              </a:ext>
            </a:extLst>
          </p:cNvPr>
          <p:cNvSpPr/>
          <p:nvPr/>
        </p:nvSpPr>
        <p:spPr>
          <a:xfrm>
            <a:off x="939801" y="3430460"/>
            <a:ext cx="4858835" cy="948975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A.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Giúp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khám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phá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thế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giới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nội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tâm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nhân vật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vi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41DA47D2-3BBC-1382-7EB1-824B3DD978EE}"/>
              </a:ext>
            </a:extLst>
          </p:cNvPr>
          <p:cNvSpPr/>
          <p:nvPr/>
        </p:nvSpPr>
        <p:spPr>
          <a:xfrm>
            <a:off x="6315481" y="3429001"/>
            <a:ext cx="4650371" cy="948976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Khiến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câu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chuyện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được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kể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lại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chân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, 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sinh động</a:t>
            </a:r>
            <a:r>
              <a:rPr lang="en-US" sz="220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  <a:endParaRPr lang="vi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pic>
        <p:nvPicPr>
          <p:cNvPr id="7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2516C0E0-B1B0-494D-2AF0-6A4A0FA57D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845086" y="499952"/>
            <a:ext cx="365522" cy="365522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70A785C4-20C6-CC19-F2CA-41F81635C93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572066" y="4824499"/>
            <a:ext cx="995475" cy="707086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326022F6-DA6E-B516-3107-6CECC3EC731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40635" y="3505416"/>
            <a:ext cx="1086474" cy="851683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FE512749-625D-0E04-5872-2331CEAC49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748922" y="3574580"/>
            <a:ext cx="1075045" cy="7815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4DFDFEC-14A7-D86E-6DBB-756CC3336E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68008" y="4947399"/>
            <a:ext cx="1031727" cy="750098"/>
          </a:xfrm>
          <a:prstGeom prst="rect">
            <a:avLst/>
          </a:prstGeom>
        </p:spPr>
      </p:pic>
      <p:pic>
        <p:nvPicPr>
          <p:cNvPr id="12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021DDF0A-6540-E641-9CEA-87E62791E5A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49939" y="499952"/>
            <a:ext cx="365522" cy="3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35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2962EEBD-3AD4-78D1-5B10-467615245B20}"/>
              </a:ext>
            </a:extLst>
          </p:cNvPr>
          <p:cNvSpPr/>
          <p:nvPr/>
        </p:nvSpPr>
        <p:spPr>
          <a:xfrm>
            <a:off x="1827256" y="1807913"/>
            <a:ext cx="8231144" cy="1069258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4: 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Trong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phần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(2)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truyện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ngắn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này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, chi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tiết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khiến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“tôi”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bỗng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nhiên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hoảng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sợ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A94955DA-6372-07CF-7BC9-A5CF26256BB9}"/>
              </a:ext>
            </a:extLst>
          </p:cNvPr>
          <p:cNvSpPr/>
          <p:nvPr/>
        </p:nvSpPr>
        <p:spPr>
          <a:xfrm>
            <a:off x="6217487" y="4680914"/>
            <a:ext cx="4526547" cy="1570531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D.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Mẹ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“tôi</a:t>
            </a: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” </a:t>
            </a:r>
            <a:endParaRPr lang="en-US" sz="2200">
              <a:solidFill>
                <a:schemeClr val="tx1"/>
              </a:solidFill>
              <a:latin typeface="UTM Avo" panose="02040603050506020204" pitchFamily="18"/>
            </a:endParaRPr>
          </a:p>
          <a:p>
            <a:pPr algn="ctr">
              <a:lnSpc>
                <a:spcPct val="150000"/>
              </a:lnSpc>
            </a:pPr>
            <a:r>
              <a:rPr lang="vi-VN" sz="2200">
                <a:solidFill>
                  <a:schemeClr val="tx1"/>
                </a:solidFill>
                <a:latin typeface="UTM Avo" panose="02040603050506020204" pitchFamily="18"/>
              </a:rPr>
              <a:t>than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phiền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cách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hành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xử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chị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Hai Dương.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EC945081-DAC3-79CE-FDEE-5DAC6278673C}"/>
              </a:ext>
            </a:extLst>
          </p:cNvPr>
          <p:cNvSpPr/>
          <p:nvPr/>
        </p:nvSpPr>
        <p:spPr>
          <a:xfrm>
            <a:off x="1038728" y="4677902"/>
            <a:ext cx="4526547" cy="1570531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C. Nhân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“tôi” suy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nghĩ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mong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mỏi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tương lai như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những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niềm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hi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vọng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.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909DA206-4E56-057D-E994-38AC334C0FD8}"/>
              </a:ext>
            </a:extLst>
          </p:cNvPr>
          <p:cNvSpPr/>
          <p:nvPr/>
        </p:nvSpPr>
        <p:spPr>
          <a:xfrm>
            <a:off x="1038728" y="3029584"/>
            <a:ext cx="4523875" cy="128355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A. Khung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cảnh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ngôi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làng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mờ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dần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trước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mắt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“tôi”.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7A264CBB-F471-F9CD-05C7-8B1360E37835}"/>
              </a:ext>
            </a:extLst>
          </p:cNvPr>
          <p:cNvSpPr/>
          <p:nvPr/>
        </p:nvSpPr>
        <p:spPr>
          <a:xfrm>
            <a:off x="6217487" y="2998783"/>
            <a:ext cx="4523875" cy="1570531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Hình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ảnh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ngày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xưa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Nhuận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Thổ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mờ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nhạt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dần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trong tâm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trí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nhân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vật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“tôi”.</a:t>
            </a:r>
          </a:p>
        </p:txBody>
      </p:sp>
      <p:pic>
        <p:nvPicPr>
          <p:cNvPr id="7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CBD60F62-6F9C-BB3E-A475-75DFF22FE52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2353514" y="1033352"/>
            <a:ext cx="365522" cy="365522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508E4B47-36D1-9240-0077-EC3ADB2DB93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10155125" y="5466179"/>
            <a:ext cx="995475" cy="707086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9AB1A0D9-A096-8248-BC5C-D0664F5AA85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322060" y="3356176"/>
            <a:ext cx="954843" cy="748498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50736CFD-0F84-7844-7142-E8B0D6BFF74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459307" y="3420317"/>
            <a:ext cx="1075045" cy="7815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3630E14-DE1A-F2B4-A4DC-09098EF61BC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271260" y="5185982"/>
            <a:ext cx="1031727" cy="750098"/>
          </a:xfrm>
          <a:prstGeom prst="rect">
            <a:avLst/>
          </a:prstGeom>
        </p:spPr>
      </p:pic>
      <p:pic>
        <p:nvPicPr>
          <p:cNvPr id="12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19963D44-6DAA-A7E7-E341-AAAFD43C7AA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3348661" y="1033352"/>
            <a:ext cx="365522" cy="3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47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âu hỏi">
            <a:extLst>
              <a:ext uri="{FF2B5EF4-FFF2-40B4-BE49-F238E27FC236}">
                <a16:creationId xmlns:a16="http://schemas.microsoft.com/office/drawing/2014/main" id="{8F74A083-B5B4-C84C-1587-14262904EB58}"/>
              </a:ext>
            </a:extLst>
          </p:cNvPr>
          <p:cNvSpPr/>
          <p:nvPr/>
        </p:nvSpPr>
        <p:spPr>
          <a:xfrm>
            <a:off x="2460347" y="1955417"/>
            <a:ext cx="7566733" cy="959924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b="1" noProof="1">
                <a:solidFill>
                  <a:schemeClr val="tx1"/>
                </a:solidFill>
                <a:latin typeface="UTM Avo" panose="02040603050506020204" pitchFamily="18"/>
                <a:cs typeface="Arial" panose="020B0604020202020204" pitchFamily="34" charset="0"/>
              </a:rPr>
              <a:t>Câu 5: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Việc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xác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định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chủ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truyện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ngắn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này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dựa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vào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câu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hỏi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sau đây?</a:t>
            </a:r>
          </a:p>
        </p:txBody>
      </p:sp>
      <p:sp>
        <p:nvSpPr>
          <p:cNvPr id="3" name="Đáp án đúng">
            <a:extLst>
              <a:ext uri="{FF2B5EF4-FFF2-40B4-BE49-F238E27FC236}">
                <a16:creationId xmlns:a16="http://schemas.microsoft.com/office/drawing/2014/main" id="{8936B893-8C1E-C485-C1F9-AD69E67BBB3B}"/>
              </a:ext>
            </a:extLst>
          </p:cNvPr>
          <p:cNvSpPr/>
          <p:nvPr/>
        </p:nvSpPr>
        <p:spPr>
          <a:xfrm>
            <a:off x="1554914" y="4631727"/>
            <a:ext cx="4257175" cy="128355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C.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Tác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phẩm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viết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cái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4" name="Đáp án sai 1">
            <a:extLst>
              <a:ext uri="{FF2B5EF4-FFF2-40B4-BE49-F238E27FC236}">
                <a16:creationId xmlns:a16="http://schemas.microsoft.com/office/drawing/2014/main" id="{576C7FDC-539A-E1FD-EB85-2DD88149E070}"/>
              </a:ext>
            </a:extLst>
          </p:cNvPr>
          <p:cNvSpPr/>
          <p:nvPr/>
        </p:nvSpPr>
        <p:spPr>
          <a:xfrm>
            <a:off x="6532313" y="4649598"/>
            <a:ext cx="4107613" cy="128355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D.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Vấn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cơ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bản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mà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truyện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nêu lên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5" name="Đáp án sai 2">
            <a:extLst>
              <a:ext uri="{FF2B5EF4-FFF2-40B4-BE49-F238E27FC236}">
                <a16:creationId xmlns:a16="http://schemas.microsoft.com/office/drawing/2014/main" id="{6200FC14-7043-6418-575D-FB555D212770}"/>
              </a:ext>
            </a:extLst>
          </p:cNvPr>
          <p:cNvSpPr/>
          <p:nvPr/>
        </p:nvSpPr>
        <p:spPr>
          <a:xfrm>
            <a:off x="1554914" y="3207898"/>
            <a:ext cx="4257175" cy="1283550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A. Nhan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đề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của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truyện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gì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sp>
        <p:nvSpPr>
          <p:cNvPr id="6" name="Đáp án sai 3">
            <a:extLst>
              <a:ext uri="{FF2B5EF4-FFF2-40B4-BE49-F238E27FC236}">
                <a16:creationId xmlns:a16="http://schemas.microsoft.com/office/drawing/2014/main" id="{7A97BB6E-B850-52FA-A943-942510AA3BD9}"/>
              </a:ext>
            </a:extLst>
          </p:cNvPr>
          <p:cNvSpPr/>
          <p:nvPr/>
        </p:nvSpPr>
        <p:spPr>
          <a:xfrm>
            <a:off x="6534987" y="3205650"/>
            <a:ext cx="4107613" cy="1283549"/>
          </a:xfrm>
          <a:prstGeom prst="round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B.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Sự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việc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nào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là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sự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việc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tiêu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biểu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 trong </a:t>
            </a: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</a:rPr>
              <a:t>truyện</a:t>
            </a:r>
            <a:r>
              <a:rPr lang="vi-VN" sz="2200" dirty="0">
                <a:solidFill>
                  <a:schemeClr val="tx1"/>
                </a:solidFill>
                <a:latin typeface="UTM Avo" panose="02040603050506020204" pitchFamily="18"/>
              </a:rPr>
              <a:t>?</a:t>
            </a:r>
          </a:p>
        </p:txBody>
      </p:sp>
      <p:pic>
        <p:nvPicPr>
          <p:cNvPr id="7" name="Correct sound effect and wrong sound effect (mp3cut.net)">
            <a:hlinkClick r:id="" action="ppaction://media"/>
            <a:extLst>
              <a:ext uri="{FF2B5EF4-FFF2-40B4-BE49-F238E27FC236}">
                <a16:creationId xmlns:a16="http://schemas.microsoft.com/office/drawing/2014/main" id="{1822B11B-1FFD-A064-CE0D-132DCB0888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1679986" y="855552"/>
            <a:ext cx="365522" cy="365522"/>
          </a:xfrm>
          <a:prstGeom prst="rect">
            <a:avLst/>
          </a:prstGeom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B9E0C20F-DC3C-ADFB-B6CD-611B0E18CD8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319266" y="5199298"/>
            <a:ext cx="995475" cy="707086"/>
          </a:xfrm>
          <a:prstGeom prst="rect">
            <a:avLst/>
          </a:prstGeom>
        </p:spPr>
      </p:pic>
      <p:pic>
        <p:nvPicPr>
          <p:cNvPr id="9" name="Picture 10">
            <a:extLst>
              <a:ext uri="{FF2B5EF4-FFF2-40B4-BE49-F238E27FC236}">
                <a16:creationId xmlns:a16="http://schemas.microsoft.com/office/drawing/2014/main" id="{B4CA9833-BA80-4531-32A7-59BD8DDF57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5464053" y="3496258"/>
            <a:ext cx="1086474" cy="851683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ADE6EAB7-785C-691E-D322-2ECF4208EC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219767" y="3485641"/>
            <a:ext cx="1075045" cy="78159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9725533-08AC-E651-791F-6E64E6C1036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0214365" y="4916324"/>
            <a:ext cx="1031727" cy="750098"/>
          </a:xfrm>
          <a:prstGeom prst="rect">
            <a:avLst/>
          </a:prstGeom>
        </p:spPr>
      </p:pic>
      <p:pic>
        <p:nvPicPr>
          <p:cNvPr id="12" name="Correct sound effect and wrong sound effect (mp3cut.net) (1)">
            <a:hlinkClick r:id="" action="ppaction://media"/>
            <a:extLst>
              <a:ext uri="{FF2B5EF4-FFF2-40B4-BE49-F238E27FC236}">
                <a16:creationId xmlns:a16="http://schemas.microsoft.com/office/drawing/2014/main" id="{CA4BB1FD-82BD-1C18-EF8D-C23A22FE44CD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684839" y="855552"/>
            <a:ext cx="365522" cy="365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695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D99694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86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6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3" grpId="1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6">
            <a:extLst>
              <a:ext uri="{FF2B5EF4-FFF2-40B4-BE49-F238E27FC236}">
                <a16:creationId xmlns:a16="http://schemas.microsoft.com/office/drawing/2014/main" id="{1B26A683-E618-CCF1-DB15-A72A85DD08AF}"/>
              </a:ext>
            </a:extLst>
          </p:cNvPr>
          <p:cNvSpPr/>
          <p:nvPr/>
        </p:nvSpPr>
        <p:spPr>
          <a:xfrm>
            <a:off x="1789454" y="1917700"/>
            <a:ext cx="9247476" cy="15113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1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 6.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 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Sự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thay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đổi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con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người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nơi “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cố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hương”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biểu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hiện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cụ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thể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ở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một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số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nhân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như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thế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nào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?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Tác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giả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đã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dùng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những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biện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pháp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nghệ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thuật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nào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để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làm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nổi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bật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sự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thay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đổi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ở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nhân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1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ấy</a:t>
            </a:r>
            <a:r>
              <a:rPr lang="vi-VN" sz="21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?</a:t>
            </a:r>
            <a:endParaRPr lang="vi-VN" sz="2100" dirty="0"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2DF562C-2A02-E9CC-3679-641E39C3DB54}"/>
              </a:ext>
            </a:extLst>
          </p:cNvPr>
          <p:cNvSpPr txBox="1"/>
          <p:nvPr/>
        </p:nvSpPr>
        <p:spPr>
          <a:xfrm>
            <a:off x="3646964" y="3657600"/>
            <a:ext cx="5578244" cy="2447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201295" algn="l"/>
              </a:tabLst>
            </a:pPr>
            <a:r>
              <a:rPr lang="vi-VN" sz="2100" b="1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Chị</a:t>
            </a:r>
            <a:r>
              <a:rPr lang="vi-VN" sz="2100" b="1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Hai Dương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: – “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nàng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Tây Thi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đậu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phụ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”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phụ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nữ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duyên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dáng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trước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đây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mọi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yêu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quý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sau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nhiều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năm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trở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thành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phụ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nữ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xấu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cả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ngoại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hình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lẫn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tính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1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cách</a:t>
            </a:r>
            <a:r>
              <a:rPr lang="vi-VN" sz="21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vi-VN" sz="2100" dirty="0"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5565A4-1C75-7ADA-BDCB-990D5F0F32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25" r="42845"/>
          <a:stretch/>
        </p:blipFill>
        <p:spPr>
          <a:xfrm>
            <a:off x="-68056" y="3846201"/>
            <a:ext cx="3715020" cy="301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0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F7D4351-F89C-4DEF-7956-EA0170716CBB}"/>
              </a:ext>
            </a:extLst>
          </p:cNvPr>
          <p:cNvSpPr txBox="1"/>
          <p:nvPr/>
        </p:nvSpPr>
        <p:spPr>
          <a:xfrm>
            <a:off x="3693016" y="1793031"/>
            <a:ext cx="7538402" cy="205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  <a:tabLst>
                <a:tab pos="201295" algn="l"/>
              </a:tabLst>
            </a:pPr>
            <a:r>
              <a:rPr lang="vi-VN" sz="2200" b="1" dirty="0" err="1">
                <a:latin typeface="UTM Avo" panose="02040603050506020204" pitchFamily="18"/>
              </a:rPr>
              <a:t>Nhuận</a:t>
            </a:r>
            <a:r>
              <a:rPr lang="vi-VN" sz="2200" b="1" dirty="0">
                <a:latin typeface="UTM Avo" panose="02040603050506020204" pitchFamily="18"/>
              </a:rPr>
              <a:t> </a:t>
            </a:r>
            <a:r>
              <a:rPr lang="vi-VN" sz="2200" b="1" dirty="0" err="1">
                <a:latin typeface="UTM Avo" panose="02040603050506020204" pitchFamily="18"/>
              </a:rPr>
              <a:t>Thổ</a:t>
            </a:r>
            <a:r>
              <a:rPr lang="vi-VN" sz="2200" b="1" dirty="0">
                <a:latin typeface="UTM Avo" panose="02040603050506020204" pitchFamily="18"/>
              </a:rPr>
              <a:t>: </a:t>
            </a:r>
            <a:r>
              <a:rPr lang="vi-VN" sz="2200" dirty="0">
                <a:latin typeface="UTM Avo" panose="02040603050506020204" pitchFamily="18"/>
              </a:rPr>
              <a:t>Không </a:t>
            </a:r>
            <a:r>
              <a:rPr lang="vi-VN" sz="2200" dirty="0" err="1">
                <a:latin typeface="UTM Avo" panose="02040603050506020204" pitchFamily="18"/>
              </a:rPr>
              <a:t>còn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là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một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cậu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bé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khỏe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mạnh</a:t>
            </a:r>
            <a:r>
              <a:rPr lang="vi-VN" sz="2200" dirty="0">
                <a:latin typeface="UTM Avo" panose="02040603050506020204" pitchFamily="18"/>
              </a:rPr>
              <a:t>, lanh </a:t>
            </a:r>
            <a:r>
              <a:rPr lang="vi-VN" sz="2200" dirty="0" err="1">
                <a:latin typeface="UTM Avo" panose="02040603050506020204" pitchFamily="18"/>
              </a:rPr>
              <a:t>lợi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tháo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vát</a:t>
            </a:r>
            <a:r>
              <a:rPr lang="vi-VN" sz="2200" dirty="0">
                <a:latin typeface="UTM Avo" panose="02040603050506020204" pitchFamily="18"/>
              </a:rPr>
              <a:t>, </a:t>
            </a:r>
            <a:r>
              <a:rPr lang="vi-VN" sz="2200" dirty="0" err="1">
                <a:latin typeface="UTM Avo" panose="02040603050506020204" pitchFamily="18"/>
              </a:rPr>
              <a:t>hiểu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biết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nhiều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điều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thú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vị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nữa</a:t>
            </a:r>
            <a:r>
              <a:rPr lang="vi-VN" sz="2200" dirty="0">
                <a:latin typeface="UTM Avo" panose="02040603050506020204" pitchFamily="18"/>
              </a:rPr>
              <a:t>. </a:t>
            </a:r>
            <a:r>
              <a:rPr lang="vi-VN" sz="2200" dirty="0" err="1">
                <a:latin typeface="UTM Avo" panose="02040603050506020204" pitchFamily="18"/>
              </a:rPr>
              <a:t>Mà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trở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thành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một</a:t>
            </a:r>
            <a:r>
              <a:rPr lang="vi-VN" sz="2200" dirty="0">
                <a:latin typeface="UTM Avo" panose="02040603050506020204" pitchFamily="18"/>
              </a:rPr>
              <a:t> anh nông dân </a:t>
            </a:r>
            <a:r>
              <a:rPr lang="vi-VN" sz="2200" dirty="0" err="1">
                <a:latin typeface="UTM Avo" panose="02040603050506020204" pitchFamily="18"/>
              </a:rPr>
              <a:t>nghèo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khổ</a:t>
            </a:r>
            <a:r>
              <a:rPr lang="vi-VN" sz="2200" dirty="0">
                <a:latin typeface="UTM Avo" panose="02040603050506020204" pitchFamily="18"/>
              </a:rPr>
              <a:t>, </a:t>
            </a:r>
            <a:r>
              <a:rPr lang="vi-VN" sz="2200" dirty="0" err="1">
                <a:latin typeface="UTM Avo" panose="02040603050506020204" pitchFamily="18"/>
              </a:rPr>
              <a:t>đần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độn</a:t>
            </a:r>
            <a:r>
              <a:rPr lang="vi-VN" sz="2200" dirty="0">
                <a:latin typeface="UTM Avo" panose="02040603050506020204" pitchFamily="18"/>
              </a:rPr>
              <a:t>, </a:t>
            </a:r>
            <a:r>
              <a:rPr lang="vi-VN" sz="2200" dirty="0" err="1">
                <a:latin typeface="UTM Avo" panose="02040603050506020204" pitchFamily="18"/>
              </a:rPr>
              <a:t>mụ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mẫm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và</a:t>
            </a:r>
            <a:r>
              <a:rPr lang="vi-VN" sz="2200" dirty="0">
                <a:latin typeface="UTM Avo" panose="02040603050506020204" pitchFamily="18"/>
              </a:rPr>
              <a:t> cam </a:t>
            </a:r>
            <a:r>
              <a:rPr lang="vi-VN" sz="2200" dirty="0" err="1">
                <a:latin typeface="UTM Avo" panose="02040603050506020204" pitchFamily="18"/>
              </a:rPr>
              <a:t>chịu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số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phận</a:t>
            </a:r>
            <a:r>
              <a:rPr lang="vi-VN" sz="2200" dirty="0">
                <a:latin typeface="UTM Avo" panose="02040603050506020204" pitchFamily="18"/>
              </a:rPr>
              <a:t>.</a:t>
            </a:r>
            <a:endParaRPr lang="vi-VN" sz="2200" dirty="0"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DF04E6-6B20-250D-023A-96F50361A75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06" r="64397"/>
          <a:stretch/>
        </p:blipFill>
        <p:spPr>
          <a:xfrm>
            <a:off x="584200" y="2072899"/>
            <a:ext cx="3271342" cy="50337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470734B-9B4F-C7F8-0E4E-3D9EFB72625D}"/>
              </a:ext>
            </a:extLst>
          </p:cNvPr>
          <p:cNvSpPr/>
          <p:nvPr/>
        </p:nvSpPr>
        <p:spPr>
          <a:xfrm>
            <a:off x="4033341" y="3949301"/>
            <a:ext cx="7373567" cy="128094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Tác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giả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đã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sử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dụng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biện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pháp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nghệ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thuật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so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sánh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, tương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phản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đối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lập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vi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815105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8BD0B240-D6CC-5659-8FE7-16905069E956}"/>
              </a:ext>
            </a:extLst>
          </p:cNvPr>
          <p:cNvGrpSpPr/>
          <p:nvPr/>
        </p:nvGrpSpPr>
        <p:grpSpPr>
          <a:xfrm>
            <a:off x="2185531" y="1923151"/>
            <a:ext cx="4233129" cy="1782063"/>
            <a:chOff x="2185531" y="1923151"/>
            <a:chExt cx="4233129" cy="1782063"/>
          </a:xfrm>
        </p:grpSpPr>
        <p:grpSp>
          <p:nvGrpSpPr>
            <p:cNvPr id="5" name="Google Shape;1750;p38">
              <a:extLst>
                <a:ext uri="{FF2B5EF4-FFF2-40B4-BE49-F238E27FC236}">
                  <a16:creationId xmlns:a16="http://schemas.microsoft.com/office/drawing/2014/main" id="{F9A263FB-462F-81E8-38CB-768CD4C9EDAE}"/>
                </a:ext>
              </a:extLst>
            </p:cNvPr>
            <p:cNvGrpSpPr/>
            <p:nvPr/>
          </p:nvGrpSpPr>
          <p:grpSpPr>
            <a:xfrm rot="-988">
              <a:off x="2185531" y="1997496"/>
              <a:ext cx="4233129" cy="1707718"/>
              <a:chOff x="883500" y="1328639"/>
              <a:chExt cx="760725" cy="871561"/>
            </a:xfrm>
          </p:grpSpPr>
          <p:sp>
            <p:nvSpPr>
              <p:cNvPr id="6" name="Google Shape;1751;p38">
                <a:extLst>
                  <a:ext uri="{FF2B5EF4-FFF2-40B4-BE49-F238E27FC236}">
                    <a16:creationId xmlns:a16="http://schemas.microsoft.com/office/drawing/2014/main" id="{DB51D2C1-5DCC-156F-5943-A11F59456DC8}"/>
                  </a:ext>
                </a:extLst>
              </p:cNvPr>
              <p:cNvSpPr/>
              <p:nvPr/>
            </p:nvSpPr>
            <p:spPr>
              <a:xfrm>
                <a:off x="883500" y="1341300"/>
                <a:ext cx="747450" cy="858900"/>
              </a:xfrm>
              <a:custGeom>
                <a:avLst/>
                <a:gdLst/>
                <a:ahLst/>
                <a:cxnLst/>
                <a:rect l="l" t="t" r="r" b="b"/>
                <a:pathLst>
                  <a:path w="29898" h="34356" extrusionOk="0">
                    <a:moveTo>
                      <a:pt x="27902" y="0"/>
                    </a:moveTo>
                    <a:cubicBezTo>
                      <a:pt x="26504" y="187"/>
                      <a:pt x="25099" y="357"/>
                      <a:pt x="23683" y="509"/>
                    </a:cubicBezTo>
                    <a:cubicBezTo>
                      <a:pt x="23686" y="697"/>
                      <a:pt x="23688" y="888"/>
                      <a:pt x="23693" y="1077"/>
                    </a:cubicBezTo>
                    <a:cubicBezTo>
                      <a:pt x="23562" y="908"/>
                      <a:pt x="23445" y="730"/>
                      <a:pt x="23343" y="545"/>
                    </a:cubicBezTo>
                    <a:cubicBezTo>
                      <a:pt x="23219" y="558"/>
                      <a:pt x="23093" y="572"/>
                      <a:pt x="22969" y="584"/>
                    </a:cubicBezTo>
                    <a:cubicBezTo>
                      <a:pt x="22945" y="805"/>
                      <a:pt x="22919" y="1025"/>
                      <a:pt x="22895" y="1245"/>
                    </a:cubicBezTo>
                    <a:cubicBezTo>
                      <a:pt x="22811" y="1038"/>
                      <a:pt x="22734" y="827"/>
                      <a:pt x="22665" y="615"/>
                    </a:cubicBezTo>
                    <a:cubicBezTo>
                      <a:pt x="18078" y="1078"/>
                      <a:pt x="13416" y="1348"/>
                      <a:pt x="8765" y="1348"/>
                    </a:cubicBezTo>
                    <a:cubicBezTo>
                      <a:pt x="8053" y="1348"/>
                      <a:pt x="7341" y="1342"/>
                      <a:pt x="6629" y="1329"/>
                    </a:cubicBezTo>
                    <a:cubicBezTo>
                      <a:pt x="6589" y="1739"/>
                      <a:pt x="6523" y="2146"/>
                      <a:pt x="6432" y="2547"/>
                    </a:cubicBezTo>
                    <a:cubicBezTo>
                      <a:pt x="6192" y="2160"/>
                      <a:pt x="6013" y="1743"/>
                      <a:pt x="5899" y="1314"/>
                    </a:cubicBezTo>
                    <a:cubicBezTo>
                      <a:pt x="5809" y="1312"/>
                      <a:pt x="5720" y="1310"/>
                      <a:pt x="5631" y="1308"/>
                    </a:cubicBezTo>
                    <a:cubicBezTo>
                      <a:pt x="5547" y="1763"/>
                      <a:pt x="5465" y="2218"/>
                      <a:pt x="5380" y="2674"/>
                    </a:cubicBezTo>
                    <a:cubicBezTo>
                      <a:pt x="5258" y="2213"/>
                      <a:pt x="5134" y="1752"/>
                      <a:pt x="5012" y="1290"/>
                    </a:cubicBezTo>
                    <a:cubicBezTo>
                      <a:pt x="3335" y="1237"/>
                      <a:pt x="1664" y="1144"/>
                      <a:pt x="1" y="1012"/>
                    </a:cubicBezTo>
                    <a:lnTo>
                      <a:pt x="1" y="1012"/>
                    </a:lnTo>
                    <a:cubicBezTo>
                      <a:pt x="83" y="2151"/>
                      <a:pt x="164" y="3307"/>
                      <a:pt x="243" y="4472"/>
                    </a:cubicBezTo>
                    <a:cubicBezTo>
                      <a:pt x="603" y="4634"/>
                      <a:pt x="968" y="4788"/>
                      <a:pt x="1338" y="4927"/>
                    </a:cubicBezTo>
                    <a:cubicBezTo>
                      <a:pt x="982" y="4937"/>
                      <a:pt x="626" y="4976"/>
                      <a:pt x="281" y="5047"/>
                    </a:cubicBezTo>
                    <a:cubicBezTo>
                      <a:pt x="285" y="5114"/>
                      <a:pt x="288" y="5179"/>
                      <a:pt x="294" y="5243"/>
                    </a:cubicBezTo>
                    <a:cubicBezTo>
                      <a:pt x="610" y="5293"/>
                      <a:pt x="921" y="5374"/>
                      <a:pt x="1220" y="5490"/>
                    </a:cubicBezTo>
                    <a:cubicBezTo>
                      <a:pt x="921" y="5567"/>
                      <a:pt x="624" y="5646"/>
                      <a:pt x="325" y="5723"/>
                    </a:cubicBezTo>
                    <a:cubicBezTo>
                      <a:pt x="929" y="14908"/>
                      <a:pt x="1406" y="24772"/>
                      <a:pt x="1680" y="33672"/>
                    </a:cubicBezTo>
                    <a:cubicBezTo>
                      <a:pt x="5820" y="34137"/>
                      <a:pt x="9807" y="34355"/>
                      <a:pt x="13758" y="34355"/>
                    </a:cubicBezTo>
                    <a:cubicBezTo>
                      <a:pt x="19104" y="34355"/>
                      <a:pt x="24386" y="33956"/>
                      <a:pt x="29898" y="33230"/>
                    </a:cubicBezTo>
                    <a:cubicBezTo>
                      <a:pt x="29851" y="32353"/>
                      <a:pt x="29801" y="31475"/>
                      <a:pt x="29752" y="30597"/>
                    </a:cubicBezTo>
                    <a:cubicBezTo>
                      <a:pt x="29450" y="30559"/>
                      <a:pt x="29146" y="30523"/>
                      <a:pt x="28843" y="30485"/>
                    </a:cubicBezTo>
                    <a:cubicBezTo>
                      <a:pt x="29138" y="30376"/>
                      <a:pt x="29433" y="30264"/>
                      <a:pt x="29728" y="30155"/>
                    </a:cubicBezTo>
                    <a:cubicBezTo>
                      <a:pt x="29717" y="29969"/>
                      <a:pt x="29707" y="29786"/>
                      <a:pt x="29696" y="29600"/>
                    </a:cubicBezTo>
                    <a:cubicBezTo>
                      <a:pt x="29484" y="29560"/>
                      <a:pt x="29269" y="29538"/>
                      <a:pt x="29056" y="29538"/>
                    </a:cubicBezTo>
                    <a:cubicBezTo>
                      <a:pt x="29016" y="29538"/>
                      <a:pt x="28976" y="29539"/>
                      <a:pt x="28937" y="29540"/>
                    </a:cubicBezTo>
                    <a:cubicBezTo>
                      <a:pt x="29161" y="29386"/>
                      <a:pt x="29409" y="29261"/>
                      <a:pt x="29671" y="29169"/>
                    </a:cubicBezTo>
                    <a:cubicBezTo>
                      <a:pt x="29108" y="19455"/>
                      <a:pt x="28427" y="9699"/>
                      <a:pt x="27902" y="0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latin typeface="UTM Avo" panose="02040603050506020204" pitchFamily="18"/>
                </a:endParaRPr>
              </a:p>
            </p:txBody>
          </p:sp>
          <p:sp>
            <p:nvSpPr>
              <p:cNvPr id="7" name="Google Shape;1752;p38">
                <a:extLst>
                  <a:ext uri="{FF2B5EF4-FFF2-40B4-BE49-F238E27FC236}">
                    <a16:creationId xmlns:a16="http://schemas.microsoft.com/office/drawing/2014/main" id="{D91A698E-8044-9735-D1DC-D8B0CFE17F3F}"/>
                  </a:ext>
                </a:extLst>
              </p:cNvPr>
              <p:cNvSpPr/>
              <p:nvPr/>
            </p:nvSpPr>
            <p:spPr>
              <a:xfrm>
                <a:off x="896775" y="1328639"/>
                <a:ext cx="747450" cy="858900"/>
              </a:xfrm>
              <a:custGeom>
                <a:avLst/>
                <a:gdLst/>
                <a:ahLst/>
                <a:cxnLst/>
                <a:rect l="l" t="t" r="r" b="b"/>
                <a:pathLst>
                  <a:path w="29898" h="34356" extrusionOk="0">
                    <a:moveTo>
                      <a:pt x="27902" y="0"/>
                    </a:moveTo>
                    <a:cubicBezTo>
                      <a:pt x="26504" y="187"/>
                      <a:pt x="25099" y="357"/>
                      <a:pt x="23683" y="509"/>
                    </a:cubicBezTo>
                    <a:cubicBezTo>
                      <a:pt x="23686" y="697"/>
                      <a:pt x="23688" y="888"/>
                      <a:pt x="23693" y="1077"/>
                    </a:cubicBezTo>
                    <a:cubicBezTo>
                      <a:pt x="23562" y="908"/>
                      <a:pt x="23445" y="730"/>
                      <a:pt x="23343" y="545"/>
                    </a:cubicBezTo>
                    <a:cubicBezTo>
                      <a:pt x="23219" y="558"/>
                      <a:pt x="23093" y="572"/>
                      <a:pt x="22969" y="584"/>
                    </a:cubicBezTo>
                    <a:cubicBezTo>
                      <a:pt x="22945" y="805"/>
                      <a:pt x="22919" y="1025"/>
                      <a:pt x="22895" y="1245"/>
                    </a:cubicBezTo>
                    <a:cubicBezTo>
                      <a:pt x="22811" y="1038"/>
                      <a:pt x="22734" y="827"/>
                      <a:pt x="22665" y="615"/>
                    </a:cubicBezTo>
                    <a:cubicBezTo>
                      <a:pt x="18078" y="1078"/>
                      <a:pt x="13416" y="1348"/>
                      <a:pt x="8765" y="1348"/>
                    </a:cubicBezTo>
                    <a:cubicBezTo>
                      <a:pt x="8053" y="1348"/>
                      <a:pt x="7341" y="1342"/>
                      <a:pt x="6629" y="1329"/>
                    </a:cubicBezTo>
                    <a:cubicBezTo>
                      <a:pt x="6589" y="1739"/>
                      <a:pt x="6523" y="2146"/>
                      <a:pt x="6432" y="2547"/>
                    </a:cubicBezTo>
                    <a:cubicBezTo>
                      <a:pt x="6192" y="2160"/>
                      <a:pt x="6013" y="1743"/>
                      <a:pt x="5899" y="1314"/>
                    </a:cubicBezTo>
                    <a:cubicBezTo>
                      <a:pt x="5809" y="1312"/>
                      <a:pt x="5720" y="1310"/>
                      <a:pt x="5631" y="1308"/>
                    </a:cubicBezTo>
                    <a:cubicBezTo>
                      <a:pt x="5547" y="1763"/>
                      <a:pt x="5465" y="2218"/>
                      <a:pt x="5380" y="2674"/>
                    </a:cubicBezTo>
                    <a:cubicBezTo>
                      <a:pt x="5258" y="2213"/>
                      <a:pt x="5134" y="1752"/>
                      <a:pt x="5012" y="1290"/>
                    </a:cubicBezTo>
                    <a:cubicBezTo>
                      <a:pt x="3335" y="1237"/>
                      <a:pt x="1664" y="1144"/>
                      <a:pt x="1" y="1012"/>
                    </a:cubicBezTo>
                    <a:lnTo>
                      <a:pt x="1" y="1012"/>
                    </a:lnTo>
                    <a:cubicBezTo>
                      <a:pt x="83" y="2151"/>
                      <a:pt x="164" y="3307"/>
                      <a:pt x="243" y="4472"/>
                    </a:cubicBezTo>
                    <a:cubicBezTo>
                      <a:pt x="603" y="4634"/>
                      <a:pt x="968" y="4788"/>
                      <a:pt x="1338" y="4927"/>
                    </a:cubicBezTo>
                    <a:cubicBezTo>
                      <a:pt x="982" y="4937"/>
                      <a:pt x="626" y="4976"/>
                      <a:pt x="281" y="5047"/>
                    </a:cubicBezTo>
                    <a:cubicBezTo>
                      <a:pt x="285" y="5114"/>
                      <a:pt x="288" y="5179"/>
                      <a:pt x="294" y="5243"/>
                    </a:cubicBezTo>
                    <a:cubicBezTo>
                      <a:pt x="610" y="5293"/>
                      <a:pt x="921" y="5374"/>
                      <a:pt x="1220" y="5490"/>
                    </a:cubicBezTo>
                    <a:cubicBezTo>
                      <a:pt x="921" y="5567"/>
                      <a:pt x="624" y="5646"/>
                      <a:pt x="325" y="5723"/>
                    </a:cubicBezTo>
                    <a:cubicBezTo>
                      <a:pt x="929" y="14908"/>
                      <a:pt x="1406" y="24772"/>
                      <a:pt x="1680" y="33672"/>
                    </a:cubicBezTo>
                    <a:cubicBezTo>
                      <a:pt x="5820" y="34137"/>
                      <a:pt x="9807" y="34355"/>
                      <a:pt x="13758" y="34355"/>
                    </a:cubicBezTo>
                    <a:cubicBezTo>
                      <a:pt x="19104" y="34355"/>
                      <a:pt x="24386" y="33956"/>
                      <a:pt x="29898" y="33230"/>
                    </a:cubicBezTo>
                    <a:cubicBezTo>
                      <a:pt x="29851" y="32353"/>
                      <a:pt x="29801" y="31475"/>
                      <a:pt x="29752" y="30597"/>
                    </a:cubicBezTo>
                    <a:cubicBezTo>
                      <a:pt x="29450" y="30559"/>
                      <a:pt x="29146" y="30523"/>
                      <a:pt x="28843" y="30485"/>
                    </a:cubicBezTo>
                    <a:cubicBezTo>
                      <a:pt x="29138" y="30376"/>
                      <a:pt x="29433" y="30264"/>
                      <a:pt x="29728" y="30155"/>
                    </a:cubicBezTo>
                    <a:cubicBezTo>
                      <a:pt x="29717" y="29969"/>
                      <a:pt x="29707" y="29786"/>
                      <a:pt x="29696" y="29600"/>
                    </a:cubicBezTo>
                    <a:cubicBezTo>
                      <a:pt x="29484" y="29560"/>
                      <a:pt x="29269" y="29538"/>
                      <a:pt x="29056" y="29538"/>
                    </a:cubicBezTo>
                    <a:cubicBezTo>
                      <a:pt x="29016" y="29538"/>
                      <a:pt x="28976" y="29539"/>
                      <a:pt x="28937" y="29540"/>
                    </a:cubicBezTo>
                    <a:cubicBezTo>
                      <a:pt x="29161" y="29386"/>
                      <a:pt x="29409" y="29261"/>
                      <a:pt x="29671" y="29169"/>
                    </a:cubicBezTo>
                    <a:cubicBezTo>
                      <a:pt x="29108" y="19455"/>
                      <a:pt x="28427" y="9699"/>
                      <a:pt x="27902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200">
                  <a:latin typeface="UTM Avo" panose="02040603050506020204" pitchFamily="18"/>
                </a:endParaRPr>
              </a:p>
            </p:txBody>
          </p:sp>
        </p:grpSp>
        <p:sp>
          <p:nvSpPr>
            <p:cNvPr id="8" name="Google Shape;1759;p38">
              <a:extLst>
                <a:ext uri="{FF2B5EF4-FFF2-40B4-BE49-F238E27FC236}">
                  <a16:creationId xmlns:a16="http://schemas.microsoft.com/office/drawing/2014/main" id="{4D981C99-0788-CB59-E136-124DE7B162F3}"/>
                </a:ext>
              </a:extLst>
            </p:cNvPr>
            <p:cNvSpPr txBox="1">
              <a:spLocks/>
            </p:cNvSpPr>
            <p:nvPr/>
          </p:nvSpPr>
          <p:spPr>
            <a:xfrm>
              <a:off x="2522458" y="1923151"/>
              <a:ext cx="3508566" cy="1005900"/>
            </a:xfrm>
            <a:prstGeom prst="rect">
              <a:avLst/>
            </a:prstGeom>
          </p:spPr>
          <p:txBody>
            <a:bodyPr spcFirstLastPara="1" wrap="square" lIns="91425" tIns="91425" rIns="91425" bIns="91425" anchor="t" anchorCtr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139700" indent="0" algn="just">
                <a:lnSpc>
                  <a:spcPct val="150000"/>
                </a:lnSpc>
              </a:pPr>
              <a:r>
                <a:rPr lang="vi-VN" sz="2200" b="1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</a:rPr>
                <a:t>Câu 7:</a:t>
              </a:r>
              <a:r>
                <a:rPr lang="vi-VN" sz="2200" dirty="0">
                  <a:solidFill>
                    <a:srgbClr val="000000"/>
                  </a:solidFill>
                  <a:latin typeface="UTM Avo" panose="02040603050506020204" pitchFamily="18"/>
                  <a:ea typeface="Times New Roman" panose="02020603050405020304" pitchFamily="18" charset="0"/>
                </a:rPr>
                <a:t> Tác giả đã thể hiện thái độ, tình cảm gì trong văn bản?</a:t>
              </a:r>
              <a:endParaRPr lang="vi-VN" sz="2200" dirty="0">
                <a:latin typeface="UTM Avo" panose="02040603050506020204" pitchFamily="18"/>
                <a:ea typeface="Arial" panose="020B0604020202020204" pitchFamily="34" charset="0"/>
              </a:endParaRPr>
            </a:p>
          </p:txBody>
        </p:sp>
      </p:grpSp>
      <p:grpSp>
        <p:nvGrpSpPr>
          <p:cNvPr id="9" name="Google Shape;1760;p38">
            <a:extLst>
              <a:ext uri="{FF2B5EF4-FFF2-40B4-BE49-F238E27FC236}">
                <a16:creationId xmlns:a16="http://schemas.microsoft.com/office/drawing/2014/main" id="{F56AF2B9-3748-C561-910C-EAA0C8879B6D}"/>
              </a:ext>
            </a:extLst>
          </p:cNvPr>
          <p:cNvGrpSpPr/>
          <p:nvPr/>
        </p:nvGrpSpPr>
        <p:grpSpPr>
          <a:xfrm>
            <a:off x="5498107" y="1589873"/>
            <a:ext cx="782313" cy="672279"/>
            <a:chOff x="2453850" y="2364725"/>
            <a:chExt cx="312650" cy="268675"/>
          </a:xfrm>
        </p:grpSpPr>
        <p:sp>
          <p:nvSpPr>
            <p:cNvPr id="10" name="Google Shape;1761;p38">
              <a:extLst>
                <a:ext uri="{FF2B5EF4-FFF2-40B4-BE49-F238E27FC236}">
                  <a16:creationId xmlns:a16="http://schemas.microsoft.com/office/drawing/2014/main" id="{C29D746B-BA8F-6378-8E3A-8078906F39A7}"/>
                </a:ext>
              </a:extLst>
            </p:cNvPr>
            <p:cNvSpPr/>
            <p:nvPr/>
          </p:nvSpPr>
          <p:spPr>
            <a:xfrm>
              <a:off x="2453850" y="2387050"/>
              <a:ext cx="137675" cy="95325"/>
            </a:xfrm>
            <a:custGeom>
              <a:avLst/>
              <a:gdLst/>
              <a:ahLst/>
              <a:cxnLst/>
              <a:rect l="l" t="t" r="r" b="b"/>
              <a:pathLst>
                <a:path w="5507" h="3813" extrusionOk="0">
                  <a:moveTo>
                    <a:pt x="1" y="1"/>
                  </a:moveTo>
                  <a:cubicBezTo>
                    <a:pt x="223" y="2317"/>
                    <a:pt x="2440" y="3813"/>
                    <a:pt x="3907" y="3813"/>
                  </a:cubicBezTo>
                  <a:cubicBezTo>
                    <a:pt x="4424" y="3813"/>
                    <a:pt x="4848" y="3626"/>
                    <a:pt x="5058" y="3224"/>
                  </a:cubicBezTo>
                  <a:cubicBezTo>
                    <a:pt x="5506" y="2369"/>
                    <a:pt x="4886" y="1361"/>
                    <a:pt x="3743" y="876"/>
                  </a:cubicBezTo>
                  <a:cubicBezTo>
                    <a:pt x="2472" y="336"/>
                    <a:pt x="1031" y="727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11" name="Google Shape;1762;p38">
              <a:extLst>
                <a:ext uri="{FF2B5EF4-FFF2-40B4-BE49-F238E27FC236}">
                  <a16:creationId xmlns:a16="http://schemas.microsoft.com/office/drawing/2014/main" id="{D6618B25-3FE0-97E0-5874-1BB6824D6C62}"/>
                </a:ext>
              </a:extLst>
            </p:cNvPr>
            <p:cNvSpPr/>
            <p:nvPr/>
          </p:nvSpPr>
          <p:spPr>
            <a:xfrm>
              <a:off x="2606400" y="2364725"/>
              <a:ext cx="103475" cy="105950"/>
            </a:xfrm>
            <a:custGeom>
              <a:avLst/>
              <a:gdLst/>
              <a:ahLst/>
              <a:cxnLst/>
              <a:rect l="l" t="t" r="r" b="b"/>
              <a:pathLst>
                <a:path w="4139" h="4238" extrusionOk="0">
                  <a:moveTo>
                    <a:pt x="35" y="0"/>
                  </a:moveTo>
                  <a:cubicBezTo>
                    <a:pt x="1" y="1189"/>
                    <a:pt x="386" y="4005"/>
                    <a:pt x="2104" y="4230"/>
                  </a:cubicBezTo>
                  <a:cubicBezTo>
                    <a:pt x="2141" y="4235"/>
                    <a:pt x="2178" y="4237"/>
                    <a:pt x="2215" y="4237"/>
                  </a:cubicBezTo>
                  <a:cubicBezTo>
                    <a:pt x="3438" y="4237"/>
                    <a:pt x="4139" y="1576"/>
                    <a:pt x="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12" name="Google Shape;1763;p38">
              <a:extLst>
                <a:ext uri="{FF2B5EF4-FFF2-40B4-BE49-F238E27FC236}">
                  <a16:creationId xmlns:a16="http://schemas.microsoft.com/office/drawing/2014/main" id="{EFEB258B-8EE2-04F8-451D-7E5BDA238CAF}"/>
                </a:ext>
              </a:extLst>
            </p:cNvPr>
            <p:cNvSpPr/>
            <p:nvPr/>
          </p:nvSpPr>
          <p:spPr>
            <a:xfrm>
              <a:off x="2533875" y="2508675"/>
              <a:ext cx="110875" cy="79125"/>
            </a:xfrm>
            <a:custGeom>
              <a:avLst/>
              <a:gdLst/>
              <a:ahLst/>
              <a:cxnLst/>
              <a:rect l="l" t="t" r="r" b="b"/>
              <a:pathLst>
                <a:path w="4435" h="3165" extrusionOk="0">
                  <a:moveTo>
                    <a:pt x="3030" y="1"/>
                  </a:moveTo>
                  <a:cubicBezTo>
                    <a:pt x="2804" y="1"/>
                    <a:pt x="2572" y="38"/>
                    <a:pt x="2354" y="113"/>
                  </a:cubicBezTo>
                  <a:cubicBezTo>
                    <a:pt x="1072" y="547"/>
                    <a:pt x="829" y="1796"/>
                    <a:pt x="1" y="2630"/>
                  </a:cubicBezTo>
                  <a:cubicBezTo>
                    <a:pt x="687" y="3005"/>
                    <a:pt x="1352" y="3165"/>
                    <a:pt x="1948" y="3165"/>
                  </a:cubicBezTo>
                  <a:cubicBezTo>
                    <a:pt x="3356" y="3165"/>
                    <a:pt x="4381" y="2271"/>
                    <a:pt x="4413" y="1192"/>
                  </a:cubicBezTo>
                  <a:cubicBezTo>
                    <a:pt x="4435" y="392"/>
                    <a:pt x="3761" y="1"/>
                    <a:pt x="303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13" name="Google Shape;1764;p38">
              <a:extLst>
                <a:ext uri="{FF2B5EF4-FFF2-40B4-BE49-F238E27FC236}">
                  <a16:creationId xmlns:a16="http://schemas.microsoft.com/office/drawing/2014/main" id="{A297ADB1-4D77-C0E5-F17E-39F12814BCAD}"/>
                </a:ext>
              </a:extLst>
            </p:cNvPr>
            <p:cNvSpPr/>
            <p:nvPr/>
          </p:nvSpPr>
          <p:spPr>
            <a:xfrm>
              <a:off x="2682475" y="2448125"/>
              <a:ext cx="84025" cy="94550"/>
            </a:xfrm>
            <a:custGeom>
              <a:avLst/>
              <a:gdLst/>
              <a:ahLst/>
              <a:cxnLst/>
              <a:rect l="l" t="t" r="r" b="b"/>
              <a:pathLst>
                <a:path w="3361" h="3782" extrusionOk="0">
                  <a:moveTo>
                    <a:pt x="1242" y="1"/>
                  </a:moveTo>
                  <a:cubicBezTo>
                    <a:pt x="872" y="53"/>
                    <a:pt x="0" y="985"/>
                    <a:pt x="477" y="2344"/>
                  </a:cubicBezTo>
                  <a:cubicBezTo>
                    <a:pt x="783" y="3213"/>
                    <a:pt x="1438" y="3695"/>
                    <a:pt x="1994" y="3776"/>
                  </a:cubicBezTo>
                  <a:cubicBezTo>
                    <a:pt x="2019" y="3779"/>
                    <a:pt x="2046" y="3781"/>
                    <a:pt x="2073" y="3781"/>
                  </a:cubicBezTo>
                  <a:cubicBezTo>
                    <a:pt x="2616" y="3781"/>
                    <a:pt x="3361" y="3028"/>
                    <a:pt x="2899" y="1834"/>
                  </a:cubicBezTo>
                  <a:cubicBezTo>
                    <a:pt x="2503" y="813"/>
                    <a:pt x="1645" y="773"/>
                    <a:pt x="124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14" name="Google Shape;1765;p38">
              <a:extLst>
                <a:ext uri="{FF2B5EF4-FFF2-40B4-BE49-F238E27FC236}">
                  <a16:creationId xmlns:a16="http://schemas.microsoft.com/office/drawing/2014/main" id="{190B06AC-0588-2F21-083F-BA99A6CB4A62}"/>
                </a:ext>
              </a:extLst>
            </p:cNvPr>
            <p:cNvSpPr/>
            <p:nvPr/>
          </p:nvSpPr>
          <p:spPr>
            <a:xfrm>
              <a:off x="2617700" y="2565275"/>
              <a:ext cx="90775" cy="68125"/>
            </a:xfrm>
            <a:custGeom>
              <a:avLst/>
              <a:gdLst/>
              <a:ahLst/>
              <a:cxnLst/>
              <a:rect l="l" t="t" r="r" b="b"/>
              <a:pathLst>
                <a:path w="3631" h="2725" extrusionOk="0">
                  <a:moveTo>
                    <a:pt x="2380" y="0"/>
                  </a:moveTo>
                  <a:cubicBezTo>
                    <a:pt x="1627" y="0"/>
                    <a:pt x="663" y="606"/>
                    <a:pt x="0" y="2027"/>
                  </a:cubicBezTo>
                  <a:cubicBezTo>
                    <a:pt x="686" y="2528"/>
                    <a:pt x="1297" y="2725"/>
                    <a:pt x="1809" y="2725"/>
                  </a:cubicBezTo>
                  <a:cubicBezTo>
                    <a:pt x="2972" y="2725"/>
                    <a:pt x="3631" y="1716"/>
                    <a:pt x="3511" y="975"/>
                  </a:cubicBezTo>
                  <a:cubicBezTo>
                    <a:pt x="3411" y="357"/>
                    <a:pt x="2957" y="0"/>
                    <a:pt x="23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15" name="Google Shape;1766;p38">
              <a:extLst>
                <a:ext uri="{FF2B5EF4-FFF2-40B4-BE49-F238E27FC236}">
                  <a16:creationId xmlns:a16="http://schemas.microsoft.com/office/drawing/2014/main" id="{E12291C3-C109-E469-A2D8-9EAB45EA61CE}"/>
                </a:ext>
              </a:extLst>
            </p:cNvPr>
            <p:cNvSpPr/>
            <p:nvPr/>
          </p:nvSpPr>
          <p:spPr>
            <a:xfrm>
              <a:off x="2456225" y="2367175"/>
              <a:ext cx="305875" cy="248700"/>
            </a:xfrm>
            <a:custGeom>
              <a:avLst/>
              <a:gdLst/>
              <a:ahLst/>
              <a:cxnLst/>
              <a:rect l="l" t="t" r="r" b="b"/>
              <a:pathLst>
                <a:path w="12235" h="9948" extrusionOk="0">
                  <a:moveTo>
                    <a:pt x="6106" y="1"/>
                  </a:moveTo>
                  <a:cubicBezTo>
                    <a:pt x="6100" y="1"/>
                    <a:pt x="6094" y="3"/>
                    <a:pt x="6090" y="6"/>
                  </a:cubicBezTo>
                  <a:cubicBezTo>
                    <a:pt x="6083" y="15"/>
                    <a:pt x="6083" y="30"/>
                    <a:pt x="6090" y="38"/>
                  </a:cubicBezTo>
                  <a:cubicBezTo>
                    <a:pt x="6265" y="220"/>
                    <a:pt x="6427" y="414"/>
                    <a:pt x="6582" y="612"/>
                  </a:cubicBezTo>
                  <a:cubicBezTo>
                    <a:pt x="6737" y="813"/>
                    <a:pt x="6884" y="1018"/>
                    <a:pt x="7021" y="1229"/>
                  </a:cubicBezTo>
                  <a:cubicBezTo>
                    <a:pt x="7294" y="1653"/>
                    <a:pt x="7533" y="2100"/>
                    <a:pt x="7714" y="2567"/>
                  </a:cubicBezTo>
                  <a:cubicBezTo>
                    <a:pt x="7803" y="2802"/>
                    <a:pt x="7879" y="3040"/>
                    <a:pt x="7935" y="3285"/>
                  </a:cubicBezTo>
                  <a:cubicBezTo>
                    <a:pt x="7988" y="3528"/>
                    <a:pt x="8025" y="3776"/>
                    <a:pt x="8040" y="4025"/>
                  </a:cubicBezTo>
                  <a:cubicBezTo>
                    <a:pt x="8052" y="4273"/>
                    <a:pt x="8037" y="4520"/>
                    <a:pt x="8001" y="4766"/>
                  </a:cubicBezTo>
                  <a:cubicBezTo>
                    <a:pt x="7966" y="4982"/>
                    <a:pt x="7907" y="5195"/>
                    <a:pt x="7833" y="5401"/>
                  </a:cubicBezTo>
                  <a:cubicBezTo>
                    <a:pt x="7364" y="5137"/>
                    <a:pt x="6884" y="4890"/>
                    <a:pt x="6401" y="4653"/>
                  </a:cubicBezTo>
                  <a:cubicBezTo>
                    <a:pt x="5294" y="4108"/>
                    <a:pt x="4162" y="3621"/>
                    <a:pt x="3061" y="3073"/>
                  </a:cubicBezTo>
                  <a:cubicBezTo>
                    <a:pt x="2511" y="2797"/>
                    <a:pt x="1969" y="2507"/>
                    <a:pt x="1454" y="2171"/>
                  </a:cubicBezTo>
                  <a:cubicBezTo>
                    <a:pt x="940" y="1834"/>
                    <a:pt x="454" y="1452"/>
                    <a:pt x="41" y="997"/>
                  </a:cubicBezTo>
                  <a:cubicBezTo>
                    <a:pt x="37" y="992"/>
                    <a:pt x="31" y="990"/>
                    <a:pt x="25" y="990"/>
                  </a:cubicBezTo>
                  <a:cubicBezTo>
                    <a:pt x="20" y="990"/>
                    <a:pt x="14" y="992"/>
                    <a:pt x="10" y="996"/>
                  </a:cubicBezTo>
                  <a:cubicBezTo>
                    <a:pt x="1" y="1004"/>
                    <a:pt x="1" y="1018"/>
                    <a:pt x="8" y="1027"/>
                  </a:cubicBezTo>
                  <a:cubicBezTo>
                    <a:pt x="421" y="1490"/>
                    <a:pt x="908" y="1880"/>
                    <a:pt x="1420" y="2223"/>
                  </a:cubicBezTo>
                  <a:cubicBezTo>
                    <a:pt x="1933" y="2566"/>
                    <a:pt x="2476" y="2862"/>
                    <a:pt x="3025" y="3145"/>
                  </a:cubicBezTo>
                  <a:cubicBezTo>
                    <a:pt x="4124" y="3706"/>
                    <a:pt x="5252" y="4205"/>
                    <a:pt x="6350" y="4761"/>
                  </a:cubicBezTo>
                  <a:cubicBezTo>
                    <a:pt x="7344" y="5260"/>
                    <a:pt x="8319" y="5803"/>
                    <a:pt x="9221" y="6451"/>
                  </a:cubicBezTo>
                  <a:cubicBezTo>
                    <a:pt x="9054" y="6563"/>
                    <a:pt x="8873" y="6652"/>
                    <a:pt x="8682" y="6709"/>
                  </a:cubicBezTo>
                  <a:cubicBezTo>
                    <a:pt x="8453" y="6779"/>
                    <a:pt x="8211" y="6805"/>
                    <a:pt x="7969" y="6805"/>
                  </a:cubicBezTo>
                  <a:cubicBezTo>
                    <a:pt x="7482" y="6803"/>
                    <a:pt x="6989" y="6709"/>
                    <a:pt x="6486" y="6697"/>
                  </a:cubicBezTo>
                  <a:cubicBezTo>
                    <a:pt x="6450" y="6696"/>
                    <a:pt x="6414" y="6696"/>
                    <a:pt x="6377" y="6696"/>
                  </a:cubicBezTo>
                  <a:cubicBezTo>
                    <a:pt x="6162" y="6696"/>
                    <a:pt x="5946" y="6713"/>
                    <a:pt x="5734" y="6755"/>
                  </a:cubicBezTo>
                  <a:cubicBezTo>
                    <a:pt x="5486" y="6805"/>
                    <a:pt x="5246" y="6888"/>
                    <a:pt x="5021" y="7001"/>
                  </a:cubicBezTo>
                  <a:cubicBezTo>
                    <a:pt x="4797" y="7114"/>
                    <a:pt x="4589" y="7259"/>
                    <a:pt x="4396" y="7417"/>
                  </a:cubicBezTo>
                  <a:lnTo>
                    <a:pt x="4254" y="7539"/>
                  </a:lnTo>
                  <a:lnTo>
                    <a:pt x="4118" y="7669"/>
                  </a:lnTo>
                  <a:cubicBezTo>
                    <a:pt x="4095" y="7693"/>
                    <a:pt x="4073" y="7712"/>
                    <a:pt x="4051" y="7735"/>
                  </a:cubicBezTo>
                  <a:lnTo>
                    <a:pt x="3988" y="7803"/>
                  </a:lnTo>
                  <a:lnTo>
                    <a:pt x="3861" y="7940"/>
                  </a:lnTo>
                  <a:cubicBezTo>
                    <a:pt x="3853" y="7948"/>
                    <a:pt x="3853" y="7963"/>
                    <a:pt x="3863" y="7971"/>
                  </a:cubicBezTo>
                  <a:cubicBezTo>
                    <a:pt x="3867" y="7975"/>
                    <a:pt x="3872" y="7976"/>
                    <a:pt x="3877" y="7976"/>
                  </a:cubicBezTo>
                  <a:cubicBezTo>
                    <a:pt x="3883" y="7976"/>
                    <a:pt x="3889" y="7974"/>
                    <a:pt x="3893" y="7969"/>
                  </a:cubicBezTo>
                  <a:lnTo>
                    <a:pt x="3895" y="7968"/>
                  </a:lnTo>
                  <a:lnTo>
                    <a:pt x="4024" y="7835"/>
                  </a:lnTo>
                  <a:lnTo>
                    <a:pt x="4088" y="7769"/>
                  </a:lnTo>
                  <a:cubicBezTo>
                    <a:pt x="4110" y="7747"/>
                    <a:pt x="4133" y="7727"/>
                    <a:pt x="4157" y="7705"/>
                  </a:cubicBezTo>
                  <a:lnTo>
                    <a:pt x="4293" y="7581"/>
                  </a:lnTo>
                  <a:lnTo>
                    <a:pt x="4436" y="7464"/>
                  </a:lnTo>
                  <a:cubicBezTo>
                    <a:pt x="4630" y="7312"/>
                    <a:pt x="4835" y="7176"/>
                    <a:pt x="5057" y="7071"/>
                  </a:cubicBezTo>
                  <a:cubicBezTo>
                    <a:pt x="5279" y="6965"/>
                    <a:pt x="5514" y="6890"/>
                    <a:pt x="5754" y="6849"/>
                  </a:cubicBezTo>
                  <a:cubicBezTo>
                    <a:pt x="5931" y="6818"/>
                    <a:pt x="6112" y="6805"/>
                    <a:pt x="6293" y="6805"/>
                  </a:cubicBezTo>
                  <a:cubicBezTo>
                    <a:pt x="6357" y="6805"/>
                    <a:pt x="6421" y="6807"/>
                    <a:pt x="6485" y="6810"/>
                  </a:cubicBezTo>
                  <a:cubicBezTo>
                    <a:pt x="6975" y="6831"/>
                    <a:pt x="7463" y="6938"/>
                    <a:pt x="7970" y="6953"/>
                  </a:cubicBezTo>
                  <a:cubicBezTo>
                    <a:pt x="7995" y="6953"/>
                    <a:pt x="8020" y="6953"/>
                    <a:pt x="8046" y="6953"/>
                  </a:cubicBezTo>
                  <a:cubicBezTo>
                    <a:pt x="8274" y="6953"/>
                    <a:pt x="8505" y="6931"/>
                    <a:pt x="8730" y="6868"/>
                  </a:cubicBezTo>
                  <a:cubicBezTo>
                    <a:pt x="8961" y="6807"/>
                    <a:pt x="9179" y="6699"/>
                    <a:pt x="9376" y="6563"/>
                  </a:cubicBezTo>
                  <a:cubicBezTo>
                    <a:pt x="9418" y="6594"/>
                    <a:pt x="9461" y="6625"/>
                    <a:pt x="9503" y="6658"/>
                  </a:cubicBezTo>
                  <a:cubicBezTo>
                    <a:pt x="9944" y="6991"/>
                    <a:pt x="10367" y="7351"/>
                    <a:pt x="10759" y="7741"/>
                  </a:cubicBezTo>
                  <a:cubicBezTo>
                    <a:pt x="10712" y="7844"/>
                    <a:pt x="10661" y="7946"/>
                    <a:pt x="10603" y="8043"/>
                  </a:cubicBezTo>
                  <a:cubicBezTo>
                    <a:pt x="10411" y="8369"/>
                    <a:pt x="10159" y="8660"/>
                    <a:pt x="9865" y="8901"/>
                  </a:cubicBezTo>
                  <a:cubicBezTo>
                    <a:pt x="9719" y="9023"/>
                    <a:pt x="9563" y="9134"/>
                    <a:pt x="9399" y="9230"/>
                  </a:cubicBezTo>
                  <a:cubicBezTo>
                    <a:pt x="9236" y="9328"/>
                    <a:pt x="9065" y="9415"/>
                    <a:pt x="8889" y="9490"/>
                  </a:cubicBezTo>
                  <a:cubicBezTo>
                    <a:pt x="8538" y="9640"/>
                    <a:pt x="8167" y="9744"/>
                    <a:pt x="7789" y="9809"/>
                  </a:cubicBezTo>
                  <a:cubicBezTo>
                    <a:pt x="7494" y="9860"/>
                    <a:pt x="7195" y="9883"/>
                    <a:pt x="6894" y="9883"/>
                  </a:cubicBezTo>
                  <a:cubicBezTo>
                    <a:pt x="6810" y="9883"/>
                    <a:pt x="6725" y="9882"/>
                    <a:pt x="6640" y="9878"/>
                  </a:cubicBezTo>
                  <a:cubicBezTo>
                    <a:pt x="6628" y="9878"/>
                    <a:pt x="6618" y="9888"/>
                    <a:pt x="6618" y="9901"/>
                  </a:cubicBezTo>
                  <a:cubicBezTo>
                    <a:pt x="6616" y="9912"/>
                    <a:pt x="6625" y="9923"/>
                    <a:pt x="6632" y="9926"/>
                  </a:cubicBezTo>
                  <a:cubicBezTo>
                    <a:pt x="6785" y="9941"/>
                    <a:pt x="6939" y="9948"/>
                    <a:pt x="7093" y="9948"/>
                  </a:cubicBezTo>
                  <a:cubicBezTo>
                    <a:pt x="7329" y="9948"/>
                    <a:pt x="7564" y="9931"/>
                    <a:pt x="7799" y="9900"/>
                  </a:cubicBezTo>
                  <a:cubicBezTo>
                    <a:pt x="8186" y="9846"/>
                    <a:pt x="8566" y="9744"/>
                    <a:pt x="8930" y="9598"/>
                  </a:cubicBezTo>
                  <a:cubicBezTo>
                    <a:pt x="9112" y="9524"/>
                    <a:pt x="9289" y="9438"/>
                    <a:pt x="9460" y="9341"/>
                  </a:cubicBezTo>
                  <a:cubicBezTo>
                    <a:pt x="9629" y="9242"/>
                    <a:pt x="9792" y="9130"/>
                    <a:pt x="9944" y="9004"/>
                  </a:cubicBezTo>
                  <a:cubicBezTo>
                    <a:pt x="10249" y="8755"/>
                    <a:pt x="10514" y="8455"/>
                    <a:pt x="10718" y="8116"/>
                  </a:cubicBezTo>
                  <a:cubicBezTo>
                    <a:pt x="10769" y="8028"/>
                    <a:pt x="10817" y="7939"/>
                    <a:pt x="10861" y="7848"/>
                  </a:cubicBezTo>
                  <a:cubicBezTo>
                    <a:pt x="10867" y="7854"/>
                    <a:pt x="10873" y="7860"/>
                    <a:pt x="10878" y="7865"/>
                  </a:cubicBezTo>
                  <a:cubicBezTo>
                    <a:pt x="11305" y="8302"/>
                    <a:pt x="11696" y="8774"/>
                    <a:pt x="12040" y="9278"/>
                  </a:cubicBezTo>
                  <a:cubicBezTo>
                    <a:pt x="12059" y="9306"/>
                    <a:pt x="12090" y="9321"/>
                    <a:pt x="12122" y="9321"/>
                  </a:cubicBezTo>
                  <a:cubicBezTo>
                    <a:pt x="12141" y="9321"/>
                    <a:pt x="12161" y="9315"/>
                    <a:pt x="12178" y="9303"/>
                  </a:cubicBezTo>
                  <a:cubicBezTo>
                    <a:pt x="12222" y="9272"/>
                    <a:pt x="12234" y="9211"/>
                    <a:pt x="12203" y="9165"/>
                  </a:cubicBezTo>
                  <a:lnTo>
                    <a:pt x="12203" y="9164"/>
                  </a:lnTo>
                  <a:cubicBezTo>
                    <a:pt x="11848" y="8653"/>
                    <a:pt x="11445" y="8176"/>
                    <a:pt x="11006" y="7738"/>
                  </a:cubicBezTo>
                  <a:cubicBezTo>
                    <a:pt x="10984" y="7715"/>
                    <a:pt x="10961" y="7694"/>
                    <a:pt x="10937" y="7671"/>
                  </a:cubicBezTo>
                  <a:cubicBezTo>
                    <a:pt x="10950" y="7641"/>
                    <a:pt x="10963" y="7610"/>
                    <a:pt x="10974" y="7580"/>
                  </a:cubicBezTo>
                  <a:cubicBezTo>
                    <a:pt x="11041" y="7392"/>
                    <a:pt x="11088" y="7197"/>
                    <a:pt x="11109" y="6999"/>
                  </a:cubicBezTo>
                  <a:cubicBezTo>
                    <a:pt x="11130" y="6800"/>
                    <a:pt x="11124" y="6599"/>
                    <a:pt x="11091" y="6402"/>
                  </a:cubicBezTo>
                  <a:cubicBezTo>
                    <a:pt x="11058" y="6207"/>
                    <a:pt x="11001" y="6015"/>
                    <a:pt x="10929" y="5833"/>
                  </a:cubicBezTo>
                  <a:cubicBezTo>
                    <a:pt x="10785" y="5467"/>
                    <a:pt x="10582" y="5133"/>
                    <a:pt x="10423" y="4784"/>
                  </a:cubicBezTo>
                  <a:cubicBezTo>
                    <a:pt x="10342" y="4610"/>
                    <a:pt x="10275" y="4432"/>
                    <a:pt x="10245" y="4246"/>
                  </a:cubicBezTo>
                  <a:cubicBezTo>
                    <a:pt x="10240" y="4223"/>
                    <a:pt x="10239" y="4199"/>
                    <a:pt x="10237" y="4176"/>
                  </a:cubicBezTo>
                  <a:cubicBezTo>
                    <a:pt x="10235" y="4154"/>
                    <a:pt x="10232" y="4130"/>
                    <a:pt x="10232" y="4106"/>
                  </a:cubicBezTo>
                  <a:cubicBezTo>
                    <a:pt x="10233" y="4059"/>
                    <a:pt x="10230" y="4012"/>
                    <a:pt x="10237" y="3966"/>
                  </a:cubicBezTo>
                  <a:cubicBezTo>
                    <a:pt x="10244" y="3870"/>
                    <a:pt x="10269" y="3779"/>
                    <a:pt x="10298" y="3689"/>
                  </a:cubicBezTo>
                  <a:lnTo>
                    <a:pt x="10298" y="3688"/>
                  </a:lnTo>
                  <a:cubicBezTo>
                    <a:pt x="10302" y="3676"/>
                    <a:pt x="10296" y="3663"/>
                    <a:pt x="10283" y="3660"/>
                  </a:cubicBezTo>
                  <a:cubicBezTo>
                    <a:pt x="10281" y="3659"/>
                    <a:pt x="10278" y="3659"/>
                    <a:pt x="10276" y="3659"/>
                  </a:cubicBezTo>
                  <a:cubicBezTo>
                    <a:pt x="10267" y="3659"/>
                    <a:pt x="10260" y="3664"/>
                    <a:pt x="10256" y="3672"/>
                  </a:cubicBezTo>
                  <a:cubicBezTo>
                    <a:pt x="10180" y="3853"/>
                    <a:pt x="10149" y="4058"/>
                    <a:pt x="10175" y="4255"/>
                  </a:cubicBezTo>
                  <a:cubicBezTo>
                    <a:pt x="10197" y="4452"/>
                    <a:pt x="10261" y="4643"/>
                    <a:pt x="10337" y="4822"/>
                  </a:cubicBezTo>
                  <a:cubicBezTo>
                    <a:pt x="10491" y="5181"/>
                    <a:pt x="10683" y="5519"/>
                    <a:pt x="10813" y="5877"/>
                  </a:cubicBezTo>
                  <a:cubicBezTo>
                    <a:pt x="10881" y="6055"/>
                    <a:pt x="10932" y="6237"/>
                    <a:pt x="10961" y="6424"/>
                  </a:cubicBezTo>
                  <a:cubicBezTo>
                    <a:pt x="10989" y="6609"/>
                    <a:pt x="10993" y="6798"/>
                    <a:pt x="10973" y="6985"/>
                  </a:cubicBezTo>
                  <a:cubicBezTo>
                    <a:pt x="10950" y="7181"/>
                    <a:pt x="10900" y="7376"/>
                    <a:pt x="10829" y="7564"/>
                  </a:cubicBezTo>
                  <a:cubicBezTo>
                    <a:pt x="10441" y="7192"/>
                    <a:pt x="10026" y="6847"/>
                    <a:pt x="9595" y="6529"/>
                  </a:cubicBezTo>
                  <a:cubicBezTo>
                    <a:pt x="9080" y="6148"/>
                    <a:pt x="8541" y="5805"/>
                    <a:pt x="7987" y="5487"/>
                  </a:cubicBezTo>
                  <a:cubicBezTo>
                    <a:pt x="8066" y="5260"/>
                    <a:pt x="8127" y="5028"/>
                    <a:pt x="8159" y="4788"/>
                  </a:cubicBezTo>
                  <a:cubicBezTo>
                    <a:pt x="8191" y="4531"/>
                    <a:pt x="8201" y="4273"/>
                    <a:pt x="8183" y="4015"/>
                  </a:cubicBezTo>
                  <a:cubicBezTo>
                    <a:pt x="8162" y="3758"/>
                    <a:pt x="8120" y="3505"/>
                    <a:pt x="8058" y="3255"/>
                  </a:cubicBezTo>
                  <a:cubicBezTo>
                    <a:pt x="7994" y="3007"/>
                    <a:pt x="7912" y="2765"/>
                    <a:pt x="7816" y="2527"/>
                  </a:cubicBezTo>
                  <a:cubicBezTo>
                    <a:pt x="7622" y="2054"/>
                    <a:pt x="7371" y="1608"/>
                    <a:pt x="7085" y="1186"/>
                  </a:cubicBezTo>
                  <a:cubicBezTo>
                    <a:pt x="6942" y="976"/>
                    <a:pt x="6790" y="772"/>
                    <a:pt x="6630" y="575"/>
                  </a:cubicBezTo>
                  <a:cubicBezTo>
                    <a:pt x="6469" y="379"/>
                    <a:pt x="6302" y="187"/>
                    <a:pt x="6121" y="6"/>
                  </a:cubicBezTo>
                  <a:cubicBezTo>
                    <a:pt x="6117" y="3"/>
                    <a:pt x="6112" y="1"/>
                    <a:pt x="610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</p:grpSp>
      <p:grpSp>
        <p:nvGrpSpPr>
          <p:cNvPr id="16" name="Google Shape;1772;p38">
            <a:extLst>
              <a:ext uri="{FF2B5EF4-FFF2-40B4-BE49-F238E27FC236}">
                <a16:creationId xmlns:a16="http://schemas.microsoft.com/office/drawing/2014/main" id="{D48DBF1C-CEDC-CF9D-A5CF-191D4811196E}"/>
              </a:ext>
            </a:extLst>
          </p:cNvPr>
          <p:cNvGrpSpPr/>
          <p:nvPr/>
        </p:nvGrpSpPr>
        <p:grpSpPr>
          <a:xfrm>
            <a:off x="1548559" y="3118082"/>
            <a:ext cx="1104031" cy="810868"/>
            <a:chOff x="2787900" y="912850"/>
            <a:chExt cx="317725" cy="233350"/>
          </a:xfrm>
        </p:grpSpPr>
        <p:sp>
          <p:nvSpPr>
            <p:cNvPr id="17" name="Google Shape;1773;p38">
              <a:extLst>
                <a:ext uri="{FF2B5EF4-FFF2-40B4-BE49-F238E27FC236}">
                  <a16:creationId xmlns:a16="http://schemas.microsoft.com/office/drawing/2014/main" id="{5726219B-2E9E-FD63-BF69-BB81A7932F66}"/>
                </a:ext>
              </a:extLst>
            </p:cNvPr>
            <p:cNvSpPr/>
            <p:nvPr/>
          </p:nvSpPr>
          <p:spPr>
            <a:xfrm>
              <a:off x="2805125" y="926525"/>
              <a:ext cx="300500" cy="219675"/>
            </a:xfrm>
            <a:custGeom>
              <a:avLst/>
              <a:gdLst/>
              <a:ahLst/>
              <a:cxnLst/>
              <a:rect l="l" t="t" r="r" b="b"/>
              <a:pathLst>
                <a:path w="12020" h="8787" extrusionOk="0">
                  <a:moveTo>
                    <a:pt x="1734" y="1"/>
                  </a:moveTo>
                  <a:lnTo>
                    <a:pt x="0" y="5602"/>
                  </a:lnTo>
                  <a:lnTo>
                    <a:pt x="10286" y="8787"/>
                  </a:lnTo>
                  <a:lnTo>
                    <a:pt x="12020" y="3185"/>
                  </a:lnTo>
                  <a:lnTo>
                    <a:pt x="1734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18" name="Google Shape;1774;p38">
              <a:extLst>
                <a:ext uri="{FF2B5EF4-FFF2-40B4-BE49-F238E27FC236}">
                  <a16:creationId xmlns:a16="http://schemas.microsoft.com/office/drawing/2014/main" id="{54E9F5CB-0DB2-07A1-3090-4D5B9C10FDB6}"/>
                </a:ext>
              </a:extLst>
            </p:cNvPr>
            <p:cNvSpPr/>
            <p:nvPr/>
          </p:nvSpPr>
          <p:spPr>
            <a:xfrm>
              <a:off x="2787900" y="913700"/>
              <a:ext cx="296950" cy="208175"/>
            </a:xfrm>
            <a:custGeom>
              <a:avLst/>
              <a:gdLst/>
              <a:ahLst/>
              <a:cxnLst/>
              <a:rect l="l" t="t" r="r" b="b"/>
              <a:pathLst>
                <a:path w="11878" h="8327" extrusionOk="0">
                  <a:moveTo>
                    <a:pt x="1440" y="1"/>
                  </a:moveTo>
                  <a:lnTo>
                    <a:pt x="1" y="5686"/>
                  </a:lnTo>
                  <a:lnTo>
                    <a:pt x="10440" y="8326"/>
                  </a:lnTo>
                  <a:lnTo>
                    <a:pt x="11878" y="2642"/>
                  </a:lnTo>
                  <a:lnTo>
                    <a:pt x="144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19" name="Google Shape;1775;p38">
              <a:extLst>
                <a:ext uri="{FF2B5EF4-FFF2-40B4-BE49-F238E27FC236}">
                  <a16:creationId xmlns:a16="http://schemas.microsoft.com/office/drawing/2014/main" id="{7743AEEE-0CE4-21EF-AFC4-59C02D0EFC23}"/>
                </a:ext>
              </a:extLst>
            </p:cNvPr>
            <p:cNvSpPr/>
            <p:nvPr/>
          </p:nvSpPr>
          <p:spPr>
            <a:xfrm>
              <a:off x="2821425" y="912850"/>
              <a:ext cx="264950" cy="120850"/>
            </a:xfrm>
            <a:custGeom>
              <a:avLst/>
              <a:gdLst/>
              <a:ahLst/>
              <a:cxnLst/>
              <a:rect l="l" t="t" r="r" b="b"/>
              <a:pathLst>
                <a:path w="10598" h="4834" extrusionOk="0">
                  <a:moveTo>
                    <a:pt x="131" y="0"/>
                  </a:moveTo>
                  <a:cubicBezTo>
                    <a:pt x="104" y="0"/>
                    <a:pt x="76" y="10"/>
                    <a:pt x="54" y="30"/>
                  </a:cubicBezTo>
                  <a:cubicBezTo>
                    <a:pt x="6" y="71"/>
                    <a:pt x="0" y="146"/>
                    <a:pt x="43" y="195"/>
                  </a:cubicBezTo>
                  <a:lnTo>
                    <a:pt x="4069" y="4793"/>
                  </a:lnTo>
                  <a:cubicBezTo>
                    <a:pt x="4091" y="4820"/>
                    <a:pt x="4124" y="4834"/>
                    <a:pt x="4158" y="4834"/>
                  </a:cubicBezTo>
                  <a:cubicBezTo>
                    <a:pt x="4169" y="4834"/>
                    <a:pt x="4181" y="4832"/>
                    <a:pt x="4192" y="4829"/>
                  </a:cubicBezTo>
                  <a:lnTo>
                    <a:pt x="10504" y="2838"/>
                  </a:lnTo>
                  <a:cubicBezTo>
                    <a:pt x="10565" y="2818"/>
                    <a:pt x="10598" y="2752"/>
                    <a:pt x="10580" y="2690"/>
                  </a:cubicBezTo>
                  <a:cubicBezTo>
                    <a:pt x="10563" y="2641"/>
                    <a:pt x="10517" y="2608"/>
                    <a:pt x="10468" y="2608"/>
                  </a:cubicBezTo>
                  <a:cubicBezTo>
                    <a:pt x="10456" y="2608"/>
                    <a:pt x="10444" y="2610"/>
                    <a:pt x="10432" y="2614"/>
                  </a:cubicBezTo>
                  <a:lnTo>
                    <a:pt x="4193" y="4582"/>
                  </a:lnTo>
                  <a:lnTo>
                    <a:pt x="219" y="40"/>
                  </a:lnTo>
                  <a:cubicBezTo>
                    <a:pt x="196" y="14"/>
                    <a:pt x="164" y="0"/>
                    <a:pt x="131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0" name="Google Shape;1776;p38">
              <a:extLst>
                <a:ext uri="{FF2B5EF4-FFF2-40B4-BE49-F238E27FC236}">
                  <a16:creationId xmlns:a16="http://schemas.microsoft.com/office/drawing/2014/main" id="{33FBB580-197B-7BC7-56BA-D97A818B8801}"/>
                </a:ext>
              </a:extLst>
            </p:cNvPr>
            <p:cNvSpPr/>
            <p:nvPr/>
          </p:nvSpPr>
          <p:spPr>
            <a:xfrm>
              <a:off x="2803300" y="993450"/>
              <a:ext cx="280950" cy="88300"/>
            </a:xfrm>
            <a:custGeom>
              <a:avLst/>
              <a:gdLst/>
              <a:ahLst/>
              <a:cxnLst/>
              <a:rect l="l" t="t" r="r" b="b"/>
              <a:pathLst>
                <a:path w="11238" h="3532" extrusionOk="0">
                  <a:moveTo>
                    <a:pt x="14" y="0"/>
                  </a:moveTo>
                  <a:lnTo>
                    <a:pt x="0" y="65"/>
                  </a:lnTo>
                  <a:cubicBezTo>
                    <a:pt x="191" y="110"/>
                    <a:pt x="485" y="178"/>
                    <a:pt x="843" y="265"/>
                  </a:cubicBezTo>
                  <a:cubicBezTo>
                    <a:pt x="1118" y="333"/>
                    <a:pt x="1401" y="389"/>
                    <a:pt x="1674" y="442"/>
                  </a:cubicBezTo>
                  <a:cubicBezTo>
                    <a:pt x="2295" y="565"/>
                    <a:pt x="2937" y="693"/>
                    <a:pt x="3529" y="953"/>
                  </a:cubicBezTo>
                  <a:cubicBezTo>
                    <a:pt x="4786" y="1505"/>
                    <a:pt x="5972" y="1800"/>
                    <a:pt x="7263" y="1883"/>
                  </a:cubicBezTo>
                  <a:cubicBezTo>
                    <a:pt x="8534" y="1965"/>
                    <a:pt x="9659" y="2092"/>
                    <a:pt x="10550" y="2821"/>
                  </a:cubicBezTo>
                  <a:cubicBezTo>
                    <a:pt x="10789" y="3015"/>
                    <a:pt x="11001" y="3255"/>
                    <a:pt x="11182" y="3532"/>
                  </a:cubicBezTo>
                  <a:lnTo>
                    <a:pt x="11237" y="3497"/>
                  </a:lnTo>
                  <a:cubicBezTo>
                    <a:pt x="11053" y="3213"/>
                    <a:pt x="10835" y="2969"/>
                    <a:pt x="10592" y="2769"/>
                  </a:cubicBezTo>
                  <a:cubicBezTo>
                    <a:pt x="9684" y="2028"/>
                    <a:pt x="8550" y="1900"/>
                    <a:pt x="7267" y="1818"/>
                  </a:cubicBezTo>
                  <a:cubicBezTo>
                    <a:pt x="5984" y="1735"/>
                    <a:pt x="4805" y="1443"/>
                    <a:pt x="3555" y="893"/>
                  </a:cubicBezTo>
                  <a:cubicBezTo>
                    <a:pt x="2957" y="630"/>
                    <a:pt x="2311" y="501"/>
                    <a:pt x="1686" y="378"/>
                  </a:cubicBezTo>
                  <a:cubicBezTo>
                    <a:pt x="1414" y="323"/>
                    <a:pt x="1132" y="268"/>
                    <a:pt x="858" y="201"/>
                  </a:cubicBezTo>
                  <a:cubicBezTo>
                    <a:pt x="500" y="115"/>
                    <a:pt x="206" y="45"/>
                    <a:pt x="1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1" name="Google Shape;1777;p38">
              <a:extLst>
                <a:ext uri="{FF2B5EF4-FFF2-40B4-BE49-F238E27FC236}">
                  <a16:creationId xmlns:a16="http://schemas.microsoft.com/office/drawing/2014/main" id="{747EA72D-5B42-F889-98CB-7586CFC26CF4}"/>
                </a:ext>
              </a:extLst>
            </p:cNvPr>
            <p:cNvSpPr/>
            <p:nvPr/>
          </p:nvSpPr>
          <p:spPr>
            <a:xfrm>
              <a:off x="2911550" y="947375"/>
              <a:ext cx="48700" cy="153125"/>
            </a:xfrm>
            <a:custGeom>
              <a:avLst/>
              <a:gdLst/>
              <a:ahLst/>
              <a:cxnLst/>
              <a:rect l="l" t="t" r="r" b="b"/>
              <a:pathLst>
                <a:path w="1948" h="6125" extrusionOk="0">
                  <a:moveTo>
                    <a:pt x="1885" y="1"/>
                  </a:moveTo>
                  <a:cubicBezTo>
                    <a:pt x="1858" y="76"/>
                    <a:pt x="1811" y="204"/>
                    <a:pt x="1753" y="360"/>
                  </a:cubicBezTo>
                  <a:cubicBezTo>
                    <a:pt x="1590" y="810"/>
                    <a:pt x="1478" y="1139"/>
                    <a:pt x="1335" y="1557"/>
                  </a:cubicBezTo>
                  <a:cubicBezTo>
                    <a:pt x="1252" y="1798"/>
                    <a:pt x="1159" y="2067"/>
                    <a:pt x="1043" y="2405"/>
                  </a:cubicBezTo>
                  <a:lnTo>
                    <a:pt x="802" y="3100"/>
                  </a:lnTo>
                  <a:cubicBezTo>
                    <a:pt x="561" y="3797"/>
                    <a:pt x="310" y="4518"/>
                    <a:pt x="127" y="5262"/>
                  </a:cubicBezTo>
                  <a:cubicBezTo>
                    <a:pt x="63" y="5527"/>
                    <a:pt x="1" y="5834"/>
                    <a:pt x="101" y="6124"/>
                  </a:cubicBezTo>
                  <a:lnTo>
                    <a:pt x="164" y="6100"/>
                  </a:lnTo>
                  <a:cubicBezTo>
                    <a:pt x="69" y="5825"/>
                    <a:pt x="128" y="5530"/>
                    <a:pt x="192" y="5276"/>
                  </a:cubicBezTo>
                  <a:cubicBezTo>
                    <a:pt x="374" y="4536"/>
                    <a:pt x="623" y="3816"/>
                    <a:pt x="864" y="3121"/>
                  </a:cubicBezTo>
                  <a:lnTo>
                    <a:pt x="1105" y="2426"/>
                  </a:lnTo>
                  <a:cubicBezTo>
                    <a:pt x="1223" y="2089"/>
                    <a:pt x="1315" y="1819"/>
                    <a:pt x="1398" y="1577"/>
                  </a:cubicBezTo>
                  <a:cubicBezTo>
                    <a:pt x="1542" y="1159"/>
                    <a:pt x="1652" y="831"/>
                    <a:pt x="1816" y="382"/>
                  </a:cubicBezTo>
                  <a:cubicBezTo>
                    <a:pt x="1872" y="225"/>
                    <a:pt x="1919" y="98"/>
                    <a:pt x="1947" y="23"/>
                  </a:cubicBezTo>
                  <a:lnTo>
                    <a:pt x="1885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2" name="Google Shape;1778;p38">
              <a:extLst>
                <a:ext uri="{FF2B5EF4-FFF2-40B4-BE49-F238E27FC236}">
                  <a16:creationId xmlns:a16="http://schemas.microsoft.com/office/drawing/2014/main" id="{F716D133-19B2-1DD8-EDC6-B89218BCA224}"/>
                </a:ext>
              </a:extLst>
            </p:cNvPr>
            <p:cNvSpPr/>
            <p:nvPr/>
          </p:nvSpPr>
          <p:spPr>
            <a:xfrm>
              <a:off x="2879975" y="1028750"/>
              <a:ext cx="51425" cy="36600"/>
            </a:xfrm>
            <a:custGeom>
              <a:avLst/>
              <a:gdLst/>
              <a:ahLst/>
              <a:cxnLst/>
              <a:rect l="l" t="t" r="r" b="b"/>
              <a:pathLst>
                <a:path w="2057" h="1464" extrusionOk="0">
                  <a:moveTo>
                    <a:pt x="1709" y="71"/>
                  </a:moveTo>
                  <a:cubicBezTo>
                    <a:pt x="1723" y="71"/>
                    <a:pt x="1736" y="71"/>
                    <a:pt x="1750" y="71"/>
                  </a:cubicBezTo>
                  <a:cubicBezTo>
                    <a:pt x="1853" y="75"/>
                    <a:pt x="1934" y="88"/>
                    <a:pt x="1975" y="98"/>
                  </a:cubicBezTo>
                  <a:cubicBezTo>
                    <a:pt x="1847" y="262"/>
                    <a:pt x="1444" y="771"/>
                    <a:pt x="1115" y="998"/>
                  </a:cubicBezTo>
                  <a:cubicBezTo>
                    <a:pt x="1063" y="1035"/>
                    <a:pt x="1017" y="1059"/>
                    <a:pt x="986" y="1077"/>
                  </a:cubicBezTo>
                  <a:cubicBezTo>
                    <a:pt x="847" y="1157"/>
                    <a:pt x="651" y="1267"/>
                    <a:pt x="499" y="1267"/>
                  </a:cubicBezTo>
                  <a:cubicBezTo>
                    <a:pt x="457" y="1267"/>
                    <a:pt x="418" y="1259"/>
                    <a:pt x="384" y="1239"/>
                  </a:cubicBezTo>
                  <a:cubicBezTo>
                    <a:pt x="287" y="1180"/>
                    <a:pt x="270" y="1042"/>
                    <a:pt x="268" y="1032"/>
                  </a:cubicBezTo>
                  <a:cubicBezTo>
                    <a:pt x="224" y="635"/>
                    <a:pt x="982" y="71"/>
                    <a:pt x="1709" y="71"/>
                  </a:cubicBezTo>
                  <a:close/>
                  <a:moveTo>
                    <a:pt x="1815" y="0"/>
                  </a:moveTo>
                  <a:cubicBezTo>
                    <a:pt x="1613" y="0"/>
                    <a:pt x="1327" y="74"/>
                    <a:pt x="1197" y="114"/>
                  </a:cubicBezTo>
                  <a:cubicBezTo>
                    <a:pt x="1196" y="114"/>
                    <a:pt x="1194" y="117"/>
                    <a:pt x="1193" y="117"/>
                  </a:cubicBezTo>
                  <a:cubicBezTo>
                    <a:pt x="505" y="339"/>
                    <a:pt x="200" y="806"/>
                    <a:pt x="102" y="997"/>
                  </a:cubicBezTo>
                  <a:cubicBezTo>
                    <a:pt x="49" y="1101"/>
                    <a:pt x="1" y="1249"/>
                    <a:pt x="79" y="1361"/>
                  </a:cubicBezTo>
                  <a:cubicBezTo>
                    <a:pt x="124" y="1421"/>
                    <a:pt x="202" y="1459"/>
                    <a:pt x="292" y="1463"/>
                  </a:cubicBezTo>
                  <a:cubicBezTo>
                    <a:pt x="296" y="1464"/>
                    <a:pt x="300" y="1464"/>
                    <a:pt x="304" y="1464"/>
                  </a:cubicBezTo>
                  <a:cubicBezTo>
                    <a:pt x="376" y="1464"/>
                    <a:pt x="446" y="1445"/>
                    <a:pt x="516" y="1425"/>
                  </a:cubicBezTo>
                  <a:cubicBezTo>
                    <a:pt x="545" y="1415"/>
                    <a:pt x="575" y="1406"/>
                    <a:pt x="606" y="1396"/>
                  </a:cubicBezTo>
                  <a:cubicBezTo>
                    <a:pt x="789" y="1337"/>
                    <a:pt x="972" y="1261"/>
                    <a:pt x="1122" y="1136"/>
                  </a:cubicBezTo>
                  <a:cubicBezTo>
                    <a:pt x="1175" y="1092"/>
                    <a:pt x="1223" y="1041"/>
                    <a:pt x="1271" y="991"/>
                  </a:cubicBezTo>
                  <a:cubicBezTo>
                    <a:pt x="1332" y="926"/>
                    <a:pt x="1390" y="865"/>
                    <a:pt x="1441" y="811"/>
                  </a:cubicBezTo>
                  <a:cubicBezTo>
                    <a:pt x="1530" y="720"/>
                    <a:pt x="1602" y="644"/>
                    <a:pt x="1654" y="586"/>
                  </a:cubicBezTo>
                  <a:cubicBezTo>
                    <a:pt x="1966" y="240"/>
                    <a:pt x="2056" y="136"/>
                    <a:pt x="2030" y="77"/>
                  </a:cubicBezTo>
                  <a:cubicBezTo>
                    <a:pt x="2005" y="21"/>
                    <a:pt x="1921" y="0"/>
                    <a:pt x="18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3" name="Google Shape;1779;p38">
              <a:extLst>
                <a:ext uri="{FF2B5EF4-FFF2-40B4-BE49-F238E27FC236}">
                  <a16:creationId xmlns:a16="http://schemas.microsoft.com/office/drawing/2014/main" id="{F7837A75-1AE6-A8F5-6CE1-81C9F95FFF71}"/>
                </a:ext>
              </a:extLst>
            </p:cNvPr>
            <p:cNvSpPr/>
            <p:nvPr/>
          </p:nvSpPr>
          <p:spPr>
            <a:xfrm>
              <a:off x="2883625" y="966975"/>
              <a:ext cx="48975" cy="65525"/>
            </a:xfrm>
            <a:custGeom>
              <a:avLst/>
              <a:gdLst/>
              <a:ahLst/>
              <a:cxnLst/>
              <a:rect l="l" t="t" r="r" b="b"/>
              <a:pathLst>
                <a:path w="1959" h="2621" extrusionOk="0">
                  <a:moveTo>
                    <a:pt x="688" y="208"/>
                  </a:moveTo>
                  <a:cubicBezTo>
                    <a:pt x="845" y="208"/>
                    <a:pt x="1001" y="240"/>
                    <a:pt x="1118" y="294"/>
                  </a:cubicBezTo>
                  <a:cubicBezTo>
                    <a:pt x="1640" y="531"/>
                    <a:pt x="1935" y="1444"/>
                    <a:pt x="1828" y="2556"/>
                  </a:cubicBezTo>
                  <a:cubicBezTo>
                    <a:pt x="1751" y="2488"/>
                    <a:pt x="1700" y="2382"/>
                    <a:pt x="1651" y="2279"/>
                  </a:cubicBezTo>
                  <a:cubicBezTo>
                    <a:pt x="1622" y="2223"/>
                    <a:pt x="1600" y="2182"/>
                    <a:pt x="1595" y="2170"/>
                  </a:cubicBezTo>
                  <a:cubicBezTo>
                    <a:pt x="1523" y="2019"/>
                    <a:pt x="1298" y="1539"/>
                    <a:pt x="1040" y="1296"/>
                  </a:cubicBezTo>
                  <a:cubicBezTo>
                    <a:pt x="651" y="934"/>
                    <a:pt x="237" y="1148"/>
                    <a:pt x="98" y="838"/>
                  </a:cubicBezTo>
                  <a:cubicBezTo>
                    <a:pt x="19" y="664"/>
                    <a:pt x="115" y="478"/>
                    <a:pt x="123" y="466"/>
                  </a:cubicBezTo>
                  <a:cubicBezTo>
                    <a:pt x="220" y="281"/>
                    <a:pt x="454" y="208"/>
                    <a:pt x="688" y="208"/>
                  </a:cubicBezTo>
                  <a:close/>
                  <a:moveTo>
                    <a:pt x="851" y="1"/>
                  </a:moveTo>
                  <a:cubicBezTo>
                    <a:pt x="656" y="1"/>
                    <a:pt x="481" y="82"/>
                    <a:pt x="361" y="158"/>
                  </a:cubicBezTo>
                  <a:cubicBezTo>
                    <a:pt x="230" y="241"/>
                    <a:pt x="139" y="333"/>
                    <a:pt x="82" y="439"/>
                  </a:cubicBezTo>
                  <a:cubicBezTo>
                    <a:pt x="11" y="574"/>
                    <a:pt x="0" y="735"/>
                    <a:pt x="56" y="861"/>
                  </a:cubicBezTo>
                  <a:cubicBezTo>
                    <a:pt x="112" y="983"/>
                    <a:pt x="228" y="1080"/>
                    <a:pt x="404" y="1144"/>
                  </a:cubicBezTo>
                  <a:cubicBezTo>
                    <a:pt x="444" y="1160"/>
                    <a:pt x="485" y="1173"/>
                    <a:pt x="527" y="1186"/>
                  </a:cubicBezTo>
                  <a:cubicBezTo>
                    <a:pt x="619" y="1215"/>
                    <a:pt x="715" y="1245"/>
                    <a:pt x="798" y="1297"/>
                  </a:cubicBezTo>
                  <a:cubicBezTo>
                    <a:pt x="893" y="1357"/>
                    <a:pt x="972" y="1446"/>
                    <a:pt x="1048" y="1532"/>
                  </a:cubicBezTo>
                  <a:cubicBezTo>
                    <a:pt x="1230" y="1736"/>
                    <a:pt x="1418" y="1947"/>
                    <a:pt x="1554" y="2196"/>
                  </a:cubicBezTo>
                  <a:cubicBezTo>
                    <a:pt x="1573" y="2229"/>
                    <a:pt x="1590" y="2266"/>
                    <a:pt x="1608" y="2301"/>
                  </a:cubicBezTo>
                  <a:cubicBezTo>
                    <a:pt x="1663" y="2417"/>
                    <a:pt x="1721" y="2535"/>
                    <a:pt x="1813" y="2610"/>
                  </a:cubicBezTo>
                  <a:lnTo>
                    <a:pt x="1826" y="2621"/>
                  </a:lnTo>
                  <a:lnTo>
                    <a:pt x="1842" y="2612"/>
                  </a:lnTo>
                  <a:cubicBezTo>
                    <a:pt x="1959" y="2533"/>
                    <a:pt x="1954" y="2326"/>
                    <a:pt x="1952" y="2174"/>
                  </a:cubicBezTo>
                  <a:cubicBezTo>
                    <a:pt x="1951" y="2149"/>
                    <a:pt x="1951" y="2125"/>
                    <a:pt x="1951" y="2104"/>
                  </a:cubicBezTo>
                  <a:cubicBezTo>
                    <a:pt x="1951" y="1922"/>
                    <a:pt x="1937" y="1726"/>
                    <a:pt x="1909" y="1505"/>
                  </a:cubicBezTo>
                  <a:cubicBezTo>
                    <a:pt x="1866" y="1171"/>
                    <a:pt x="1775" y="687"/>
                    <a:pt x="1488" y="342"/>
                  </a:cubicBezTo>
                  <a:cubicBezTo>
                    <a:pt x="1340" y="162"/>
                    <a:pt x="1157" y="45"/>
                    <a:pt x="972" y="12"/>
                  </a:cubicBezTo>
                  <a:cubicBezTo>
                    <a:pt x="931" y="4"/>
                    <a:pt x="891" y="1"/>
                    <a:pt x="851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4" name="Google Shape;1780;p38">
              <a:extLst>
                <a:ext uri="{FF2B5EF4-FFF2-40B4-BE49-F238E27FC236}">
                  <a16:creationId xmlns:a16="http://schemas.microsoft.com/office/drawing/2014/main" id="{3BEF8FBA-8CA1-1018-7E69-48B5AC6DB75F}"/>
                </a:ext>
              </a:extLst>
            </p:cNvPr>
            <p:cNvSpPr/>
            <p:nvPr/>
          </p:nvSpPr>
          <p:spPr>
            <a:xfrm>
              <a:off x="2920175" y="1029025"/>
              <a:ext cx="60575" cy="58375"/>
            </a:xfrm>
            <a:custGeom>
              <a:avLst/>
              <a:gdLst/>
              <a:ahLst/>
              <a:cxnLst/>
              <a:rect l="l" t="t" r="r" b="b"/>
              <a:pathLst>
                <a:path w="2423" h="2335" extrusionOk="0">
                  <a:moveTo>
                    <a:pt x="387" y="0"/>
                  </a:moveTo>
                  <a:cubicBezTo>
                    <a:pt x="274" y="15"/>
                    <a:pt x="168" y="81"/>
                    <a:pt x="97" y="183"/>
                  </a:cubicBezTo>
                  <a:cubicBezTo>
                    <a:pt x="26" y="285"/>
                    <a:pt x="0" y="407"/>
                    <a:pt x="26" y="516"/>
                  </a:cubicBezTo>
                  <a:cubicBezTo>
                    <a:pt x="56" y="643"/>
                    <a:pt x="144" y="760"/>
                    <a:pt x="287" y="863"/>
                  </a:cubicBezTo>
                  <a:cubicBezTo>
                    <a:pt x="405" y="947"/>
                    <a:pt x="537" y="1008"/>
                    <a:pt x="664" y="1069"/>
                  </a:cubicBezTo>
                  <a:cubicBezTo>
                    <a:pt x="712" y="1092"/>
                    <a:pt x="760" y="1115"/>
                    <a:pt x="809" y="1138"/>
                  </a:cubicBezTo>
                  <a:cubicBezTo>
                    <a:pt x="957" y="1212"/>
                    <a:pt x="1139" y="1320"/>
                    <a:pt x="1247" y="1490"/>
                  </a:cubicBezTo>
                  <a:cubicBezTo>
                    <a:pt x="1288" y="1551"/>
                    <a:pt x="1316" y="1620"/>
                    <a:pt x="1345" y="1691"/>
                  </a:cubicBezTo>
                  <a:cubicBezTo>
                    <a:pt x="1376" y="1765"/>
                    <a:pt x="1408" y="1841"/>
                    <a:pt x="1454" y="1910"/>
                  </a:cubicBezTo>
                  <a:cubicBezTo>
                    <a:pt x="1572" y="2088"/>
                    <a:pt x="1756" y="2186"/>
                    <a:pt x="1890" y="2234"/>
                  </a:cubicBezTo>
                  <a:cubicBezTo>
                    <a:pt x="2060" y="2296"/>
                    <a:pt x="2245" y="2320"/>
                    <a:pt x="2417" y="2334"/>
                  </a:cubicBezTo>
                  <a:lnTo>
                    <a:pt x="2423" y="2268"/>
                  </a:lnTo>
                  <a:cubicBezTo>
                    <a:pt x="2254" y="2253"/>
                    <a:pt x="2076" y="2230"/>
                    <a:pt x="1912" y="2171"/>
                  </a:cubicBezTo>
                  <a:cubicBezTo>
                    <a:pt x="1789" y="2125"/>
                    <a:pt x="1617" y="2037"/>
                    <a:pt x="1510" y="1873"/>
                  </a:cubicBezTo>
                  <a:cubicBezTo>
                    <a:pt x="1467" y="1809"/>
                    <a:pt x="1438" y="1739"/>
                    <a:pt x="1407" y="1664"/>
                  </a:cubicBezTo>
                  <a:cubicBezTo>
                    <a:pt x="1377" y="1593"/>
                    <a:pt x="1347" y="1519"/>
                    <a:pt x="1304" y="1452"/>
                  </a:cubicBezTo>
                  <a:cubicBezTo>
                    <a:pt x="1187" y="1270"/>
                    <a:pt x="994" y="1156"/>
                    <a:pt x="840" y="1078"/>
                  </a:cubicBezTo>
                  <a:cubicBezTo>
                    <a:pt x="790" y="1055"/>
                    <a:pt x="742" y="1030"/>
                    <a:pt x="693" y="1007"/>
                  </a:cubicBezTo>
                  <a:cubicBezTo>
                    <a:pt x="567" y="948"/>
                    <a:pt x="439" y="888"/>
                    <a:pt x="326" y="808"/>
                  </a:cubicBezTo>
                  <a:cubicBezTo>
                    <a:pt x="196" y="715"/>
                    <a:pt x="116" y="611"/>
                    <a:pt x="90" y="500"/>
                  </a:cubicBezTo>
                  <a:cubicBezTo>
                    <a:pt x="69" y="409"/>
                    <a:pt x="92" y="306"/>
                    <a:pt x="152" y="220"/>
                  </a:cubicBezTo>
                  <a:cubicBezTo>
                    <a:pt x="212" y="133"/>
                    <a:pt x="301" y="77"/>
                    <a:pt x="395" y="66"/>
                  </a:cubicBezTo>
                  <a:lnTo>
                    <a:pt x="387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5" name="Google Shape;1781;p38">
              <a:extLst>
                <a:ext uri="{FF2B5EF4-FFF2-40B4-BE49-F238E27FC236}">
                  <a16:creationId xmlns:a16="http://schemas.microsoft.com/office/drawing/2014/main" id="{1860A9ED-50EE-9523-23AE-1E66C0B54F62}"/>
                </a:ext>
              </a:extLst>
            </p:cNvPr>
            <p:cNvSpPr/>
            <p:nvPr/>
          </p:nvSpPr>
          <p:spPr>
            <a:xfrm>
              <a:off x="2930450" y="975400"/>
              <a:ext cx="83600" cy="55600"/>
            </a:xfrm>
            <a:custGeom>
              <a:avLst/>
              <a:gdLst/>
              <a:ahLst/>
              <a:cxnLst/>
              <a:rect l="l" t="t" r="r" b="b"/>
              <a:pathLst>
                <a:path w="3344" h="2224" extrusionOk="0">
                  <a:moveTo>
                    <a:pt x="3287" y="1"/>
                  </a:moveTo>
                  <a:cubicBezTo>
                    <a:pt x="3286" y="4"/>
                    <a:pt x="3087" y="305"/>
                    <a:pt x="2563" y="328"/>
                  </a:cubicBezTo>
                  <a:cubicBezTo>
                    <a:pt x="2194" y="345"/>
                    <a:pt x="1999" y="686"/>
                    <a:pt x="1792" y="1046"/>
                  </a:cubicBezTo>
                  <a:cubicBezTo>
                    <a:pt x="1678" y="1245"/>
                    <a:pt x="1560" y="1449"/>
                    <a:pt x="1410" y="1605"/>
                  </a:cubicBezTo>
                  <a:cubicBezTo>
                    <a:pt x="1000" y="2031"/>
                    <a:pt x="11" y="2156"/>
                    <a:pt x="1" y="2157"/>
                  </a:cubicBezTo>
                  <a:lnTo>
                    <a:pt x="9" y="2224"/>
                  </a:lnTo>
                  <a:cubicBezTo>
                    <a:pt x="51" y="2218"/>
                    <a:pt x="1033" y="2093"/>
                    <a:pt x="1457" y="1652"/>
                  </a:cubicBezTo>
                  <a:cubicBezTo>
                    <a:pt x="1614" y="1490"/>
                    <a:pt x="1733" y="1282"/>
                    <a:pt x="1849" y="1079"/>
                  </a:cubicBezTo>
                  <a:cubicBezTo>
                    <a:pt x="2047" y="735"/>
                    <a:pt x="2234" y="409"/>
                    <a:pt x="2566" y="395"/>
                  </a:cubicBezTo>
                  <a:cubicBezTo>
                    <a:pt x="3127" y="371"/>
                    <a:pt x="3335" y="50"/>
                    <a:pt x="3344" y="37"/>
                  </a:cubicBezTo>
                  <a:lnTo>
                    <a:pt x="3287" y="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6" name="Google Shape;1782;p38">
              <a:extLst>
                <a:ext uri="{FF2B5EF4-FFF2-40B4-BE49-F238E27FC236}">
                  <a16:creationId xmlns:a16="http://schemas.microsoft.com/office/drawing/2014/main" id="{F96F9F94-0759-F19A-9F6A-991E8E8399CB}"/>
                </a:ext>
              </a:extLst>
            </p:cNvPr>
            <p:cNvSpPr/>
            <p:nvPr/>
          </p:nvSpPr>
          <p:spPr>
            <a:xfrm>
              <a:off x="2896150" y="967875"/>
              <a:ext cx="26950" cy="13400"/>
            </a:xfrm>
            <a:custGeom>
              <a:avLst/>
              <a:gdLst/>
              <a:ahLst/>
              <a:cxnLst/>
              <a:rect l="l" t="t" r="r" b="b"/>
              <a:pathLst>
                <a:path w="1078" h="536" extrusionOk="0">
                  <a:moveTo>
                    <a:pt x="310" y="0"/>
                  </a:moveTo>
                  <a:cubicBezTo>
                    <a:pt x="146" y="0"/>
                    <a:pt x="29" y="47"/>
                    <a:pt x="26" y="48"/>
                  </a:cubicBezTo>
                  <a:cubicBezTo>
                    <a:pt x="9" y="55"/>
                    <a:pt x="0" y="73"/>
                    <a:pt x="8" y="91"/>
                  </a:cubicBezTo>
                  <a:cubicBezTo>
                    <a:pt x="13" y="104"/>
                    <a:pt x="24" y="112"/>
                    <a:pt x="37" y="112"/>
                  </a:cubicBezTo>
                  <a:cubicBezTo>
                    <a:pt x="41" y="112"/>
                    <a:pt x="45" y="111"/>
                    <a:pt x="50" y="110"/>
                  </a:cubicBezTo>
                  <a:cubicBezTo>
                    <a:pt x="60" y="105"/>
                    <a:pt x="165" y="64"/>
                    <a:pt x="311" y="64"/>
                  </a:cubicBezTo>
                  <a:cubicBezTo>
                    <a:pt x="514" y="64"/>
                    <a:pt x="797" y="144"/>
                    <a:pt x="1010" y="517"/>
                  </a:cubicBezTo>
                  <a:cubicBezTo>
                    <a:pt x="1017" y="530"/>
                    <a:pt x="1028" y="535"/>
                    <a:pt x="1039" y="535"/>
                  </a:cubicBezTo>
                  <a:cubicBezTo>
                    <a:pt x="1046" y="535"/>
                    <a:pt x="1051" y="533"/>
                    <a:pt x="1057" y="531"/>
                  </a:cubicBezTo>
                  <a:cubicBezTo>
                    <a:pt x="1073" y="521"/>
                    <a:pt x="1078" y="501"/>
                    <a:pt x="1068" y="485"/>
                  </a:cubicBezTo>
                  <a:cubicBezTo>
                    <a:pt x="841" y="86"/>
                    <a:pt x="533" y="0"/>
                    <a:pt x="31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7" name="Google Shape;1783;p38">
              <a:extLst>
                <a:ext uri="{FF2B5EF4-FFF2-40B4-BE49-F238E27FC236}">
                  <a16:creationId xmlns:a16="http://schemas.microsoft.com/office/drawing/2014/main" id="{C7CB1255-6582-44A4-7DF2-E201DB298491}"/>
                </a:ext>
              </a:extLst>
            </p:cNvPr>
            <p:cNvSpPr/>
            <p:nvPr/>
          </p:nvSpPr>
          <p:spPr>
            <a:xfrm>
              <a:off x="2881725" y="1053475"/>
              <a:ext cx="7175" cy="11250"/>
            </a:xfrm>
            <a:custGeom>
              <a:avLst/>
              <a:gdLst/>
              <a:ahLst/>
              <a:cxnLst/>
              <a:rect l="l" t="t" r="r" b="b"/>
              <a:pathLst>
                <a:path w="287" h="450" extrusionOk="0">
                  <a:moveTo>
                    <a:pt x="77" y="0"/>
                  </a:moveTo>
                  <a:cubicBezTo>
                    <a:pt x="64" y="0"/>
                    <a:pt x="52" y="8"/>
                    <a:pt x="46" y="21"/>
                  </a:cubicBezTo>
                  <a:cubicBezTo>
                    <a:pt x="0" y="142"/>
                    <a:pt x="17" y="272"/>
                    <a:pt x="92" y="358"/>
                  </a:cubicBezTo>
                  <a:cubicBezTo>
                    <a:pt x="141" y="414"/>
                    <a:pt x="201" y="438"/>
                    <a:pt x="243" y="449"/>
                  </a:cubicBezTo>
                  <a:cubicBezTo>
                    <a:pt x="245" y="450"/>
                    <a:pt x="248" y="450"/>
                    <a:pt x="250" y="450"/>
                  </a:cubicBezTo>
                  <a:cubicBezTo>
                    <a:pt x="265" y="450"/>
                    <a:pt x="280" y="439"/>
                    <a:pt x="282" y="423"/>
                  </a:cubicBezTo>
                  <a:cubicBezTo>
                    <a:pt x="287" y="406"/>
                    <a:pt x="276" y="387"/>
                    <a:pt x="259" y="383"/>
                  </a:cubicBezTo>
                  <a:cubicBezTo>
                    <a:pt x="224" y="375"/>
                    <a:pt x="178" y="357"/>
                    <a:pt x="142" y="314"/>
                  </a:cubicBezTo>
                  <a:cubicBezTo>
                    <a:pt x="83" y="246"/>
                    <a:pt x="70" y="143"/>
                    <a:pt x="109" y="46"/>
                  </a:cubicBezTo>
                  <a:cubicBezTo>
                    <a:pt x="115" y="28"/>
                    <a:pt x="107" y="9"/>
                    <a:pt x="89" y="3"/>
                  </a:cubicBezTo>
                  <a:cubicBezTo>
                    <a:pt x="85" y="1"/>
                    <a:pt x="81" y="0"/>
                    <a:pt x="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8" name="Google Shape;1784;p38">
              <a:extLst>
                <a:ext uri="{FF2B5EF4-FFF2-40B4-BE49-F238E27FC236}">
                  <a16:creationId xmlns:a16="http://schemas.microsoft.com/office/drawing/2014/main" id="{AF3572E2-9E5D-1070-F235-2A0AD82CFDF6}"/>
                </a:ext>
              </a:extLst>
            </p:cNvPr>
            <p:cNvSpPr/>
            <p:nvPr/>
          </p:nvSpPr>
          <p:spPr>
            <a:xfrm>
              <a:off x="2915050" y="1017175"/>
              <a:ext cx="24325" cy="24000"/>
            </a:xfrm>
            <a:custGeom>
              <a:avLst/>
              <a:gdLst/>
              <a:ahLst/>
              <a:cxnLst/>
              <a:rect l="l" t="t" r="r" b="b"/>
              <a:pathLst>
                <a:path w="973" h="960" extrusionOk="0">
                  <a:moveTo>
                    <a:pt x="638" y="1"/>
                  </a:moveTo>
                  <a:cubicBezTo>
                    <a:pt x="570" y="1"/>
                    <a:pt x="508" y="20"/>
                    <a:pt x="477" y="59"/>
                  </a:cubicBezTo>
                  <a:cubicBezTo>
                    <a:pt x="405" y="156"/>
                    <a:pt x="471" y="377"/>
                    <a:pt x="471" y="377"/>
                  </a:cubicBezTo>
                  <a:cubicBezTo>
                    <a:pt x="471" y="377"/>
                    <a:pt x="401" y="312"/>
                    <a:pt x="297" y="287"/>
                  </a:cubicBezTo>
                  <a:cubicBezTo>
                    <a:pt x="276" y="282"/>
                    <a:pt x="253" y="279"/>
                    <a:pt x="228" y="279"/>
                  </a:cubicBezTo>
                  <a:cubicBezTo>
                    <a:pt x="177" y="279"/>
                    <a:pt x="123" y="291"/>
                    <a:pt x="86" y="324"/>
                  </a:cubicBezTo>
                  <a:cubicBezTo>
                    <a:pt x="0" y="400"/>
                    <a:pt x="16" y="571"/>
                    <a:pt x="77" y="681"/>
                  </a:cubicBezTo>
                  <a:cubicBezTo>
                    <a:pt x="156" y="824"/>
                    <a:pt x="326" y="862"/>
                    <a:pt x="667" y="939"/>
                  </a:cubicBezTo>
                  <a:cubicBezTo>
                    <a:pt x="729" y="952"/>
                    <a:pt x="775" y="960"/>
                    <a:pt x="812" y="960"/>
                  </a:cubicBezTo>
                  <a:cubicBezTo>
                    <a:pt x="850" y="960"/>
                    <a:pt x="878" y="952"/>
                    <a:pt x="901" y="934"/>
                  </a:cubicBezTo>
                  <a:cubicBezTo>
                    <a:pt x="942" y="904"/>
                    <a:pt x="973" y="849"/>
                    <a:pt x="971" y="641"/>
                  </a:cubicBezTo>
                  <a:cubicBezTo>
                    <a:pt x="970" y="318"/>
                    <a:pt x="969" y="155"/>
                    <a:pt x="847" y="66"/>
                  </a:cubicBezTo>
                  <a:cubicBezTo>
                    <a:pt x="789" y="22"/>
                    <a:pt x="710" y="1"/>
                    <a:pt x="638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29" name="Google Shape;1785;p38">
              <a:extLst>
                <a:ext uri="{FF2B5EF4-FFF2-40B4-BE49-F238E27FC236}">
                  <a16:creationId xmlns:a16="http://schemas.microsoft.com/office/drawing/2014/main" id="{D284B2B8-6456-5217-5282-1106E6C478D5}"/>
                </a:ext>
              </a:extLst>
            </p:cNvPr>
            <p:cNvSpPr/>
            <p:nvPr/>
          </p:nvSpPr>
          <p:spPr>
            <a:xfrm>
              <a:off x="2805050" y="1020700"/>
              <a:ext cx="51550" cy="37275"/>
            </a:xfrm>
            <a:custGeom>
              <a:avLst/>
              <a:gdLst/>
              <a:ahLst/>
              <a:cxnLst/>
              <a:rect l="l" t="t" r="r" b="b"/>
              <a:pathLst>
                <a:path w="2062" h="1491" extrusionOk="0">
                  <a:moveTo>
                    <a:pt x="392" y="71"/>
                  </a:moveTo>
                  <a:lnTo>
                    <a:pt x="1986" y="407"/>
                  </a:lnTo>
                  <a:lnTo>
                    <a:pt x="1692" y="1417"/>
                  </a:lnTo>
                  <a:lnTo>
                    <a:pt x="77" y="1048"/>
                  </a:lnTo>
                  <a:lnTo>
                    <a:pt x="392" y="71"/>
                  </a:lnTo>
                  <a:close/>
                  <a:moveTo>
                    <a:pt x="369" y="1"/>
                  </a:moveTo>
                  <a:cubicBezTo>
                    <a:pt x="354" y="1"/>
                    <a:pt x="341" y="9"/>
                    <a:pt x="336" y="23"/>
                  </a:cubicBezTo>
                  <a:lnTo>
                    <a:pt x="2" y="1063"/>
                  </a:lnTo>
                  <a:cubicBezTo>
                    <a:pt x="0" y="1072"/>
                    <a:pt x="1" y="1082"/>
                    <a:pt x="5" y="1089"/>
                  </a:cubicBezTo>
                  <a:cubicBezTo>
                    <a:pt x="9" y="1098"/>
                    <a:pt x="17" y="1103"/>
                    <a:pt x="27" y="1106"/>
                  </a:cubicBezTo>
                  <a:lnTo>
                    <a:pt x="1707" y="1489"/>
                  </a:lnTo>
                  <a:cubicBezTo>
                    <a:pt x="1711" y="1491"/>
                    <a:pt x="1713" y="1491"/>
                    <a:pt x="1716" y="1491"/>
                  </a:cubicBezTo>
                  <a:cubicBezTo>
                    <a:pt x="1730" y="1491"/>
                    <a:pt x="1744" y="1481"/>
                    <a:pt x="1748" y="1468"/>
                  </a:cubicBezTo>
                  <a:lnTo>
                    <a:pt x="2060" y="393"/>
                  </a:lnTo>
                  <a:cubicBezTo>
                    <a:pt x="2061" y="385"/>
                    <a:pt x="2061" y="375"/>
                    <a:pt x="2056" y="367"/>
                  </a:cubicBezTo>
                  <a:cubicBezTo>
                    <a:pt x="2052" y="359"/>
                    <a:pt x="2044" y="353"/>
                    <a:pt x="2034" y="351"/>
                  </a:cubicBezTo>
                  <a:lnTo>
                    <a:pt x="374" y="1"/>
                  </a:lnTo>
                  <a:cubicBezTo>
                    <a:pt x="373" y="1"/>
                    <a:pt x="371" y="1"/>
                    <a:pt x="369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30" name="Google Shape;1786;p38">
              <a:extLst>
                <a:ext uri="{FF2B5EF4-FFF2-40B4-BE49-F238E27FC236}">
                  <a16:creationId xmlns:a16="http://schemas.microsoft.com/office/drawing/2014/main" id="{7296353B-C4EC-6F89-287C-AD372790D380}"/>
                </a:ext>
              </a:extLst>
            </p:cNvPr>
            <p:cNvSpPr/>
            <p:nvPr/>
          </p:nvSpPr>
          <p:spPr>
            <a:xfrm>
              <a:off x="2816350" y="1028400"/>
              <a:ext cx="32125" cy="8150"/>
            </a:xfrm>
            <a:custGeom>
              <a:avLst/>
              <a:gdLst/>
              <a:ahLst/>
              <a:cxnLst/>
              <a:rect l="l" t="t" r="r" b="b"/>
              <a:pathLst>
                <a:path w="1285" h="326" extrusionOk="0">
                  <a:moveTo>
                    <a:pt x="36" y="1"/>
                  </a:moveTo>
                  <a:cubicBezTo>
                    <a:pt x="22" y="1"/>
                    <a:pt x="9" y="12"/>
                    <a:pt x="5" y="26"/>
                  </a:cubicBezTo>
                  <a:cubicBezTo>
                    <a:pt x="1" y="46"/>
                    <a:pt x="12" y="63"/>
                    <a:pt x="31" y="67"/>
                  </a:cubicBezTo>
                  <a:lnTo>
                    <a:pt x="1243" y="325"/>
                  </a:lnTo>
                  <a:cubicBezTo>
                    <a:pt x="1245" y="326"/>
                    <a:pt x="1246" y="326"/>
                    <a:pt x="1249" y="326"/>
                  </a:cubicBezTo>
                  <a:cubicBezTo>
                    <a:pt x="1264" y="326"/>
                    <a:pt x="1277" y="315"/>
                    <a:pt x="1281" y="299"/>
                  </a:cubicBezTo>
                  <a:cubicBezTo>
                    <a:pt x="1284" y="281"/>
                    <a:pt x="1273" y="262"/>
                    <a:pt x="1255" y="259"/>
                  </a:cubicBezTo>
                  <a:lnTo>
                    <a:pt x="44" y="2"/>
                  </a:lnTo>
                  <a:cubicBezTo>
                    <a:pt x="41" y="1"/>
                    <a:pt x="39" y="1"/>
                    <a:pt x="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31" name="Google Shape;1787;p38">
              <a:extLst>
                <a:ext uri="{FF2B5EF4-FFF2-40B4-BE49-F238E27FC236}">
                  <a16:creationId xmlns:a16="http://schemas.microsoft.com/office/drawing/2014/main" id="{870D9E1E-CC38-A460-6750-6B8EF4628D5E}"/>
                </a:ext>
              </a:extLst>
            </p:cNvPr>
            <p:cNvSpPr/>
            <p:nvPr/>
          </p:nvSpPr>
          <p:spPr>
            <a:xfrm>
              <a:off x="2814325" y="1034625"/>
              <a:ext cx="32100" cy="8175"/>
            </a:xfrm>
            <a:custGeom>
              <a:avLst/>
              <a:gdLst/>
              <a:ahLst/>
              <a:cxnLst/>
              <a:rect l="l" t="t" r="r" b="b"/>
              <a:pathLst>
                <a:path w="1284" h="327" extrusionOk="0">
                  <a:moveTo>
                    <a:pt x="36" y="1"/>
                  </a:moveTo>
                  <a:cubicBezTo>
                    <a:pt x="21" y="1"/>
                    <a:pt x="7" y="12"/>
                    <a:pt x="4" y="27"/>
                  </a:cubicBezTo>
                  <a:cubicBezTo>
                    <a:pt x="0" y="46"/>
                    <a:pt x="12" y="64"/>
                    <a:pt x="29" y="67"/>
                  </a:cubicBezTo>
                  <a:lnTo>
                    <a:pt x="1241" y="324"/>
                  </a:lnTo>
                  <a:cubicBezTo>
                    <a:pt x="1244" y="327"/>
                    <a:pt x="1245" y="327"/>
                    <a:pt x="1248" y="327"/>
                  </a:cubicBezTo>
                  <a:cubicBezTo>
                    <a:pt x="1262" y="327"/>
                    <a:pt x="1276" y="315"/>
                    <a:pt x="1281" y="300"/>
                  </a:cubicBezTo>
                  <a:cubicBezTo>
                    <a:pt x="1284" y="280"/>
                    <a:pt x="1272" y="263"/>
                    <a:pt x="1255" y="259"/>
                  </a:cubicBezTo>
                  <a:lnTo>
                    <a:pt x="43" y="2"/>
                  </a:lnTo>
                  <a:cubicBezTo>
                    <a:pt x="41" y="1"/>
                    <a:pt x="39" y="1"/>
                    <a:pt x="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  <p:sp>
          <p:nvSpPr>
            <p:cNvPr id="32" name="Google Shape;1788;p38">
              <a:extLst>
                <a:ext uri="{FF2B5EF4-FFF2-40B4-BE49-F238E27FC236}">
                  <a16:creationId xmlns:a16="http://schemas.microsoft.com/office/drawing/2014/main" id="{3180A974-ACFF-5C45-9A3F-85A571733BD4}"/>
                </a:ext>
              </a:extLst>
            </p:cNvPr>
            <p:cNvSpPr/>
            <p:nvPr/>
          </p:nvSpPr>
          <p:spPr>
            <a:xfrm>
              <a:off x="2812675" y="1040925"/>
              <a:ext cx="32125" cy="8175"/>
            </a:xfrm>
            <a:custGeom>
              <a:avLst/>
              <a:gdLst/>
              <a:ahLst/>
              <a:cxnLst/>
              <a:rect l="l" t="t" r="r" b="b"/>
              <a:pathLst>
                <a:path w="1285" h="327" extrusionOk="0">
                  <a:moveTo>
                    <a:pt x="36" y="1"/>
                  </a:moveTo>
                  <a:cubicBezTo>
                    <a:pt x="21" y="1"/>
                    <a:pt x="8" y="11"/>
                    <a:pt x="4" y="27"/>
                  </a:cubicBezTo>
                  <a:cubicBezTo>
                    <a:pt x="1" y="46"/>
                    <a:pt x="13" y="64"/>
                    <a:pt x="30" y="67"/>
                  </a:cubicBezTo>
                  <a:lnTo>
                    <a:pt x="1242" y="324"/>
                  </a:lnTo>
                  <a:cubicBezTo>
                    <a:pt x="1244" y="327"/>
                    <a:pt x="1246" y="327"/>
                    <a:pt x="1248" y="327"/>
                  </a:cubicBezTo>
                  <a:cubicBezTo>
                    <a:pt x="1263" y="327"/>
                    <a:pt x="1278" y="316"/>
                    <a:pt x="1280" y="300"/>
                  </a:cubicBezTo>
                  <a:cubicBezTo>
                    <a:pt x="1284" y="280"/>
                    <a:pt x="1273" y="263"/>
                    <a:pt x="1255" y="259"/>
                  </a:cubicBezTo>
                  <a:lnTo>
                    <a:pt x="44" y="2"/>
                  </a:lnTo>
                  <a:cubicBezTo>
                    <a:pt x="41" y="1"/>
                    <a:pt x="38" y="1"/>
                    <a:pt x="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200">
                <a:latin typeface="UTM Avo" panose="02040603050506020204" pitchFamily="18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051FE068-D746-C907-B011-DB6F540DDB3C}"/>
              </a:ext>
            </a:extLst>
          </p:cNvPr>
          <p:cNvSpPr txBox="1"/>
          <p:nvPr/>
        </p:nvSpPr>
        <p:spPr>
          <a:xfrm>
            <a:off x="5879818" y="3955286"/>
            <a:ext cx="4507505" cy="205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dirty="0">
                <a:latin typeface="UTM Avo" panose="02040603050506020204" pitchFamily="18"/>
                <a:ea typeface="Calibri" panose="020F0502020204030204" pitchFamily="34" charset="0"/>
              </a:rPr>
              <a:t>Đ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au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xót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trước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sự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thay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đổi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quê hương, con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từ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đó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phê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phán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xã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hội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phong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kiến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mục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nát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đương </a:t>
            </a:r>
            <a:r>
              <a:rPr lang="vi-VN" sz="22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thời</a:t>
            </a:r>
            <a:r>
              <a:rPr lang="vi-VN" sz="22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vi-VN" sz="2200" dirty="0">
              <a:latin typeface="UTM Avo" panose="02040603050506020204" pitchFamily="18"/>
            </a:endParaRPr>
          </a:p>
        </p:txBody>
      </p:sp>
      <p:pic>
        <p:nvPicPr>
          <p:cNvPr id="34" name="Picture 5">
            <a:extLst>
              <a:ext uri="{FF2B5EF4-FFF2-40B4-BE49-F238E27FC236}">
                <a16:creationId xmlns:a16="http://schemas.microsoft.com/office/drawing/2014/main" id="{60385E53-98A2-B9A6-D783-1041CA4C27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473587" flipH="1">
            <a:off x="6623582" y="2756626"/>
            <a:ext cx="2030842" cy="1181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05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94771F0-815C-2A86-240E-59BF6F2C28C8}"/>
              </a:ext>
            </a:extLst>
          </p:cNvPr>
          <p:cNvSpPr txBox="1"/>
          <p:nvPr/>
        </p:nvSpPr>
        <p:spPr>
          <a:xfrm>
            <a:off x="2513227" y="1720576"/>
            <a:ext cx="8254562" cy="1543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 8: 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Nhân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“tôi”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cảm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thấy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giữa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bản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thân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Nhuận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Thổ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“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đã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một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bức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tường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khá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dày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ngăn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cách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”. Theo em,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bức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tường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này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do nguyên nhân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nào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effectLst/>
                <a:latin typeface="UTM Avo" panose="02040603050506020204" pitchFamily="18"/>
                <a:ea typeface="Times New Roman" panose="02020603050405020304" pitchFamily="18" charset="0"/>
              </a:rPr>
              <a:t>tạo</a:t>
            </a:r>
            <a:r>
              <a:rPr lang="vi-VN" sz="2200" dirty="0">
                <a:effectLst/>
                <a:latin typeface="UTM Avo" panose="02040603050506020204" pitchFamily="18"/>
                <a:ea typeface="Times New Roman" panose="02020603050405020304" pitchFamily="18" charset="0"/>
              </a:rPr>
              <a:t> nên?</a:t>
            </a:r>
            <a:endParaRPr lang="vi-VN" sz="2200" dirty="0">
              <a:latin typeface="UTM Avo" panose="02040603050506020204" pitchFamily="18"/>
            </a:endParaRPr>
          </a:p>
        </p:txBody>
      </p:sp>
      <p:pic>
        <p:nvPicPr>
          <p:cNvPr id="3" name="Picture 27">
            <a:extLst>
              <a:ext uri="{FF2B5EF4-FFF2-40B4-BE49-F238E27FC236}">
                <a16:creationId xmlns:a16="http://schemas.microsoft.com/office/drawing/2014/main" id="{5573857C-FE90-B20C-0BDB-D42C589159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41777" y="1805981"/>
            <a:ext cx="971450" cy="1373075"/>
          </a:xfrm>
          <a:prstGeom prst="rect">
            <a:avLst/>
          </a:prstGeom>
        </p:spPr>
      </p:pic>
      <p:sp>
        <p:nvSpPr>
          <p:cNvPr id="4" name="Rectangle: Rounded Corners 7">
            <a:extLst>
              <a:ext uri="{FF2B5EF4-FFF2-40B4-BE49-F238E27FC236}">
                <a16:creationId xmlns:a16="http://schemas.microsoft.com/office/drawing/2014/main" id="{42C6E67B-6E37-12BB-D661-2AF2816C7496}"/>
              </a:ext>
            </a:extLst>
          </p:cNvPr>
          <p:cNvSpPr/>
          <p:nvPr/>
        </p:nvSpPr>
        <p:spPr>
          <a:xfrm>
            <a:off x="1687785" y="3349865"/>
            <a:ext cx="8573816" cy="10320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200" dirty="0" err="1">
                <a:solidFill>
                  <a:schemeClr val="tx1"/>
                </a:solidFill>
                <a:latin typeface="UTM Avo" panose="02040603050506020204" pitchFamily="18"/>
                <a:ea typeface="Calibri" panose="020F0502020204030204" pitchFamily="34" charset="0"/>
              </a:rPr>
              <a:t>B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ức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tường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này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dựng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lên do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sự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phân chia giai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cấp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giàu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nghèo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trong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xã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hội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, 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xã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hội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bị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tha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hóa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đến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cùng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200" dirty="0" err="1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cực</a:t>
            </a:r>
            <a:r>
              <a:rPr lang="vi-VN" sz="2200" dirty="0">
                <a:solidFill>
                  <a:schemeClr val="tx1"/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vi-VN" sz="2200" dirty="0">
              <a:solidFill>
                <a:schemeClr val="tx1"/>
              </a:solidFill>
              <a:latin typeface="UTM Avo" panose="02040603050506020204" pitchFamily="18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AD8D17A-38D7-934C-FA9D-AFE70E03AD6C}"/>
              </a:ext>
            </a:extLst>
          </p:cNvPr>
          <p:cNvCxnSpPr>
            <a:cxnSpLocks/>
          </p:cNvCxnSpPr>
          <p:nvPr/>
        </p:nvCxnSpPr>
        <p:spPr>
          <a:xfrm>
            <a:off x="5974693" y="4550869"/>
            <a:ext cx="0" cy="2421502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C7A9C55-B6BB-18E2-36D4-B40B5CD3023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8391" r="59569"/>
          <a:stretch/>
        </p:blipFill>
        <p:spPr>
          <a:xfrm>
            <a:off x="3426592" y="4665240"/>
            <a:ext cx="1931276" cy="219276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78C2D82-EE0E-229B-25C6-61B705EA94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9785" t="24981"/>
          <a:stretch/>
        </p:blipFill>
        <p:spPr>
          <a:xfrm>
            <a:off x="6286062" y="4510763"/>
            <a:ext cx="2691958" cy="2262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906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8F8FA1A-C70B-7A83-18BE-7671DAA6E4AC}"/>
              </a:ext>
            </a:extLst>
          </p:cNvPr>
          <p:cNvSpPr txBox="1"/>
          <p:nvPr/>
        </p:nvSpPr>
        <p:spPr>
          <a:xfrm>
            <a:off x="2327016" y="1808955"/>
            <a:ext cx="8683884" cy="950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 9.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 Nhân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“tôi”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muốn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cháu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Hoàng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và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Thuỷ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Sinh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phải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một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“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cuộc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đời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mới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”. Theo em, “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cuộc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đời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mới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”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là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cuộc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đời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như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thế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0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nào</a:t>
            </a:r>
            <a:r>
              <a:rPr lang="vi-VN" sz="20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?</a:t>
            </a:r>
            <a:endParaRPr lang="vi-VN" sz="2000" dirty="0"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F73282-FA13-E76E-A421-94CED76B2A27}"/>
              </a:ext>
            </a:extLst>
          </p:cNvPr>
          <p:cNvSpPr txBox="1"/>
          <p:nvPr/>
        </p:nvSpPr>
        <p:spPr>
          <a:xfrm>
            <a:off x="3542225" y="3030308"/>
            <a:ext cx="7098066" cy="2796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6705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201295" algn="l"/>
              </a:tabLst>
            </a:pPr>
            <a:r>
              <a:rPr lang="vi-VN" sz="2000" dirty="0" err="1">
                <a:latin typeface="UTM Avo" panose="02040603050506020204" pitchFamily="18"/>
                <a:ea typeface="Calibri" panose="020F0502020204030204" pitchFamily="34" charset="0"/>
              </a:rPr>
              <a:t>L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à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cuộc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đời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không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sự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phân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hóa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giàu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nghèo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một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cách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sâu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sắc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xã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hội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không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bị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tha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hóa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đời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sống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nhân dân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ấm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no, không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phải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chịu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cảnh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áp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bức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như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hiện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tại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  <a:p>
            <a:pPr marL="306705" indent="-285750" algn="just">
              <a:lnSpc>
                <a:spcPct val="150000"/>
              </a:lnSpc>
              <a:buFont typeface="Wingdings" panose="05000000000000000000" pitchFamily="2" charset="2"/>
              <a:buChar char="ü"/>
              <a:tabLst>
                <a:tab pos="201295" algn="l"/>
              </a:tabLst>
            </a:pP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đứa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trẻ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sẽ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 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sống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giữa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làng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quê tươi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đẹp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với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tử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tế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thân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thiện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.</a:t>
            </a:r>
            <a:endParaRPr lang="vi-VN" sz="2000" dirty="0"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BDB284-3F0B-BC5C-590A-56A76C2448A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25" r="39397"/>
          <a:stretch/>
        </p:blipFill>
        <p:spPr>
          <a:xfrm rot="20591427">
            <a:off x="285406" y="2666438"/>
            <a:ext cx="3681248" cy="3296367"/>
          </a:xfrm>
          <a:prstGeom prst="rect">
            <a:avLst/>
          </a:prstGeom>
        </p:spPr>
      </p:pic>
      <p:pic>
        <p:nvPicPr>
          <p:cNvPr id="5" name="Picture 14">
            <a:extLst>
              <a:ext uri="{FF2B5EF4-FFF2-40B4-BE49-F238E27FC236}">
                <a16:creationId xmlns:a16="http://schemas.microsoft.com/office/drawing/2014/main" id="{C5D326BE-0A26-8D47-E022-F5DD1A9818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20107100" flipH="1">
            <a:off x="10466124" y="2540856"/>
            <a:ext cx="886352" cy="978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4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7A6FDC7-8957-D048-8FD2-0460C4BF8DD5}"/>
              </a:ext>
            </a:extLst>
          </p:cNvPr>
          <p:cNvSpPr txBox="1"/>
          <p:nvPr/>
        </p:nvSpPr>
        <p:spPr>
          <a:xfrm>
            <a:off x="4348765" y="2285579"/>
            <a:ext cx="6509735" cy="2559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b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Câu 10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 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Cuối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tác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phẩm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, nhân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vật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“tôi” cho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rằng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: 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“…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Kì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thực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trên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mặt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đất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vốn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làm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gì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có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đường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.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Người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ta đi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mãi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thì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thành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i="1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đường</a:t>
            </a:r>
            <a:r>
              <a:rPr lang="vi-VN" sz="2200" i="1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thôi.”.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Hãy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viết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một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đoạn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văn (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khoảng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10 – 12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dòng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)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trình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bày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ý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kiến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của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em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về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quan </a:t>
            </a:r>
            <a:r>
              <a:rPr lang="vi-VN" sz="2200" dirty="0" err="1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điểm</a:t>
            </a:r>
            <a:r>
              <a:rPr lang="vi-VN" sz="2200" dirty="0">
                <a:solidFill>
                  <a:srgbClr val="000000"/>
                </a:solidFill>
                <a:effectLst/>
                <a:latin typeface="UTM Avo" panose="02040603050506020204" pitchFamily="18"/>
                <a:ea typeface="Times New Roman" panose="02020603050405020304" pitchFamily="18" charset="0"/>
              </a:rPr>
              <a:t> trên.</a:t>
            </a:r>
            <a:endParaRPr lang="vi-VN" sz="2200" dirty="0"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  <p:pic>
        <p:nvPicPr>
          <p:cNvPr id="7" name="Picture 31">
            <a:extLst>
              <a:ext uri="{FF2B5EF4-FFF2-40B4-BE49-F238E27FC236}">
                <a16:creationId xmlns:a16="http://schemas.microsoft.com/office/drawing/2014/main" id="{B4D28745-304F-5172-1882-96682B3B846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562662" y="1110518"/>
            <a:ext cx="2042461" cy="15020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BF85041-7519-26E2-28BC-75EDE88BD7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727" y="2460178"/>
            <a:ext cx="4769897" cy="476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829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CFB5FD-E415-92C0-6255-C4B06BAE3ED2}"/>
              </a:ext>
            </a:extLst>
          </p:cNvPr>
          <p:cNvSpPr txBox="1"/>
          <p:nvPr/>
        </p:nvSpPr>
        <p:spPr>
          <a:xfrm>
            <a:off x="1499038" y="1863956"/>
            <a:ext cx="6350876" cy="14119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thứ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nhất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xuất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hiện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trên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thế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giới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này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gì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nếu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không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phải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bước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chân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đầu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tiên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tổ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tiên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loài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khi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xuất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hiện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trên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Trái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Đất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? </a:t>
            </a:r>
            <a:endParaRPr lang="vi-VN" sz="2000" dirty="0">
              <a:latin typeface="UTM Avo" panose="02040603050506020204" pitchFamily="18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090AF0-F803-7346-00DF-E0BEBDE3FC0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51" r="53707"/>
          <a:stretch/>
        </p:blipFill>
        <p:spPr>
          <a:xfrm>
            <a:off x="8236170" y="1390328"/>
            <a:ext cx="2546130" cy="251057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06EE35C-2F70-02FC-5193-B08D7B63A506}"/>
              </a:ext>
            </a:extLst>
          </p:cNvPr>
          <p:cNvSpPr txBox="1"/>
          <p:nvPr/>
        </p:nvSpPr>
        <p:spPr>
          <a:xfrm>
            <a:off x="3955831" y="3900898"/>
            <a:ext cx="5999217" cy="23352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sự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nghiệp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ước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mơ -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biểu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tượng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ấy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gì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nếu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không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phải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được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vẽ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nên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từ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suy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nghĩ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hành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động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ước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mơ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hoài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bão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? </a:t>
            </a:r>
            <a:endParaRPr lang="vi-VN" sz="2000" dirty="0">
              <a:latin typeface="UTM Avo" panose="02040603050506020204" pitchFamily="1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5C1D9B-2B36-8172-055E-AD74E13622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620" t="28812"/>
          <a:stretch/>
        </p:blipFill>
        <p:spPr>
          <a:xfrm>
            <a:off x="341665" y="3671422"/>
            <a:ext cx="3436883" cy="2678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1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02A7CB-4349-EBE3-D211-159A09520CF5}"/>
              </a:ext>
            </a:extLst>
          </p:cNvPr>
          <p:cNvSpPr txBox="1"/>
          <p:nvPr/>
        </p:nvSpPr>
        <p:spPr>
          <a:xfrm>
            <a:off x="2097566" y="1673199"/>
            <a:ext cx="7996865" cy="20517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dirty="0" err="1">
                <a:latin typeface="UTM Avo" panose="02040603050506020204" pitchFamily="18"/>
              </a:rPr>
              <a:t>Có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thể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tại</a:t>
            </a:r>
            <a:r>
              <a:rPr lang="vi-VN" sz="2200" dirty="0">
                <a:latin typeface="UTM Avo" panose="02040603050506020204" pitchFamily="18"/>
              </a:rPr>
              <a:t> giây </a:t>
            </a:r>
            <a:r>
              <a:rPr lang="vi-VN" sz="2200" dirty="0" err="1">
                <a:latin typeface="UTM Avo" panose="02040603050506020204" pitchFamily="18"/>
              </a:rPr>
              <a:t>phút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này</a:t>
            </a:r>
            <a:r>
              <a:rPr lang="vi-VN" sz="2200" dirty="0">
                <a:latin typeface="UTM Avo" panose="02040603050506020204" pitchFamily="18"/>
              </a:rPr>
              <a:t>, </a:t>
            </a:r>
            <a:r>
              <a:rPr lang="vi-VN" sz="2200" dirty="0" err="1">
                <a:latin typeface="UTM Avo" panose="02040603050506020204" pitchFamily="18"/>
              </a:rPr>
              <a:t>hàng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chục</a:t>
            </a:r>
            <a:r>
              <a:rPr lang="vi-VN" sz="2200" dirty="0">
                <a:latin typeface="UTM Avo" panose="02040603050506020204" pitchFamily="18"/>
              </a:rPr>
              <a:t> con </a:t>
            </a:r>
            <a:r>
              <a:rPr lang="vi-VN" sz="2200" dirty="0" err="1">
                <a:latin typeface="UTM Avo" panose="02040603050506020204" pitchFamily="18"/>
              </a:rPr>
              <a:t>người</a:t>
            </a:r>
            <a:r>
              <a:rPr lang="vi-VN" sz="2200" dirty="0">
                <a:latin typeface="UTM Avo" panose="02040603050506020204" pitchFamily="18"/>
              </a:rPr>
              <a:t> đang </a:t>
            </a:r>
            <a:r>
              <a:rPr lang="vi-VN" sz="2200" dirty="0" err="1">
                <a:latin typeface="UTM Avo" panose="02040603050506020204" pitchFamily="18"/>
              </a:rPr>
              <a:t>cùng</a:t>
            </a:r>
            <a:r>
              <a:rPr lang="vi-VN" sz="2200" dirty="0">
                <a:latin typeface="UTM Avo" panose="02040603050506020204" pitchFamily="18"/>
              </a:rPr>
              <a:t> đi trên </a:t>
            </a:r>
            <a:r>
              <a:rPr lang="vi-VN" sz="2200" dirty="0" err="1">
                <a:latin typeface="UTM Avo" panose="02040603050506020204" pitchFamily="18"/>
              </a:rPr>
              <a:t>một</a:t>
            </a:r>
            <a:r>
              <a:rPr lang="vi-VN" sz="2200" dirty="0">
                <a:latin typeface="UTM Avo" panose="02040603050506020204" pitchFamily="18"/>
              </a:rPr>
              <a:t> con </a:t>
            </a:r>
            <a:r>
              <a:rPr lang="vi-VN" sz="2200" dirty="0" err="1">
                <a:latin typeface="UTM Avo" panose="02040603050506020204" pitchFamily="18"/>
              </a:rPr>
              <a:t>đường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của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Hà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Nội</a:t>
            </a:r>
            <a:r>
              <a:rPr lang="vi-VN" sz="2200" dirty="0">
                <a:latin typeface="UTM Avo" panose="02040603050506020204" pitchFamily="18"/>
              </a:rPr>
              <a:t>, nhưng </a:t>
            </a:r>
            <a:r>
              <a:rPr lang="vi-VN" sz="2200" dirty="0" err="1">
                <a:latin typeface="UTM Avo" panose="02040603050506020204" pitchFamily="18"/>
              </a:rPr>
              <a:t>chỉ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một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vài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phút</a:t>
            </a:r>
            <a:r>
              <a:rPr lang="vi-VN" sz="2200" dirty="0">
                <a:latin typeface="UTM Avo" panose="02040603050506020204" pitchFamily="18"/>
              </a:rPr>
              <a:t> sau, </a:t>
            </a:r>
            <a:r>
              <a:rPr lang="vi-VN" sz="2200" dirty="0" err="1">
                <a:latin typeface="UTM Avo" panose="02040603050506020204" pitchFamily="18"/>
              </a:rPr>
              <a:t>có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thể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mỗi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người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đã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rẽ</a:t>
            </a:r>
            <a:r>
              <a:rPr lang="vi-VN" sz="2200" dirty="0">
                <a:latin typeface="UTM Avo" panose="02040603050506020204" pitchFamily="18"/>
              </a:rPr>
              <a:t> sang </a:t>
            </a:r>
            <a:r>
              <a:rPr lang="vi-VN" sz="2200" dirty="0" err="1">
                <a:latin typeface="UTM Avo" panose="02040603050506020204" pitchFamily="18"/>
              </a:rPr>
              <a:t>một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hướng</a:t>
            </a:r>
            <a:r>
              <a:rPr lang="vi-VN" sz="2200" dirty="0">
                <a:latin typeface="UTM Avo" panose="02040603050506020204" pitchFamily="18"/>
              </a:rPr>
              <a:t> đi </a:t>
            </a:r>
            <a:r>
              <a:rPr lang="vi-VN" sz="2200" dirty="0" err="1">
                <a:latin typeface="UTM Avo" panose="02040603050506020204" pitchFamily="18"/>
              </a:rPr>
              <a:t>khác</a:t>
            </a:r>
            <a:r>
              <a:rPr lang="vi-VN" sz="2200" dirty="0">
                <a:latin typeface="UTM Avo" panose="02040603050506020204" pitchFamily="18"/>
              </a:rPr>
              <a:t>, </a:t>
            </a:r>
            <a:r>
              <a:rPr lang="vi-VN" sz="2200" dirty="0" err="1">
                <a:latin typeface="UTM Avo" panose="02040603050506020204" pitchFamily="18"/>
              </a:rPr>
              <a:t>vì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điểm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đến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của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họ</a:t>
            </a:r>
            <a:r>
              <a:rPr lang="vi-VN" sz="2200" dirty="0">
                <a:latin typeface="UTM Avo" panose="02040603050506020204" pitchFamily="18"/>
              </a:rPr>
              <a:t> </a:t>
            </a:r>
            <a:r>
              <a:rPr lang="vi-VN" sz="2200" dirty="0" err="1">
                <a:latin typeface="UTM Avo" panose="02040603050506020204" pitchFamily="18"/>
              </a:rPr>
              <a:t>là</a:t>
            </a:r>
            <a:r>
              <a:rPr lang="vi-VN" sz="2200" dirty="0">
                <a:latin typeface="UTM Avo" panose="02040603050506020204" pitchFamily="18"/>
              </a:rPr>
              <a:t> không </a:t>
            </a:r>
            <a:r>
              <a:rPr lang="vi-VN" sz="2200" dirty="0" err="1">
                <a:latin typeface="UTM Avo" panose="02040603050506020204" pitchFamily="18"/>
              </a:rPr>
              <a:t>giống</a:t>
            </a:r>
            <a:r>
              <a:rPr lang="vi-VN" sz="2200" dirty="0">
                <a:latin typeface="UTM Avo" panose="02040603050506020204" pitchFamily="18"/>
              </a:rPr>
              <a:t> nhau.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644725-C59A-1E13-BCA9-571C04671E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723" r="22155" b="1"/>
          <a:stretch/>
        </p:blipFill>
        <p:spPr>
          <a:xfrm>
            <a:off x="3225116" y="3826189"/>
            <a:ext cx="5741767" cy="28327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90633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ACEA8A-FF25-23A9-E746-4F1FE4DF43EA}"/>
              </a:ext>
            </a:extLst>
          </p:cNvPr>
          <p:cNvSpPr txBox="1"/>
          <p:nvPr/>
        </p:nvSpPr>
        <p:spPr>
          <a:xfrm>
            <a:off x="1317406" y="2159238"/>
            <a:ext cx="9557188" cy="3489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000" dirty="0" err="1">
                <a:latin typeface="UTM Avo" panose="02040603050506020204" pitchFamily="18"/>
                <a:ea typeface="Calibri" panose="020F0502020204030204" pitchFamily="34" charset="0"/>
              </a:rPr>
              <a:t>M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ỗi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người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đều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đi trên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của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họ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do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chính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họ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tạo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ra.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Cuộc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sống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này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không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ngõ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cụt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,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chỉ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này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khép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lại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sẽ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khác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mở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ra,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giống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như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mọi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dòng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chảy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đều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có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mạch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ngầm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đại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dương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phải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bắt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đầu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từ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những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dòng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suối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nhỏ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. </a:t>
            </a:r>
          </a:p>
          <a:p>
            <a:pPr marL="342900" indent="-342900" algn="just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Vấn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đề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là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ở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chỗ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chúng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ta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sẽ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chọn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nào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và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chính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con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đường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đó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sẽ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dẫn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ta </a:t>
            </a:r>
            <a:r>
              <a:rPr lang="vi-VN" sz="2000" dirty="0" err="1">
                <a:effectLst/>
                <a:latin typeface="UTM Avo" panose="02040603050506020204" pitchFamily="18"/>
                <a:ea typeface="Calibri" panose="020F0502020204030204" pitchFamily="34" charset="0"/>
              </a:rPr>
              <a:t>đến</a:t>
            </a:r>
            <a:r>
              <a:rPr lang="vi-VN" sz="2000" dirty="0">
                <a:effectLst/>
                <a:latin typeface="UTM Avo" panose="02040603050506020204" pitchFamily="18"/>
                <a:ea typeface="Calibri" panose="020F0502020204030204" pitchFamily="34" charset="0"/>
              </a:rPr>
              <a:t> đâu.</a:t>
            </a:r>
            <a:endParaRPr lang="vi-VN" sz="2000" dirty="0">
              <a:effectLst/>
              <a:latin typeface="UTM Avo" panose="02040603050506020204" pitchFamily="18"/>
              <a:ea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42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3B94C9E5-DF4D-6511-A307-256C47E8CB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40059" y="3048000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oogle Shape;1495;p36">
            <a:extLst>
              <a:ext uri="{FF2B5EF4-FFF2-40B4-BE49-F238E27FC236}">
                <a16:creationId xmlns:a16="http://schemas.microsoft.com/office/drawing/2014/main" id="{904017A6-6316-3F14-AB9D-8329C3A08574}"/>
              </a:ext>
            </a:extLst>
          </p:cNvPr>
          <p:cNvGrpSpPr/>
          <p:nvPr/>
        </p:nvGrpSpPr>
        <p:grpSpPr>
          <a:xfrm>
            <a:off x="-1" y="4762501"/>
            <a:ext cx="2100901" cy="2095500"/>
            <a:chOff x="3261925" y="492275"/>
            <a:chExt cx="282300" cy="250600"/>
          </a:xfrm>
        </p:grpSpPr>
        <p:sp>
          <p:nvSpPr>
            <p:cNvPr id="6" name="Google Shape;1496;p36">
              <a:extLst>
                <a:ext uri="{FF2B5EF4-FFF2-40B4-BE49-F238E27FC236}">
                  <a16:creationId xmlns:a16="http://schemas.microsoft.com/office/drawing/2014/main" id="{7F435643-F02F-513E-7125-0AC1BA2E2A9E}"/>
                </a:ext>
              </a:extLst>
            </p:cNvPr>
            <p:cNvSpPr/>
            <p:nvPr/>
          </p:nvSpPr>
          <p:spPr>
            <a:xfrm>
              <a:off x="3262650" y="591350"/>
              <a:ext cx="111525" cy="150825"/>
            </a:xfrm>
            <a:custGeom>
              <a:avLst/>
              <a:gdLst/>
              <a:ahLst/>
              <a:cxnLst/>
              <a:rect l="l" t="t" r="r" b="b"/>
              <a:pathLst>
                <a:path w="4461" h="6033" extrusionOk="0">
                  <a:moveTo>
                    <a:pt x="874" y="0"/>
                  </a:moveTo>
                  <a:cubicBezTo>
                    <a:pt x="582" y="144"/>
                    <a:pt x="292" y="286"/>
                    <a:pt x="0" y="430"/>
                  </a:cubicBezTo>
                  <a:cubicBezTo>
                    <a:pt x="1255" y="2298"/>
                    <a:pt x="2508" y="4165"/>
                    <a:pt x="3763" y="6033"/>
                  </a:cubicBezTo>
                  <a:cubicBezTo>
                    <a:pt x="3807" y="5978"/>
                    <a:pt x="3940" y="5823"/>
                    <a:pt x="4171" y="5769"/>
                  </a:cubicBezTo>
                  <a:cubicBezTo>
                    <a:pt x="4231" y="5755"/>
                    <a:pt x="4288" y="5750"/>
                    <a:pt x="4337" y="5750"/>
                  </a:cubicBezTo>
                  <a:cubicBezTo>
                    <a:pt x="4386" y="5750"/>
                    <a:pt x="4428" y="5754"/>
                    <a:pt x="4460" y="5760"/>
                  </a:cubicBezTo>
                  <a:cubicBezTo>
                    <a:pt x="3265" y="3840"/>
                    <a:pt x="2070" y="1920"/>
                    <a:pt x="87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7" name="Google Shape;1497;p36">
              <a:extLst>
                <a:ext uri="{FF2B5EF4-FFF2-40B4-BE49-F238E27FC236}">
                  <a16:creationId xmlns:a16="http://schemas.microsoft.com/office/drawing/2014/main" id="{08943D34-F580-22E6-DBB5-54E2C84E50AC}"/>
                </a:ext>
              </a:extLst>
            </p:cNvPr>
            <p:cNvSpPr/>
            <p:nvPr/>
          </p:nvSpPr>
          <p:spPr>
            <a:xfrm>
              <a:off x="3285500" y="497675"/>
              <a:ext cx="258725" cy="241050"/>
            </a:xfrm>
            <a:custGeom>
              <a:avLst/>
              <a:gdLst/>
              <a:ahLst/>
              <a:cxnLst/>
              <a:rect l="l" t="t" r="r" b="b"/>
              <a:pathLst>
                <a:path w="10349" h="9642" extrusionOk="0">
                  <a:moveTo>
                    <a:pt x="6823" y="0"/>
                  </a:moveTo>
                  <a:lnTo>
                    <a:pt x="1" y="4428"/>
                  </a:lnTo>
                  <a:lnTo>
                    <a:pt x="3526" y="9641"/>
                  </a:lnTo>
                  <a:lnTo>
                    <a:pt x="10349" y="5214"/>
                  </a:lnTo>
                  <a:lnTo>
                    <a:pt x="6823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8" name="Google Shape;1498;p36">
              <a:extLst>
                <a:ext uri="{FF2B5EF4-FFF2-40B4-BE49-F238E27FC236}">
                  <a16:creationId xmlns:a16="http://schemas.microsoft.com/office/drawing/2014/main" id="{FFED9AD8-D911-8805-C929-C8EFF862E60E}"/>
                </a:ext>
              </a:extLst>
            </p:cNvPr>
            <p:cNvSpPr/>
            <p:nvPr/>
          </p:nvSpPr>
          <p:spPr>
            <a:xfrm>
              <a:off x="3262650" y="492275"/>
              <a:ext cx="193425" cy="116125"/>
            </a:xfrm>
            <a:custGeom>
              <a:avLst/>
              <a:gdLst/>
              <a:ahLst/>
              <a:cxnLst/>
              <a:rect l="l" t="t" r="r" b="b"/>
              <a:pathLst>
                <a:path w="7737" h="4645" extrusionOk="0">
                  <a:moveTo>
                    <a:pt x="6799" y="1"/>
                  </a:moveTo>
                  <a:cubicBezTo>
                    <a:pt x="4533" y="1464"/>
                    <a:pt x="2267" y="2929"/>
                    <a:pt x="0" y="4393"/>
                  </a:cubicBezTo>
                  <a:cubicBezTo>
                    <a:pt x="48" y="4387"/>
                    <a:pt x="105" y="4382"/>
                    <a:pt x="169" y="4382"/>
                  </a:cubicBezTo>
                  <a:cubicBezTo>
                    <a:pt x="232" y="4382"/>
                    <a:pt x="301" y="4386"/>
                    <a:pt x="375" y="4400"/>
                  </a:cubicBezTo>
                  <a:cubicBezTo>
                    <a:pt x="638" y="4447"/>
                    <a:pt x="823" y="4570"/>
                    <a:pt x="915" y="4644"/>
                  </a:cubicBezTo>
                  <a:cubicBezTo>
                    <a:pt x="3189" y="3168"/>
                    <a:pt x="5463" y="1693"/>
                    <a:pt x="7737" y="216"/>
                  </a:cubicBezTo>
                  <a:cubicBezTo>
                    <a:pt x="7424" y="144"/>
                    <a:pt x="7111" y="73"/>
                    <a:pt x="6799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9" name="Google Shape;1499;p36">
              <a:extLst>
                <a:ext uri="{FF2B5EF4-FFF2-40B4-BE49-F238E27FC236}">
                  <a16:creationId xmlns:a16="http://schemas.microsoft.com/office/drawing/2014/main" id="{24870089-50AF-288B-9AAA-CD31F5A98D7D}"/>
                </a:ext>
              </a:extLst>
            </p:cNvPr>
            <p:cNvSpPr/>
            <p:nvPr/>
          </p:nvSpPr>
          <p:spPr>
            <a:xfrm>
              <a:off x="3261925" y="601275"/>
              <a:ext cx="95600" cy="141600"/>
            </a:xfrm>
            <a:custGeom>
              <a:avLst/>
              <a:gdLst/>
              <a:ahLst/>
              <a:cxnLst/>
              <a:rect l="l" t="t" r="r" b="b"/>
              <a:pathLst>
                <a:path w="3824" h="5664" extrusionOk="0">
                  <a:moveTo>
                    <a:pt x="158" y="0"/>
                  </a:moveTo>
                  <a:cubicBezTo>
                    <a:pt x="115" y="0"/>
                    <a:pt x="72" y="2"/>
                    <a:pt x="28" y="6"/>
                  </a:cubicBezTo>
                  <a:cubicBezTo>
                    <a:pt x="17" y="7"/>
                    <a:pt x="10" y="13"/>
                    <a:pt x="6" y="22"/>
                  </a:cubicBezTo>
                  <a:cubicBezTo>
                    <a:pt x="0" y="31"/>
                    <a:pt x="1" y="42"/>
                    <a:pt x="7" y="49"/>
                  </a:cubicBezTo>
                  <a:lnTo>
                    <a:pt x="3770" y="5652"/>
                  </a:lnTo>
                  <a:cubicBezTo>
                    <a:pt x="3775" y="5660"/>
                    <a:pt x="3783" y="5663"/>
                    <a:pt x="3792" y="5663"/>
                  </a:cubicBezTo>
                  <a:cubicBezTo>
                    <a:pt x="3798" y="5663"/>
                    <a:pt x="3803" y="5662"/>
                    <a:pt x="3807" y="5661"/>
                  </a:cubicBezTo>
                  <a:cubicBezTo>
                    <a:pt x="3820" y="5652"/>
                    <a:pt x="3823" y="5634"/>
                    <a:pt x="3815" y="5622"/>
                  </a:cubicBezTo>
                  <a:lnTo>
                    <a:pt x="80" y="59"/>
                  </a:lnTo>
                  <a:cubicBezTo>
                    <a:pt x="106" y="57"/>
                    <a:pt x="133" y="57"/>
                    <a:pt x="159" y="57"/>
                  </a:cubicBezTo>
                  <a:cubicBezTo>
                    <a:pt x="296" y="57"/>
                    <a:pt x="433" y="77"/>
                    <a:pt x="564" y="118"/>
                  </a:cubicBezTo>
                  <a:cubicBezTo>
                    <a:pt x="691" y="158"/>
                    <a:pt x="810" y="214"/>
                    <a:pt x="919" y="288"/>
                  </a:cubicBezTo>
                  <a:cubicBezTo>
                    <a:pt x="924" y="291"/>
                    <a:pt x="930" y="293"/>
                    <a:pt x="936" y="293"/>
                  </a:cubicBezTo>
                  <a:cubicBezTo>
                    <a:pt x="945" y="293"/>
                    <a:pt x="954" y="289"/>
                    <a:pt x="959" y="280"/>
                  </a:cubicBezTo>
                  <a:cubicBezTo>
                    <a:pt x="966" y="267"/>
                    <a:pt x="962" y="249"/>
                    <a:pt x="950" y="241"/>
                  </a:cubicBezTo>
                  <a:cubicBezTo>
                    <a:pt x="837" y="165"/>
                    <a:pt x="712" y="104"/>
                    <a:pt x="581" y="64"/>
                  </a:cubicBezTo>
                  <a:cubicBezTo>
                    <a:pt x="444" y="22"/>
                    <a:pt x="302" y="0"/>
                    <a:pt x="158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0" name="Google Shape;1500;p36">
              <a:extLst>
                <a:ext uri="{FF2B5EF4-FFF2-40B4-BE49-F238E27FC236}">
                  <a16:creationId xmlns:a16="http://schemas.microsoft.com/office/drawing/2014/main" id="{764A52E5-8CF4-FE17-9602-C63232150241}"/>
                </a:ext>
              </a:extLst>
            </p:cNvPr>
            <p:cNvSpPr/>
            <p:nvPr/>
          </p:nvSpPr>
          <p:spPr>
            <a:xfrm>
              <a:off x="3269250" y="607475"/>
              <a:ext cx="90400" cy="132325"/>
            </a:xfrm>
            <a:custGeom>
              <a:avLst/>
              <a:gdLst/>
              <a:ahLst/>
              <a:cxnLst/>
              <a:rect l="l" t="t" r="r" b="b"/>
              <a:pathLst>
                <a:path w="3616" h="5293" extrusionOk="0">
                  <a:moveTo>
                    <a:pt x="32" y="1"/>
                  </a:moveTo>
                  <a:cubicBezTo>
                    <a:pt x="27" y="1"/>
                    <a:pt x="22" y="2"/>
                    <a:pt x="17" y="5"/>
                  </a:cubicBezTo>
                  <a:cubicBezTo>
                    <a:pt x="3" y="15"/>
                    <a:pt x="1" y="32"/>
                    <a:pt x="9" y="45"/>
                  </a:cubicBezTo>
                  <a:lnTo>
                    <a:pt x="3559" y="5280"/>
                  </a:lnTo>
                  <a:cubicBezTo>
                    <a:pt x="3565" y="5289"/>
                    <a:pt x="3573" y="5292"/>
                    <a:pt x="3583" y="5292"/>
                  </a:cubicBezTo>
                  <a:cubicBezTo>
                    <a:pt x="3588" y="5292"/>
                    <a:pt x="3594" y="5291"/>
                    <a:pt x="3599" y="5287"/>
                  </a:cubicBezTo>
                  <a:cubicBezTo>
                    <a:pt x="3612" y="5278"/>
                    <a:pt x="3615" y="5260"/>
                    <a:pt x="3606" y="5248"/>
                  </a:cubicBezTo>
                  <a:lnTo>
                    <a:pt x="56" y="13"/>
                  </a:lnTo>
                  <a:cubicBezTo>
                    <a:pt x="50" y="5"/>
                    <a:pt x="41" y="1"/>
                    <a:pt x="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1" name="Google Shape;1501;p36">
              <a:extLst>
                <a:ext uri="{FF2B5EF4-FFF2-40B4-BE49-F238E27FC236}">
                  <a16:creationId xmlns:a16="http://schemas.microsoft.com/office/drawing/2014/main" id="{B0A86E5C-8B97-E768-E28A-E877352A0CA6}"/>
                </a:ext>
              </a:extLst>
            </p:cNvPr>
            <p:cNvSpPr/>
            <p:nvPr/>
          </p:nvSpPr>
          <p:spPr>
            <a:xfrm>
              <a:off x="3275350" y="607300"/>
              <a:ext cx="87950" cy="130200"/>
            </a:xfrm>
            <a:custGeom>
              <a:avLst/>
              <a:gdLst/>
              <a:ahLst/>
              <a:cxnLst/>
              <a:rect l="l" t="t" r="r" b="b"/>
              <a:pathLst>
                <a:path w="3518" h="5208" extrusionOk="0">
                  <a:moveTo>
                    <a:pt x="32" y="1"/>
                  </a:moveTo>
                  <a:cubicBezTo>
                    <a:pt x="26" y="1"/>
                    <a:pt x="21" y="2"/>
                    <a:pt x="17" y="6"/>
                  </a:cubicBezTo>
                  <a:cubicBezTo>
                    <a:pt x="4" y="15"/>
                    <a:pt x="0" y="32"/>
                    <a:pt x="9" y="44"/>
                  </a:cubicBezTo>
                  <a:lnTo>
                    <a:pt x="3463" y="5196"/>
                  </a:lnTo>
                  <a:cubicBezTo>
                    <a:pt x="3469" y="5205"/>
                    <a:pt x="3476" y="5208"/>
                    <a:pt x="3486" y="5208"/>
                  </a:cubicBezTo>
                  <a:cubicBezTo>
                    <a:pt x="3491" y="5208"/>
                    <a:pt x="3497" y="5207"/>
                    <a:pt x="3502" y="5204"/>
                  </a:cubicBezTo>
                  <a:cubicBezTo>
                    <a:pt x="3516" y="5195"/>
                    <a:pt x="3518" y="5177"/>
                    <a:pt x="3510" y="5165"/>
                  </a:cubicBezTo>
                  <a:lnTo>
                    <a:pt x="55" y="13"/>
                  </a:lnTo>
                  <a:cubicBezTo>
                    <a:pt x="50" y="5"/>
                    <a:pt x="41" y="1"/>
                    <a:pt x="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2" name="Google Shape;1502;p36">
              <a:extLst>
                <a:ext uri="{FF2B5EF4-FFF2-40B4-BE49-F238E27FC236}">
                  <a16:creationId xmlns:a16="http://schemas.microsoft.com/office/drawing/2014/main" id="{A0D3357B-437E-354B-1C11-A1260950B5F6}"/>
                </a:ext>
              </a:extLst>
            </p:cNvPr>
            <p:cNvSpPr/>
            <p:nvPr/>
          </p:nvSpPr>
          <p:spPr>
            <a:xfrm>
              <a:off x="3281401" y="608550"/>
              <a:ext cx="85275" cy="127050"/>
            </a:xfrm>
            <a:custGeom>
              <a:avLst/>
              <a:gdLst/>
              <a:ahLst/>
              <a:cxnLst/>
              <a:rect l="l" t="t" r="r" b="b"/>
              <a:pathLst>
                <a:path w="3411" h="5082" extrusionOk="0">
                  <a:moveTo>
                    <a:pt x="32" y="0"/>
                  </a:moveTo>
                  <a:cubicBezTo>
                    <a:pt x="27" y="0"/>
                    <a:pt x="21" y="2"/>
                    <a:pt x="17" y="4"/>
                  </a:cubicBezTo>
                  <a:cubicBezTo>
                    <a:pt x="4" y="14"/>
                    <a:pt x="1" y="31"/>
                    <a:pt x="9" y="43"/>
                  </a:cubicBezTo>
                  <a:lnTo>
                    <a:pt x="3355" y="5069"/>
                  </a:lnTo>
                  <a:cubicBezTo>
                    <a:pt x="3361" y="5077"/>
                    <a:pt x="3368" y="5081"/>
                    <a:pt x="3378" y="5081"/>
                  </a:cubicBezTo>
                  <a:cubicBezTo>
                    <a:pt x="3383" y="5081"/>
                    <a:pt x="3389" y="5080"/>
                    <a:pt x="3394" y="5077"/>
                  </a:cubicBezTo>
                  <a:cubicBezTo>
                    <a:pt x="3407" y="5067"/>
                    <a:pt x="3410" y="5050"/>
                    <a:pt x="3402" y="5038"/>
                  </a:cubicBezTo>
                  <a:lnTo>
                    <a:pt x="56" y="13"/>
                  </a:lnTo>
                  <a:cubicBezTo>
                    <a:pt x="50" y="4"/>
                    <a:pt x="41" y="0"/>
                    <a:pt x="3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3" name="Google Shape;1503;p36">
              <a:extLst>
                <a:ext uri="{FF2B5EF4-FFF2-40B4-BE49-F238E27FC236}">
                  <a16:creationId xmlns:a16="http://schemas.microsoft.com/office/drawing/2014/main" id="{AB0D8476-117D-0A34-3093-F0B87661A5ED}"/>
                </a:ext>
              </a:extLst>
            </p:cNvPr>
            <p:cNvSpPr/>
            <p:nvPr/>
          </p:nvSpPr>
          <p:spPr>
            <a:xfrm>
              <a:off x="3308975" y="525950"/>
              <a:ext cx="203025" cy="190625"/>
            </a:xfrm>
            <a:custGeom>
              <a:avLst/>
              <a:gdLst/>
              <a:ahLst/>
              <a:cxnLst/>
              <a:rect l="l" t="t" r="r" b="b"/>
              <a:pathLst>
                <a:path w="8121" h="7625" extrusionOk="0">
                  <a:moveTo>
                    <a:pt x="7258" y="1590"/>
                  </a:moveTo>
                  <a:cubicBezTo>
                    <a:pt x="7330" y="1590"/>
                    <a:pt x="7422" y="1631"/>
                    <a:pt x="7470" y="1702"/>
                  </a:cubicBezTo>
                  <a:cubicBezTo>
                    <a:pt x="7528" y="1789"/>
                    <a:pt x="7523" y="1926"/>
                    <a:pt x="7461" y="1971"/>
                  </a:cubicBezTo>
                  <a:cubicBezTo>
                    <a:pt x="7445" y="1982"/>
                    <a:pt x="7424" y="1988"/>
                    <a:pt x="7400" y="1988"/>
                  </a:cubicBezTo>
                  <a:cubicBezTo>
                    <a:pt x="7335" y="1988"/>
                    <a:pt x="7245" y="1950"/>
                    <a:pt x="7145" y="1893"/>
                  </a:cubicBezTo>
                  <a:cubicBezTo>
                    <a:pt x="7129" y="1751"/>
                    <a:pt x="7134" y="1640"/>
                    <a:pt x="7193" y="1606"/>
                  </a:cubicBezTo>
                  <a:cubicBezTo>
                    <a:pt x="7210" y="1595"/>
                    <a:pt x="7233" y="1590"/>
                    <a:pt x="7258" y="1590"/>
                  </a:cubicBezTo>
                  <a:close/>
                  <a:moveTo>
                    <a:pt x="5523" y="70"/>
                  </a:moveTo>
                  <a:cubicBezTo>
                    <a:pt x="5645" y="492"/>
                    <a:pt x="5851" y="865"/>
                    <a:pt x="6136" y="1181"/>
                  </a:cubicBezTo>
                  <a:cubicBezTo>
                    <a:pt x="6333" y="1401"/>
                    <a:pt x="6511" y="1529"/>
                    <a:pt x="6700" y="1664"/>
                  </a:cubicBezTo>
                  <a:cubicBezTo>
                    <a:pt x="6830" y="1757"/>
                    <a:pt x="6967" y="1856"/>
                    <a:pt x="7093" y="1929"/>
                  </a:cubicBezTo>
                  <a:cubicBezTo>
                    <a:pt x="7106" y="2027"/>
                    <a:pt x="7129" y="2140"/>
                    <a:pt x="7153" y="2262"/>
                  </a:cubicBezTo>
                  <a:cubicBezTo>
                    <a:pt x="7233" y="2661"/>
                    <a:pt x="7302" y="3004"/>
                    <a:pt x="7545" y="3414"/>
                  </a:cubicBezTo>
                  <a:cubicBezTo>
                    <a:pt x="7683" y="3646"/>
                    <a:pt x="7852" y="3859"/>
                    <a:pt x="8051" y="4048"/>
                  </a:cubicBezTo>
                  <a:lnTo>
                    <a:pt x="2790" y="7559"/>
                  </a:lnTo>
                  <a:lnTo>
                    <a:pt x="67" y="3485"/>
                  </a:lnTo>
                  <a:lnTo>
                    <a:pt x="5523" y="70"/>
                  </a:lnTo>
                  <a:close/>
                  <a:moveTo>
                    <a:pt x="5541" y="1"/>
                  </a:moveTo>
                  <a:cubicBezTo>
                    <a:pt x="5535" y="1"/>
                    <a:pt x="5530" y="2"/>
                    <a:pt x="5524" y="5"/>
                  </a:cubicBezTo>
                  <a:lnTo>
                    <a:pt x="13" y="3453"/>
                  </a:lnTo>
                  <a:cubicBezTo>
                    <a:pt x="8" y="3457"/>
                    <a:pt x="2" y="3463"/>
                    <a:pt x="1" y="3470"/>
                  </a:cubicBezTo>
                  <a:cubicBezTo>
                    <a:pt x="0" y="3478"/>
                    <a:pt x="1" y="3485"/>
                    <a:pt x="6" y="3491"/>
                  </a:cubicBezTo>
                  <a:lnTo>
                    <a:pt x="2759" y="7613"/>
                  </a:lnTo>
                  <a:cubicBezTo>
                    <a:pt x="2764" y="7620"/>
                    <a:pt x="2772" y="7624"/>
                    <a:pt x="2782" y="7624"/>
                  </a:cubicBezTo>
                  <a:cubicBezTo>
                    <a:pt x="2787" y="7624"/>
                    <a:pt x="2793" y="7623"/>
                    <a:pt x="2794" y="7621"/>
                  </a:cubicBezTo>
                  <a:lnTo>
                    <a:pt x="8108" y="4076"/>
                  </a:lnTo>
                  <a:cubicBezTo>
                    <a:pt x="8114" y="4070"/>
                    <a:pt x="8120" y="4063"/>
                    <a:pt x="8120" y="4054"/>
                  </a:cubicBezTo>
                  <a:cubicBezTo>
                    <a:pt x="8121" y="4045"/>
                    <a:pt x="8118" y="4037"/>
                    <a:pt x="8112" y="4032"/>
                  </a:cubicBezTo>
                  <a:cubicBezTo>
                    <a:pt x="7906" y="3840"/>
                    <a:pt x="7731" y="3623"/>
                    <a:pt x="7590" y="3385"/>
                  </a:cubicBezTo>
                  <a:cubicBezTo>
                    <a:pt x="7353" y="2985"/>
                    <a:pt x="7284" y="2645"/>
                    <a:pt x="7206" y="2252"/>
                  </a:cubicBezTo>
                  <a:cubicBezTo>
                    <a:pt x="7185" y="2151"/>
                    <a:pt x="7165" y="2052"/>
                    <a:pt x="7152" y="1962"/>
                  </a:cubicBezTo>
                  <a:lnTo>
                    <a:pt x="7152" y="1962"/>
                  </a:lnTo>
                  <a:cubicBezTo>
                    <a:pt x="7245" y="2011"/>
                    <a:pt x="7330" y="2042"/>
                    <a:pt x="7399" y="2042"/>
                  </a:cubicBezTo>
                  <a:cubicBezTo>
                    <a:pt x="7435" y="2042"/>
                    <a:pt x="7466" y="2034"/>
                    <a:pt x="7491" y="2016"/>
                  </a:cubicBezTo>
                  <a:cubicBezTo>
                    <a:pt x="7577" y="1953"/>
                    <a:pt x="7588" y="1784"/>
                    <a:pt x="7513" y="1671"/>
                  </a:cubicBezTo>
                  <a:cubicBezTo>
                    <a:pt x="7457" y="1587"/>
                    <a:pt x="7348" y="1533"/>
                    <a:pt x="7255" y="1533"/>
                  </a:cubicBezTo>
                  <a:cubicBezTo>
                    <a:pt x="7221" y="1533"/>
                    <a:pt x="7189" y="1541"/>
                    <a:pt x="7163" y="1557"/>
                  </a:cubicBezTo>
                  <a:cubicBezTo>
                    <a:pt x="7086" y="1604"/>
                    <a:pt x="7070" y="1711"/>
                    <a:pt x="7084" y="1859"/>
                  </a:cubicBezTo>
                  <a:cubicBezTo>
                    <a:pt x="6966" y="1786"/>
                    <a:pt x="6839" y="1696"/>
                    <a:pt x="6731" y="1619"/>
                  </a:cubicBezTo>
                  <a:cubicBezTo>
                    <a:pt x="6544" y="1485"/>
                    <a:pt x="6369" y="1358"/>
                    <a:pt x="6176" y="1144"/>
                  </a:cubicBezTo>
                  <a:cubicBezTo>
                    <a:pt x="5889" y="826"/>
                    <a:pt x="5684" y="449"/>
                    <a:pt x="5565" y="21"/>
                  </a:cubicBezTo>
                  <a:cubicBezTo>
                    <a:pt x="5563" y="11"/>
                    <a:pt x="5556" y="5"/>
                    <a:pt x="5549" y="2"/>
                  </a:cubicBezTo>
                  <a:cubicBezTo>
                    <a:pt x="5546" y="1"/>
                    <a:pt x="5543" y="1"/>
                    <a:pt x="55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4" name="Google Shape;1504;p36">
              <a:extLst>
                <a:ext uri="{FF2B5EF4-FFF2-40B4-BE49-F238E27FC236}">
                  <a16:creationId xmlns:a16="http://schemas.microsoft.com/office/drawing/2014/main" id="{64C71612-CE04-9E75-B0D0-3AF36FE0F668}"/>
                </a:ext>
              </a:extLst>
            </p:cNvPr>
            <p:cNvSpPr/>
            <p:nvPr/>
          </p:nvSpPr>
          <p:spPr>
            <a:xfrm>
              <a:off x="3442450" y="589400"/>
              <a:ext cx="19750" cy="17950"/>
            </a:xfrm>
            <a:custGeom>
              <a:avLst/>
              <a:gdLst/>
              <a:ahLst/>
              <a:cxnLst/>
              <a:rect l="l" t="t" r="r" b="b"/>
              <a:pathLst>
                <a:path w="790" h="718" extrusionOk="0">
                  <a:moveTo>
                    <a:pt x="714" y="57"/>
                  </a:moveTo>
                  <a:lnTo>
                    <a:pt x="442" y="633"/>
                  </a:lnTo>
                  <a:lnTo>
                    <a:pt x="79" y="86"/>
                  </a:lnTo>
                  <a:lnTo>
                    <a:pt x="714" y="57"/>
                  </a:lnTo>
                  <a:close/>
                  <a:moveTo>
                    <a:pt x="762" y="0"/>
                  </a:moveTo>
                  <a:cubicBezTo>
                    <a:pt x="761" y="0"/>
                    <a:pt x="759" y="1"/>
                    <a:pt x="758" y="1"/>
                  </a:cubicBezTo>
                  <a:lnTo>
                    <a:pt x="29" y="34"/>
                  </a:lnTo>
                  <a:cubicBezTo>
                    <a:pt x="19" y="34"/>
                    <a:pt x="9" y="40"/>
                    <a:pt x="6" y="49"/>
                  </a:cubicBezTo>
                  <a:cubicBezTo>
                    <a:pt x="1" y="58"/>
                    <a:pt x="2" y="68"/>
                    <a:pt x="7" y="77"/>
                  </a:cubicBezTo>
                  <a:lnTo>
                    <a:pt x="422" y="706"/>
                  </a:lnTo>
                  <a:cubicBezTo>
                    <a:pt x="428" y="714"/>
                    <a:pt x="436" y="717"/>
                    <a:pt x="446" y="717"/>
                  </a:cubicBezTo>
                  <a:lnTo>
                    <a:pt x="447" y="717"/>
                  </a:lnTo>
                  <a:cubicBezTo>
                    <a:pt x="457" y="716"/>
                    <a:pt x="465" y="711"/>
                    <a:pt x="469" y="701"/>
                  </a:cubicBezTo>
                  <a:lnTo>
                    <a:pt x="784" y="40"/>
                  </a:lnTo>
                  <a:cubicBezTo>
                    <a:pt x="789" y="31"/>
                    <a:pt x="787" y="20"/>
                    <a:pt x="782" y="13"/>
                  </a:cubicBezTo>
                  <a:cubicBezTo>
                    <a:pt x="777" y="5"/>
                    <a:pt x="769" y="0"/>
                    <a:pt x="76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5" name="Google Shape;1505;p36">
              <a:extLst>
                <a:ext uri="{FF2B5EF4-FFF2-40B4-BE49-F238E27FC236}">
                  <a16:creationId xmlns:a16="http://schemas.microsoft.com/office/drawing/2014/main" id="{C1EA23A5-785E-13EC-057D-E42FC6CB8F0B}"/>
                </a:ext>
              </a:extLst>
            </p:cNvPr>
            <p:cNvSpPr/>
            <p:nvPr/>
          </p:nvSpPr>
          <p:spPr>
            <a:xfrm>
              <a:off x="3455925" y="610450"/>
              <a:ext cx="19675" cy="18300"/>
            </a:xfrm>
            <a:custGeom>
              <a:avLst/>
              <a:gdLst/>
              <a:ahLst/>
              <a:cxnLst/>
              <a:rect l="l" t="t" r="r" b="b"/>
              <a:pathLst>
                <a:path w="787" h="732" extrusionOk="0">
                  <a:moveTo>
                    <a:pt x="712" y="58"/>
                  </a:moveTo>
                  <a:lnTo>
                    <a:pt x="433" y="646"/>
                  </a:lnTo>
                  <a:lnTo>
                    <a:pt x="78" y="88"/>
                  </a:lnTo>
                  <a:lnTo>
                    <a:pt x="712" y="58"/>
                  </a:lnTo>
                  <a:close/>
                  <a:moveTo>
                    <a:pt x="755" y="1"/>
                  </a:moveTo>
                  <a:lnTo>
                    <a:pt x="27" y="34"/>
                  </a:lnTo>
                  <a:cubicBezTo>
                    <a:pt x="17" y="34"/>
                    <a:pt x="9" y="39"/>
                    <a:pt x="4" y="49"/>
                  </a:cubicBezTo>
                  <a:cubicBezTo>
                    <a:pt x="0" y="58"/>
                    <a:pt x="0" y="68"/>
                    <a:pt x="6" y="77"/>
                  </a:cubicBezTo>
                  <a:lnTo>
                    <a:pt x="414" y="717"/>
                  </a:lnTo>
                  <a:cubicBezTo>
                    <a:pt x="418" y="726"/>
                    <a:pt x="428" y="731"/>
                    <a:pt x="438" y="731"/>
                  </a:cubicBezTo>
                  <a:cubicBezTo>
                    <a:pt x="446" y="730"/>
                    <a:pt x="456" y="725"/>
                    <a:pt x="460" y="715"/>
                  </a:cubicBezTo>
                  <a:lnTo>
                    <a:pt x="781" y="39"/>
                  </a:lnTo>
                  <a:cubicBezTo>
                    <a:pt x="786" y="31"/>
                    <a:pt x="784" y="20"/>
                    <a:pt x="779" y="13"/>
                  </a:cubicBezTo>
                  <a:cubicBezTo>
                    <a:pt x="773" y="4"/>
                    <a:pt x="766" y="1"/>
                    <a:pt x="75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6" name="Google Shape;1506;p36">
              <a:extLst>
                <a:ext uri="{FF2B5EF4-FFF2-40B4-BE49-F238E27FC236}">
                  <a16:creationId xmlns:a16="http://schemas.microsoft.com/office/drawing/2014/main" id="{34F4302F-B912-0C43-C6E2-7E4355D5A594}"/>
                </a:ext>
              </a:extLst>
            </p:cNvPr>
            <p:cNvSpPr/>
            <p:nvPr/>
          </p:nvSpPr>
          <p:spPr>
            <a:xfrm>
              <a:off x="3428025" y="567575"/>
              <a:ext cx="19700" cy="17950"/>
            </a:xfrm>
            <a:custGeom>
              <a:avLst/>
              <a:gdLst/>
              <a:ahLst/>
              <a:cxnLst/>
              <a:rect l="l" t="t" r="r" b="b"/>
              <a:pathLst>
                <a:path w="788" h="718" extrusionOk="0">
                  <a:moveTo>
                    <a:pt x="715" y="57"/>
                  </a:moveTo>
                  <a:lnTo>
                    <a:pt x="444" y="634"/>
                  </a:lnTo>
                  <a:lnTo>
                    <a:pt x="81" y="87"/>
                  </a:lnTo>
                  <a:lnTo>
                    <a:pt x="715" y="57"/>
                  </a:lnTo>
                  <a:close/>
                  <a:moveTo>
                    <a:pt x="762" y="1"/>
                  </a:moveTo>
                  <a:cubicBezTo>
                    <a:pt x="760" y="1"/>
                    <a:pt x="759" y="1"/>
                    <a:pt x="757" y="1"/>
                  </a:cubicBezTo>
                  <a:lnTo>
                    <a:pt x="29" y="34"/>
                  </a:lnTo>
                  <a:cubicBezTo>
                    <a:pt x="20" y="34"/>
                    <a:pt x="11" y="40"/>
                    <a:pt x="6" y="49"/>
                  </a:cubicBezTo>
                  <a:cubicBezTo>
                    <a:pt x="1" y="58"/>
                    <a:pt x="2" y="69"/>
                    <a:pt x="7" y="77"/>
                  </a:cubicBezTo>
                  <a:lnTo>
                    <a:pt x="423" y="706"/>
                  </a:lnTo>
                  <a:cubicBezTo>
                    <a:pt x="429" y="714"/>
                    <a:pt x="436" y="717"/>
                    <a:pt x="446" y="717"/>
                  </a:cubicBezTo>
                  <a:cubicBezTo>
                    <a:pt x="456" y="716"/>
                    <a:pt x="465" y="711"/>
                    <a:pt x="468" y="701"/>
                  </a:cubicBezTo>
                  <a:lnTo>
                    <a:pt x="783" y="40"/>
                  </a:lnTo>
                  <a:cubicBezTo>
                    <a:pt x="788" y="31"/>
                    <a:pt x="787" y="20"/>
                    <a:pt x="782" y="13"/>
                  </a:cubicBezTo>
                  <a:cubicBezTo>
                    <a:pt x="777" y="5"/>
                    <a:pt x="770" y="1"/>
                    <a:pt x="76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7" name="Google Shape;1507;p36">
              <a:extLst>
                <a:ext uri="{FF2B5EF4-FFF2-40B4-BE49-F238E27FC236}">
                  <a16:creationId xmlns:a16="http://schemas.microsoft.com/office/drawing/2014/main" id="{DC8B9F17-A249-A560-B583-DE4AFBC12021}"/>
                </a:ext>
              </a:extLst>
            </p:cNvPr>
            <p:cNvSpPr/>
            <p:nvPr/>
          </p:nvSpPr>
          <p:spPr>
            <a:xfrm>
              <a:off x="3416875" y="564350"/>
              <a:ext cx="50550" cy="75950"/>
            </a:xfrm>
            <a:custGeom>
              <a:avLst/>
              <a:gdLst/>
              <a:ahLst/>
              <a:cxnLst/>
              <a:rect l="l" t="t" r="r" b="b"/>
              <a:pathLst>
                <a:path w="2022" h="3038" extrusionOk="0">
                  <a:moveTo>
                    <a:pt x="32" y="1"/>
                  </a:moveTo>
                  <a:cubicBezTo>
                    <a:pt x="26" y="1"/>
                    <a:pt x="21" y="2"/>
                    <a:pt x="17" y="6"/>
                  </a:cubicBezTo>
                  <a:cubicBezTo>
                    <a:pt x="3" y="14"/>
                    <a:pt x="1" y="30"/>
                    <a:pt x="8" y="44"/>
                  </a:cubicBezTo>
                  <a:lnTo>
                    <a:pt x="1965" y="3026"/>
                  </a:lnTo>
                  <a:cubicBezTo>
                    <a:pt x="1971" y="3033"/>
                    <a:pt x="1979" y="3037"/>
                    <a:pt x="1989" y="3037"/>
                  </a:cubicBezTo>
                  <a:cubicBezTo>
                    <a:pt x="1994" y="3037"/>
                    <a:pt x="2000" y="3036"/>
                    <a:pt x="2005" y="3033"/>
                  </a:cubicBezTo>
                  <a:cubicBezTo>
                    <a:pt x="2018" y="3024"/>
                    <a:pt x="2021" y="3008"/>
                    <a:pt x="2013" y="2994"/>
                  </a:cubicBezTo>
                  <a:lnTo>
                    <a:pt x="55" y="13"/>
                  </a:lnTo>
                  <a:cubicBezTo>
                    <a:pt x="49" y="5"/>
                    <a:pt x="40" y="1"/>
                    <a:pt x="32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8" name="Google Shape;1508;p36">
              <a:extLst>
                <a:ext uri="{FF2B5EF4-FFF2-40B4-BE49-F238E27FC236}">
                  <a16:creationId xmlns:a16="http://schemas.microsoft.com/office/drawing/2014/main" id="{E80D514A-867F-19EE-7D35-1378FE8B0380}"/>
                </a:ext>
              </a:extLst>
            </p:cNvPr>
            <p:cNvSpPr/>
            <p:nvPr/>
          </p:nvSpPr>
          <p:spPr>
            <a:xfrm>
              <a:off x="3441575" y="571075"/>
              <a:ext cx="17825" cy="16150"/>
            </a:xfrm>
            <a:custGeom>
              <a:avLst/>
              <a:gdLst/>
              <a:ahLst/>
              <a:cxnLst/>
              <a:rect l="l" t="t" r="r" b="b"/>
              <a:pathLst>
                <a:path w="713" h="646" extrusionOk="0">
                  <a:moveTo>
                    <a:pt x="323" y="0"/>
                  </a:moveTo>
                  <a:cubicBezTo>
                    <a:pt x="216" y="216"/>
                    <a:pt x="108" y="430"/>
                    <a:pt x="0" y="646"/>
                  </a:cubicBezTo>
                  <a:cubicBezTo>
                    <a:pt x="237" y="633"/>
                    <a:pt x="476" y="619"/>
                    <a:pt x="713" y="607"/>
                  </a:cubicBezTo>
                  <a:cubicBezTo>
                    <a:pt x="583" y="404"/>
                    <a:pt x="454" y="201"/>
                    <a:pt x="32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19" name="Google Shape;1509;p36">
              <a:extLst>
                <a:ext uri="{FF2B5EF4-FFF2-40B4-BE49-F238E27FC236}">
                  <a16:creationId xmlns:a16="http://schemas.microsoft.com/office/drawing/2014/main" id="{45CABBD4-2087-B6E8-9A99-E1DA6DCAD433}"/>
                </a:ext>
              </a:extLst>
            </p:cNvPr>
            <p:cNvSpPr/>
            <p:nvPr/>
          </p:nvSpPr>
          <p:spPr>
            <a:xfrm>
              <a:off x="3427175" y="549250"/>
              <a:ext cx="17800" cy="16200"/>
            </a:xfrm>
            <a:custGeom>
              <a:avLst/>
              <a:gdLst/>
              <a:ahLst/>
              <a:cxnLst/>
              <a:rect l="l" t="t" r="r" b="b"/>
              <a:pathLst>
                <a:path w="712" h="648" extrusionOk="0">
                  <a:moveTo>
                    <a:pt x="324" y="0"/>
                  </a:moveTo>
                  <a:cubicBezTo>
                    <a:pt x="216" y="216"/>
                    <a:pt x="109" y="430"/>
                    <a:pt x="1" y="647"/>
                  </a:cubicBezTo>
                  <a:cubicBezTo>
                    <a:pt x="238" y="633"/>
                    <a:pt x="475" y="621"/>
                    <a:pt x="712" y="607"/>
                  </a:cubicBezTo>
                  <a:cubicBezTo>
                    <a:pt x="582" y="406"/>
                    <a:pt x="453" y="203"/>
                    <a:pt x="3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0" name="Google Shape;1510;p36">
              <a:extLst>
                <a:ext uri="{FF2B5EF4-FFF2-40B4-BE49-F238E27FC236}">
                  <a16:creationId xmlns:a16="http://schemas.microsoft.com/office/drawing/2014/main" id="{FAD9EDBB-6C52-0C66-3FD8-57171E0C5CE4}"/>
                </a:ext>
              </a:extLst>
            </p:cNvPr>
            <p:cNvSpPr/>
            <p:nvPr/>
          </p:nvSpPr>
          <p:spPr>
            <a:xfrm>
              <a:off x="3455950" y="592700"/>
              <a:ext cx="17825" cy="16200"/>
            </a:xfrm>
            <a:custGeom>
              <a:avLst/>
              <a:gdLst/>
              <a:ahLst/>
              <a:cxnLst/>
              <a:rect l="l" t="t" r="r" b="b"/>
              <a:pathLst>
                <a:path w="713" h="648" extrusionOk="0">
                  <a:moveTo>
                    <a:pt x="324" y="1"/>
                  </a:moveTo>
                  <a:cubicBezTo>
                    <a:pt x="217" y="216"/>
                    <a:pt x="107" y="431"/>
                    <a:pt x="0" y="648"/>
                  </a:cubicBezTo>
                  <a:cubicBezTo>
                    <a:pt x="237" y="634"/>
                    <a:pt x="475" y="621"/>
                    <a:pt x="712" y="608"/>
                  </a:cubicBezTo>
                  <a:cubicBezTo>
                    <a:pt x="583" y="406"/>
                    <a:pt x="454" y="204"/>
                    <a:pt x="324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  <p:sp>
          <p:nvSpPr>
            <p:cNvPr id="21" name="Google Shape;1511;p36">
              <a:extLst>
                <a:ext uri="{FF2B5EF4-FFF2-40B4-BE49-F238E27FC236}">
                  <a16:creationId xmlns:a16="http://schemas.microsoft.com/office/drawing/2014/main" id="{8662D37F-B2AE-42AB-FCB8-1B3599B1AB98}"/>
                </a:ext>
              </a:extLst>
            </p:cNvPr>
            <p:cNvSpPr/>
            <p:nvPr/>
          </p:nvSpPr>
          <p:spPr>
            <a:xfrm>
              <a:off x="3469675" y="613475"/>
              <a:ext cx="17800" cy="16200"/>
            </a:xfrm>
            <a:custGeom>
              <a:avLst/>
              <a:gdLst/>
              <a:ahLst/>
              <a:cxnLst/>
              <a:rect l="l" t="t" r="r" b="b"/>
              <a:pathLst>
                <a:path w="712" h="648" extrusionOk="0">
                  <a:moveTo>
                    <a:pt x="323" y="1"/>
                  </a:moveTo>
                  <a:cubicBezTo>
                    <a:pt x="216" y="217"/>
                    <a:pt x="108" y="431"/>
                    <a:pt x="0" y="648"/>
                  </a:cubicBezTo>
                  <a:cubicBezTo>
                    <a:pt x="237" y="634"/>
                    <a:pt x="474" y="621"/>
                    <a:pt x="711" y="608"/>
                  </a:cubicBezTo>
                  <a:cubicBezTo>
                    <a:pt x="582" y="405"/>
                    <a:pt x="452" y="204"/>
                    <a:pt x="323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UTM Avo" panose="02040603050506020204" pitchFamily="18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112AAA48-A0B5-0D27-4705-CAC9A12A409A}"/>
              </a:ext>
            </a:extLst>
          </p:cNvPr>
          <p:cNvSpPr/>
          <p:nvPr/>
        </p:nvSpPr>
        <p:spPr>
          <a:xfrm>
            <a:off x="2270951" y="2384914"/>
            <a:ext cx="3741099" cy="2425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Ôn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lại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kiến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thức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đã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effectLst/>
                <a:latin typeface="UTM Avo" panose="02040603050506020204" pitchFamily="18"/>
                <a:ea typeface="Calibri" panose="020F0502020204030204" pitchFamily="34" charset="0"/>
              </a:rPr>
              <a:t>học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về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bài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tự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đánh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giá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: </a:t>
            </a:r>
          </a:p>
          <a:p>
            <a:pPr algn="ctr">
              <a:lnSpc>
                <a:spcPct val="150000"/>
              </a:lnSpc>
            </a:pPr>
            <a:r>
              <a:rPr lang="vi-VN" sz="2400" b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Cố</a:t>
            </a:r>
            <a:r>
              <a:rPr lang="vi-VN" sz="2400" b="1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hương</a:t>
            </a:r>
            <a:endParaRPr lang="vi-VN" sz="2400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  <a:ea typeface="Calibri" panose="020F050202020403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6CE4BD3-7598-5C87-495C-427E9A91E5BC}"/>
              </a:ext>
            </a:extLst>
          </p:cNvPr>
          <p:cNvSpPr/>
          <p:nvPr/>
        </p:nvSpPr>
        <p:spPr>
          <a:xfrm>
            <a:off x="6266050" y="2383384"/>
            <a:ext cx="3741099" cy="24257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lt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vi-VN" sz="2400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Soạn</a:t>
            </a:r>
            <a:r>
              <a:rPr lang="vi-VN" sz="2400" dirty="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</a:t>
            </a:r>
            <a:r>
              <a:rPr lang="vi-VN" sz="240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bài</a:t>
            </a:r>
            <a:r>
              <a:rPr lang="vi-VN" sz="24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 7</a:t>
            </a:r>
            <a:r>
              <a:rPr lang="en-US" sz="2400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: Đọc hiểu văn bản - </a:t>
            </a:r>
            <a:r>
              <a:rPr lang="vi-VN" sz="2400" b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Mời </a:t>
            </a:r>
            <a:r>
              <a:rPr lang="vi-VN" sz="2400" b="1" dirty="0" err="1">
                <a:solidFill>
                  <a:schemeClr val="bg1">
                    <a:lumMod val="10000"/>
                  </a:schemeClr>
                </a:solidFill>
                <a:latin typeface="UTM Avo" panose="02040603050506020204" pitchFamily="18"/>
                <a:ea typeface="Calibri" panose="020F0502020204030204" pitchFamily="34" charset="0"/>
              </a:rPr>
              <a:t>trầu</a:t>
            </a:r>
            <a:endParaRPr lang="vi-VN" sz="2400" b="1" dirty="0">
              <a:solidFill>
                <a:schemeClr val="bg1">
                  <a:lumMod val="10000"/>
                </a:schemeClr>
              </a:solidFill>
              <a:latin typeface="UTM Avo" panose="02040603050506020204" pitchFamily="18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fanpage Hoc10 - Học 1 biết 10 để nhận thêm nhiều tài liệu giảng dạy</a:t>
            </a:r>
          </a:p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lang="en-US" sz="2400" b="1" u="sng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1373</Words>
  <Application>Microsoft Office PowerPoint</Application>
  <PresentationFormat>Widescreen</PresentationFormat>
  <Paragraphs>93</Paragraphs>
  <Slides>28</Slides>
  <Notes>3</Notes>
  <HiddenSlides>0</HiddenSlides>
  <MMClips>10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Wingdings</vt:lpstr>
      <vt:lpstr>UTM Avo</vt:lpstr>
      <vt:lpstr>Calibri Light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43</cp:revision>
  <dcterms:created xsi:type="dcterms:W3CDTF">2023-10-19T01:39:18Z</dcterms:created>
  <dcterms:modified xsi:type="dcterms:W3CDTF">2023-12-20T08:21:30Z</dcterms:modified>
</cp:coreProperties>
</file>